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4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5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6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7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8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9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10.xml" ContentType="application/vnd.openxmlformats-officedocument.presentationml.notesSlide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1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12.xml" ContentType="application/vnd.openxmlformats-officedocument.presentationml.notesSlid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13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14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notesSlides/notesSlide15.xml" ContentType="application/vnd.openxmlformats-officedocument.presentationml.notesSlide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16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notesSlides/notesSlide17.xml" ContentType="application/vnd.openxmlformats-officedocument.presentationml.notesSlide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notesSlides/notesSlide18.xml" ContentType="application/vnd.openxmlformats-officedocument.presentationml.notesSlide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notesSlides/notesSlide19.xml" ContentType="application/vnd.openxmlformats-officedocument.presentationml.notesSlide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notesSlides/notesSlide20.xml" ContentType="application/vnd.openxmlformats-officedocument.presentationml.notesSlide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notesSlides/notesSlide21.xml" ContentType="application/vnd.openxmlformats-officedocument.presentationml.notesSlide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notesSlides/notesSlide22.xml" ContentType="application/vnd.openxmlformats-officedocument.presentationml.notesSlide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notesSlides/notesSlide23.xml" ContentType="application/vnd.openxmlformats-officedocument.presentationml.notesSlide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notesSlides/notesSlide24.xml" ContentType="application/vnd.openxmlformats-officedocument.presentationml.notesSlide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notesSlides/notesSlide25.xml" ContentType="application/vnd.openxmlformats-officedocument.presentationml.notesSlide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notesSlides/notesSlide26.xml" ContentType="application/vnd.openxmlformats-officedocument.presentationml.notesSlide+xml"/>
  <Override PartName="/ppt/tags/tag412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321" r:id="rId2"/>
    <p:sldId id="281" r:id="rId3"/>
    <p:sldId id="324" r:id="rId4"/>
    <p:sldId id="332" r:id="rId5"/>
    <p:sldId id="335" r:id="rId6"/>
    <p:sldId id="338" r:id="rId7"/>
    <p:sldId id="336" r:id="rId8"/>
    <p:sldId id="337" r:id="rId9"/>
    <p:sldId id="353" r:id="rId10"/>
    <p:sldId id="339" r:id="rId11"/>
    <p:sldId id="340" r:id="rId12"/>
    <p:sldId id="341" r:id="rId13"/>
    <p:sldId id="342" r:id="rId14"/>
    <p:sldId id="343" r:id="rId15"/>
    <p:sldId id="344" r:id="rId16"/>
    <p:sldId id="355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4" r:id="rId25"/>
    <p:sldId id="352" r:id="rId26"/>
    <p:sldId id="333" r:id="rId27"/>
    <p:sldId id="331" r:id="rId28"/>
  </p:sldIdLst>
  <p:sldSz cx="12192000" cy="6858000"/>
  <p:notesSz cx="6858000" cy="9144000"/>
  <p:embeddedFontLst>
    <p:embeddedFont>
      <p:font typeface="Impact" panose="020B0806030902050204" pitchFamily="34" charset="0"/>
      <p:regular r:id="rId30"/>
    </p:embeddedFont>
    <p:embeddedFont>
      <p:font typeface="等线" panose="02010600030101010101" charset="-122"/>
      <p:regular r:id="rId31"/>
      <p:bold r:id="rId32"/>
    </p:embeddedFont>
    <p:embeddedFont>
      <p:font typeface="方正静蕾简体" panose="02000000000000000000" pitchFamily="2" charset="-122"/>
      <p:regular r:id="rId33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1CC"/>
    <a:srgbClr val="ECE6AD"/>
    <a:srgbClr val="297375"/>
    <a:srgbClr val="E81666"/>
    <a:srgbClr val="E4C3DC"/>
    <a:srgbClr val="FEE39A"/>
    <a:srgbClr val="E9C150"/>
    <a:srgbClr val="DB7997"/>
    <a:srgbClr val="FEF3CE"/>
    <a:srgbClr val="4CDD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6196" autoAdjust="0"/>
  </p:normalViewPr>
  <p:slideViewPr>
    <p:cSldViewPr snapToGrid="0">
      <p:cViewPr varScale="1">
        <p:scale>
          <a:sx n="114" d="100"/>
          <a:sy n="114" d="100"/>
        </p:scale>
        <p:origin x="570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43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7439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337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47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3799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5827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7741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8703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8906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6591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6328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20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0223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6586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2109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0300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5071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4994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4496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5592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779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544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588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7850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822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457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881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44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1C01A3-2B17-42C2-B2AB-3BA4A4D96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42E8ECF-3B43-46D6-AB7B-4207F2CB0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3B5F52A-E4D4-4CCF-895D-E399B4B7C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A66131-1239-4F15-B5D8-0A60D4DA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E63D02-E87B-4BC2-8838-04E5DFD82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33FFF4-8822-4EC6-91C5-592B4AF63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5A7ABDA-2BF9-4595-93BF-AC19BE026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61A383-289D-4AA6-8720-70381A93C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64B99AB-E02F-4370-A46D-E746FB843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0397FA9-1C31-49E8-8E4A-EB0365F81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0B12B52-0449-4D17-9DF0-A2C9907EBA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39CF671-0729-4308-82D8-6584F61BD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B1E13E-DB4C-422A-91E6-64376045E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52250F8-8F16-4146-B9B6-C2D7EB991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B388A13-0C65-453D-AA2D-095246DDF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CC1D15-A178-45C6-8CD6-049345CB7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441EF2E-FB60-4E0A-9925-BC56FAFF1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8B2ACAF-C2EF-4003-9787-22918D02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0FAA0D9-B6D4-432A-946B-7C9C2BAF9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D3BB19F-EB0B-41B6-BF7B-7B0710B80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4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B8DEBD-0F09-489C-B07E-EA2DA6FBE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5E43F65-36A2-464C-B26F-BD6830892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9F660A4-EA24-4117-B830-EE536BA77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3E70239-6D1D-4FCB-92FD-3208A4C0D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885CF27-8A22-45A9-8901-65A0D78C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69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6B2181-DF1E-4F40-8717-66713B0A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8783D72-AD91-4D0B-917F-1957EA24D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CE9E5C5-30C5-4279-8683-55A11A176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12A7406-43BE-4D28-B999-44FD5DCA6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F9A2F19-85F2-44F7-95FE-D384AA7B6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8DE3942-455B-42E1-BC64-D58DF36C3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D5E86E-16F9-4057-BA4D-1D5843527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09EF540-87F4-41D2-BF37-76FCC8244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493A934-5880-4708-A377-E4A2C6C7F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1CFE967-BBC0-42C1-96B0-CDBECC011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D9EAF25-2464-4E7E-8768-A2AB4D689F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C3F2322-2429-45A8-88C6-E18888867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2C74DDF-59FA-4A2E-8B50-6A8F359B6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16C8725-9089-4B12-8C24-9E9E193ED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6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11891A-96EA-4630-92CC-15A5EE81E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B718DA3-CFD8-42DD-B818-ED96C11E0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DBC261C-2B79-4B70-90A5-CBB0FD8C1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49D3B3D-8401-41AF-BB0A-EEA5621DC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5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C4A452B-5B81-4183-A81D-D0FEAE4E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4A28C00-2ADC-4951-A78C-98D228E8C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6B3BA73-01A1-4786-8B31-6AF8F1A6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9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90E0ADA-6C3C-45A4-AD50-1CBA3CF02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26CB4D3-02CC-4088-968F-3394D4A61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4994CCD-7E65-4BA7-815F-09CAC3E66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15D9D25-347F-4782-827C-3111C2D65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6123361-55B9-4371-9136-F3707B37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46F9824-C005-4544-9CB0-F3608A71A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76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F3FBEA-D66C-42C6-AD4C-0EDFFB6A4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348F391-9BA7-4A95-B432-5D966F12A8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5D15865-D200-4431-A3C2-8290F12C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BCCE7B4-6832-4786-B227-AD37CB5FD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517687A-387A-4CFB-9E07-2FD17B50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C94BDD5-BC71-4AA3-B078-B974C8514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3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84F4179-65E6-4EAF-B082-FF2FFE99A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A8828CF-61DD-41B5-AB93-3A4FE7E278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83162D6-3DB6-4E67-BDA1-CA9633AD8D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1C216AF-C200-4FFC-947B-22402ACC7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523219A-4262-4D16-B41C-F297F7D27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6C8668C-7B6C-4A46-B9F4-59A6DA579C3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29123" y="-2704874"/>
            <a:ext cx="6865499" cy="1226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0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.mp3"/><Relationship Id="rId7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.mp3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13" Type="http://schemas.openxmlformats.org/officeDocument/2006/relationships/tags" Target="../tags/tag158.xml"/><Relationship Id="rId18" Type="http://schemas.openxmlformats.org/officeDocument/2006/relationships/notesSlide" Target="../notesSlides/notesSlide10.xml"/><Relationship Id="rId3" Type="http://schemas.openxmlformats.org/officeDocument/2006/relationships/tags" Target="../tags/tag148.xml"/><Relationship Id="rId7" Type="http://schemas.openxmlformats.org/officeDocument/2006/relationships/tags" Target="../tags/tag152.xml"/><Relationship Id="rId12" Type="http://schemas.openxmlformats.org/officeDocument/2006/relationships/tags" Target="../tags/tag157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147.xml"/><Relationship Id="rId16" Type="http://schemas.openxmlformats.org/officeDocument/2006/relationships/tags" Target="../tags/tag161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tags" Target="../tags/tag156.xml"/><Relationship Id="rId5" Type="http://schemas.openxmlformats.org/officeDocument/2006/relationships/tags" Target="../tags/tag150.xml"/><Relationship Id="rId15" Type="http://schemas.openxmlformats.org/officeDocument/2006/relationships/tags" Target="../tags/tag160.xml"/><Relationship Id="rId10" Type="http://schemas.openxmlformats.org/officeDocument/2006/relationships/tags" Target="../tags/tag155.xml"/><Relationship Id="rId4" Type="http://schemas.openxmlformats.org/officeDocument/2006/relationships/tags" Target="../tags/tag149.xml"/><Relationship Id="rId9" Type="http://schemas.openxmlformats.org/officeDocument/2006/relationships/tags" Target="../tags/tag154.xml"/><Relationship Id="rId14" Type="http://schemas.openxmlformats.org/officeDocument/2006/relationships/tags" Target="../tags/tag15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13" Type="http://schemas.openxmlformats.org/officeDocument/2006/relationships/notesSlide" Target="../notesSlides/notesSlide11.xml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tags" Target="../tags/tag172.xml"/><Relationship Id="rId5" Type="http://schemas.openxmlformats.org/officeDocument/2006/relationships/tags" Target="../tags/tag166.xml"/><Relationship Id="rId10" Type="http://schemas.openxmlformats.org/officeDocument/2006/relationships/tags" Target="../tags/tag171.xml"/><Relationship Id="rId4" Type="http://schemas.openxmlformats.org/officeDocument/2006/relationships/tags" Target="../tags/tag165.xml"/><Relationship Id="rId9" Type="http://schemas.openxmlformats.org/officeDocument/2006/relationships/tags" Target="../tags/tag17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7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12" Type="http://schemas.openxmlformats.org/officeDocument/2006/relationships/notesSlide" Target="../notesSlides/notesSlide13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181.xml"/><Relationship Id="rId10" Type="http://schemas.openxmlformats.org/officeDocument/2006/relationships/tags" Target="../tags/tag186.xml"/><Relationship Id="rId4" Type="http://schemas.openxmlformats.org/officeDocument/2006/relationships/tags" Target="../tags/tag180.xml"/><Relationship Id="rId9" Type="http://schemas.openxmlformats.org/officeDocument/2006/relationships/tags" Target="../tags/tag18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tags" Target="../tags/tag199.xml"/><Relationship Id="rId18" Type="http://schemas.openxmlformats.org/officeDocument/2006/relationships/notesSlide" Target="../notesSlides/notesSlide14.xml"/><Relationship Id="rId3" Type="http://schemas.openxmlformats.org/officeDocument/2006/relationships/tags" Target="../tags/tag189.xml"/><Relationship Id="rId7" Type="http://schemas.openxmlformats.org/officeDocument/2006/relationships/tags" Target="../tags/tag193.xml"/><Relationship Id="rId12" Type="http://schemas.openxmlformats.org/officeDocument/2006/relationships/tags" Target="../tags/tag198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188.xml"/><Relationship Id="rId16" Type="http://schemas.openxmlformats.org/officeDocument/2006/relationships/tags" Target="../tags/tag202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5" Type="http://schemas.openxmlformats.org/officeDocument/2006/relationships/tags" Target="../tags/tag191.xml"/><Relationship Id="rId15" Type="http://schemas.openxmlformats.org/officeDocument/2006/relationships/tags" Target="../tags/tag201.xml"/><Relationship Id="rId10" Type="http://schemas.openxmlformats.org/officeDocument/2006/relationships/tags" Target="../tags/tag196.xml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tags" Target="../tags/tag20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10.xml"/><Relationship Id="rId13" Type="http://schemas.openxmlformats.org/officeDocument/2006/relationships/tags" Target="../tags/tag215.xml"/><Relationship Id="rId18" Type="http://schemas.openxmlformats.org/officeDocument/2006/relationships/tags" Target="../tags/tag220.xml"/><Relationship Id="rId26" Type="http://schemas.openxmlformats.org/officeDocument/2006/relationships/tags" Target="../tags/tag228.xml"/><Relationship Id="rId3" Type="http://schemas.openxmlformats.org/officeDocument/2006/relationships/tags" Target="../tags/tag205.xml"/><Relationship Id="rId21" Type="http://schemas.openxmlformats.org/officeDocument/2006/relationships/tags" Target="../tags/tag223.xml"/><Relationship Id="rId34" Type="http://schemas.openxmlformats.org/officeDocument/2006/relationships/notesSlide" Target="../notesSlides/notesSlide15.xml"/><Relationship Id="rId7" Type="http://schemas.openxmlformats.org/officeDocument/2006/relationships/tags" Target="../tags/tag209.xml"/><Relationship Id="rId12" Type="http://schemas.openxmlformats.org/officeDocument/2006/relationships/tags" Target="../tags/tag214.xml"/><Relationship Id="rId17" Type="http://schemas.openxmlformats.org/officeDocument/2006/relationships/tags" Target="../tags/tag219.xml"/><Relationship Id="rId25" Type="http://schemas.openxmlformats.org/officeDocument/2006/relationships/tags" Target="../tags/tag227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204.xml"/><Relationship Id="rId16" Type="http://schemas.openxmlformats.org/officeDocument/2006/relationships/tags" Target="../tags/tag218.xml"/><Relationship Id="rId20" Type="http://schemas.openxmlformats.org/officeDocument/2006/relationships/tags" Target="../tags/tag222.xml"/><Relationship Id="rId29" Type="http://schemas.openxmlformats.org/officeDocument/2006/relationships/tags" Target="../tags/tag231.xml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11" Type="http://schemas.openxmlformats.org/officeDocument/2006/relationships/tags" Target="../tags/tag213.xml"/><Relationship Id="rId24" Type="http://schemas.openxmlformats.org/officeDocument/2006/relationships/tags" Target="../tags/tag226.xml"/><Relationship Id="rId32" Type="http://schemas.openxmlformats.org/officeDocument/2006/relationships/tags" Target="../tags/tag234.xml"/><Relationship Id="rId5" Type="http://schemas.openxmlformats.org/officeDocument/2006/relationships/tags" Target="../tags/tag207.xml"/><Relationship Id="rId15" Type="http://schemas.openxmlformats.org/officeDocument/2006/relationships/tags" Target="../tags/tag217.xml"/><Relationship Id="rId23" Type="http://schemas.openxmlformats.org/officeDocument/2006/relationships/tags" Target="../tags/tag225.xml"/><Relationship Id="rId28" Type="http://schemas.openxmlformats.org/officeDocument/2006/relationships/tags" Target="../tags/tag230.xml"/><Relationship Id="rId10" Type="http://schemas.openxmlformats.org/officeDocument/2006/relationships/tags" Target="../tags/tag212.xml"/><Relationship Id="rId19" Type="http://schemas.openxmlformats.org/officeDocument/2006/relationships/tags" Target="../tags/tag221.xml"/><Relationship Id="rId31" Type="http://schemas.openxmlformats.org/officeDocument/2006/relationships/tags" Target="../tags/tag233.xml"/><Relationship Id="rId4" Type="http://schemas.openxmlformats.org/officeDocument/2006/relationships/tags" Target="../tags/tag206.xml"/><Relationship Id="rId9" Type="http://schemas.openxmlformats.org/officeDocument/2006/relationships/tags" Target="../tags/tag211.xml"/><Relationship Id="rId14" Type="http://schemas.openxmlformats.org/officeDocument/2006/relationships/tags" Target="../tags/tag216.xml"/><Relationship Id="rId22" Type="http://schemas.openxmlformats.org/officeDocument/2006/relationships/tags" Target="../tags/tag224.xml"/><Relationship Id="rId27" Type="http://schemas.openxmlformats.org/officeDocument/2006/relationships/tags" Target="../tags/tag229.xml"/><Relationship Id="rId30" Type="http://schemas.openxmlformats.org/officeDocument/2006/relationships/tags" Target="../tags/tag23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42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37.xml"/><Relationship Id="rId7" Type="http://schemas.openxmlformats.org/officeDocument/2006/relationships/tags" Target="../tags/tag241.xml"/><Relationship Id="rId12" Type="http://schemas.openxmlformats.org/officeDocument/2006/relationships/tags" Target="../tags/tag246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tags" Target="../tags/tag240.xml"/><Relationship Id="rId11" Type="http://schemas.openxmlformats.org/officeDocument/2006/relationships/tags" Target="../tags/tag245.xml"/><Relationship Id="rId5" Type="http://schemas.openxmlformats.org/officeDocument/2006/relationships/tags" Target="../tags/tag239.xml"/><Relationship Id="rId15" Type="http://schemas.openxmlformats.org/officeDocument/2006/relationships/slide" Target="slide3.xml"/><Relationship Id="rId10" Type="http://schemas.openxmlformats.org/officeDocument/2006/relationships/tags" Target="../tags/tag244.xml"/><Relationship Id="rId4" Type="http://schemas.openxmlformats.org/officeDocument/2006/relationships/tags" Target="../tags/tag238.xml"/><Relationship Id="rId9" Type="http://schemas.openxmlformats.org/officeDocument/2006/relationships/tags" Target="../tags/tag243.xml"/><Relationship Id="rId1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tags" Target="../tags/tag259.xml"/><Relationship Id="rId3" Type="http://schemas.openxmlformats.org/officeDocument/2006/relationships/tags" Target="../tags/tag249.xml"/><Relationship Id="rId7" Type="http://schemas.openxmlformats.org/officeDocument/2006/relationships/tags" Target="../tags/tag253.xml"/><Relationship Id="rId12" Type="http://schemas.openxmlformats.org/officeDocument/2006/relationships/tags" Target="../tags/tag258.xml"/><Relationship Id="rId2" Type="http://schemas.openxmlformats.org/officeDocument/2006/relationships/tags" Target="../tags/tag248.xml"/><Relationship Id="rId16" Type="http://schemas.openxmlformats.org/officeDocument/2006/relationships/notesSlide" Target="../notesSlides/notesSlide17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tags" Target="../tags/tag257.xml"/><Relationship Id="rId5" Type="http://schemas.openxmlformats.org/officeDocument/2006/relationships/tags" Target="../tags/tag251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256.xml"/><Relationship Id="rId4" Type="http://schemas.openxmlformats.org/officeDocument/2006/relationships/tags" Target="../tags/tag250.xml"/><Relationship Id="rId9" Type="http://schemas.openxmlformats.org/officeDocument/2006/relationships/tags" Target="../tags/tag255.xml"/><Relationship Id="rId14" Type="http://schemas.openxmlformats.org/officeDocument/2006/relationships/tags" Target="../tags/tag26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68.xml"/><Relationship Id="rId13" Type="http://schemas.openxmlformats.org/officeDocument/2006/relationships/tags" Target="../tags/tag273.xml"/><Relationship Id="rId18" Type="http://schemas.openxmlformats.org/officeDocument/2006/relationships/tags" Target="../tags/tag278.xml"/><Relationship Id="rId3" Type="http://schemas.openxmlformats.org/officeDocument/2006/relationships/tags" Target="../tags/tag263.xml"/><Relationship Id="rId21" Type="http://schemas.openxmlformats.org/officeDocument/2006/relationships/slideLayout" Target="../slideLayouts/slideLayout6.xml"/><Relationship Id="rId7" Type="http://schemas.openxmlformats.org/officeDocument/2006/relationships/tags" Target="../tags/tag267.xml"/><Relationship Id="rId12" Type="http://schemas.openxmlformats.org/officeDocument/2006/relationships/tags" Target="../tags/tag272.xml"/><Relationship Id="rId17" Type="http://schemas.openxmlformats.org/officeDocument/2006/relationships/tags" Target="../tags/tag277.xml"/><Relationship Id="rId2" Type="http://schemas.openxmlformats.org/officeDocument/2006/relationships/tags" Target="../tags/tag262.xml"/><Relationship Id="rId16" Type="http://schemas.openxmlformats.org/officeDocument/2006/relationships/tags" Target="../tags/tag276.xml"/><Relationship Id="rId20" Type="http://schemas.openxmlformats.org/officeDocument/2006/relationships/tags" Target="../tags/tag280.xml"/><Relationship Id="rId1" Type="http://schemas.openxmlformats.org/officeDocument/2006/relationships/tags" Target="../tags/tag261.xml"/><Relationship Id="rId6" Type="http://schemas.openxmlformats.org/officeDocument/2006/relationships/tags" Target="../tags/tag266.xml"/><Relationship Id="rId11" Type="http://schemas.openxmlformats.org/officeDocument/2006/relationships/tags" Target="../tags/tag271.xml"/><Relationship Id="rId5" Type="http://schemas.openxmlformats.org/officeDocument/2006/relationships/tags" Target="../tags/tag265.xml"/><Relationship Id="rId15" Type="http://schemas.openxmlformats.org/officeDocument/2006/relationships/tags" Target="../tags/tag275.xml"/><Relationship Id="rId10" Type="http://schemas.openxmlformats.org/officeDocument/2006/relationships/tags" Target="../tags/tag270.xml"/><Relationship Id="rId19" Type="http://schemas.openxmlformats.org/officeDocument/2006/relationships/tags" Target="../tags/tag279.xml"/><Relationship Id="rId4" Type="http://schemas.openxmlformats.org/officeDocument/2006/relationships/tags" Target="../tags/tag264.xml"/><Relationship Id="rId9" Type="http://schemas.openxmlformats.org/officeDocument/2006/relationships/tags" Target="../tags/tag269.xml"/><Relationship Id="rId14" Type="http://schemas.openxmlformats.org/officeDocument/2006/relationships/tags" Target="../tags/tag274.xml"/><Relationship Id="rId2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283.xml"/><Relationship Id="rId7" Type="http://schemas.openxmlformats.org/officeDocument/2006/relationships/tags" Target="../tags/tag287.xml"/><Relationship Id="rId2" Type="http://schemas.openxmlformats.org/officeDocument/2006/relationships/tags" Target="../tags/tag282.xml"/><Relationship Id="rId1" Type="http://schemas.openxmlformats.org/officeDocument/2006/relationships/tags" Target="../tags/tag281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9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6.xml"/><Relationship Id="rId18" Type="http://schemas.openxmlformats.org/officeDocument/2006/relationships/slide" Target="slide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" Target="slide22.xml"/><Relationship Id="rId2" Type="http://schemas.openxmlformats.org/officeDocument/2006/relationships/tags" Target="../tags/tag3.xml"/><Relationship Id="rId16" Type="http://schemas.openxmlformats.org/officeDocument/2006/relationships/slide" Target="slide18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" Target="slide15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95.xml"/><Relationship Id="rId13" Type="http://schemas.openxmlformats.org/officeDocument/2006/relationships/tags" Target="../tags/tag300.xml"/><Relationship Id="rId3" Type="http://schemas.openxmlformats.org/officeDocument/2006/relationships/tags" Target="../tags/tag290.xml"/><Relationship Id="rId7" Type="http://schemas.openxmlformats.org/officeDocument/2006/relationships/tags" Target="../tags/tag294.xml"/><Relationship Id="rId12" Type="http://schemas.openxmlformats.org/officeDocument/2006/relationships/tags" Target="../tags/tag299.xml"/><Relationship Id="rId17" Type="http://schemas.openxmlformats.org/officeDocument/2006/relationships/notesSlide" Target="../notesSlides/notesSlide20.xml"/><Relationship Id="rId2" Type="http://schemas.openxmlformats.org/officeDocument/2006/relationships/tags" Target="../tags/tag289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288.xml"/><Relationship Id="rId6" Type="http://schemas.openxmlformats.org/officeDocument/2006/relationships/tags" Target="../tags/tag293.xml"/><Relationship Id="rId11" Type="http://schemas.openxmlformats.org/officeDocument/2006/relationships/tags" Target="../tags/tag298.xml"/><Relationship Id="rId5" Type="http://schemas.openxmlformats.org/officeDocument/2006/relationships/tags" Target="../tags/tag292.xml"/><Relationship Id="rId15" Type="http://schemas.openxmlformats.org/officeDocument/2006/relationships/tags" Target="../tags/tag302.xml"/><Relationship Id="rId10" Type="http://schemas.openxmlformats.org/officeDocument/2006/relationships/tags" Target="../tags/tag297.xml"/><Relationship Id="rId4" Type="http://schemas.openxmlformats.org/officeDocument/2006/relationships/tags" Target="../tags/tag291.xml"/><Relationship Id="rId9" Type="http://schemas.openxmlformats.org/officeDocument/2006/relationships/tags" Target="../tags/tag296.xml"/><Relationship Id="rId14" Type="http://schemas.openxmlformats.org/officeDocument/2006/relationships/tags" Target="../tags/tag30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10.xml"/><Relationship Id="rId13" Type="http://schemas.openxmlformats.org/officeDocument/2006/relationships/tags" Target="../tags/tag315.xml"/><Relationship Id="rId18" Type="http://schemas.openxmlformats.org/officeDocument/2006/relationships/tags" Target="../tags/tag320.xml"/><Relationship Id="rId3" Type="http://schemas.openxmlformats.org/officeDocument/2006/relationships/tags" Target="../tags/tag305.xml"/><Relationship Id="rId7" Type="http://schemas.openxmlformats.org/officeDocument/2006/relationships/tags" Target="../tags/tag309.xml"/><Relationship Id="rId12" Type="http://schemas.openxmlformats.org/officeDocument/2006/relationships/tags" Target="../tags/tag314.xml"/><Relationship Id="rId17" Type="http://schemas.openxmlformats.org/officeDocument/2006/relationships/tags" Target="../tags/tag319.xml"/><Relationship Id="rId2" Type="http://schemas.openxmlformats.org/officeDocument/2006/relationships/tags" Target="../tags/tag304.xml"/><Relationship Id="rId16" Type="http://schemas.openxmlformats.org/officeDocument/2006/relationships/tags" Target="../tags/tag318.xml"/><Relationship Id="rId20" Type="http://schemas.openxmlformats.org/officeDocument/2006/relationships/notesSlide" Target="../notesSlides/notesSlide21.xml"/><Relationship Id="rId1" Type="http://schemas.openxmlformats.org/officeDocument/2006/relationships/tags" Target="../tags/tag303.xml"/><Relationship Id="rId6" Type="http://schemas.openxmlformats.org/officeDocument/2006/relationships/tags" Target="../tags/tag308.xml"/><Relationship Id="rId11" Type="http://schemas.openxmlformats.org/officeDocument/2006/relationships/tags" Target="../tags/tag313.xml"/><Relationship Id="rId5" Type="http://schemas.openxmlformats.org/officeDocument/2006/relationships/tags" Target="../tags/tag307.xml"/><Relationship Id="rId15" Type="http://schemas.openxmlformats.org/officeDocument/2006/relationships/tags" Target="../tags/tag317.xml"/><Relationship Id="rId10" Type="http://schemas.openxmlformats.org/officeDocument/2006/relationships/tags" Target="../tags/tag312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306.xml"/><Relationship Id="rId9" Type="http://schemas.openxmlformats.org/officeDocument/2006/relationships/tags" Target="../tags/tag311.xml"/><Relationship Id="rId14" Type="http://schemas.openxmlformats.org/officeDocument/2006/relationships/tags" Target="../tags/tag31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28.xml"/><Relationship Id="rId13" Type="http://schemas.openxmlformats.org/officeDocument/2006/relationships/tags" Target="../tags/tag333.xml"/><Relationship Id="rId18" Type="http://schemas.openxmlformats.org/officeDocument/2006/relationships/tags" Target="../tags/tag338.xml"/><Relationship Id="rId26" Type="http://schemas.openxmlformats.org/officeDocument/2006/relationships/notesSlide" Target="../notesSlides/notesSlide22.xml"/><Relationship Id="rId3" Type="http://schemas.openxmlformats.org/officeDocument/2006/relationships/tags" Target="../tags/tag323.xml"/><Relationship Id="rId21" Type="http://schemas.openxmlformats.org/officeDocument/2006/relationships/tags" Target="../tags/tag341.xml"/><Relationship Id="rId7" Type="http://schemas.openxmlformats.org/officeDocument/2006/relationships/tags" Target="../tags/tag327.xml"/><Relationship Id="rId12" Type="http://schemas.openxmlformats.org/officeDocument/2006/relationships/tags" Target="../tags/tag332.xml"/><Relationship Id="rId17" Type="http://schemas.openxmlformats.org/officeDocument/2006/relationships/tags" Target="../tags/tag337.xml"/><Relationship Id="rId25" Type="http://schemas.openxmlformats.org/officeDocument/2006/relationships/slideLayout" Target="../slideLayouts/slideLayout6.xml"/><Relationship Id="rId2" Type="http://schemas.openxmlformats.org/officeDocument/2006/relationships/tags" Target="../tags/tag322.xml"/><Relationship Id="rId16" Type="http://schemas.openxmlformats.org/officeDocument/2006/relationships/tags" Target="../tags/tag336.xml"/><Relationship Id="rId20" Type="http://schemas.openxmlformats.org/officeDocument/2006/relationships/tags" Target="../tags/tag340.xml"/><Relationship Id="rId1" Type="http://schemas.openxmlformats.org/officeDocument/2006/relationships/tags" Target="../tags/tag321.xml"/><Relationship Id="rId6" Type="http://schemas.openxmlformats.org/officeDocument/2006/relationships/tags" Target="../tags/tag326.xml"/><Relationship Id="rId11" Type="http://schemas.openxmlformats.org/officeDocument/2006/relationships/tags" Target="../tags/tag331.xml"/><Relationship Id="rId24" Type="http://schemas.openxmlformats.org/officeDocument/2006/relationships/tags" Target="../tags/tag344.xml"/><Relationship Id="rId5" Type="http://schemas.openxmlformats.org/officeDocument/2006/relationships/tags" Target="../tags/tag325.xml"/><Relationship Id="rId15" Type="http://schemas.openxmlformats.org/officeDocument/2006/relationships/tags" Target="../tags/tag335.xml"/><Relationship Id="rId23" Type="http://schemas.openxmlformats.org/officeDocument/2006/relationships/tags" Target="../tags/tag343.xml"/><Relationship Id="rId10" Type="http://schemas.openxmlformats.org/officeDocument/2006/relationships/tags" Target="../tags/tag330.xml"/><Relationship Id="rId19" Type="http://schemas.openxmlformats.org/officeDocument/2006/relationships/tags" Target="../tags/tag339.xml"/><Relationship Id="rId4" Type="http://schemas.openxmlformats.org/officeDocument/2006/relationships/tags" Target="../tags/tag324.xml"/><Relationship Id="rId9" Type="http://schemas.openxmlformats.org/officeDocument/2006/relationships/tags" Target="../tags/tag329.xml"/><Relationship Id="rId14" Type="http://schemas.openxmlformats.org/officeDocument/2006/relationships/tags" Target="../tags/tag334.xml"/><Relationship Id="rId22" Type="http://schemas.openxmlformats.org/officeDocument/2006/relationships/tags" Target="../tags/tag34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52.xml"/><Relationship Id="rId13" Type="http://schemas.openxmlformats.org/officeDocument/2006/relationships/tags" Target="../tags/tag357.xml"/><Relationship Id="rId3" Type="http://schemas.openxmlformats.org/officeDocument/2006/relationships/tags" Target="../tags/tag347.xml"/><Relationship Id="rId7" Type="http://schemas.openxmlformats.org/officeDocument/2006/relationships/tags" Target="../tags/tag351.xml"/><Relationship Id="rId12" Type="http://schemas.openxmlformats.org/officeDocument/2006/relationships/tags" Target="../tags/tag356.xml"/><Relationship Id="rId17" Type="http://schemas.openxmlformats.org/officeDocument/2006/relationships/notesSlide" Target="../notesSlides/notesSlide23.xml"/><Relationship Id="rId2" Type="http://schemas.openxmlformats.org/officeDocument/2006/relationships/tags" Target="../tags/tag346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345.xml"/><Relationship Id="rId6" Type="http://schemas.openxmlformats.org/officeDocument/2006/relationships/tags" Target="../tags/tag350.xml"/><Relationship Id="rId11" Type="http://schemas.openxmlformats.org/officeDocument/2006/relationships/tags" Target="../tags/tag355.xml"/><Relationship Id="rId5" Type="http://schemas.openxmlformats.org/officeDocument/2006/relationships/tags" Target="../tags/tag349.xml"/><Relationship Id="rId15" Type="http://schemas.openxmlformats.org/officeDocument/2006/relationships/tags" Target="../tags/tag359.xml"/><Relationship Id="rId10" Type="http://schemas.openxmlformats.org/officeDocument/2006/relationships/tags" Target="../tags/tag354.xml"/><Relationship Id="rId4" Type="http://schemas.openxmlformats.org/officeDocument/2006/relationships/tags" Target="../tags/tag348.xml"/><Relationship Id="rId9" Type="http://schemas.openxmlformats.org/officeDocument/2006/relationships/tags" Target="../tags/tag353.xml"/><Relationship Id="rId14" Type="http://schemas.openxmlformats.org/officeDocument/2006/relationships/tags" Target="../tags/tag35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6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62.xml"/><Relationship Id="rId7" Type="http://schemas.openxmlformats.org/officeDocument/2006/relationships/tags" Target="../tags/tag366.xml"/><Relationship Id="rId12" Type="http://schemas.openxmlformats.org/officeDocument/2006/relationships/tags" Target="../tags/tag371.xml"/><Relationship Id="rId17" Type="http://schemas.openxmlformats.org/officeDocument/2006/relationships/slide" Target="slide3.xml"/><Relationship Id="rId2" Type="http://schemas.openxmlformats.org/officeDocument/2006/relationships/tags" Target="../tags/tag361.xml"/><Relationship Id="rId16" Type="http://schemas.openxmlformats.org/officeDocument/2006/relationships/slide" Target="slide18.xml"/><Relationship Id="rId1" Type="http://schemas.openxmlformats.org/officeDocument/2006/relationships/tags" Target="../tags/tag360.xml"/><Relationship Id="rId6" Type="http://schemas.openxmlformats.org/officeDocument/2006/relationships/tags" Target="../tags/tag365.xml"/><Relationship Id="rId11" Type="http://schemas.openxmlformats.org/officeDocument/2006/relationships/tags" Target="../tags/tag370.xml"/><Relationship Id="rId5" Type="http://schemas.openxmlformats.org/officeDocument/2006/relationships/tags" Target="../tags/tag364.xml"/><Relationship Id="rId15" Type="http://schemas.openxmlformats.org/officeDocument/2006/relationships/slide" Target="slide15.xml"/><Relationship Id="rId10" Type="http://schemas.openxmlformats.org/officeDocument/2006/relationships/tags" Target="../tags/tag369.xml"/><Relationship Id="rId4" Type="http://schemas.openxmlformats.org/officeDocument/2006/relationships/tags" Target="../tags/tag363.xml"/><Relationship Id="rId9" Type="http://schemas.openxmlformats.org/officeDocument/2006/relationships/tags" Target="../tags/tag368.xml"/><Relationship Id="rId1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79.xml"/><Relationship Id="rId13" Type="http://schemas.openxmlformats.org/officeDocument/2006/relationships/tags" Target="../tags/tag384.xml"/><Relationship Id="rId18" Type="http://schemas.openxmlformats.org/officeDocument/2006/relationships/tags" Target="../tags/tag389.xml"/><Relationship Id="rId3" Type="http://schemas.openxmlformats.org/officeDocument/2006/relationships/tags" Target="../tags/tag374.xml"/><Relationship Id="rId21" Type="http://schemas.openxmlformats.org/officeDocument/2006/relationships/tags" Target="../tags/tag392.xml"/><Relationship Id="rId7" Type="http://schemas.openxmlformats.org/officeDocument/2006/relationships/tags" Target="../tags/tag378.xml"/><Relationship Id="rId12" Type="http://schemas.openxmlformats.org/officeDocument/2006/relationships/tags" Target="../tags/tag383.xml"/><Relationship Id="rId17" Type="http://schemas.openxmlformats.org/officeDocument/2006/relationships/tags" Target="../tags/tag388.xml"/><Relationship Id="rId2" Type="http://schemas.openxmlformats.org/officeDocument/2006/relationships/tags" Target="../tags/tag373.xml"/><Relationship Id="rId16" Type="http://schemas.openxmlformats.org/officeDocument/2006/relationships/tags" Target="../tags/tag387.xml"/><Relationship Id="rId20" Type="http://schemas.openxmlformats.org/officeDocument/2006/relationships/tags" Target="../tags/tag391.xml"/><Relationship Id="rId1" Type="http://schemas.openxmlformats.org/officeDocument/2006/relationships/tags" Target="../tags/tag372.xml"/><Relationship Id="rId6" Type="http://schemas.openxmlformats.org/officeDocument/2006/relationships/tags" Target="../tags/tag377.xml"/><Relationship Id="rId11" Type="http://schemas.openxmlformats.org/officeDocument/2006/relationships/tags" Target="../tags/tag382.xml"/><Relationship Id="rId24" Type="http://schemas.openxmlformats.org/officeDocument/2006/relationships/notesSlide" Target="../notesSlides/notesSlide25.xml"/><Relationship Id="rId5" Type="http://schemas.openxmlformats.org/officeDocument/2006/relationships/tags" Target="../tags/tag376.xml"/><Relationship Id="rId15" Type="http://schemas.openxmlformats.org/officeDocument/2006/relationships/tags" Target="../tags/tag386.xml"/><Relationship Id="rId23" Type="http://schemas.openxmlformats.org/officeDocument/2006/relationships/slideLayout" Target="../slideLayouts/slideLayout6.xml"/><Relationship Id="rId10" Type="http://schemas.openxmlformats.org/officeDocument/2006/relationships/tags" Target="../tags/tag381.xml"/><Relationship Id="rId19" Type="http://schemas.openxmlformats.org/officeDocument/2006/relationships/tags" Target="../tags/tag390.xml"/><Relationship Id="rId4" Type="http://schemas.openxmlformats.org/officeDocument/2006/relationships/tags" Target="../tags/tag375.xml"/><Relationship Id="rId9" Type="http://schemas.openxmlformats.org/officeDocument/2006/relationships/tags" Target="../tags/tag380.xml"/><Relationship Id="rId14" Type="http://schemas.openxmlformats.org/officeDocument/2006/relationships/tags" Target="../tags/tag385.xml"/><Relationship Id="rId22" Type="http://schemas.openxmlformats.org/officeDocument/2006/relationships/tags" Target="../tags/tag39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401.xml"/><Relationship Id="rId13" Type="http://schemas.openxmlformats.org/officeDocument/2006/relationships/tags" Target="../tags/tag406.xml"/><Relationship Id="rId18" Type="http://schemas.openxmlformats.org/officeDocument/2006/relationships/tags" Target="../tags/tag411.xml"/><Relationship Id="rId3" Type="http://schemas.openxmlformats.org/officeDocument/2006/relationships/tags" Target="../tags/tag396.xml"/><Relationship Id="rId21" Type="http://schemas.openxmlformats.org/officeDocument/2006/relationships/image" Target="../media/image6.png"/><Relationship Id="rId7" Type="http://schemas.openxmlformats.org/officeDocument/2006/relationships/tags" Target="../tags/tag400.xml"/><Relationship Id="rId12" Type="http://schemas.openxmlformats.org/officeDocument/2006/relationships/tags" Target="../tags/tag405.xml"/><Relationship Id="rId17" Type="http://schemas.openxmlformats.org/officeDocument/2006/relationships/tags" Target="../tags/tag410.xml"/><Relationship Id="rId2" Type="http://schemas.openxmlformats.org/officeDocument/2006/relationships/tags" Target="../tags/tag395.xml"/><Relationship Id="rId16" Type="http://schemas.openxmlformats.org/officeDocument/2006/relationships/tags" Target="../tags/tag409.xml"/><Relationship Id="rId20" Type="http://schemas.openxmlformats.org/officeDocument/2006/relationships/notesSlide" Target="../notesSlides/notesSlide26.xml"/><Relationship Id="rId1" Type="http://schemas.openxmlformats.org/officeDocument/2006/relationships/tags" Target="../tags/tag394.xml"/><Relationship Id="rId6" Type="http://schemas.openxmlformats.org/officeDocument/2006/relationships/tags" Target="../tags/tag399.xml"/><Relationship Id="rId11" Type="http://schemas.openxmlformats.org/officeDocument/2006/relationships/tags" Target="../tags/tag404.xml"/><Relationship Id="rId5" Type="http://schemas.openxmlformats.org/officeDocument/2006/relationships/tags" Target="../tags/tag398.xml"/><Relationship Id="rId15" Type="http://schemas.openxmlformats.org/officeDocument/2006/relationships/tags" Target="../tags/tag408.xml"/><Relationship Id="rId10" Type="http://schemas.openxmlformats.org/officeDocument/2006/relationships/tags" Target="../tags/tag403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397.xml"/><Relationship Id="rId9" Type="http://schemas.openxmlformats.org/officeDocument/2006/relationships/tags" Target="../tags/tag402.xml"/><Relationship Id="rId14" Type="http://schemas.openxmlformats.org/officeDocument/2006/relationships/tags" Target="../tags/tag40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2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notesSlide" Target="../notesSlides/notesSlide3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tags" Target="../tags/tag38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17" Type="http://schemas.openxmlformats.org/officeDocument/2006/relationships/tags" Target="../tags/tag42.xml"/><Relationship Id="rId2" Type="http://schemas.openxmlformats.org/officeDocument/2006/relationships/tags" Target="../tags/tag27.xml"/><Relationship Id="rId16" Type="http://schemas.openxmlformats.org/officeDocument/2006/relationships/tags" Target="../tags/tag41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tags" Target="../tags/tag40.xml"/><Relationship Id="rId10" Type="http://schemas.openxmlformats.org/officeDocument/2006/relationships/tags" Target="../tags/tag35.xml"/><Relationship Id="rId19" Type="http://schemas.openxmlformats.org/officeDocument/2006/relationships/notesSlide" Target="../notesSlides/notesSlide4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tags" Target="../tags/tag3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tags" Target="../tags/tag55.xml"/><Relationship Id="rId18" Type="http://schemas.openxmlformats.org/officeDocument/2006/relationships/tags" Target="../tags/tag60.xml"/><Relationship Id="rId26" Type="http://schemas.openxmlformats.org/officeDocument/2006/relationships/tags" Target="../tags/tag68.xml"/><Relationship Id="rId39" Type="http://schemas.openxmlformats.org/officeDocument/2006/relationships/slideLayout" Target="../slideLayouts/slideLayout6.xml"/><Relationship Id="rId3" Type="http://schemas.openxmlformats.org/officeDocument/2006/relationships/tags" Target="../tags/tag45.xml"/><Relationship Id="rId21" Type="http://schemas.openxmlformats.org/officeDocument/2006/relationships/tags" Target="../tags/tag63.xml"/><Relationship Id="rId34" Type="http://schemas.openxmlformats.org/officeDocument/2006/relationships/tags" Target="../tags/tag76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tags" Target="../tags/tag59.xml"/><Relationship Id="rId25" Type="http://schemas.openxmlformats.org/officeDocument/2006/relationships/tags" Target="../tags/tag67.xml"/><Relationship Id="rId33" Type="http://schemas.openxmlformats.org/officeDocument/2006/relationships/tags" Target="../tags/tag75.xml"/><Relationship Id="rId38" Type="http://schemas.openxmlformats.org/officeDocument/2006/relationships/tags" Target="../tags/tag80.xml"/><Relationship Id="rId2" Type="http://schemas.openxmlformats.org/officeDocument/2006/relationships/tags" Target="../tags/tag44.xml"/><Relationship Id="rId16" Type="http://schemas.openxmlformats.org/officeDocument/2006/relationships/tags" Target="../tags/tag58.xml"/><Relationship Id="rId20" Type="http://schemas.openxmlformats.org/officeDocument/2006/relationships/tags" Target="../tags/tag62.xml"/><Relationship Id="rId29" Type="http://schemas.openxmlformats.org/officeDocument/2006/relationships/tags" Target="../tags/tag71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24" Type="http://schemas.openxmlformats.org/officeDocument/2006/relationships/tags" Target="../tags/tag66.xml"/><Relationship Id="rId32" Type="http://schemas.openxmlformats.org/officeDocument/2006/relationships/tags" Target="../tags/tag74.xml"/><Relationship Id="rId37" Type="http://schemas.openxmlformats.org/officeDocument/2006/relationships/tags" Target="../tags/tag79.xml"/><Relationship Id="rId40" Type="http://schemas.openxmlformats.org/officeDocument/2006/relationships/notesSlide" Target="../notesSlides/notesSlide5.xml"/><Relationship Id="rId5" Type="http://schemas.openxmlformats.org/officeDocument/2006/relationships/tags" Target="../tags/tag47.xml"/><Relationship Id="rId15" Type="http://schemas.openxmlformats.org/officeDocument/2006/relationships/tags" Target="../tags/tag57.xml"/><Relationship Id="rId23" Type="http://schemas.openxmlformats.org/officeDocument/2006/relationships/tags" Target="../tags/tag65.xml"/><Relationship Id="rId28" Type="http://schemas.openxmlformats.org/officeDocument/2006/relationships/tags" Target="../tags/tag70.xml"/><Relationship Id="rId36" Type="http://schemas.openxmlformats.org/officeDocument/2006/relationships/tags" Target="../tags/tag78.xml"/><Relationship Id="rId10" Type="http://schemas.openxmlformats.org/officeDocument/2006/relationships/tags" Target="../tags/tag52.xml"/><Relationship Id="rId19" Type="http://schemas.openxmlformats.org/officeDocument/2006/relationships/tags" Target="../tags/tag61.xml"/><Relationship Id="rId31" Type="http://schemas.openxmlformats.org/officeDocument/2006/relationships/tags" Target="../tags/tag73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tags" Target="../tags/tag56.xml"/><Relationship Id="rId22" Type="http://schemas.openxmlformats.org/officeDocument/2006/relationships/tags" Target="../tags/tag64.xml"/><Relationship Id="rId27" Type="http://schemas.openxmlformats.org/officeDocument/2006/relationships/tags" Target="../tags/tag69.xml"/><Relationship Id="rId30" Type="http://schemas.openxmlformats.org/officeDocument/2006/relationships/tags" Target="../tags/tag72.xml"/><Relationship Id="rId35" Type="http://schemas.openxmlformats.org/officeDocument/2006/relationships/tags" Target="../tags/tag7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tags" Target="../tags/tag93.xml"/><Relationship Id="rId18" Type="http://schemas.openxmlformats.org/officeDocument/2006/relationships/tags" Target="../tags/tag98.xml"/><Relationship Id="rId26" Type="http://schemas.openxmlformats.org/officeDocument/2006/relationships/tags" Target="../tags/tag106.xml"/><Relationship Id="rId3" Type="http://schemas.openxmlformats.org/officeDocument/2006/relationships/tags" Target="../tags/tag83.xml"/><Relationship Id="rId21" Type="http://schemas.openxmlformats.org/officeDocument/2006/relationships/tags" Target="../tags/tag101.xml"/><Relationship Id="rId34" Type="http://schemas.openxmlformats.org/officeDocument/2006/relationships/notesSlide" Target="../notesSlides/notesSlide6.xml"/><Relationship Id="rId7" Type="http://schemas.openxmlformats.org/officeDocument/2006/relationships/tags" Target="../tags/tag87.xml"/><Relationship Id="rId12" Type="http://schemas.openxmlformats.org/officeDocument/2006/relationships/tags" Target="../tags/tag92.xml"/><Relationship Id="rId17" Type="http://schemas.openxmlformats.org/officeDocument/2006/relationships/tags" Target="../tags/tag97.xml"/><Relationship Id="rId25" Type="http://schemas.openxmlformats.org/officeDocument/2006/relationships/tags" Target="../tags/tag105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82.xml"/><Relationship Id="rId16" Type="http://schemas.openxmlformats.org/officeDocument/2006/relationships/tags" Target="../tags/tag96.xml"/><Relationship Id="rId20" Type="http://schemas.openxmlformats.org/officeDocument/2006/relationships/tags" Target="../tags/tag100.xml"/><Relationship Id="rId29" Type="http://schemas.openxmlformats.org/officeDocument/2006/relationships/tags" Target="../tags/tag109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tags" Target="../tags/tag91.xml"/><Relationship Id="rId24" Type="http://schemas.openxmlformats.org/officeDocument/2006/relationships/tags" Target="../tags/tag104.xml"/><Relationship Id="rId32" Type="http://schemas.openxmlformats.org/officeDocument/2006/relationships/tags" Target="../tags/tag112.xml"/><Relationship Id="rId5" Type="http://schemas.openxmlformats.org/officeDocument/2006/relationships/tags" Target="../tags/tag85.xml"/><Relationship Id="rId15" Type="http://schemas.openxmlformats.org/officeDocument/2006/relationships/tags" Target="../tags/tag95.xml"/><Relationship Id="rId23" Type="http://schemas.openxmlformats.org/officeDocument/2006/relationships/tags" Target="../tags/tag103.xml"/><Relationship Id="rId28" Type="http://schemas.openxmlformats.org/officeDocument/2006/relationships/tags" Target="../tags/tag108.xml"/><Relationship Id="rId10" Type="http://schemas.openxmlformats.org/officeDocument/2006/relationships/tags" Target="../tags/tag90.xml"/><Relationship Id="rId19" Type="http://schemas.openxmlformats.org/officeDocument/2006/relationships/tags" Target="../tags/tag99.xml"/><Relationship Id="rId31" Type="http://schemas.openxmlformats.org/officeDocument/2006/relationships/tags" Target="../tags/tag111.xml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tags" Target="../tags/tag94.xml"/><Relationship Id="rId22" Type="http://schemas.openxmlformats.org/officeDocument/2006/relationships/tags" Target="../tags/tag102.xml"/><Relationship Id="rId27" Type="http://schemas.openxmlformats.org/officeDocument/2006/relationships/tags" Target="../tags/tag107.xml"/><Relationship Id="rId30" Type="http://schemas.openxmlformats.org/officeDocument/2006/relationships/tags" Target="../tags/tag1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notesSlide" Target="../notesSlides/notesSlide7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tags" Target="../tags/tag123.xml"/><Relationship Id="rId5" Type="http://schemas.openxmlformats.org/officeDocument/2006/relationships/tags" Target="../tags/tag117.xml"/><Relationship Id="rId10" Type="http://schemas.openxmlformats.org/officeDocument/2006/relationships/tags" Target="../tags/tag122.xml"/><Relationship Id="rId4" Type="http://schemas.openxmlformats.org/officeDocument/2006/relationships/tags" Target="../tags/tag116.xml"/><Relationship Id="rId9" Type="http://schemas.openxmlformats.org/officeDocument/2006/relationships/tags" Target="../tags/tag12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notesSlide" Target="../notesSlides/notesSlide8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128.xml"/><Relationship Id="rId10" Type="http://schemas.openxmlformats.org/officeDocument/2006/relationships/tags" Target="../tags/tag133.xml"/><Relationship Id="rId4" Type="http://schemas.openxmlformats.org/officeDocument/2006/relationships/tags" Target="../tags/tag127.xml"/><Relationship Id="rId9" Type="http://schemas.openxmlformats.org/officeDocument/2006/relationships/tags" Target="../tags/tag13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12" Type="http://schemas.openxmlformats.org/officeDocument/2006/relationships/tags" Target="../tags/tag145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11" Type="http://schemas.openxmlformats.org/officeDocument/2006/relationships/tags" Target="../tags/tag144.xml"/><Relationship Id="rId5" Type="http://schemas.openxmlformats.org/officeDocument/2006/relationships/tags" Target="../tags/tag138.xml"/><Relationship Id="rId15" Type="http://schemas.openxmlformats.org/officeDocument/2006/relationships/slide" Target="slide3.xml"/><Relationship Id="rId10" Type="http://schemas.openxmlformats.org/officeDocument/2006/relationships/tags" Target="../tags/tag143.xml"/><Relationship Id="rId4" Type="http://schemas.openxmlformats.org/officeDocument/2006/relationships/tags" Target="../tags/tag137.xml"/><Relationship Id="rId9" Type="http://schemas.openxmlformats.org/officeDocument/2006/relationships/tags" Target="../tags/tag142.xml"/><Relationship Id="rId1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88CC5A4-7858-4C2F-A7EB-D299B0F59A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29123" y="-2704874"/>
            <a:ext cx="6865499" cy="12260253"/>
          </a:xfrm>
          <a:prstGeom prst="rect">
            <a:avLst/>
          </a:prstGeom>
        </p:spPr>
      </p:pic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E454A14A-DF0E-4445-8CD2-326CD300BC41}"/>
              </a:ext>
            </a:extLst>
          </p:cNvPr>
          <p:cNvSpPr/>
          <p:nvPr/>
        </p:nvSpPr>
        <p:spPr>
          <a:xfrm>
            <a:off x="1662439" y="6349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1C6C7268-3861-45A6-86FA-71E006048B9C}"/>
              </a:ext>
            </a:extLst>
          </p:cNvPr>
          <p:cNvSpPr/>
          <p:nvPr/>
        </p:nvSpPr>
        <p:spPr>
          <a:xfrm>
            <a:off x="2893769" y="48545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2111C09F-E485-44FB-9EF6-69D92FA680B7}"/>
              </a:ext>
            </a:extLst>
          </p:cNvPr>
          <p:cNvSpPr/>
          <p:nvPr/>
        </p:nvSpPr>
        <p:spPr>
          <a:xfrm>
            <a:off x="-3241869" y="489872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266B75BD-CD20-42F9-B28E-3CA091EC3624}"/>
              </a:ext>
            </a:extLst>
          </p:cNvPr>
          <p:cNvSpPr/>
          <p:nvPr/>
        </p:nvSpPr>
        <p:spPr>
          <a:xfrm>
            <a:off x="-2020861" y="533055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ECED6D48-85E6-46CE-97FD-68CE162E9647}"/>
              </a:ext>
            </a:extLst>
          </p:cNvPr>
          <p:cNvSpPr/>
          <p:nvPr/>
        </p:nvSpPr>
        <p:spPr>
          <a:xfrm>
            <a:off x="1048122" y="633943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A31109DC-7942-4526-A6FD-DF09A709C96B}"/>
              </a:ext>
            </a:extLst>
          </p:cNvPr>
          <p:cNvSpPr/>
          <p:nvPr/>
        </p:nvSpPr>
        <p:spPr>
          <a:xfrm>
            <a:off x="-171822" y="668617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5B7B1344-B96B-4FB8-BF3F-93FE3BFD7F60}"/>
              </a:ext>
            </a:extLst>
          </p:cNvPr>
          <p:cNvSpPr/>
          <p:nvPr/>
        </p:nvSpPr>
        <p:spPr>
          <a:xfrm>
            <a:off x="5993543" y="484861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16466671-9A61-40C3-BE76-E4A8FEFFCAB4}"/>
              </a:ext>
            </a:extLst>
          </p:cNvPr>
          <p:cNvSpPr/>
          <p:nvPr/>
        </p:nvSpPr>
        <p:spPr>
          <a:xfrm>
            <a:off x="2248793" y="64797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0C2F4BC4-D648-4C72-B5C8-2C0C48138723}"/>
              </a:ext>
            </a:extLst>
          </p:cNvPr>
          <p:cNvSpPr/>
          <p:nvPr/>
        </p:nvSpPr>
        <p:spPr>
          <a:xfrm>
            <a:off x="5529021" y="62732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1F8C59A1-7467-4D4B-898A-9639C5C05CD9}"/>
              </a:ext>
            </a:extLst>
          </p:cNvPr>
          <p:cNvSpPr/>
          <p:nvPr/>
        </p:nvSpPr>
        <p:spPr>
          <a:xfrm>
            <a:off x="7430394" y="621515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40692ED0-622E-41B6-8F9C-E44AB9DC6359}"/>
              </a:ext>
            </a:extLst>
          </p:cNvPr>
          <p:cNvSpPr/>
          <p:nvPr/>
        </p:nvSpPr>
        <p:spPr>
          <a:xfrm>
            <a:off x="6443423" y="637481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3EE82FC0-640C-4C31-A2F3-1D9F84C31055}"/>
              </a:ext>
            </a:extLst>
          </p:cNvPr>
          <p:cNvSpPr/>
          <p:nvPr/>
        </p:nvSpPr>
        <p:spPr>
          <a:xfrm>
            <a:off x="1033559" y="408100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7EC0559B-C82D-449B-A9F4-5B764AC7D4AA}"/>
              </a:ext>
            </a:extLst>
          </p:cNvPr>
          <p:cNvSpPr/>
          <p:nvPr/>
        </p:nvSpPr>
        <p:spPr>
          <a:xfrm>
            <a:off x="1709381" y="418078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1ADA4A7C-7325-40CF-90F8-8D2DC3DF73F0}"/>
              </a:ext>
            </a:extLst>
          </p:cNvPr>
          <p:cNvSpPr/>
          <p:nvPr/>
        </p:nvSpPr>
        <p:spPr>
          <a:xfrm>
            <a:off x="3535515" y="65506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B2EDD5EE-FAD6-4F11-87ED-E5266AF8CB0E}"/>
              </a:ext>
            </a:extLst>
          </p:cNvPr>
          <p:cNvSpPr/>
          <p:nvPr/>
        </p:nvSpPr>
        <p:spPr>
          <a:xfrm>
            <a:off x="2258202" y="373800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B5FE4FE4-98FC-47F5-81F2-5AD828FF1D35}"/>
              </a:ext>
            </a:extLst>
          </p:cNvPr>
          <p:cNvSpPr/>
          <p:nvPr/>
        </p:nvSpPr>
        <p:spPr>
          <a:xfrm>
            <a:off x="4196822" y="61813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F0BEE6EC-3EBF-4E4C-8BF2-2D3627D31043}"/>
              </a:ext>
            </a:extLst>
          </p:cNvPr>
          <p:cNvSpPr/>
          <p:nvPr/>
        </p:nvSpPr>
        <p:spPr>
          <a:xfrm>
            <a:off x="2805176" y="58839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A424C1BE-7407-4867-8FD1-FC5D5B41B838}"/>
              </a:ext>
            </a:extLst>
          </p:cNvPr>
          <p:cNvSpPr/>
          <p:nvPr/>
        </p:nvSpPr>
        <p:spPr>
          <a:xfrm>
            <a:off x="-3682830" y="452034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D7F7EBA4-C847-4B22-A29C-FEDE07EA31ED}"/>
              </a:ext>
            </a:extLst>
          </p:cNvPr>
          <p:cNvSpPr/>
          <p:nvPr/>
        </p:nvSpPr>
        <p:spPr>
          <a:xfrm>
            <a:off x="-3211759" y="543961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AD2932D7-DF3F-4028-BD29-5B7122C77A67}"/>
              </a:ext>
            </a:extLst>
          </p:cNvPr>
          <p:cNvSpPr/>
          <p:nvPr/>
        </p:nvSpPr>
        <p:spPr>
          <a:xfrm>
            <a:off x="5416196" y="662710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824770F2-32E7-41C7-A8FF-F3F32BDFE156}"/>
              </a:ext>
            </a:extLst>
          </p:cNvPr>
          <p:cNvSpPr/>
          <p:nvPr/>
        </p:nvSpPr>
        <p:spPr>
          <a:xfrm>
            <a:off x="2653946" y="67641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614F989B-82F5-451A-B290-078397AFEDCD}"/>
              </a:ext>
            </a:extLst>
          </p:cNvPr>
          <p:cNvSpPr/>
          <p:nvPr/>
        </p:nvSpPr>
        <p:spPr>
          <a:xfrm>
            <a:off x="-508354" y="61164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7880692A-1195-4C95-82B7-8C8ED36D27E6}"/>
              </a:ext>
            </a:extLst>
          </p:cNvPr>
          <p:cNvSpPr/>
          <p:nvPr/>
        </p:nvSpPr>
        <p:spPr>
          <a:xfrm>
            <a:off x="5815409" y="63898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448D81D1-1445-4709-9708-325D9B7C3523}"/>
              </a:ext>
            </a:extLst>
          </p:cNvPr>
          <p:cNvSpPr/>
          <p:nvPr/>
        </p:nvSpPr>
        <p:spPr>
          <a:xfrm>
            <a:off x="2054610" y="59403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3CC23FB4-C1DD-46ED-B0BD-DC21B57978C2}"/>
              </a:ext>
            </a:extLst>
          </p:cNvPr>
          <p:cNvSpPr/>
          <p:nvPr/>
        </p:nvSpPr>
        <p:spPr>
          <a:xfrm>
            <a:off x="971149" y="59240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BA72ECAC-CA83-43A0-8C4A-54514C224069}"/>
              </a:ext>
            </a:extLst>
          </p:cNvPr>
          <p:cNvSpPr/>
          <p:nvPr/>
        </p:nvSpPr>
        <p:spPr>
          <a:xfrm>
            <a:off x="1611482" y="342177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4D553033-A2EE-4F15-BF17-2246DC43015A}"/>
              </a:ext>
            </a:extLst>
          </p:cNvPr>
          <p:cNvSpPr/>
          <p:nvPr/>
        </p:nvSpPr>
        <p:spPr>
          <a:xfrm>
            <a:off x="2684342" y="685800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FD825353-9805-4F5B-BCE5-B21AFD1225B0}"/>
              </a:ext>
            </a:extLst>
          </p:cNvPr>
          <p:cNvSpPr/>
          <p:nvPr/>
        </p:nvSpPr>
        <p:spPr>
          <a:xfrm>
            <a:off x="3231133" y="639620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BBFB204B-BF1C-4E5F-AB82-136CCF672E31}"/>
              </a:ext>
            </a:extLst>
          </p:cNvPr>
          <p:cNvSpPr/>
          <p:nvPr/>
        </p:nvSpPr>
        <p:spPr>
          <a:xfrm>
            <a:off x="4909807" y="64303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5A40FB96-A8FE-4E94-85F4-9DDA7EA59CAE}"/>
              </a:ext>
            </a:extLst>
          </p:cNvPr>
          <p:cNvSpPr/>
          <p:nvPr/>
        </p:nvSpPr>
        <p:spPr>
          <a:xfrm>
            <a:off x="2142853" y="6858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5F091BF4-7DE1-4C47-B1B2-2F4B5129967F}"/>
              </a:ext>
            </a:extLst>
          </p:cNvPr>
          <p:cNvSpPr/>
          <p:nvPr/>
        </p:nvSpPr>
        <p:spPr>
          <a:xfrm>
            <a:off x="4487011" y="604727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BD4A59B5-2386-4B69-8C43-256302F4ECE0}"/>
              </a:ext>
            </a:extLst>
          </p:cNvPr>
          <p:cNvSpPr/>
          <p:nvPr/>
        </p:nvSpPr>
        <p:spPr>
          <a:xfrm>
            <a:off x="-3116347" y="568663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xmlns="" id="{5EB39C0D-4D19-47DB-A923-01233B793CD4}"/>
              </a:ext>
            </a:extLst>
          </p:cNvPr>
          <p:cNvSpPr/>
          <p:nvPr/>
        </p:nvSpPr>
        <p:spPr>
          <a:xfrm>
            <a:off x="5889529" y="66515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BA731FAC-22CF-466D-BF1E-322B995345A4}"/>
              </a:ext>
            </a:extLst>
          </p:cNvPr>
          <p:cNvSpPr/>
          <p:nvPr/>
        </p:nvSpPr>
        <p:spPr>
          <a:xfrm>
            <a:off x="3360747" y="6858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4751590F-2DA2-4DF8-8CEE-CB2A5646EF3F}"/>
              </a:ext>
            </a:extLst>
          </p:cNvPr>
          <p:cNvSpPr/>
          <p:nvPr/>
        </p:nvSpPr>
        <p:spPr>
          <a:xfrm>
            <a:off x="427783" y="66515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90206742-CC19-458E-8F37-E4BA6D976ECE}"/>
              </a:ext>
            </a:extLst>
          </p:cNvPr>
          <p:cNvSpPr/>
          <p:nvPr/>
        </p:nvSpPr>
        <p:spPr>
          <a:xfrm>
            <a:off x="1541049" y="6858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0F50D128-29B6-4C7A-8DDE-A3684C7DC4FD}"/>
              </a:ext>
            </a:extLst>
          </p:cNvPr>
          <p:cNvSpPr/>
          <p:nvPr/>
        </p:nvSpPr>
        <p:spPr>
          <a:xfrm>
            <a:off x="5200816" y="3521663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C6A36204-03A5-455A-8F83-01457CA43AFD}"/>
              </a:ext>
            </a:extLst>
          </p:cNvPr>
          <p:cNvSpPr/>
          <p:nvPr/>
        </p:nvSpPr>
        <p:spPr>
          <a:xfrm>
            <a:off x="924735" y="358578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0E129D71-E356-4C19-BEF9-EBC539B38633}"/>
              </a:ext>
            </a:extLst>
          </p:cNvPr>
          <p:cNvSpPr/>
          <p:nvPr/>
        </p:nvSpPr>
        <p:spPr>
          <a:xfrm>
            <a:off x="1435131" y="630749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03189F9C-B2C6-40AC-A6E7-BFE17D5F57E3}"/>
              </a:ext>
            </a:extLst>
          </p:cNvPr>
          <p:cNvSpPr/>
          <p:nvPr/>
        </p:nvSpPr>
        <p:spPr>
          <a:xfrm>
            <a:off x="1952131" y="690154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1DE6ABAD-6F99-44A2-AF2B-B197C0E8C75B}"/>
              </a:ext>
            </a:extLst>
          </p:cNvPr>
          <p:cNvSpPr/>
          <p:nvPr/>
        </p:nvSpPr>
        <p:spPr>
          <a:xfrm>
            <a:off x="-827225" y="653008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B1F85051-EACE-4E2E-B621-71588441B24F}"/>
              </a:ext>
            </a:extLst>
          </p:cNvPr>
          <p:cNvSpPr/>
          <p:nvPr/>
        </p:nvSpPr>
        <p:spPr>
          <a:xfrm>
            <a:off x="4733948" y="5021109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45735D20-6EB3-42E9-AF72-A5E3C3FD7A81}"/>
              </a:ext>
            </a:extLst>
          </p:cNvPr>
          <p:cNvSpPr/>
          <p:nvPr/>
        </p:nvSpPr>
        <p:spPr>
          <a:xfrm>
            <a:off x="793255" y="626972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B61F1AE0-74D1-4562-AC16-5CFE029096CF}"/>
              </a:ext>
            </a:extLst>
          </p:cNvPr>
          <p:cNvSpPr/>
          <p:nvPr/>
        </p:nvSpPr>
        <p:spPr>
          <a:xfrm>
            <a:off x="3179753" y="674845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xmlns="" id="{ECEAAE16-A249-4C6E-AEB7-BE401056AAEE}"/>
              </a:ext>
            </a:extLst>
          </p:cNvPr>
          <p:cNvSpPr/>
          <p:nvPr/>
        </p:nvSpPr>
        <p:spPr>
          <a:xfrm>
            <a:off x="-426689" y="661646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xmlns="" id="{A98785B2-5B12-47CB-B23C-D59F7CA7FC80}"/>
              </a:ext>
            </a:extLst>
          </p:cNvPr>
          <p:cNvSpPr/>
          <p:nvPr/>
        </p:nvSpPr>
        <p:spPr>
          <a:xfrm>
            <a:off x="853128" y="712425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xmlns="" id="{6B039B02-10D2-4BB5-B3D5-5F2BB4642705}"/>
              </a:ext>
            </a:extLst>
          </p:cNvPr>
          <p:cNvSpPr/>
          <p:nvPr/>
        </p:nvSpPr>
        <p:spPr>
          <a:xfrm>
            <a:off x="4121121" y="4036479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37D0C73E-9288-46E2-A396-C37E016248AB}"/>
              </a:ext>
            </a:extLst>
          </p:cNvPr>
          <p:cNvSpPr/>
          <p:nvPr/>
        </p:nvSpPr>
        <p:spPr>
          <a:xfrm>
            <a:off x="1993926" y="64099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AA2B84EF-5405-4EB3-B0B9-AD59D84B41D1}"/>
              </a:ext>
            </a:extLst>
          </p:cNvPr>
          <p:cNvSpPr/>
          <p:nvPr/>
        </p:nvSpPr>
        <p:spPr>
          <a:xfrm>
            <a:off x="2858544" y="62775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4E2B8713-C0B8-4662-9F6F-66577F846090}"/>
              </a:ext>
            </a:extLst>
          </p:cNvPr>
          <p:cNvSpPr/>
          <p:nvPr/>
        </p:nvSpPr>
        <p:spPr>
          <a:xfrm>
            <a:off x="3534366" y="637736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A0D36C64-5DAE-4C71-8487-76CBC215F2B7}"/>
              </a:ext>
            </a:extLst>
          </p:cNvPr>
          <p:cNvSpPr/>
          <p:nvPr/>
        </p:nvSpPr>
        <p:spPr>
          <a:xfrm>
            <a:off x="3041732" y="3970751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xmlns="" id="{B27FF1D2-3465-4656-8BC9-3942F3A728BC}"/>
              </a:ext>
            </a:extLst>
          </p:cNvPr>
          <p:cNvSpPr/>
          <p:nvPr/>
        </p:nvSpPr>
        <p:spPr>
          <a:xfrm>
            <a:off x="2176325" y="659076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47A58F2C-70A7-4276-B522-E21D22ED5F32}"/>
              </a:ext>
            </a:extLst>
          </p:cNvPr>
          <p:cNvSpPr/>
          <p:nvPr/>
        </p:nvSpPr>
        <p:spPr>
          <a:xfrm>
            <a:off x="3492493" y="3913601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674CCF02-1C3B-40E8-97B0-DDDB3BD8C1AA}"/>
              </a:ext>
            </a:extLst>
          </p:cNvPr>
          <p:cNvSpPr/>
          <p:nvPr/>
        </p:nvSpPr>
        <p:spPr>
          <a:xfrm>
            <a:off x="-2703405" y="579959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B30D6279-4040-472C-A6C9-7A3F9DD73B16}"/>
              </a:ext>
            </a:extLst>
          </p:cNvPr>
          <p:cNvSpPr/>
          <p:nvPr/>
        </p:nvSpPr>
        <p:spPr>
          <a:xfrm>
            <a:off x="-1268186" y="615170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6AD9D951-B2E9-4162-89BD-348E4E9C1C4E}"/>
              </a:ext>
            </a:extLst>
          </p:cNvPr>
          <p:cNvSpPr/>
          <p:nvPr/>
        </p:nvSpPr>
        <p:spPr>
          <a:xfrm>
            <a:off x="3375406" y="4603653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xmlns="" id="{78E1B8CC-C47B-4FD1-8DA3-91B78BF1AC5A}"/>
              </a:ext>
            </a:extLst>
          </p:cNvPr>
          <p:cNvSpPr/>
          <p:nvPr/>
        </p:nvSpPr>
        <p:spPr>
          <a:xfrm>
            <a:off x="1074088" y="63791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xmlns="" id="{8817ECEF-4124-4C8D-BC4E-E812BA80EB86}"/>
              </a:ext>
            </a:extLst>
          </p:cNvPr>
          <p:cNvSpPr/>
          <p:nvPr/>
        </p:nvSpPr>
        <p:spPr>
          <a:xfrm>
            <a:off x="3305604" y="4758206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xmlns="" id="{175D1C77-3903-4EF4-8182-D143F72D0038}"/>
              </a:ext>
            </a:extLst>
          </p:cNvPr>
          <p:cNvSpPr/>
          <p:nvPr/>
        </p:nvSpPr>
        <p:spPr>
          <a:xfrm>
            <a:off x="-3439067" y="5988014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="" id="{B7477C01-1670-4B1D-A285-AAD0F2C763C4}"/>
              </a:ext>
            </a:extLst>
          </p:cNvPr>
          <p:cNvSpPr/>
          <p:nvPr/>
        </p:nvSpPr>
        <p:spPr>
          <a:xfrm>
            <a:off x="3672711" y="68292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259063A1-E6E1-4C1B-8F03-0430F7B414B0}"/>
              </a:ext>
            </a:extLst>
          </p:cNvPr>
          <p:cNvSpPr/>
          <p:nvPr/>
        </p:nvSpPr>
        <p:spPr>
          <a:xfrm>
            <a:off x="-1923905" y="5831200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xmlns="" id="{3B584015-9BBA-43D0-A7D1-48DF0E87143D}"/>
              </a:ext>
            </a:extLst>
          </p:cNvPr>
          <p:cNvSpPr/>
          <p:nvPr/>
        </p:nvSpPr>
        <p:spPr>
          <a:xfrm>
            <a:off x="1529605" y="627454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xmlns="" id="{9EBF45F3-9969-4783-9592-5C73394788B1}"/>
              </a:ext>
            </a:extLst>
          </p:cNvPr>
          <p:cNvSpPr/>
          <p:nvPr/>
        </p:nvSpPr>
        <p:spPr>
          <a:xfrm>
            <a:off x="3336000" y="485202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xmlns="" id="{487AE68F-8E5B-45AA-AFB1-2C86E58ED47C}"/>
              </a:ext>
            </a:extLst>
          </p:cNvPr>
          <p:cNvSpPr/>
          <p:nvPr/>
        </p:nvSpPr>
        <p:spPr>
          <a:xfrm>
            <a:off x="3882791" y="439023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xmlns="" id="{7187F44A-9DBE-40D9-B7AC-338CFC80368E}"/>
              </a:ext>
            </a:extLst>
          </p:cNvPr>
          <p:cNvSpPr/>
          <p:nvPr/>
        </p:nvSpPr>
        <p:spPr>
          <a:xfrm>
            <a:off x="1904150" y="68044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xmlns="" id="{4D8DC00A-55C8-4A0E-934E-8D7C68EBD475}"/>
              </a:ext>
            </a:extLst>
          </p:cNvPr>
          <p:cNvSpPr/>
          <p:nvPr/>
        </p:nvSpPr>
        <p:spPr>
          <a:xfrm>
            <a:off x="1158105" y="6614760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="" id="{9E270292-6AA7-4B7B-AB5B-BD5DD188F321}"/>
              </a:ext>
            </a:extLst>
          </p:cNvPr>
          <p:cNvSpPr/>
          <p:nvPr/>
        </p:nvSpPr>
        <p:spPr>
          <a:xfrm>
            <a:off x="4001010" y="4840629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82F93C14-3E99-4FBE-BE6D-F33746E0BF74}"/>
              </a:ext>
            </a:extLst>
          </p:cNvPr>
          <p:cNvSpPr/>
          <p:nvPr/>
        </p:nvSpPr>
        <p:spPr>
          <a:xfrm>
            <a:off x="189080" y="65979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xmlns="" id="{6B438104-7901-4B68-B12D-34B7135EE186}"/>
              </a:ext>
            </a:extLst>
          </p:cNvPr>
          <p:cNvSpPr/>
          <p:nvPr/>
        </p:nvSpPr>
        <p:spPr>
          <a:xfrm>
            <a:off x="1302346" y="68044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7BD530CF-D0A7-489F-BD18-4E9B8F8F5E46}"/>
              </a:ext>
            </a:extLst>
          </p:cNvPr>
          <p:cNvSpPr/>
          <p:nvPr/>
        </p:nvSpPr>
        <p:spPr>
          <a:xfrm>
            <a:off x="795804" y="6391498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xmlns="" id="{A465FA1D-5F5C-493A-92B9-BE5CE345003C}"/>
              </a:ext>
            </a:extLst>
          </p:cNvPr>
          <p:cNvSpPr/>
          <p:nvPr/>
        </p:nvSpPr>
        <p:spPr>
          <a:xfrm>
            <a:off x="2558564" y="4969658"/>
            <a:ext cx="1973942" cy="197394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6300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CA8C5228-00CB-4BBD-A4C5-79F93164FC4B}"/>
              </a:ext>
            </a:extLst>
          </p:cNvPr>
          <p:cNvSpPr/>
          <p:nvPr/>
        </p:nvSpPr>
        <p:spPr>
          <a:xfrm>
            <a:off x="5577566" y="4270738"/>
            <a:ext cx="928980" cy="928980"/>
          </a:xfrm>
          <a:prstGeom prst="ellipse">
            <a:avLst/>
          </a:prstGeom>
          <a:gradFill>
            <a:gsLst>
              <a:gs pos="21000">
                <a:schemeClr val="accent1">
                  <a:lumMod val="5000"/>
                  <a:lumOff val="95000"/>
                </a:schemeClr>
              </a:gs>
              <a:gs pos="57000">
                <a:schemeClr val="bg1">
                  <a:alpha val="73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矩形 259">
            <a:extLst>
              <a:ext uri="{FF2B5EF4-FFF2-40B4-BE49-F238E27FC236}">
                <a16:creationId xmlns:a16="http://schemas.microsoft.com/office/drawing/2014/main" xmlns="" id="{A68212E6-97A9-4EDD-8ECA-458210A822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2726" y="2052712"/>
            <a:ext cx="9582150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latin typeface="+mn-lt"/>
                <a:ea typeface="+mn-ea"/>
                <a:cs typeface="+mn-ea"/>
                <a:sym typeface="+mn-lt"/>
              </a:rPr>
              <a:t>极简素雅小清新</a:t>
            </a:r>
            <a:r>
              <a:rPr lang="en-US" altLang="zh-CN" sz="6000" dirty="0">
                <a:latin typeface="+mj-ea"/>
                <a:ea typeface="+mj-ea"/>
                <a:cs typeface="+mn-ea"/>
                <a:sym typeface="+mn-lt"/>
              </a:rPr>
              <a:t>PPT</a:t>
            </a:r>
            <a:endParaRPr lang="zh-CN" altLang="en-US" sz="60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0" name="矩形 259">
            <a:extLst>
              <a:ext uri="{FF2B5EF4-FFF2-40B4-BE49-F238E27FC236}">
                <a16:creationId xmlns:a16="http://schemas.microsoft.com/office/drawing/2014/main" xmlns="" id="{51EF47E5-FC11-471E-9FF0-E270D4321E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2500" y="3084205"/>
            <a:ext cx="8716126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Korean Style Pure And Fresh </a:t>
            </a:r>
            <a:r>
              <a:rPr lang="en-US" altLang="zh-CN" sz="200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Powerpoint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Template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1" name="PA_矩形 19">
            <a:extLst>
              <a:ext uri="{FF2B5EF4-FFF2-40B4-BE49-F238E27FC236}">
                <a16:creationId xmlns:a16="http://schemas.microsoft.com/office/drawing/2014/main" xmlns="" id="{06C92921-0693-4CE6-AC38-A7C798F1FEB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170046" y="379057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汇报人</a:t>
            </a:r>
            <a:r>
              <a:rPr lang="zh-CN" altLang="en-US" sz="24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：代用名</a:t>
            </a:r>
            <a:endParaRPr lang="zh-CN" altLang="en-US" sz="2400" i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pic>
        <p:nvPicPr>
          <p:cNvPr id="10" name="几米 - 拥有Masbfca (广告配乐完整版)">
            <a:hlinkClick r:id="" action="ppaction://media"/>
            <a:extLst>
              <a:ext uri="{FF2B5EF4-FFF2-40B4-BE49-F238E27FC236}">
                <a16:creationId xmlns:a16="http://schemas.microsoft.com/office/drawing/2014/main" xmlns="" id="{2DBD9292-7227-4634-A198-4098DD8933D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077365" y="-1369943"/>
            <a:ext cx="609600" cy="609600"/>
          </a:xfrm>
          <a:prstGeom prst="rect">
            <a:avLst/>
          </a:prstGeom>
        </p:spPr>
      </p:pic>
      <p:pic>
        <p:nvPicPr>
          <p:cNvPr id="6" name="图片 5" descr="图片包含 餐桌, 室内, 就坐&#10;&#10;已生成高可信度的说明">
            <a:extLst>
              <a:ext uri="{FF2B5EF4-FFF2-40B4-BE49-F238E27FC236}">
                <a16:creationId xmlns:a16="http://schemas.microsoft.com/office/drawing/2014/main" xmlns="" id="{1C6E95DE-BE2A-4F20-952E-BEA6BA6E716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8" y="-3405388"/>
            <a:ext cx="5892640" cy="883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31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9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05" grpId="0"/>
      <p:bldP spid="105" grpId="1"/>
      <p:bldP spid="120" grpId="0"/>
      <p:bldP spid="120" grpId="1"/>
      <p:bldP spid="1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PA_直接连接符 3">
            <a:extLst>
              <a:ext uri="{FF2B5EF4-FFF2-40B4-BE49-F238E27FC236}">
                <a16:creationId xmlns:a16="http://schemas.microsoft.com/office/drawing/2014/main" xmlns="" id="{6F9773B9-4F80-4FF0-BFD9-5E30459DCC7D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1004705" y="3920653"/>
            <a:ext cx="10140286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A_椭圆 4">
            <a:extLst>
              <a:ext uri="{FF2B5EF4-FFF2-40B4-BE49-F238E27FC236}">
                <a16:creationId xmlns:a16="http://schemas.microsoft.com/office/drawing/2014/main" xmlns="" id="{05E77217-DEDE-4943-B111-345CE67386D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659595" y="3848653"/>
            <a:ext cx="144000" cy="14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椭圆 5">
            <a:extLst>
              <a:ext uri="{FF2B5EF4-FFF2-40B4-BE49-F238E27FC236}">
                <a16:creationId xmlns:a16="http://schemas.microsoft.com/office/drawing/2014/main" xmlns="" id="{13E25D54-7C6A-4E94-B36B-A62768FEE87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309478" y="3848653"/>
            <a:ext cx="144000" cy="144000"/>
          </a:xfrm>
          <a:prstGeom prst="ellipse">
            <a:avLst/>
          </a:prstGeom>
          <a:solidFill>
            <a:schemeClr val="accent4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椭圆 6">
            <a:extLst>
              <a:ext uri="{FF2B5EF4-FFF2-40B4-BE49-F238E27FC236}">
                <a16:creationId xmlns:a16="http://schemas.microsoft.com/office/drawing/2014/main" xmlns="" id="{090C7BCF-D985-496E-B652-EDC603E8FF0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544202" y="3848653"/>
            <a:ext cx="144000" cy="144000"/>
          </a:xfrm>
          <a:prstGeom prst="ellipse">
            <a:avLst/>
          </a:prstGeom>
          <a:solidFill>
            <a:schemeClr val="accent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PA_椭圆 7">
            <a:extLst>
              <a:ext uri="{FF2B5EF4-FFF2-40B4-BE49-F238E27FC236}">
                <a16:creationId xmlns:a16="http://schemas.microsoft.com/office/drawing/2014/main" xmlns="" id="{E3EF34F6-263E-4A2F-BB34-2A277DBFA21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432963" y="3848653"/>
            <a:ext cx="144000" cy="144000"/>
          </a:xfrm>
          <a:prstGeom prst="ellipse">
            <a:avLst/>
          </a:prstGeom>
          <a:solidFill>
            <a:schemeClr val="accent3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PA_文本框 7">
            <a:extLst>
              <a:ext uri="{FF2B5EF4-FFF2-40B4-BE49-F238E27FC236}">
                <a16:creationId xmlns:a16="http://schemas.microsoft.com/office/drawing/2014/main" xmlns="" id="{322DC43E-8925-4C5E-BFC1-00FFAC5766C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418748" y="4137391"/>
            <a:ext cx="639919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1600" b="1"/>
              <a:t>2016</a:t>
            </a:r>
          </a:p>
        </p:txBody>
      </p:sp>
      <p:sp>
        <p:nvSpPr>
          <p:cNvPr id="10" name="PA_文本框 8">
            <a:extLst>
              <a:ext uri="{FF2B5EF4-FFF2-40B4-BE49-F238E27FC236}">
                <a16:creationId xmlns:a16="http://schemas.microsoft.com/office/drawing/2014/main" xmlns="" id="{CDB56FBA-8310-47F1-A1AC-1A328879B8F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300582" y="4137391"/>
            <a:ext cx="639919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1600" b="1"/>
              <a:t>2017</a:t>
            </a:r>
          </a:p>
        </p:txBody>
      </p:sp>
      <p:sp>
        <p:nvSpPr>
          <p:cNvPr id="11" name="PA_文本框 9">
            <a:extLst>
              <a:ext uri="{FF2B5EF4-FFF2-40B4-BE49-F238E27FC236}">
                <a16:creationId xmlns:a16="http://schemas.microsoft.com/office/drawing/2014/main" xmlns="" id="{27653217-ACA7-4167-B6AC-3974C1A6F24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198155" y="4137391"/>
            <a:ext cx="639919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1600" b="1"/>
              <a:t>2018</a:t>
            </a:r>
          </a:p>
        </p:txBody>
      </p:sp>
      <p:sp>
        <p:nvSpPr>
          <p:cNvPr id="12" name="PA_文本框 10">
            <a:extLst>
              <a:ext uri="{FF2B5EF4-FFF2-40B4-BE49-F238E27FC236}">
                <a16:creationId xmlns:a16="http://schemas.microsoft.com/office/drawing/2014/main" xmlns="" id="{B1F0587F-5C7F-46F0-A0C1-B227514E6B2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068115" y="4137391"/>
            <a:ext cx="639919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1600" b="1"/>
              <a:t>2019</a:t>
            </a:r>
          </a:p>
        </p:txBody>
      </p:sp>
      <p:grpSp>
        <p:nvGrpSpPr>
          <p:cNvPr id="13" name="PA_组合 12">
            <a:extLst>
              <a:ext uri="{FF2B5EF4-FFF2-40B4-BE49-F238E27FC236}">
                <a16:creationId xmlns:a16="http://schemas.microsoft.com/office/drawing/2014/main" xmlns="" id="{8D283DF2-404C-4E8B-892B-5537C9C18A0B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935620" y="2646403"/>
            <a:ext cx="1608939" cy="1079324"/>
            <a:chOff x="973326" y="2863938"/>
            <a:chExt cx="1608939" cy="1079324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A870122B-1E2D-4863-B42F-633E30EC4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326" y="3755374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45C9EDCB-BA99-4D43-BEDC-310D61C53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4777" y="3755374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3405AEEF-0255-451E-8749-E8FBC23BE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862" y="352943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3EBE21BE-24B5-4DDB-9A6D-FCEAA8A17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28" y="3755374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63BBE161-F92C-40C7-8C3A-C5EE0DFE6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7679" y="3755374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8123DBA7-6874-4207-B123-57A3DDFFF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0764" y="352943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30780CF6-9B54-4CD6-A85D-4D92D8A7A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001" y="3530622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xmlns="" id="{C510D2E6-0C1D-4EF6-9151-77279DAE0099}"/>
                </a:ext>
              </a:extLst>
            </p:cNvPr>
            <p:cNvGrpSpPr/>
            <p:nvPr/>
          </p:nvGrpSpPr>
          <p:grpSpPr>
            <a:xfrm>
              <a:off x="1383073" y="2863938"/>
              <a:ext cx="786037" cy="614701"/>
              <a:chOff x="1383073" y="2863938"/>
              <a:chExt cx="786037" cy="614701"/>
            </a:xfrm>
          </p:grpSpPr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xmlns="" id="{7039B252-9A6B-48FA-AA93-98BDF8FDBF5E}"/>
                  </a:ext>
                </a:extLst>
              </p:cNvPr>
              <p:cNvGrpSpPr/>
              <p:nvPr/>
            </p:nvGrpSpPr>
            <p:grpSpPr>
              <a:xfrm>
                <a:off x="1946125" y="2863938"/>
                <a:ext cx="217618" cy="231887"/>
                <a:chOff x="6651998" y="2093912"/>
                <a:chExt cx="217618" cy="231887"/>
              </a:xfrm>
            </p:grpSpPr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xmlns="" id="{594F6ECD-6A1E-48B7-A31F-D0E01316D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5511" y="2162884"/>
                  <a:ext cx="164105" cy="162915"/>
                </a:xfrm>
                <a:custGeom>
                  <a:avLst/>
                  <a:gdLst>
                    <a:gd name="T0" fmla="*/ 45 w 138"/>
                    <a:gd name="T1" fmla="*/ 91 h 137"/>
                    <a:gd name="T2" fmla="*/ 69 w 138"/>
                    <a:gd name="T3" fmla="*/ 137 h 137"/>
                    <a:gd name="T4" fmla="*/ 93 w 138"/>
                    <a:gd name="T5" fmla="*/ 91 h 137"/>
                    <a:gd name="T6" fmla="*/ 138 w 138"/>
                    <a:gd name="T7" fmla="*/ 67 h 137"/>
                    <a:gd name="T8" fmla="*/ 93 w 138"/>
                    <a:gd name="T9" fmla="*/ 43 h 137"/>
                    <a:gd name="T10" fmla="*/ 69 w 138"/>
                    <a:gd name="T11" fmla="*/ 0 h 137"/>
                    <a:gd name="T12" fmla="*/ 45 w 138"/>
                    <a:gd name="T13" fmla="*/ 43 h 137"/>
                    <a:gd name="T14" fmla="*/ 0 w 138"/>
                    <a:gd name="T15" fmla="*/ 67 h 137"/>
                    <a:gd name="T16" fmla="*/ 45 w 138"/>
                    <a:gd name="T17" fmla="*/ 9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7">
                      <a:moveTo>
                        <a:pt x="45" y="91"/>
                      </a:moveTo>
                      <a:lnTo>
                        <a:pt x="69" y="137"/>
                      </a:lnTo>
                      <a:lnTo>
                        <a:pt x="93" y="91"/>
                      </a:lnTo>
                      <a:lnTo>
                        <a:pt x="138" y="67"/>
                      </a:lnTo>
                      <a:lnTo>
                        <a:pt x="93" y="43"/>
                      </a:lnTo>
                      <a:lnTo>
                        <a:pt x="69" y="0"/>
                      </a:lnTo>
                      <a:lnTo>
                        <a:pt x="45" y="43"/>
                      </a:lnTo>
                      <a:lnTo>
                        <a:pt x="0" y="67"/>
                      </a:lnTo>
                      <a:lnTo>
                        <a:pt x="45" y="9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xmlns="" id="{CD43EB4C-5572-41AD-881A-20E136B867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1998" y="2093912"/>
                  <a:ext cx="96322" cy="99890"/>
                </a:xfrm>
                <a:custGeom>
                  <a:avLst/>
                  <a:gdLst>
                    <a:gd name="T0" fmla="*/ 40 w 81"/>
                    <a:gd name="T1" fmla="*/ 84 h 84"/>
                    <a:gd name="T2" fmla="*/ 54 w 81"/>
                    <a:gd name="T3" fmla="*/ 58 h 84"/>
                    <a:gd name="T4" fmla="*/ 81 w 81"/>
                    <a:gd name="T5" fmla="*/ 43 h 84"/>
                    <a:gd name="T6" fmla="*/ 54 w 81"/>
                    <a:gd name="T7" fmla="*/ 29 h 84"/>
                    <a:gd name="T8" fmla="*/ 40 w 81"/>
                    <a:gd name="T9" fmla="*/ 0 h 84"/>
                    <a:gd name="T10" fmla="*/ 26 w 81"/>
                    <a:gd name="T11" fmla="*/ 29 h 84"/>
                    <a:gd name="T12" fmla="*/ 0 w 81"/>
                    <a:gd name="T13" fmla="*/ 43 h 84"/>
                    <a:gd name="T14" fmla="*/ 26 w 81"/>
                    <a:gd name="T15" fmla="*/ 58 h 84"/>
                    <a:gd name="T16" fmla="*/ 40 w 81"/>
                    <a:gd name="T1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84">
                      <a:moveTo>
                        <a:pt x="40" y="84"/>
                      </a:moveTo>
                      <a:lnTo>
                        <a:pt x="54" y="58"/>
                      </a:lnTo>
                      <a:lnTo>
                        <a:pt x="81" y="43"/>
                      </a:lnTo>
                      <a:lnTo>
                        <a:pt x="54" y="29"/>
                      </a:lnTo>
                      <a:lnTo>
                        <a:pt x="40" y="0"/>
                      </a:lnTo>
                      <a:lnTo>
                        <a:pt x="26" y="29"/>
                      </a:lnTo>
                      <a:lnTo>
                        <a:pt x="0" y="43"/>
                      </a:lnTo>
                      <a:lnTo>
                        <a:pt x="26" y="58"/>
                      </a:lnTo>
                      <a:lnTo>
                        <a:pt x="40" y="8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xmlns="" id="{E708BB8F-27E1-4BAA-AFEB-BA56C0062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3073" y="3290751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xmlns="" id="{BDC3C17E-A8CB-4BD6-B1BF-60C38E911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4524" y="3290751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xmlns="" id="{EA6D30E6-79D8-4C3C-AEDD-7B5BF224B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609" y="3064810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4" name="PA_组合 13">
            <a:extLst>
              <a:ext uri="{FF2B5EF4-FFF2-40B4-BE49-F238E27FC236}">
                <a16:creationId xmlns:a16="http://schemas.microsoft.com/office/drawing/2014/main" xmlns="" id="{D61044B0-A2CA-411E-8F5E-03869A4C0938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3586077" y="2313181"/>
            <a:ext cx="2017446" cy="1394796"/>
            <a:chOff x="3623783" y="2530716"/>
            <a:chExt cx="2017446" cy="1394796"/>
          </a:xfrm>
          <a:solidFill>
            <a:schemeClr val="accent2"/>
          </a:solidFill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31DBB3C7-9A33-4B48-9723-D9D794073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783" y="3737624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1F2397C4-FECF-4033-848F-053E04593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234" y="3737624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602C6073-89BF-48DF-A8C9-3CB05E2AD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8319" y="351168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152BFF76-A476-4374-902C-269F35887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685" y="3737624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F5445F02-4C9C-40F2-9C0D-49A0767A7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8136" y="3737624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E0D95528-03EB-499A-89D8-0CE8F04C5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221" y="351168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F02C56B1-B78B-4555-8820-CA96CC58D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2458" y="3512872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3AE664B4-7EAA-411B-800B-0CDBEACD0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530" y="3273001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ACEBEB0E-5F20-4DE0-A4D8-36876A35E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981" y="3273001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05541C2C-7285-4DE8-B47C-D1BD2BC0E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8066" y="3047060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1B270B5C-E040-4E7E-BBF9-B65B013CA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643" y="3737624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4536E894-3EF6-44D2-B296-D117A7944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728" y="351168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55A0975A-D9C5-4D03-9F32-7E7460A30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3488" y="3273001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98F74B9A-D261-4F23-B133-A9AB34F41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6573" y="3047060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C59240FF-A70E-47C3-ABA1-DC03AFD67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3456" y="2825149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545011BE-3607-4936-B78E-D75EC3B22597}"/>
                </a:ext>
              </a:extLst>
            </p:cNvPr>
            <p:cNvGrpSpPr/>
            <p:nvPr/>
          </p:nvGrpSpPr>
          <p:grpSpPr>
            <a:xfrm>
              <a:off x="4761835" y="2530716"/>
              <a:ext cx="275350" cy="375591"/>
              <a:chOff x="4956568" y="2530716"/>
              <a:chExt cx="275350" cy="375591"/>
            </a:xfrm>
            <a:grpFill/>
          </p:grpSpPr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xmlns="" id="{EBBF244D-E5A3-4D43-A196-89C86A3A6EFD}"/>
                  </a:ext>
                </a:extLst>
              </p:cNvPr>
              <p:cNvGrpSpPr/>
              <p:nvPr/>
            </p:nvGrpSpPr>
            <p:grpSpPr>
              <a:xfrm>
                <a:off x="4956568" y="2674420"/>
                <a:ext cx="217618" cy="231887"/>
                <a:chOff x="6651998" y="2093912"/>
                <a:chExt cx="217618" cy="231887"/>
              </a:xfrm>
              <a:grpFill/>
            </p:grpSpPr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xmlns="" id="{5D23CD52-5484-4FD6-A835-772056A054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5511" y="2162884"/>
                  <a:ext cx="164105" cy="162915"/>
                </a:xfrm>
                <a:custGeom>
                  <a:avLst/>
                  <a:gdLst>
                    <a:gd name="T0" fmla="*/ 45 w 138"/>
                    <a:gd name="T1" fmla="*/ 91 h 137"/>
                    <a:gd name="T2" fmla="*/ 69 w 138"/>
                    <a:gd name="T3" fmla="*/ 137 h 137"/>
                    <a:gd name="T4" fmla="*/ 93 w 138"/>
                    <a:gd name="T5" fmla="*/ 91 h 137"/>
                    <a:gd name="T6" fmla="*/ 138 w 138"/>
                    <a:gd name="T7" fmla="*/ 67 h 137"/>
                    <a:gd name="T8" fmla="*/ 93 w 138"/>
                    <a:gd name="T9" fmla="*/ 43 h 137"/>
                    <a:gd name="T10" fmla="*/ 69 w 138"/>
                    <a:gd name="T11" fmla="*/ 0 h 137"/>
                    <a:gd name="T12" fmla="*/ 45 w 138"/>
                    <a:gd name="T13" fmla="*/ 43 h 137"/>
                    <a:gd name="T14" fmla="*/ 0 w 138"/>
                    <a:gd name="T15" fmla="*/ 67 h 137"/>
                    <a:gd name="T16" fmla="*/ 45 w 138"/>
                    <a:gd name="T17" fmla="*/ 9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7">
                      <a:moveTo>
                        <a:pt x="45" y="91"/>
                      </a:moveTo>
                      <a:lnTo>
                        <a:pt x="69" y="137"/>
                      </a:lnTo>
                      <a:lnTo>
                        <a:pt x="93" y="91"/>
                      </a:lnTo>
                      <a:lnTo>
                        <a:pt x="138" y="67"/>
                      </a:lnTo>
                      <a:lnTo>
                        <a:pt x="93" y="43"/>
                      </a:lnTo>
                      <a:lnTo>
                        <a:pt x="69" y="0"/>
                      </a:lnTo>
                      <a:lnTo>
                        <a:pt x="45" y="43"/>
                      </a:lnTo>
                      <a:lnTo>
                        <a:pt x="0" y="67"/>
                      </a:lnTo>
                      <a:lnTo>
                        <a:pt x="45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xmlns="" id="{7668AAF6-254E-499B-9B73-81DB086A6A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1998" y="2093912"/>
                  <a:ext cx="96322" cy="99890"/>
                </a:xfrm>
                <a:custGeom>
                  <a:avLst/>
                  <a:gdLst>
                    <a:gd name="T0" fmla="*/ 40 w 81"/>
                    <a:gd name="T1" fmla="*/ 84 h 84"/>
                    <a:gd name="T2" fmla="*/ 54 w 81"/>
                    <a:gd name="T3" fmla="*/ 58 h 84"/>
                    <a:gd name="T4" fmla="*/ 81 w 81"/>
                    <a:gd name="T5" fmla="*/ 43 h 84"/>
                    <a:gd name="T6" fmla="*/ 54 w 81"/>
                    <a:gd name="T7" fmla="*/ 29 h 84"/>
                    <a:gd name="T8" fmla="*/ 40 w 81"/>
                    <a:gd name="T9" fmla="*/ 0 h 84"/>
                    <a:gd name="T10" fmla="*/ 26 w 81"/>
                    <a:gd name="T11" fmla="*/ 29 h 84"/>
                    <a:gd name="T12" fmla="*/ 0 w 81"/>
                    <a:gd name="T13" fmla="*/ 43 h 84"/>
                    <a:gd name="T14" fmla="*/ 26 w 81"/>
                    <a:gd name="T15" fmla="*/ 58 h 84"/>
                    <a:gd name="T16" fmla="*/ 40 w 81"/>
                    <a:gd name="T1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84">
                      <a:moveTo>
                        <a:pt x="40" y="84"/>
                      </a:moveTo>
                      <a:lnTo>
                        <a:pt x="54" y="58"/>
                      </a:lnTo>
                      <a:lnTo>
                        <a:pt x="81" y="43"/>
                      </a:lnTo>
                      <a:lnTo>
                        <a:pt x="54" y="29"/>
                      </a:lnTo>
                      <a:lnTo>
                        <a:pt x="40" y="0"/>
                      </a:lnTo>
                      <a:lnTo>
                        <a:pt x="26" y="29"/>
                      </a:lnTo>
                      <a:lnTo>
                        <a:pt x="0" y="43"/>
                      </a:lnTo>
                      <a:lnTo>
                        <a:pt x="26" y="58"/>
                      </a:lnTo>
                      <a:lnTo>
                        <a:pt x="4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xmlns="" id="{B3AF20C1-5692-461B-BC06-BF9ECDB6FDBB}"/>
                  </a:ext>
                </a:extLst>
              </p:cNvPr>
              <p:cNvGrpSpPr/>
              <p:nvPr/>
            </p:nvGrpSpPr>
            <p:grpSpPr>
              <a:xfrm>
                <a:off x="5014300" y="2530716"/>
                <a:ext cx="217618" cy="231887"/>
                <a:chOff x="6651998" y="2093912"/>
                <a:chExt cx="217618" cy="231887"/>
              </a:xfrm>
              <a:grpFill/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xmlns="" id="{90B4B87D-C418-44E6-914E-E9F03207BD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5511" y="2162884"/>
                  <a:ext cx="164105" cy="162915"/>
                </a:xfrm>
                <a:custGeom>
                  <a:avLst/>
                  <a:gdLst>
                    <a:gd name="T0" fmla="*/ 45 w 138"/>
                    <a:gd name="T1" fmla="*/ 91 h 137"/>
                    <a:gd name="T2" fmla="*/ 69 w 138"/>
                    <a:gd name="T3" fmla="*/ 137 h 137"/>
                    <a:gd name="T4" fmla="*/ 93 w 138"/>
                    <a:gd name="T5" fmla="*/ 91 h 137"/>
                    <a:gd name="T6" fmla="*/ 138 w 138"/>
                    <a:gd name="T7" fmla="*/ 67 h 137"/>
                    <a:gd name="T8" fmla="*/ 93 w 138"/>
                    <a:gd name="T9" fmla="*/ 43 h 137"/>
                    <a:gd name="T10" fmla="*/ 69 w 138"/>
                    <a:gd name="T11" fmla="*/ 0 h 137"/>
                    <a:gd name="T12" fmla="*/ 45 w 138"/>
                    <a:gd name="T13" fmla="*/ 43 h 137"/>
                    <a:gd name="T14" fmla="*/ 0 w 138"/>
                    <a:gd name="T15" fmla="*/ 67 h 137"/>
                    <a:gd name="T16" fmla="*/ 45 w 138"/>
                    <a:gd name="T17" fmla="*/ 9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7">
                      <a:moveTo>
                        <a:pt x="45" y="91"/>
                      </a:moveTo>
                      <a:lnTo>
                        <a:pt x="69" y="137"/>
                      </a:lnTo>
                      <a:lnTo>
                        <a:pt x="93" y="91"/>
                      </a:lnTo>
                      <a:lnTo>
                        <a:pt x="138" y="67"/>
                      </a:lnTo>
                      <a:lnTo>
                        <a:pt x="93" y="43"/>
                      </a:lnTo>
                      <a:lnTo>
                        <a:pt x="69" y="0"/>
                      </a:lnTo>
                      <a:lnTo>
                        <a:pt x="45" y="43"/>
                      </a:lnTo>
                      <a:lnTo>
                        <a:pt x="0" y="67"/>
                      </a:lnTo>
                      <a:lnTo>
                        <a:pt x="45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xmlns="" id="{1EE9D53D-5DEB-4FA8-A13D-DFF80D1058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1998" y="2093912"/>
                  <a:ext cx="96322" cy="99890"/>
                </a:xfrm>
                <a:custGeom>
                  <a:avLst/>
                  <a:gdLst>
                    <a:gd name="T0" fmla="*/ 40 w 81"/>
                    <a:gd name="T1" fmla="*/ 84 h 84"/>
                    <a:gd name="T2" fmla="*/ 54 w 81"/>
                    <a:gd name="T3" fmla="*/ 58 h 84"/>
                    <a:gd name="T4" fmla="*/ 81 w 81"/>
                    <a:gd name="T5" fmla="*/ 43 h 84"/>
                    <a:gd name="T6" fmla="*/ 54 w 81"/>
                    <a:gd name="T7" fmla="*/ 29 h 84"/>
                    <a:gd name="T8" fmla="*/ 40 w 81"/>
                    <a:gd name="T9" fmla="*/ 0 h 84"/>
                    <a:gd name="T10" fmla="*/ 26 w 81"/>
                    <a:gd name="T11" fmla="*/ 29 h 84"/>
                    <a:gd name="T12" fmla="*/ 0 w 81"/>
                    <a:gd name="T13" fmla="*/ 43 h 84"/>
                    <a:gd name="T14" fmla="*/ 26 w 81"/>
                    <a:gd name="T15" fmla="*/ 58 h 84"/>
                    <a:gd name="T16" fmla="*/ 40 w 81"/>
                    <a:gd name="T1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84">
                      <a:moveTo>
                        <a:pt x="40" y="84"/>
                      </a:moveTo>
                      <a:lnTo>
                        <a:pt x="54" y="58"/>
                      </a:lnTo>
                      <a:lnTo>
                        <a:pt x="81" y="43"/>
                      </a:lnTo>
                      <a:lnTo>
                        <a:pt x="54" y="29"/>
                      </a:lnTo>
                      <a:lnTo>
                        <a:pt x="40" y="0"/>
                      </a:lnTo>
                      <a:lnTo>
                        <a:pt x="26" y="29"/>
                      </a:lnTo>
                      <a:lnTo>
                        <a:pt x="0" y="43"/>
                      </a:lnTo>
                      <a:lnTo>
                        <a:pt x="26" y="58"/>
                      </a:lnTo>
                      <a:lnTo>
                        <a:pt x="4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15" name="PA_组合 14">
            <a:extLst>
              <a:ext uri="{FF2B5EF4-FFF2-40B4-BE49-F238E27FC236}">
                <a16:creationId xmlns:a16="http://schemas.microsoft.com/office/drawing/2014/main" xmlns="" id="{7868CB98-4ACD-4EF4-BC37-EA6C0914CAE1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9314838" y="2448549"/>
            <a:ext cx="2017446" cy="1183234"/>
            <a:chOff x="9352544" y="2666084"/>
            <a:chExt cx="2017446" cy="1183234"/>
          </a:xfrm>
          <a:solidFill>
            <a:schemeClr val="accent4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C6F5DA4B-9644-48AE-BB3E-88AA64DF0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2544" y="3661430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380E5F9D-C56C-4863-AA45-E07C40834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3995" y="3661430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8DC1B9E8-1508-4283-9D48-A04653754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7080" y="3435489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823BB74C-6F8B-4CFE-B67C-5D3AFB7F7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5446" y="3661430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AF119D1A-1C2D-4FDE-BF9D-116653915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6897" y="3661430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E278206A-CC78-414B-BF04-E75A359C8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9982" y="3435489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A608A525-BB90-4325-AD84-9954FEA51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1219" y="3436678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A1A34242-BDBB-4DA4-9717-04E41B22A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2291" y="3196807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816C0AAD-7EC0-43C6-99AE-9DB3F3FA1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3742" y="3196807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5CDB8BB7-4C84-4246-8E0E-F497EAEDE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827" y="2970866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512A7560-2AB2-470C-84D5-091F61C27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5404" y="3661430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77B19071-EC10-458B-8482-0BA26C5D3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489" y="3435489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E5B697A7-F9AF-4FFD-B69C-189568F91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2249" y="3196807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0C47F6F6-1BD8-4D8A-9A49-858AA0E831D9}"/>
                </a:ext>
              </a:extLst>
            </p:cNvPr>
            <p:cNvGrpSpPr/>
            <p:nvPr/>
          </p:nvGrpSpPr>
          <p:grpSpPr>
            <a:xfrm>
              <a:off x="10289361" y="2782923"/>
              <a:ext cx="217618" cy="231887"/>
              <a:chOff x="6651998" y="2093912"/>
              <a:chExt cx="217618" cy="231887"/>
            </a:xfrm>
            <a:grpFill/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07F3F047-EC00-4818-B8AE-A966A2AC35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5511" y="2162884"/>
                <a:ext cx="164105" cy="162915"/>
              </a:xfrm>
              <a:custGeom>
                <a:avLst/>
                <a:gdLst>
                  <a:gd name="T0" fmla="*/ 45 w 138"/>
                  <a:gd name="T1" fmla="*/ 91 h 137"/>
                  <a:gd name="T2" fmla="*/ 69 w 138"/>
                  <a:gd name="T3" fmla="*/ 137 h 137"/>
                  <a:gd name="T4" fmla="*/ 93 w 138"/>
                  <a:gd name="T5" fmla="*/ 91 h 137"/>
                  <a:gd name="T6" fmla="*/ 138 w 138"/>
                  <a:gd name="T7" fmla="*/ 67 h 137"/>
                  <a:gd name="T8" fmla="*/ 93 w 138"/>
                  <a:gd name="T9" fmla="*/ 43 h 137"/>
                  <a:gd name="T10" fmla="*/ 69 w 138"/>
                  <a:gd name="T11" fmla="*/ 0 h 137"/>
                  <a:gd name="T12" fmla="*/ 45 w 138"/>
                  <a:gd name="T13" fmla="*/ 43 h 137"/>
                  <a:gd name="T14" fmla="*/ 0 w 138"/>
                  <a:gd name="T15" fmla="*/ 67 h 137"/>
                  <a:gd name="T16" fmla="*/ 45 w 138"/>
                  <a:gd name="T17" fmla="*/ 9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7">
                    <a:moveTo>
                      <a:pt x="45" y="91"/>
                    </a:moveTo>
                    <a:lnTo>
                      <a:pt x="69" y="137"/>
                    </a:lnTo>
                    <a:lnTo>
                      <a:pt x="93" y="91"/>
                    </a:lnTo>
                    <a:lnTo>
                      <a:pt x="138" y="67"/>
                    </a:lnTo>
                    <a:lnTo>
                      <a:pt x="93" y="43"/>
                    </a:lnTo>
                    <a:lnTo>
                      <a:pt x="69" y="0"/>
                    </a:lnTo>
                    <a:lnTo>
                      <a:pt x="45" y="43"/>
                    </a:lnTo>
                    <a:lnTo>
                      <a:pt x="0" y="67"/>
                    </a:lnTo>
                    <a:lnTo>
                      <a:pt x="45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022FE4FC-B685-4F2A-8305-2BED74161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1998" y="2093912"/>
                <a:ext cx="96322" cy="99890"/>
              </a:xfrm>
              <a:custGeom>
                <a:avLst/>
                <a:gdLst>
                  <a:gd name="T0" fmla="*/ 40 w 81"/>
                  <a:gd name="T1" fmla="*/ 84 h 84"/>
                  <a:gd name="T2" fmla="*/ 54 w 81"/>
                  <a:gd name="T3" fmla="*/ 58 h 84"/>
                  <a:gd name="T4" fmla="*/ 81 w 81"/>
                  <a:gd name="T5" fmla="*/ 43 h 84"/>
                  <a:gd name="T6" fmla="*/ 54 w 81"/>
                  <a:gd name="T7" fmla="*/ 29 h 84"/>
                  <a:gd name="T8" fmla="*/ 40 w 81"/>
                  <a:gd name="T9" fmla="*/ 0 h 84"/>
                  <a:gd name="T10" fmla="*/ 26 w 81"/>
                  <a:gd name="T11" fmla="*/ 29 h 84"/>
                  <a:gd name="T12" fmla="*/ 0 w 81"/>
                  <a:gd name="T13" fmla="*/ 43 h 84"/>
                  <a:gd name="T14" fmla="*/ 26 w 81"/>
                  <a:gd name="T15" fmla="*/ 58 h 84"/>
                  <a:gd name="T16" fmla="*/ 40 w 81"/>
                  <a:gd name="T1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84">
                    <a:moveTo>
                      <a:pt x="40" y="84"/>
                    </a:moveTo>
                    <a:lnTo>
                      <a:pt x="54" y="58"/>
                    </a:lnTo>
                    <a:lnTo>
                      <a:pt x="81" y="43"/>
                    </a:lnTo>
                    <a:lnTo>
                      <a:pt x="54" y="29"/>
                    </a:lnTo>
                    <a:lnTo>
                      <a:pt x="40" y="0"/>
                    </a:lnTo>
                    <a:lnTo>
                      <a:pt x="26" y="29"/>
                    </a:lnTo>
                    <a:lnTo>
                      <a:pt x="0" y="43"/>
                    </a:lnTo>
                    <a:lnTo>
                      <a:pt x="26" y="58"/>
                    </a:lnTo>
                    <a:lnTo>
                      <a:pt x="40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1823E4E4-B0EC-4B69-8FB4-6F0EF4911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2712" y="2666084"/>
              <a:ext cx="200523" cy="207951"/>
            </a:xfrm>
            <a:custGeom>
              <a:avLst/>
              <a:gdLst>
                <a:gd name="T0" fmla="*/ 40 w 81"/>
                <a:gd name="T1" fmla="*/ 84 h 84"/>
                <a:gd name="T2" fmla="*/ 54 w 81"/>
                <a:gd name="T3" fmla="*/ 58 h 84"/>
                <a:gd name="T4" fmla="*/ 81 w 81"/>
                <a:gd name="T5" fmla="*/ 43 h 84"/>
                <a:gd name="T6" fmla="*/ 54 w 81"/>
                <a:gd name="T7" fmla="*/ 29 h 84"/>
                <a:gd name="T8" fmla="*/ 40 w 81"/>
                <a:gd name="T9" fmla="*/ 0 h 84"/>
                <a:gd name="T10" fmla="*/ 26 w 81"/>
                <a:gd name="T11" fmla="*/ 29 h 84"/>
                <a:gd name="T12" fmla="*/ 0 w 81"/>
                <a:gd name="T13" fmla="*/ 43 h 84"/>
                <a:gd name="T14" fmla="*/ 26 w 81"/>
                <a:gd name="T15" fmla="*/ 58 h 84"/>
                <a:gd name="T16" fmla="*/ 40 w 81"/>
                <a:gd name="T1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84">
                  <a:moveTo>
                    <a:pt x="40" y="84"/>
                  </a:moveTo>
                  <a:lnTo>
                    <a:pt x="54" y="58"/>
                  </a:lnTo>
                  <a:lnTo>
                    <a:pt x="81" y="43"/>
                  </a:lnTo>
                  <a:lnTo>
                    <a:pt x="54" y="29"/>
                  </a:lnTo>
                  <a:lnTo>
                    <a:pt x="40" y="0"/>
                  </a:lnTo>
                  <a:lnTo>
                    <a:pt x="26" y="29"/>
                  </a:lnTo>
                  <a:lnTo>
                    <a:pt x="0" y="43"/>
                  </a:lnTo>
                  <a:lnTo>
                    <a:pt x="26" y="58"/>
                  </a:lnTo>
                  <a:lnTo>
                    <a:pt x="40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PA_组合 15">
            <a:extLst>
              <a:ext uri="{FF2B5EF4-FFF2-40B4-BE49-F238E27FC236}">
                <a16:creationId xmlns:a16="http://schemas.microsoft.com/office/drawing/2014/main" xmlns="" id="{D795644A-FEB7-4190-947A-9E784557C607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6287939" y="1844826"/>
            <a:ext cx="2424880" cy="1786945"/>
            <a:chOff x="6325645" y="2062361"/>
            <a:chExt cx="2424880" cy="1786945"/>
          </a:xfrm>
          <a:solidFill>
            <a:schemeClr val="accent3"/>
          </a:solidFill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97E3B675-A538-40B5-98F8-7A57456F9F9D}"/>
                </a:ext>
              </a:extLst>
            </p:cNvPr>
            <p:cNvGrpSpPr/>
            <p:nvPr/>
          </p:nvGrpSpPr>
          <p:grpSpPr>
            <a:xfrm>
              <a:off x="7614669" y="2189194"/>
              <a:ext cx="398523" cy="424654"/>
              <a:chOff x="2935775" y="3465512"/>
              <a:chExt cx="217618" cy="231887"/>
            </a:xfrm>
            <a:grpFill/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824F2FC1-9544-4C27-B94C-79C7A4B1E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288" y="3534484"/>
                <a:ext cx="164105" cy="162915"/>
              </a:xfrm>
              <a:custGeom>
                <a:avLst/>
                <a:gdLst>
                  <a:gd name="T0" fmla="*/ 45 w 138"/>
                  <a:gd name="T1" fmla="*/ 91 h 137"/>
                  <a:gd name="T2" fmla="*/ 69 w 138"/>
                  <a:gd name="T3" fmla="*/ 137 h 137"/>
                  <a:gd name="T4" fmla="*/ 93 w 138"/>
                  <a:gd name="T5" fmla="*/ 91 h 137"/>
                  <a:gd name="T6" fmla="*/ 138 w 138"/>
                  <a:gd name="T7" fmla="*/ 67 h 137"/>
                  <a:gd name="T8" fmla="*/ 93 w 138"/>
                  <a:gd name="T9" fmla="*/ 43 h 137"/>
                  <a:gd name="T10" fmla="*/ 69 w 138"/>
                  <a:gd name="T11" fmla="*/ 0 h 137"/>
                  <a:gd name="T12" fmla="*/ 45 w 138"/>
                  <a:gd name="T13" fmla="*/ 43 h 137"/>
                  <a:gd name="T14" fmla="*/ 0 w 138"/>
                  <a:gd name="T15" fmla="*/ 67 h 137"/>
                  <a:gd name="T16" fmla="*/ 45 w 138"/>
                  <a:gd name="T17" fmla="*/ 9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7">
                    <a:moveTo>
                      <a:pt x="45" y="91"/>
                    </a:moveTo>
                    <a:lnTo>
                      <a:pt x="69" y="137"/>
                    </a:lnTo>
                    <a:lnTo>
                      <a:pt x="93" y="91"/>
                    </a:lnTo>
                    <a:lnTo>
                      <a:pt x="138" y="67"/>
                    </a:lnTo>
                    <a:lnTo>
                      <a:pt x="93" y="43"/>
                    </a:lnTo>
                    <a:lnTo>
                      <a:pt x="69" y="0"/>
                    </a:lnTo>
                    <a:lnTo>
                      <a:pt x="45" y="43"/>
                    </a:lnTo>
                    <a:lnTo>
                      <a:pt x="0" y="67"/>
                    </a:lnTo>
                    <a:lnTo>
                      <a:pt x="45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B1DB6F13-09A9-43E8-BE7E-145F1653F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5775" y="3465512"/>
                <a:ext cx="96322" cy="99890"/>
              </a:xfrm>
              <a:custGeom>
                <a:avLst/>
                <a:gdLst>
                  <a:gd name="T0" fmla="*/ 40 w 81"/>
                  <a:gd name="T1" fmla="*/ 84 h 84"/>
                  <a:gd name="T2" fmla="*/ 54 w 81"/>
                  <a:gd name="T3" fmla="*/ 58 h 84"/>
                  <a:gd name="T4" fmla="*/ 81 w 81"/>
                  <a:gd name="T5" fmla="*/ 43 h 84"/>
                  <a:gd name="T6" fmla="*/ 54 w 81"/>
                  <a:gd name="T7" fmla="*/ 29 h 84"/>
                  <a:gd name="T8" fmla="*/ 40 w 81"/>
                  <a:gd name="T9" fmla="*/ 0 h 84"/>
                  <a:gd name="T10" fmla="*/ 26 w 81"/>
                  <a:gd name="T11" fmla="*/ 29 h 84"/>
                  <a:gd name="T12" fmla="*/ 0 w 81"/>
                  <a:gd name="T13" fmla="*/ 43 h 84"/>
                  <a:gd name="T14" fmla="*/ 26 w 81"/>
                  <a:gd name="T15" fmla="*/ 58 h 84"/>
                  <a:gd name="T16" fmla="*/ 40 w 81"/>
                  <a:gd name="T1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84">
                    <a:moveTo>
                      <a:pt x="40" y="84"/>
                    </a:moveTo>
                    <a:lnTo>
                      <a:pt x="54" y="58"/>
                    </a:lnTo>
                    <a:lnTo>
                      <a:pt x="81" y="43"/>
                    </a:lnTo>
                    <a:lnTo>
                      <a:pt x="54" y="29"/>
                    </a:lnTo>
                    <a:lnTo>
                      <a:pt x="40" y="0"/>
                    </a:lnTo>
                    <a:lnTo>
                      <a:pt x="26" y="29"/>
                    </a:lnTo>
                    <a:lnTo>
                      <a:pt x="0" y="43"/>
                    </a:lnTo>
                    <a:lnTo>
                      <a:pt x="26" y="58"/>
                    </a:lnTo>
                    <a:lnTo>
                      <a:pt x="40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D5B99D06-5C6A-4E67-9AFB-9E057E82A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645" y="3661418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42888265-A923-4D9F-BD75-B8B435B25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7096" y="3661418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D9B8AEE2-AB93-4254-B9E2-FF6220861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0181" y="3435477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DA17BFE6-9DC1-4F11-AF08-4BEE2398E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8547" y="3661418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A305EDC-B349-4FD8-9B36-37A420EDD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9998" y="3661418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8F675AC9-4D50-42EC-9011-B4A84AE47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083" y="3435477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7F2E3CF-B5F6-44DF-BCF3-5598EEA67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4320" y="3436666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0805E2B6-94BB-4F29-94BD-8E181618E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5392" y="3196795"/>
              <a:ext cx="374586" cy="187888"/>
            </a:xfrm>
            <a:custGeom>
              <a:avLst/>
              <a:gdLst>
                <a:gd name="T0" fmla="*/ 114 w 132"/>
                <a:gd name="T1" fmla="*/ 9 h 66"/>
                <a:gd name="T2" fmla="*/ 100 w 132"/>
                <a:gd name="T3" fmla="*/ 0 h 66"/>
                <a:gd name="T4" fmla="*/ 32 w 132"/>
                <a:gd name="T5" fmla="*/ 0 h 66"/>
                <a:gd name="T6" fmla="*/ 18 w 132"/>
                <a:gd name="T7" fmla="*/ 9 h 66"/>
                <a:gd name="T8" fmla="*/ 2 w 132"/>
                <a:gd name="T9" fmla="*/ 57 h 66"/>
                <a:gd name="T10" fmla="*/ 8 w 132"/>
                <a:gd name="T11" fmla="*/ 66 h 66"/>
                <a:gd name="T12" fmla="*/ 124 w 132"/>
                <a:gd name="T13" fmla="*/ 66 h 66"/>
                <a:gd name="T14" fmla="*/ 130 w 132"/>
                <a:gd name="T15" fmla="*/ 57 h 66"/>
                <a:gd name="T16" fmla="*/ 114 w 132"/>
                <a:gd name="T17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14" y="9"/>
                  </a:moveTo>
                  <a:cubicBezTo>
                    <a:pt x="112" y="4"/>
                    <a:pt x="106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8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0" y="57"/>
                  </a:cubicBezTo>
                  <a:lnTo>
                    <a:pt x="1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970A32E5-2396-4A1E-B7F5-189BB56C8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6843" y="3196795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72759CE0-267E-4B50-8F12-EA9C1A600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9928" y="2970854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2A78E582-394E-4CCE-84A4-CCDFB8E13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8505" y="3661418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FD449AB9-E580-4217-980D-88AD687BF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1590" y="3435477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6E004E5A-A74C-456E-A1A1-92F44E456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5350" y="3196795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5ADBF2AF-DEF2-48FE-A8C7-A1EAE739B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8435" y="2970854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B9B15D0C-EB10-4029-9D4D-474DAA10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5318" y="274894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08CDEA40-23CA-48B7-918B-1229D1FE2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939" y="3652268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7760B8C4-3702-40CE-B94A-13018EE6E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9024" y="3426327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2B2545B6-320D-4272-9086-44ADC55E1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2784" y="3187645"/>
              <a:ext cx="374586" cy="187888"/>
            </a:xfrm>
            <a:custGeom>
              <a:avLst/>
              <a:gdLst>
                <a:gd name="T0" fmla="*/ 131 w 132"/>
                <a:gd name="T1" fmla="*/ 57 h 66"/>
                <a:gd name="T2" fmla="*/ 114 w 132"/>
                <a:gd name="T3" fmla="*/ 9 h 66"/>
                <a:gd name="T4" fmla="*/ 101 w 132"/>
                <a:gd name="T5" fmla="*/ 0 h 66"/>
                <a:gd name="T6" fmla="*/ 32 w 132"/>
                <a:gd name="T7" fmla="*/ 0 h 66"/>
                <a:gd name="T8" fmla="*/ 19 w 132"/>
                <a:gd name="T9" fmla="*/ 9 h 66"/>
                <a:gd name="T10" fmla="*/ 2 w 132"/>
                <a:gd name="T11" fmla="*/ 57 h 66"/>
                <a:gd name="T12" fmla="*/ 8 w 132"/>
                <a:gd name="T13" fmla="*/ 66 h 66"/>
                <a:gd name="T14" fmla="*/ 124 w 132"/>
                <a:gd name="T15" fmla="*/ 66 h 66"/>
                <a:gd name="T16" fmla="*/ 131 w 132"/>
                <a:gd name="T1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66">
                  <a:moveTo>
                    <a:pt x="131" y="57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6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8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9" y="66"/>
                    <a:pt x="132" y="62"/>
                    <a:pt x="13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DF1F3274-90DA-49D2-A9E5-B12340231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5869" y="2961704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A729F24C-9248-4A0C-99D2-DB1D6924C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2752" y="2739793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3332EFF7-D826-4D78-8AD0-798713BAD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8032" y="2519310"/>
              <a:ext cx="376965" cy="189077"/>
            </a:xfrm>
            <a:custGeom>
              <a:avLst/>
              <a:gdLst>
                <a:gd name="T0" fmla="*/ 9 w 133"/>
                <a:gd name="T1" fmla="*/ 66 h 66"/>
                <a:gd name="T2" fmla="*/ 124 w 133"/>
                <a:gd name="T3" fmla="*/ 66 h 66"/>
                <a:gd name="T4" fmla="*/ 131 w 133"/>
                <a:gd name="T5" fmla="*/ 57 h 66"/>
                <a:gd name="T6" fmla="*/ 114 w 133"/>
                <a:gd name="T7" fmla="*/ 9 h 66"/>
                <a:gd name="T8" fmla="*/ 101 w 133"/>
                <a:gd name="T9" fmla="*/ 0 h 66"/>
                <a:gd name="T10" fmla="*/ 32 w 133"/>
                <a:gd name="T11" fmla="*/ 0 h 66"/>
                <a:gd name="T12" fmla="*/ 19 w 133"/>
                <a:gd name="T13" fmla="*/ 9 h 66"/>
                <a:gd name="T14" fmla="*/ 2 w 133"/>
                <a:gd name="T15" fmla="*/ 57 h 66"/>
                <a:gd name="T16" fmla="*/ 9 w 13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66">
                  <a:moveTo>
                    <a:pt x="9" y="66"/>
                  </a:moveTo>
                  <a:cubicBezTo>
                    <a:pt x="124" y="66"/>
                    <a:pt x="124" y="66"/>
                    <a:pt x="124" y="66"/>
                  </a:cubicBezTo>
                  <a:cubicBezTo>
                    <a:pt x="130" y="66"/>
                    <a:pt x="133" y="62"/>
                    <a:pt x="131" y="5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4"/>
                    <a:pt x="107" y="0"/>
                    <a:pt x="10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19" y="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2"/>
                    <a:pt x="3" y="66"/>
                    <a:pt x="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02D557C2-B7C2-47FD-8FAF-9CB832DF96B0}"/>
                </a:ext>
              </a:extLst>
            </p:cNvPr>
            <p:cNvGrpSpPr/>
            <p:nvPr/>
          </p:nvGrpSpPr>
          <p:grpSpPr>
            <a:xfrm>
              <a:off x="7791063" y="2062361"/>
              <a:ext cx="217618" cy="231887"/>
              <a:chOff x="6651998" y="2093912"/>
              <a:chExt cx="217618" cy="231887"/>
            </a:xfrm>
            <a:grpFill/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66DFD820-B851-4707-BED5-32C8E37EAD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5511" y="2162884"/>
                <a:ext cx="164105" cy="162915"/>
              </a:xfrm>
              <a:custGeom>
                <a:avLst/>
                <a:gdLst>
                  <a:gd name="T0" fmla="*/ 45 w 138"/>
                  <a:gd name="T1" fmla="*/ 91 h 137"/>
                  <a:gd name="T2" fmla="*/ 69 w 138"/>
                  <a:gd name="T3" fmla="*/ 137 h 137"/>
                  <a:gd name="T4" fmla="*/ 93 w 138"/>
                  <a:gd name="T5" fmla="*/ 91 h 137"/>
                  <a:gd name="T6" fmla="*/ 138 w 138"/>
                  <a:gd name="T7" fmla="*/ 67 h 137"/>
                  <a:gd name="T8" fmla="*/ 93 w 138"/>
                  <a:gd name="T9" fmla="*/ 43 h 137"/>
                  <a:gd name="T10" fmla="*/ 69 w 138"/>
                  <a:gd name="T11" fmla="*/ 0 h 137"/>
                  <a:gd name="T12" fmla="*/ 45 w 138"/>
                  <a:gd name="T13" fmla="*/ 43 h 137"/>
                  <a:gd name="T14" fmla="*/ 0 w 138"/>
                  <a:gd name="T15" fmla="*/ 67 h 137"/>
                  <a:gd name="T16" fmla="*/ 45 w 138"/>
                  <a:gd name="T17" fmla="*/ 9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7">
                    <a:moveTo>
                      <a:pt x="45" y="91"/>
                    </a:moveTo>
                    <a:lnTo>
                      <a:pt x="69" y="137"/>
                    </a:lnTo>
                    <a:lnTo>
                      <a:pt x="93" y="91"/>
                    </a:lnTo>
                    <a:lnTo>
                      <a:pt x="138" y="67"/>
                    </a:lnTo>
                    <a:lnTo>
                      <a:pt x="93" y="43"/>
                    </a:lnTo>
                    <a:lnTo>
                      <a:pt x="69" y="0"/>
                    </a:lnTo>
                    <a:lnTo>
                      <a:pt x="45" y="43"/>
                    </a:lnTo>
                    <a:lnTo>
                      <a:pt x="0" y="67"/>
                    </a:lnTo>
                    <a:lnTo>
                      <a:pt x="45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B58DD2B4-C437-4CF1-B824-A756D7461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1998" y="2093912"/>
                <a:ext cx="96322" cy="99890"/>
              </a:xfrm>
              <a:custGeom>
                <a:avLst/>
                <a:gdLst>
                  <a:gd name="T0" fmla="*/ 40 w 81"/>
                  <a:gd name="T1" fmla="*/ 84 h 84"/>
                  <a:gd name="T2" fmla="*/ 54 w 81"/>
                  <a:gd name="T3" fmla="*/ 58 h 84"/>
                  <a:gd name="T4" fmla="*/ 81 w 81"/>
                  <a:gd name="T5" fmla="*/ 43 h 84"/>
                  <a:gd name="T6" fmla="*/ 54 w 81"/>
                  <a:gd name="T7" fmla="*/ 29 h 84"/>
                  <a:gd name="T8" fmla="*/ 40 w 81"/>
                  <a:gd name="T9" fmla="*/ 0 h 84"/>
                  <a:gd name="T10" fmla="*/ 26 w 81"/>
                  <a:gd name="T11" fmla="*/ 29 h 84"/>
                  <a:gd name="T12" fmla="*/ 0 w 81"/>
                  <a:gd name="T13" fmla="*/ 43 h 84"/>
                  <a:gd name="T14" fmla="*/ 26 w 81"/>
                  <a:gd name="T15" fmla="*/ 58 h 84"/>
                  <a:gd name="T16" fmla="*/ 40 w 81"/>
                  <a:gd name="T1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84">
                    <a:moveTo>
                      <a:pt x="40" y="84"/>
                    </a:moveTo>
                    <a:lnTo>
                      <a:pt x="54" y="58"/>
                    </a:lnTo>
                    <a:lnTo>
                      <a:pt x="81" y="43"/>
                    </a:lnTo>
                    <a:lnTo>
                      <a:pt x="54" y="29"/>
                    </a:lnTo>
                    <a:lnTo>
                      <a:pt x="40" y="0"/>
                    </a:lnTo>
                    <a:lnTo>
                      <a:pt x="26" y="29"/>
                    </a:lnTo>
                    <a:lnTo>
                      <a:pt x="0" y="43"/>
                    </a:lnTo>
                    <a:lnTo>
                      <a:pt x="26" y="58"/>
                    </a:lnTo>
                    <a:lnTo>
                      <a:pt x="40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7" name="PA_组合 16">
            <a:extLst>
              <a:ext uri="{FF2B5EF4-FFF2-40B4-BE49-F238E27FC236}">
                <a16:creationId xmlns:a16="http://schemas.microsoft.com/office/drawing/2014/main" xmlns="" id="{B2DFCB14-FC7C-47E0-8504-FAE58B69DBB4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681432" y="4692682"/>
            <a:ext cx="10753727" cy="857260"/>
            <a:chOff x="1768931" y="3638220"/>
            <a:chExt cx="9298705" cy="85726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B202DDF1-5346-4E75-9671-3684BB51C643}"/>
                </a:ext>
              </a:extLst>
            </p:cNvPr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28" name="文本框 106">
                <a:extLst>
                  <a:ext uri="{FF2B5EF4-FFF2-40B4-BE49-F238E27FC236}">
                    <a16:creationId xmlns:a16="http://schemas.microsoft.com/office/drawing/2014/main" xmlns="" id="{2ECC6F30-90BE-47B6-B5C8-AB6913FE1C0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9" name="文本框 107">
                <a:extLst>
                  <a:ext uri="{FF2B5EF4-FFF2-40B4-BE49-F238E27FC236}">
                    <a16:creationId xmlns:a16="http://schemas.microsoft.com/office/drawing/2014/main" xmlns="" id="{34F7E298-B171-4C94-B7BD-FA66B2F949E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C0BA4536-FDC2-4C75-8D33-16C162143ED7}"/>
                </a:ext>
              </a:extLst>
            </p:cNvPr>
            <p:cNvGrpSpPr/>
            <p:nvPr/>
          </p:nvGrpSpPr>
          <p:grpSpPr>
            <a:xfrm>
              <a:off x="4130785" y="3638220"/>
              <a:ext cx="2213143" cy="857260"/>
              <a:chOff x="1732858" y="5001250"/>
              <a:chExt cx="2213143" cy="857260"/>
            </a:xfrm>
          </p:grpSpPr>
          <p:sp>
            <p:nvSpPr>
              <p:cNvPr id="26" name="文本框 104">
                <a:extLst>
                  <a:ext uri="{FF2B5EF4-FFF2-40B4-BE49-F238E27FC236}">
                    <a16:creationId xmlns:a16="http://schemas.microsoft.com/office/drawing/2014/main" xmlns="" id="{6DA0D50D-1BEF-4DA5-8E11-23B36011D86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7" name="文本框 105">
                <a:extLst>
                  <a:ext uri="{FF2B5EF4-FFF2-40B4-BE49-F238E27FC236}">
                    <a16:creationId xmlns:a16="http://schemas.microsoft.com/office/drawing/2014/main" xmlns="" id="{ACC8BE6E-458F-4F23-ACAF-BACFC96C12B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5F8CEA90-FB9B-472B-8608-544506BD2CE8}"/>
                </a:ext>
              </a:extLst>
            </p:cNvPr>
            <p:cNvGrpSpPr/>
            <p:nvPr/>
          </p:nvGrpSpPr>
          <p:grpSpPr>
            <a:xfrm>
              <a:off x="6492639" y="3638220"/>
              <a:ext cx="2213143" cy="857260"/>
              <a:chOff x="1732858" y="5001250"/>
              <a:chExt cx="2213143" cy="857260"/>
            </a:xfrm>
          </p:grpSpPr>
          <p:sp>
            <p:nvSpPr>
              <p:cNvPr id="24" name="文本框 102">
                <a:extLst>
                  <a:ext uri="{FF2B5EF4-FFF2-40B4-BE49-F238E27FC236}">
                    <a16:creationId xmlns:a16="http://schemas.microsoft.com/office/drawing/2014/main" xmlns="" id="{DF0387F3-2477-4132-A0DC-C14AE83FBE2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25" name="文本框 103">
                <a:extLst>
                  <a:ext uri="{FF2B5EF4-FFF2-40B4-BE49-F238E27FC236}">
                    <a16:creationId xmlns:a16="http://schemas.microsoft.com/office/drawing/2014/main" xmlns="" id="{3A81A83D-E4ED-44F7-B33B-2005861991D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BB905F0E-0E6F-4BF1-8EA5-99ED6F913E67}"/>
                </a:ext>
              </a:extLst>
            </p:cNvPr>
            <p:cNvGrpSpPr/>
            <p:nvPr/>
          </p:nvGrpSpPr>
          <p:grpSpPr>
            <a:xfrm>
              <a:off x="8854493" y="3638220"/>
              <a:ext cx="2213143" cy="857260"/>
              <a:chOff x="1732858" y="5001250"/>
              <a:chExt cx="2213143" cy="857260"/>
            </a:xfrm>
          </p:grpSpPr>
          <p:sp>
            <p:nvSpPr>
              <p:cNvPr id="22" name="文本框 100">
                <a:extLst>
                  <a:ext uri="{FF2B5EF4-FFF2-40B4-BE49-F238E27FC236}">
                    <a16:creationId xmlns:a16="http://schemas.microsoft.com/office/drawing/2014/main" xmlns="" id="{59F9B4D5-6D16-4645-A13A-FE6A824276D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23" name="文本框 101">
                <a:extLst>
                  <a:ext uri="{FF2B5EF4-FFF2-40B4-BE49-F238E27FC236}">
                    <a16:creationId xmlns:a16="http://schemas.microsoft.com/office/drawing/2014/main" xmlns="" id="{78204F0A-2FA1-4B46-B25B-ABEC38C5561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110" name="PA_标题 6">
            <a:extLst>
              <a:ext uri="{FF2B5EF4-FFF2-40B4-BE49-F238E27FC236}">
                <a16:creationId xmlns:a16="http://schemas.microsoft.com/office/drawing/2014/main" xmlns="" id="{C2171A53-D327-446C-9893-9A5621FC588E}"/>
              </a:ext>
            </a:extLst>
          </p:cNvPr>
          <p:cNvSpPr txBox="1">
            <a:spLocks/>
          </p:cNvSpPr>
          <p:nvPr>
            <p:custDataLst>
              <p:tags r:id="rId15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1" name="PA_TextPlaceholder 7">
            <a:extLst>
              <a:ext uri="{FF2B5EF4-FFF2-40B4-BE49-F238E27FC236}">
                <a16:creationId xmlns:a16="http://schemas.microsoft.com/office/drawing/2014/main" xmlns="" id="{AF07D596-C891-42A5-ABF9-2ED9417F570C}"/>
              </a:ext>
            </a:extLst>
          </p:cNvPr>
          <p:cNvSpPr txBox="1">
            <a:spLocks/>
          </p:cNvSpPr>
          <p:nvPr>
            <p:custDataLst>
              <p:tags r:id="rId16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9993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10" grpId="0"/>
      <p:bldP spid="1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Freeform: Shape 1038">
            <a:extLst>
              <a:ext uri="{FF2B5EF4-FFF2-40B4-BE49-F238E27FC236}">
                <a16:creationId xmlns:a16="http://schemas.microsoft.com/office/drawing/2014/main" xmlns="" id="{329CA896-E25A-4129-A48D-CC0DD5719145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727739" y="1802986"/>
            <a:ext cx="7028861" cy="3428478"/>
          </a:xfrm>
          <a:custGeom>
            <a:avLst/>
            <a:gdLst>
              <a:gd name="T0" fmla="*/ 1193 w 3611"/>
              <a:gd name="T1" fmla="*/ 65 h 1760"/>
              <a:gd name="T2" fmla="*/ 1206 w 3611"/>
              <a:gd name="T3" fmla="*/ 92 h 1760"/>
              <a:gd name="T4" fmla="*/ 1114 w 3611"/>
              <a:gd name="T5" fmla="*/ 118 h 1760"/>
              <a:gd name="T6" fmla="*/ 878 w 3611"/>
              <a:gd name="T7" fmla="*/ 183 h 1760"/>
              <a:gd name="T8" fmla="*/ 444 w 3611"/>
              <a:gd name="T9" fmla="*/ 223 h 1760"/>
              <a:gd name="T10" fmla="*/ 2612 w 3611"/>
              <a:gd name="T11" fmla="*/ 223 h 1760"/>
              <a:gd name="T12" fmla="*/ 1363 w 3611"/>
              <a:gd name="T13" fmla="*/ 249 h 1760"/>
              <a:gd name="T14" fmla="*/ 2928 w 3611"/>
              <a:gd name="T15" fmla="*/ 236 h 1760"/>
              <a:gd name="T16" fmla="*/ 431 w 3611"/>
              <a:gd name="T17" fmla="*/ 289 h 1760"/>
              <a:gd name="T18" fmla="*/ 1981 w 3611"/>
              <a:gd name="T19" fmla="*/ 301 h 1760"/>
              <a:gd name="T20" fmla="*/ 3125 w 3611"/>
              <a:gd name="T21" fmla="*/ 301 h 1760"/>
              <a:gd name="T22" fmla="*/ 496 w 3611"/>
              <a:gd name="T23" fmla="*/ 328 h 1760"/>
              <a:gd name="T24" fmla="*/ 1981 w 3611"/>
              <a:gd name="T25" fmla="*/ 315 h 1760"/>
              <a:gd name="T26" fmla="*/ 2836 w 3611"/>
              <a:gd name="T27" fmla="*/ 328 h 1760"/>
              <a:gd name="T28" fmla="*/ 128 w 3611"/>
              <a:gd name="T29" fmla="*/ 380 h 1760"/>
              <a:gd name="T30" fmla="*/ 1232 w 3611"/>
              <a:gd name="T31" fmla="*/ 380 h 1760"/>
              <a:gd name="T32" fmla="*/ 2546 w 3611"/>
              <a:gd name="T33" fmla="*/ 367 h 1760"/>
              <a:gd name="T34" fmla="*/ 3361 w 3611"/>
              <a:gd name="T35" fmla="*/ 355 h 1760"/>
              <a:gd name="T36" fmla="*/ 707 w 3611"/>
              <a:gd name="T37" fmla="*/ 407 h 1760"/>
              <a:gd name="T38" fmla="*/ 2494 w 3611"/>
              <a:gd name="T39" fmla="*/ 420 h 1760"/>
              <a:gd name="T40" fmla="*/ 3401 w 3611"/>
              <a:gd name="T41" fmla="*/ 420 h 1760"/>
              <a:gd name="T42" fmla="*/ 1955 w 3611"/>
              <a:gd name="T43" fmla="*/ 446 h 1760"/>
              <a:gd name="T44" fmla="*/ 2770 w 3611"/>
              <a:gd name="T45" fmla="*/ 434 h 1760"/>
              <a:gd name="T46" fmla="*/ 628 w 3611"/>
              <a:gd name="T47" fmla="*/ 486 h 1760"/>
              <a:gd name="T48" fmla="*/ 2336 w 3611"/>
              <a:gd name="T49" fmla="*/ 499 h 1760"/>
              <a:gd name="T50" fmla="*/ 404 w 3611"/>
              <a:gd name="T51" fmla="*/ 512 h 1760"/>
              <a:gd name="T52" fmla="*/ 1876 w 3611"/>
              <a:gd name="T53" fmla="*/ 525 h 1760"/>
              <a:gd name="T54" fmla="*/ 2691 w 3611"/>
              <a:gd name="T55" fmla="*/ 512 h 1760"/>
              <a:gd name="T56" fmla="*/ 786 w 3611"/>
              <a:gd name="T57" fmla="*/ 565 h 1760"/>
              <a:gd name="T58" fmla="*/ 2218 w 3611"/>
              <a:gd name="T59" fmla="*/ 577 h 1760"/>
              <a:gd name="T60" fmla="*/ 3085 w 3611"/>
              <a:gd name="T61" fmla="*/ 577 h 1760"/>
              <a:gd name="T62" fmla="*/ 1758 w 3611"/>
              <a:gd name="T63" fmla="*/ 604 h 1760"/>
              <a:gd name="T64" fmla="*/ 2573 w 3611"/>
              <a:gd name="T65" fmla="*/ 591 h 1760"/>
              <a:gd name="T66" fmla="*/ 707 w 3611"/>
              <a:gd name="T67" fmla="*/ 643 h 1760"/>
              <a:gd name="T68" fmla="*/ 2376 w 3611"/>
              <a:gd name="T69" fmla="*/ 656 h 1760"/>
              <a:gd name="T70" fmla="*/ 602 w 3611"/>
              <a:gd name="T71" fmla="*/ 696 h 1760"/>
              <a:gd name="T72" fmla="*/ 2270 w 3611"/>
              <a:gd name="T73" fmla="*/ 683 h 1760"/>
              <a:gd name="T74" fmla="*/ 523 w 3611"/>
              <a:gd name="T75" fmla="*/ 710 h 1760"/>
              <a:gd name="T76" fmla="*/ 2284 w 3611"/>
              <a:gd name="T77" fmla="*/ 722 h 1760"/>
              <a:gd name="T78" fmla="*/ 602 w 3611"/>
              <a:gd name="T79" fmla="*/ 774 h 1760"/>
              <a:gd name="T80" fmla="*/ 2415 w 3611"/>
              <a:gd name="T81" fmla="*/ 774 h 1760"/>
              <a:gd name="T82" fmla="*/ 772 w 3611"/>
              <a:gd name="T83" fmla="*/ 801 h 1760"/>
              <a:gd name="T84" fmla="*/ 2415 w 3611"/>
              <a:gd name="T85" fmla="*/ 788 h 1760"/>
              <a:gd name="T86" fmla="*/ 1693 w 3611"/>
              <a:gd name="T87" fmla="*/ 841 h 1760"/>
              <a:gd name="T88" fmla="*/ 2573 w 3611"/>
              <a:gd name="T89" fmla="*/ 853 h 1760"/>
              <a:gd name="T90" fmla="*/ 1981 w 3611"/>
              <a:gd name="T91" fmla="*/ 893 h 1760"/>
              <a:gd name="T92" fmla="*/ 628 w 3611"/>
              <a:gd name="T93" fmla="*/ 919 h 1760"/>
              <a:gd name="T94" fmla="*/ 2218 w 3611"/>
              <a:gd name="T95" fmla="*/ 907 h 1760"/>
              <a:gd name="T96" fmla="*/ 1876 w 3611"/>
              <a:gd name="T97" fmla="*/ 959 h 1760"/>
              <a:gd name="T98" fmla="*/ 1745 w 3611"/>
              <a:gd name="T99" fmla="*/ 1011 h 1760"/>
              <a:gd name="T100" fmla="*/ 1627 w 3611"/>
              <a:gd name="T101" fmla="*/ 1025 h 1760"/>
              <a:gd name="T102" fmla="*/ 1127 w 3611"/>
              <a:gd name="T103" fmla="*/ 1077 h 1760"/>
              <a:gd name="T104" fmla="*/ 1075 w 3611"/>
              <a:gd name="T105" fmla="*/ 1104 h 1760"/>
              <a:gd name="T106" fmla="*/ 1023 w 3611"/>
              <a:gd name="T107" fmla="*/ 1156 h 1760"/>
              <a:gd name="T108" fmla="*/ 917 w 3611"/>
              <a:gd name="T109" fmla="*/ 1183 h 1760"/>
              <a:gd name="T110" fmla="*/ 956 w 3611"/>
              <a:gd name="T111" fmla="*/ 1222 h 1760"/>
              <a:gd name="T112" fmla="*/ 1101 w 3611"/>
              <a:gd name="T113" fmla="*/ 1274 h 1760"/>
              <a:gd name="T114" fmla="*/ 1272 w 3611"/>
              <a:gd name="T115" fmla="*/ 1326 h 1760"/>
              <a:gd name="T116" fmla="*/ 1245 w 3611"/>
              <a:gd name="T117" fmla="*/ 1353 h 1760"/>
              <a:gd name="T118" fmla="*/ 1114 w 3611"/>
              <a:gd name="T119" fmla="*/ 1405 h 1760"/>
              <a:gd name="T120" fmla="*/ 1154 w 3611"/>
              <a:gd name="T121" fmla="*/ 1445 h 1760"/>
              <a:gd name="T122" fmla="*/ 1929 w 3611"/>
              <a:gd name="T123" fmla="*/ 1471 h 1760"/>
              <a:gd name="T124" fmla="*/ 948 w 3611"/>
              <a:gd name="T125" fmla="*/ 1590 h 1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11" h="1760">
                <a:moveTo>
                  <a:pt x="825" y="13"/>
                </a:moveTo>
                <a:cubicBezTo>
                  <a:pt x="825" y="6"/>
                  <a:pt x="831" y="0"/>
                  <a:pt x="838" y="0"/>
                </a:cubicBezTo>
                <a:cubicBezTo>
                  <a:pt x="845" y="0"/>
                  <a:pt x="851" y="6"/>
                  <a:pt x="851" y="13"/>
                </a:cubicBezTo>
                <a:cubicBezTo>
                  <a:pt x="851" y="20"/>
                  <a:pt x="845" y="25"/>
                  <a:pt x="838" y="25"/>
                </a:cubicBezTo>
                <a:cubicBezTo>
                  <a:pt x="831" y="25"/>
                  <a:pt x="825" y="20"/>
                  <a:pt x="825" y="13"/>
                </a:cubicBezTo>
                <a:close/>
                <a:moveTo>
                  <a:pt x="878" y="25"/>
                </a:moveTo>
                <a:cubicBezTo>
                  <a:pt x="885" y="25"/>
                  <a:pt x="890" y="20"/>
                  <a:pt x="890" y="13"/>
                </a:cubicBezTo>
                <a:cubicBezTo>
                  <a:pt x="890" y="6"/>
                  <a:pt x="885" y="0"/>
                  <a:pt x="878" y="0"/>
                </a:cubicBezTo>
                <a:cubicBezTo>
                  <a:pt x="870" y="0"/>
                  <a:pt x="865" y="6"/>
                  <a:pt x="865" y="13"/>
                </a:cubicBezTo>
                <a:cubicBezTo>
                  <a:pt x="865" y="20"/>
                  <a:pt x="870" y="25"/>
                  <a:pt x="878" y="25"/>
                </a:cubicBezTo>
                <a:close/>
                <a:moveTo>
                  <a:pt x="917" y="25"/>
                </a:moveTo>
                <a:cubicBezTo>
                  <a:pt x="924" y="25"/>
                  <a:pt x="930" y="20"/>
                  <a:pt x="930" y="13"/>
                </a:cubicBezTo>
                <a:cubicBezTo>
                  <a:pt x="930" y="6"/>
                  <a:pt x="924" y="0"/>
                  <a:pt x="917" y="0"/>
                </a:cubicBezTo>
                <a:cubicBezTo>
                  <a:pt x="910" y="0"/>
                  <a:pt x="904" y="6"/>
                  <a:pt x="904" y="13"/>
                </a:cubicBezTo>
                <a:cubicBezTo>
                  <a:pt x="904" y="20"/>
                  <a:pt x="910" y="25"/>
                  <a:pt x="917" y="25"/>
                </a:cubicBezTo>
                <a:close/>
                <a:moveTo>
                  <a:pt x="956" y="25"/>
                </a:moveTo>
                <a:cubicBezTo>
                  <a:pt x="963" y="25"/>
                  <a:pt x="969" y="20"/>
                  <a:pt x="969" y="13"/>
                </a:cubicBezTo>
                <a:cubicBezTo>
                  <a:pt x="969" y="6"/>
                  <a:pt x="963" y="0"/>
                  <a:pt x="956" y="0"/>
                </a:cubicBezTo>
                <a:cubicBezTo>
                  <a:pt x="949" y="0"/>
                  <a:pt x="944" y="6"/>
                  <a:pt x="944" y="13"/>
                </a:cubicBezTo>
                <a:cubicBezTo>
                  <a:pt x="944" y="20"/>
                  <a:pt x="949" y="25"/>
                  <a:pt x="956" y="25"/>
                </a:cubicBezTo>
                <a:close/>
                <a:moveTo>
                  <a:pt x="996" y="25"/>
                </a:moveTo>
                <a:cubicBezTo>
                  <a:pt x="1003" y="25"/>
                  <a:pt x="1009" y="20"/>
                  <a:pt x="1009" y="13"/>
                </a:cubicBezTo>
                <a:cubicBezTo>
                  <a:pt x="1009" y="6"/>
                  <a:pt x="1003" y="0"/>
                  <a:pt x="996" y="0"/>
                </a:cubicBezTo>
                <a:cubicBezTo>
                  <a:pt x="989" y="0"/>
                  <a:pt x="983" y="6"/>
                  <a:pt x="983" y="13"/>
                </a:cubicBezTo>
                <a:cubicBezTo>
                  <a:pt x="983" y="20"/>
                  <a:pt x="989" y="25"/>
                  <a:pt x="996" y="25"/>
                </a:cubicBezTo>
                <a:close/>
                <a:moveTo>
                  <a:pt x="1035" y="25"/>
                </a:moveTo>
                <a:cubicBezTo>
                  <a:pt x="1042" y="25"/>
                  <a:pt x="1048" y="20"/>
                  <a:pt x="1048" y="13"/>
                </a:cubicBezTo>
                <a:cubicBezTo>
                  <a:pt x="1048" y="6"/>
                  <a:pt x="1042" y="0"/>
                  <a:pt x="1035" y="0"/>
                </a:cubicBezTo>
                <a:cubicBezTo>
                  <a:pt x="1028" y="0"/>
                  <a:pt x="1022" y="6"/>
                  <a:pt x="1022" y="13"/>
                </a:cubicBezTo>
                <a:cubicBezTo>
                  <a:pt x="1022" y="20"/>
                  <a:pt x="1028" y="25"/>
                  <a:pt x="1035" y="25"/>
                </a:cubicBezTo>
                <a:close/>
                <a:moveTo>
                  <a:pt x="1114" y="25"/>
                </a:moveTo>
                <a:cubicBezTo>
                  <a:pt x="1121" y="25"/>
                  <a:pt x="1127" y="20"/>
                  <a:pt x="1127" y="13"/>
                </a:cubicBezTo>
                <a:cubicBezTo>
                  <a:pt x="1127" y="6"/>
                  <a:pt x="1121" y="0"/>
                  <a:pt x="1114" y="0"/>
                </a:cubicBezTo>
                <a:cubicBezTo>
                  <a:pt x="1107" y="0"/>
                  <a:pt x="1101" y="6"/>
                  <a:pt x="1101" y="13"/>
                </a:cubicBezTo>
                <a:cubicBezTo>
                  <a:pt x="1101" y="20"/>
                  <a:pt x="1107" y="25"/>
                  <a:pt x="1114" y="25"/>
                </a:cubicBezTo>
                <a:close/>
                <a:moveTo>
                  <a:pt x="1193" y="25"/>
                </a:moveTo>
                <a:cubicBezTo>
                  <a:pt x="1200" y="25"/>
                  <a:pt x="1206" y="20"/>
                  <a:pt x="1206" y="13"/>
                </a:cubicBezTo>
                <a:cubicBezTo>
                  <a:pt x="1206" y="6"/>
                  <a:pt x="1200" y="0"/>
                  <a:pt x="1193" y="0"/>
                </a:cubicBezTo>
                <a:cubicBezTo>
                  <a:pt x="1186" y="0"/>
                  <a:pt x="1180" y="6"/>
                  <a:pt x="1180" y="13"/>
                </a:cubicBezTo>
                <a:cubicBezTo>
                  <a:pt x="1180" y="20"/>
                  <a:pt x="1186" y="25"/>
                  <a:pt x="1193" y="25"/>
                </a:cubicBezTo>
                <a:close/>
                <a:moveTo>
                  <a:pt x="1272" y="25"/>
                </a:moveTo>
                <a:cubicBezTo>
                  <a:pt x="1279" y="25"/>
                  <a:pt x="1285" y="20"/>
                  <a:pt x="1285" y="13"/>
                </a:cubicBezTo>
                <a:cubicBezTo>
                  <a:pt x="1285" y="6"/>
                  <a:pt x="1279" y="0"/>
                  <a:pt x="1272" y="0"/>
                </a:cubicBezTo>
                <a:cubicBezTo>
                  <a:pt x="1265" y="0"/>
                  <a:pt x="1259" y="6"/>
                  <a:pt x="1259" y="13"/>
                </a:cubicBezTo>
                <a:cubicBezTo>
                  <a:pt x="1259" y="20"/>
                  <a:pt x="1265" y="25"/>
                  <a:pt x="1272" y="25"/>
                </a:cubicBezTo>
                <a:close/>
                <a:moveTo>
                  <a:pt x="1311" y="25"/>
                </a:moveTo>
                <a:cubicBezTo>
                  <a:pt x="1318" y="25"/>
                  <a:pt x="1324" y="20"/>
                  <a:pt x="1324" y="13"/>
                </a:cubicBezTo>
                <a:cubicBezTo>
                  <a:pt x="1324" y="6"/>
                  <a:pt x="1318" y="0"/>
                  <a:pt x="1311" y="0"/>
                </a:cubicBezTo>
                <a:cubicBezTo>
                  <a:pt x="1304" y="0"/>
                  <a:pt x="1298" y="6"/>
                  <a:pt x="1298" y="13"/>
                </a:cubicBezTo>
                <a:cubicBezTo>
                  <a:pt x="1298" y="20"/>
                  <a:pt x="1304" y="25"/>
                  <a:pt x="1311" y="25"/>
                </a:cubicBezTo>
                <a:close/>
                <a:moveTo>
                  <a:pt x="1351" y="25"/>
                </a:moveTo>
                <a:cubicBezTo>
                  <a:pt x="1358" y="25"/>
                  <a:pt x="1363" y="20"/>
                  <a:pt x="1363" y="13"/>
                </a:cubicBezTo>
                <a:cubicBezTo>
                  <a:pt x="1363" y="6"/>
                  <a:pt x="1358" y="0"/>
                  <a:pt x="1351" y="0"/>
                </a:cubicBezTo>
                <a:cubicBezTo>
                  <a:pt x="1344" y="0"/>
                  <a:pt x="1338" y="6"/>
                  <a:pt x="1338" y="13"/>
                </a:cubicBezTo>
                <a:cubicBezTo>
                  <a:pt x="1338" y="20"/>
                  <a:pt x="1344" y="25"/>
                  <a:pt x="1351" y="25"/>
                </a:cubicBezTo>
                <a:close/>
                <a:moveTo>
                  <a:pt x="1390" y="25"/>
                </a:moveTo>
                <a:cubicBezTo>
                  <a:pt x="1397" y="25"/>
                  <a:pt x="1403" y="20"/>
                  <a:pt x="1403" y="13"/>
                </a:cubicBezTo>
                <a:cubicBezTo>
                  <a:pt x="1403" y="6"/>
                  <a:pt x="1397" y="0"/>
                  <a:pt x="1390" y="0"/>
                </a:cubicBezTo>
                <a:cubicBezTo>
                  <a:pt x="1383" y="0"/>
                  <a:pt x="1377" y="6"/>
                  <a:pt x="1377" y="13"/>
                </a:cubicBezTo>
                <a:cubicBezTo>
                  <a:pt x="1377" y="20"/>
                  <a:pt x="1383" y="25"/>
                  <a:pt x="1390" y="25"/>
                </a:cubicBezTo>
                <a:close/>
                <a:moveTo>
                  <a:pt x="1429" y="20"/>
                </a:moveTo>
                <a:cubicBezTo>
                  <a:pt x="1434" y="20"/>
                  <a:pt x="1437" y="17"/>
                  <a:pt x="1437" y="13"/>
                </a:cubicBezTo>
                <a:cubicBezTo>
                  <a:pt x="1437" y="9"/>
                  <a:pt x="1434" y="5"/>
                  <a:pt x="1429" y="5"/>
                </a:cubicBezTo>
                <a:cubicBezTo>
                  <a:pt x="1425" y="5"/>
                  <a:pt x="1422" y="9"/>
                  <a:pt x="1422" y="13"/>
                </a:cubicBezTo>
                <a:cubicBezTo>
                  <a:pt x="1422" y="17"/>
                  <a:pt x="1425" y="20"/>
                  <a:pt x="1429" y="20"/>
                </a:cubicBezTo>
                <a:close/>
                <a:moveTo>
                  <a:pt x="759" y="65"/>
                </a:moveTo>
                <a:cubicBezTo>
                  <a:pt x="766" y="65"/>
                  <a:pt x="772" y="59"/>
                  <a:pt x="772" y="52"/>
                </a:cubicBezTo>
                <a:cubicBezTo>
                  <a:pt x="772" y="45"/>
                  <a:pt x="766" y="39"/>
                  <a:pt x="759" y="39"/>
                </a:cubicBezTo>
                <a:cubicBezTo>
                  <a:pt x="752" y="39"/>
                  <a:pt x="746" y="45"/>
                  <a:pt x="746" y="52"/>
                </a:cubicBezTo>
                <a:cubicBezTo>
                  <a:pt x="746" y="59"/>
                  <a:pt x="752" y="65"/>
                  <a:pt x="759" y="65"/>
                </a:cubicBezTo>
                <a:close/>
                <a:moveTo>
                  <a:pt x="838" y="43"/>
                </a:moveTo>
                <a:cubicBezTo>
                  <a:pt x="833" y="43"/>
                  <a:pt x="829" y="47"/>
                  <a:pt x="829" y="52"/>
                </a:cubicBezTo>
                <a:cubicBezTo>
                  <a:pt x="829" y="57"/>
                  <a:pt x="833" y="61"/>
                  <a:pt x="838" y="61"/>
                </a:cubicBezTo>
                <a:cubicBezTo>
                  <a:pt x="843" y="61"/>
                  <a:pt x="847" y="57"/>
                  <a:pt x="847" y="52"/>
                </a:cubicBezTo>
                <a:cubicBezTo>
                  <a:pt x="847" y="47"/>
                  <a:pt x="843" y="43"/>
                  <a:pt x="838" y="43"/>
                </a:cubicBezTo>
                <a:close/>
                <a:moveTo>
                  <a:pt x="917" y="65"/>
                </a:moveTo>
                <a:cubicBezTo>
                  <a:pt x="924" y="65"/>
                  <a:pt x="930" y="59"/>
                  <a:pt x="930" y="52"/>
                </a:cubicBezTo>
                <a:cubicBezTo>
                  <a:pt x="930" y="45"/>
                  <a:pt x="924" y="39"/>
                  <a:pt x="917" y="39"/>
                </a:cubicBezTo>
                <a:cubicBezTo>
                  <a:pt x="910" y="39"/>
                  <a:pt x="904" y="45"/>
                  <a:pt x="904" y="52"/>
                </a:cubicBezTo>
                <a:cubicBezTo>
                  <a:pt x="904" y="59"/>
                  <a:pt x="910" y="65"/>
                  <a:pt x="917" y="65"/>
                </a:cubicBezTo>
                <a:close/>
                <a:moveTo>
                  <a:pt x="956" y="65"/>
                </a:moveTo>
                <a:cubicBezTo>
                  <a:pt x="963" y="65"/>
                  <a:pt x="969" y="59"/>
                  <a:pt x="969" y="52"/>
                </a:cubicBezTo>
                <a:cubicBezTo>
                  <a:pt x="969" y="45"/>
                  <a:pt x="963" y="39"/>
                  <a:pt x="956" y="39"/>
                </a:cubicBezTo>
                <a:cubicBezTo>
                  <a:pt x="949" y="39"/>
                  <a:pt x="944" y="45"/>
                  <a:pt x="944" y="52"/>
                </a:cubicBezTo>
                <a:cubicBezTo>
                  <a:pt x="944" y="59"/>
                  <a:pt x="949" y="65"/>
                  <a:pt x="956" y="65"/>
                </a:cubicBezTo>
                <a:close/>
                <a:moveTo>
                  <a:pt x="1035" y="65"/>
                </a:moveTo>
                <a:cubicBezTo>
                  <a:pt x="1042" y="65"/>
                  <a:pt x="1048" y="59"/>
                  <a:pt x="1048" y="52"/>
                </a:cubicBezTo>
                <a:cubicBezTo>
                  <a:pt x="1048" y="45"/>
                  <a:pt x="1042" y="39"/>
                  <a:pt x="1035" y="39"/>
                </a:cubicBezTo>
                <a:cubicBezTo>
                  <a:pt x="1028" y="39"/>
                  <a:pt x="1022" y="45"/>
                  <a:pt x="1022" y="52"/>
                </a:cubicBezTo>
                <a:cubicBezTo>
                  <a:pt x="1022" y="59"/>
                  <a:pt x="1028" y="65"/>
                  <a:pt x="1035" y="65"/>
                </a:cubicBezTo>
                <a:close/>
                <a:moveTo>
                  <a:pt x="1075" y="65"/>
                </a:moveTo>
                <a:cubicBezTo>
                  <a:pt x="1082" y="65"/>
                  <a:pt x="1087" y="59"/>
                  <a:pt x="1087" y="52"/>
                </a:cubicBezTo>
                <a:cubicBezTo>
                  <a:pt x="1087" y="45"/>
                  <a:pt x="1082" y="39"/>
                  <a:pt x="1075" y="39"/>
                </a:cubicBezTo>
                <a:cubicBezTo>
                  <a:pt x="1068" y="39"/>
                  <a:pt x="1062" y="45"/>
                  <a:pt x="1062" y="52"/>
                </a:cubicBezTo>
                <a:cubicBezTo>
                  <a:pt x="1062" y="59"/>
                  <a:pt x="1068" y="65"/>
                  <a:pt x="1075" y="65"/>
                </a:cubicBezTo>
                <a:close/>
                <a:moveTo>
                  <a:pt x="1114" y="65"/>
                </a:moveTo>
                <a:cubicBezTo>
                  <a:pt x="1121" y="65"/>
                  <a:pt x="1127" y="59"/>
                  <a:pt x="1127" y="52"/>
                </a:cubicBezTo>
                <a:cubicBezTo>
                  <a:pt x="1127" y="45"/>
                  <a:pt x="1121" y="39"/>
                  <a:pt x="1114" y="39"/>
                </a:cubicBezTo>
                <a:cubicBezTo>
                  <a:pt x="1107" y="39"/>
                  <a:pt x="1101" y="45"/>
                  <a:pt x="1101" y="52"/>
                </a:cubicBezTo>
                <a:cubicBezTo>
                  <a:pt x="1101" y="59"/>
                  <a:pt x="1107" y="65"/>
                  <a:pt x="1114" y="65"/>
                </a:cubicBezTo>
                <a:close/>
                <a:moveTo>
                  <a:pt x="1153" y="65"/>
                </a:moveTo>
                <a:cubicBezTo>
                  <a:pt x="1161" y="65"/>
                  <a:pt x="1166" y="59"/>
                  <a:pt x="1166" y="52"/>
                </a:cubicBezTo>
                <a:cubicBezTo>
                  <a:pt x="1166" y="45"/>
                  <a:pt x="1161" y="39"/>
                  <a:pt x="1153" y="39"/>
                </a:cubicBezTo>
                <a:cubicBezTo>
                  <a:pt x="1146" y="39"/>
                  <a:pt x="1141" y="45"/>
                  <a:pt x="1141" y="52"/>
                </a:cubicBezTo>
                <a:cubicBezTo>
                  <a:pt x="1141" y="59"/>
                  <a:pt x="1146" y="65"/>
                  <a:pt x="1153" y="65"/>
                </a:cubicBezTo>
                <a:close/>
                <a:moveTo>
                  <a:pt x="1193" y="65"/>
                </a:moveTo>
                <a:cubicBezTo>
                  <a:pt x="1200" y="65"/>
                  <a:pt x="1206" y="59"/>
                  <a:pt x="1206" y="52"/>
                </a:cubicBezTo>
                <a:cubicBezTo>
                  <a:pt x="1206" y="45"/>
                  <a:pt x="1200" y="39"/>
                  <a:pt x="1193" y="39"/>
                </a:cubicBezTo>
                <a:cubicBezTo>
                  <a:pt x="1186" y="39"/>
                  <a:pt x="1180" y="45"/>
                  <a:pt x="1180" y="52"/>
                </a:cubicBezTo>
                <a:cubicBezTo>
                  <a:pt x="1180" y="59"/>
                  <a:pt x="1186" y="65"/>
                  <a:pt x="1193" y="65"/>
                </a:cubicBezTo>
                <a:close/>
                <a:moveTo>
                  <a:pt x="1232" y="65"/>
                </a:moveTo>
                <a:cubicBezTo>
                  <a:pt x="1239" y="65"/>
                  <a:pt x="1245" y="59"/>
                  <a:pt x="1245" y="52"/>
                </a:cubicBezTo>
                <a:cubicBezTo>
                  <a:pt x="1245" y="45"/>
                  <a:pt x="1239" y="39"/>
                  <a:pt x="1232" y="39"/>
                </a:cubicBezTo>
                <a:cubicBezTo>
                  <a:pt x="1225" y="39"/>
                  <a:pt x="1220" y="45"/>
                  <a:pt x="1220" y="52"/>
                </a:cubicBezTo>
                <a:cubicBezTo>
                  <a:pt x="1220" y="59"/>
                  <a:pt x="1225" y="65"/>
                  <a:pt x="1232" y="65"/>
                </a:cubicBezTo>
                <a:close/>
                <a:moveTo>
                  <a:pt x="1272" y="65"/>
                </a:moveTo>
                <a:cubicBezTo>
                  <a:pt x="1279" y="65"/>
                  <a:pt x="1285" y="59"/>
                  <a:pt x="1285" y="52"/>
                </a:cubicBezTo>
                <a:cubicBezTo>
                  <a:pt x="1285" y="45"/>
                  <a:pt x="1279" y="39"/>
                  <a:pt x="1272" y="39"/>
                </a:cubicBezTo>
                <a:cubicBezTo>
                  <a:pt x="1265" y="39"/>
                  <a:pt x="1259" y="45"/>
                  <a:pt x="1259" y="52"/>
                </a:cubicBezTo>
                <a:cubicBezTo>
                  <a:pt x="1259" y="59"/>
                  <a:pt x="1265" y="65"/>
                  <a:pt x="1272" y="65"/>
                </a:cubicBezTo>
                <a:close/>
                <a:moveTo>
                  <a:pt x="1311" y="65"/>
                </a:moveTo>
                <a:cubicBezTo>
                  <a:pt x="1318" y="65"/>
                  <a:pt x="1324" y="59"/>
                  <a:pt x="1324" y="52"/>
                </a:cubicBezTo>
                <a:cubicBezTo>
                  <a:pt x="1324" y="45"/>
                  <a:pt x="1318" y="39"/>
                  <a:pt x="1311" y="39"/>
                </a:cubicBezTo>
                <a:cubicBezTo>
                  <a:pt x="1304" y="39"/>
                  <a:pt x="1298" y="45"/>
                  <a:pt x="1298" y="52"/>
                </a:cubicBezTo>
                <a:cubicBezTo>
                  <a:pt x="1298" y="59"/>
                  <a:pt x="1304" y="65"/>
                  <a:pt x="1311" y="65"/>
                </a:cubicBezTo>
                <a:close/>
                <a:moveTo>
                  <a:pt x="1351" y="65"/>
                </a:moveTo>
                <a:cubicBezTo>
                  <a:pt x="1358" y="65"/>
                  <a:pt x="1363" y="59"/>
                  <a:pt x="1363" y="52"/>
                </a:cubicBezTo>
                <a:cubicBezTo>
                  <a:pt x="1363" y="45"/>
                  <a:pt x="1358" y="39"/>
                  <a:pt x="1351" y="39"/>
                </a:cubicBezTo>
                <a:cubicBezTo>
                  <a:pt x="1344" y="39"/>
                  <a:pt x="1338" y="45"/>
                  <a:pt x="1338" y="52"/>
                </a:cubicBezTo>
                <a:cubicBezTo>
                  <a:pt x="1338" y="59"/>
                  <a:pt x="1344" y="65"/>
                  <a:pt x="1351" y="65"/>
                </a:cubicBezTo>
                <a:close/>
                <a:moveTo>
                  <a:pt x="1390" y="65"/>
                </a:moveTo>
                <a:cubicBezTo>
                  <a:pt x="1397" y="65"/>
                  <a:pt x="1403" y="59"/>
                  <a:pt x="1403" y="52"/>
                </a:cubicBezTo>
                <a:cubicBezTo>
                  <a:pt x="1403" y="45"/>
                  <a:pt x="1397" y="39"/>
                  <a:pt x="1390" y="39"/>
                </a:cubicBezTo>
                <a:cubicBezTo>
                  <a:pt x="1383" y="39"/>
                  <a:pt x="1377" y="45"/>
                  <a:pt x="1377" y="52"/>
                </a:cubicBezTo>
                <a:cubicBezTo>
                  <a:pt x="1377" y="59"/>
                  <a:pt x="1383" y="65"/>
                  <a:pt x="1390" y="65"/>
                </a:cubicBezTo>
                <a:close/>
                <a:moveTo>
                  <a:pt x="1429" y="65"/>
                </a:moveTo>
                <a:cubicBezTo>
                  <a:pt x="1437" y="65"/>
                  <a:pt x="1442" y="59"/>
                  <a:pt x="1442" y="52"/>
                </a:cubicBezTo>
                <a:cubicBezTo>
                  <a:pt x="1442" y="45"/>
                  <a:pt x="1437" y="39"/>
                  <a:pt x="1429" y="39"/>
                </a:cubicBezTo>
                <a:cubicBezTo>
                  <a:pt x="1422" y="39"/>
                  <a:pt x="1417" y="45"/>
                  <a:pt x="1417" y="52"/>
                </a:cubicBezTo>
                <a:cubicBezTo>
                  <a:pt x="1417" y="59"/>
                  <a:pt x="1422" y="65"/>
                  <a:pt x="1429" y="65"/>
                </a:cubicBezTo>
                <a:close/>
                <a:moveTo>
                  <a:pt x="1469" y="65"/>
                </a:moveTo>
                <a:cubicBezTo>
                  <a:pt x="1476" y="65"/>
                  <a:pt x="1482" y="59"/>
                  <a:pt x="1482" y="52"/>
                </a:cubicBezTo>
                <a:cubicBezTo>
                  <a:pt x="1482" y="45"/>
                  <a:pt x="1476" y="39"/>
                  <a:pt x="1469" y="39"/>
                </a:cubicBezTo>
                <a:cubicBezTo>
                  <a:pt x="1462" y="39"/>
                  <a:pt x="1456" y="45"/>
                  <a:pt x="1456" y="52"/>
                </a:cubicBezTo>
                <a:cubicBezTo>
                  <a:pt x="1456" y="59"/>
                  <a:pt x="1462" y="65"/>
                  <a:pt x="1469" y="65"/>
                </a:cubicBezTo>
                <a:close/>
                <a:moveTo>
                  <a:pt x="1508" y="65"/>
                </a:moveTo>
                <a:cubicBezTo>
                  <a:pt x="1515" y="65"/>
                  <a:pt x="1521" y="59"/>
                  <a:pt x="1521" y="52"/>
                </a:cubicBezTo>
                <a:cubicBezTo>
                  <a:pt x="1521" y="45"/>
                  <a:pt x="1515" y="39"/>
                  <a:pt x="1508" y="39"/>
                </a:cubicBezTo>
                <a:cubicBezTo>
                  <a:pt x="1501" y="39"/>
                  <a:pt x="1496" y="45"/>
                  <a:pt x="1496" y="52"/>
                </a:cubicBezTo>
                <a:cubicBezTo>
                  <a:pt x="1496" y="59"/>
                  <a:pt x="1501" y="65"/>
                  <a:pt x="1508" y="65"/>
                </a:cubicBezTo>
                <a:close/>
                <a:moveTo>
                  <a:pt x="2652" y="65"/>
                </a:moveTo>
                <a:cubicBezTo>
                  <a:pt x="2659" y="65"/>
                  <a:pt x="2664" y="59"/>
                  <a:pt x="2664" y="52"/>
                </a:cubicBezTo>
                <a:cubicBezTo>
                  <a:pt x="2664" y="45"/>
                  <a:pt x="2659" y="39"/>
                  <a:pt x="2652" y="39"/>
                </a:cubicBezTo>
                <a:cubicBezTo>
                  <a:pt x="2645" y="39"/>
                  <a:pt x="2639" y="45"/>
                  <a:pt x="2639" y="52"/>
                </a:cubicBezTo>
                <a:cubicBezTo>
                  <a:pt x="2639" y="59"/>
                  <a:pt x="2645" y="65"/>
                  <a:pt x="2652" y="65"/>
                </a:cubicBezTo>
                <a:close/>
                <a:moveTo>
                  <a:pt x="641" y="102"/>
                </a:moveTo>
                <a:cubicBezTo>
                  <a:pt x="647" y="102"/>
                  <a:pt x="652" y="97"/>
                  <a:pt x="652" y="92"/>
                </a:cubicBezTo>
                <a:cubicBezTo>
                  <a:pt x="652" y="86"/>
                  <a:pt x="647" y="81"/>
                  <a:pt x="641" y="81"/>
                </a:cubicBezTo>
                <a:cubicBezTo>
                  <a:pt x="635" y="81"/>
                  <a:pt x="630" y="86"/>
                  <a:pt x="630" y="92"/>
                </a:cubicBezTo>
                <a:cubicBezTo>
                  <a:pt x="630" y="97"/>
                  <a:pt x="635" y="102"/>
                  <a:pt x="641" y="102"/>
                </a:cubicBezTo>
                <a:close/>
                <a:moveTo>
                  <a:pt x="759" y="104"/>
                </a:moveTo>
                <a:cubicBezTo>
                  <a:pt x="766" y="104"/>
                  <a:pt x="772" y="99"/>
                  <a:pt x="772" y="92"/>
                </a:cubicBezTo>
                <a:cubicBezTo>
                  <a:pt x="772" y="84"/>
                  <a:pt x="766" y="79"/>
                  <a:pt x="759" y="79"/>
                </a:cubicBezTo>
                <a:cubicBezTo>
                  <a:pt x="752" y="79"/>
                  <a:pt x="746" y="84"/>
                  <a:pt x="746" y="92"/>
                </a:cubicBezTo>
                <a:cubicBezTo>
                  <a:pt x="746" y="99"/>
                  <a:pt x="752" y="104"/>
                  <a:pt x="759" y="104"/>
                </a:cubicBezTo>
                <a:close/>
                <a:moveTo>
                  <a:pt x="799" y="104"/>
                </a:moveTo>
                <a:cubicBezTo>
                  <a:pt x="806" y="104"/>
                  <a:pt x="811" y="99"/>
                  <a:pt x="811" y="92"/>
                </a:cubicBezTo>
                <a:cubicBezTo>
                  <a:pt x="811" y="84"/>
                  <a:pt x="806" y="79"/>
                  <a:pt x="799" y="79"/>
                </a:cubicBezTo>
                <a:cubicBezTo>
                  <a:pt x="792" y="79"/>
                  <a:pt x="786" y="84"/>
                  <a:pt x="786" y="92"/>
                </a:cubicBezTo>
                <a:cubicBezTo>
                  <a:pt x="786" y="99"/>
                  <a:pt x="792" y="104"/>
                  <a:pt x="799" y="104"/>
                </a:cubicBezTo>
                <a:close/>
                <a:moveTo>
                  <a:pt x="838" y="104"/>
                </a:moveTo>
                <a:cubicBezTo>
                  <a:pt x="845" y="104"/>
                  <a:pt x="851" y="99"/>
                  <a:pt x="851" y="92"/>
                </a:cubicBezTo>
                <a:cubicBezTo>
                  <a:pt x="851" y="84"/>
                  <a:pt x="845" y="79"/>
                  <a:pt x="838" y="79"/>
                </a:cubicBezTo>
                <a:cubicBezTo>
                  <a:pt x="831" y="79"/>
                  <a:pt x="825" y="84"/>
                  <a:pt x="825" y="92"/>
                </a:cubicBezTo>
                <a:cubicBezTo>
                  <a:pt x="825" y="99"/>
                  <a:pt x="831" y="104"/>
                  <a:pt x="838" y="104"/>
                </a:cubicBezTo>
                <a:close/>
                <a:moveTo>
                  <a:pt x="878" y="104"/>
                </a:moveTo>
                <a:cubicBezTo>
                  <a:pt x="885" y="104"/>
                  <a:pt x="890" y="99"/>
                  <a:pt x="890" y="92"/>
                </a:cubicBezTo>
                <a:cubicBezTo>
                  <a:pt x="890" y="84"/>
                  <a:pt x="885" y="79"/>
                  <a:pt x="878" y="79"/>
                </a:cubicBezTo>
                <a:cubicBezTo>
                  <a:pt x="870" y="79"/>
                  <a:pt x="865" y="84"/>
                  <a:pt x="865" y="92"/>
                </a:cubicBezTo>
                <a:cubicBezTo>
                  <a:pt x="865" y="99"/>
                  <a:pt x="870" y="104"/>
                  <a:pt x="878" y="104"/>
                </a:cubicBezTo>
                <a:close/>
                <a:moveTo>
                  <a:pt x="917" y="104"/>
                </a:moveTo>
                <a:cubicBezTo>
                  <a:pt x="924" y="104"/>
                  <a:pt x="930" y="99"/>
                  <a:pt x="930" y="92"/>
                </a:cubicBezTo>
                <a:cubicBezTo>
                  <a:pt x="930" y="84"/>
                  <a:pt x="924" y="79"/>
                  <a:pt x="917" y="79"/>
                </a:cubicBezTo>
                <a:cubicBezTo>
                  <a:pt x="910" y="79"/>
                  <a:pt x="904" y="84"/>
                  <a:pt x="904" y="92"/>
                </a:cubicBezTo>
                <a:cubicBezTo>
                  <a:pt x="904" y="99"/>
                  <a:pt x="910" y="104"/>
                  <a:pt x="917" y="104"/>
                </a:cubicBezTo>
                <a:close/>
                <a:moveTo>
                  <a:pt x="996" y="104"/>
                </a:moveTo>
                <a:cubicBezTo>
                  <a:pt x="1003" y="104"/>
                  <a:pt x="1009" y="99"/>
                  <a:pt x="1009" y="92"/>
                </a:cubicBezTo>
                <a:cubicBezTo>
                  <a:pt x="1009" y="84"/>
                  <a:pt x="1003" y="79"/>
                  <a:pt x="996" y="79"/>
                </a:cubicBezTo>
                <a:cubicBezTo>
                  <a:pt x="989" y="79"/>
                  <a:pt x="983" y="84"/>
                  <a:pt x="983" y="92"/>
                </a:cubicBezTo>
                <a:cubicBezTo>
                  <a:pt x="983" y="99"/>
                  <a:pt x="989" y="104"/>
                  <a:pt x="996" y="104"/>
                </a:cubicBezTo>
                <a:close/>
                <a:moveTo>
                  <a:pt x="1035" y="104"/>
                </a:moveTo>
                <a:cubicBezTo>
                  <a:pt x="1042" y="104"/>
                  <a:pt x="1048" y="99"/>
                  <a:pt x="1048" y="92"/>
                </a:cubicBezTo>
                <a:cubicBezTo>
                  <a:pt x="1048" y="84"/>
                  <a:pt x="1042" y="79"/>
                  <a:pt x="1035" y="79"/>
                </a:cubicBezTo>
                <a:cubicBezTo>
                  <a:pt x="1028" y="79"/>
                  <a:pt x="1022" y="84"/>
                  <a:pt x="1022" y="92"/>
                </a:cubicBezTo>
                <a:cubicBezTo>
                  <a:pt x="1022" y="99"/>
                  <a:pt x="1028" y="104"/>
                  <a:pt x="1035" y="104"/>
                </a:cubicBezTo>
                <a:close/>
                <a:moveTo>
                  <a:pt x="1075" y="104"/>
                </a:moveTo>
                <a:cubicBezTo>
                  <a:pt x="1082" y="104"/>
                  <a:pt x="1087" y="99"/>
                  <a:pt x="1087" y="92"/>
                </a:cubicBezTo>
                <a:cubicBezTo>
                  <a:pt x="1087" y="84"/>
                  <a:pt x="1082" y="79"/>
                  <a:pt x="1075" y="79"/>
                </a:cubicBezTo>
                <a:cubicBezTo>
                  <a:pt x="1068" y="79"/>
                  <a:pt x="1062" y="84"/>
                  <a:pt x="1062" y="92"/>
                </a:cubicBezTo>
                <a:cubicBezTo>
                  <a:pt x="1062" y="99"/>
                  <a:pt x="1068" y="104"/>
                  <a:pt x="1075" y="104"/>
                </a:cubicBezTo>
                <a:close/>
                <a:moveTo>
                  <a:pt x="1114" y="104"/>
                </a:moveTo>
                <a:cubicBezTo>
                  <a:pt x="1121" y="104"/>
                  <a:pt x="1127" y="99"/>
                  <a:pt x="1127" y="92"/>
                </a:cubicBezTo>
                <a:cubicBezTo>
                  <a:pt x="1127" y="84"/>
                  <a:pt x="1121" y="79"/>
                  <a:pt x="1114" y="79"/>
                </a:cubicBezTo>
                <a:cubicBezTo>
                  <a:pt x="1107" y="79"/>
                  <a:pt x="1101" y="84"/>
                  <a:pt x="1101" y="92"/>
                </a:cubicBezTo>
                <a:cubicBezTo>
                  <a:pt x="1101" y="99"/>
                  <a:pt x="1107" y="104"/>
                  <a:pt x="1114" y="104"/>
                </a:cubicBezTo>
                <a:close/>
                <a:moveTo>
                  <a:pt x="1153" y="104"/>
                </a:moveTo>
                <a:cubicBezTo>
                  <a:pt x="1161" y="104"/>
                  <a:pt x="1166" y="99"/>
                  <a:pt x="1166" y="92"/>
                </a:cubicBezTo>
                <a:cubicBezTo>
                  <a:pt x="1166" y="84"/>
                  <a:pt x="1161" y="79"/>
                  <a:pt x="1153" y="79"/>
                </a:cubicBezTo>
                <a:cubicBezTo>
                  <a:pt x="1146" y="79"/>
                  <a:pt x="1141" y="84"/>
                  <a:pt x="1141" y="92"/>
                </a:cubicBezTo>
                <a:cubicBezTo>
                  <a:pt x="1141" y="99"/>
                  <a:pt x="1146" y="104"/>
                  <a:pt x="1153" y="104"/>
                </a:cubicBezTo>
                <a:close/>
                <a:moveTo>
                  <a:pt x="1193" y="104"/>
                </a:moveTo>
                <a:cubicBezTo>
                  <a:pt x="1200" y="104"/>
                  <a:pt x="1206" y="99"/>
                  <a:pt x="1206" y="92"/>
                </a:cubicBezTo>
                <a:cubicBezTo>
                  <a:pt x="1206" y="84"/>
                  <a:pt x="1200" y="79"/>
                  <a:pt x="1193" y="79"/>
                </a:cubicBezTo>
                <a:cubicBezTo>
                  <a:pt x="1186" y="79"/>
                  <a:pt x="1180" y="84"/>
                  <a:pt x="1180" y="92"/>
                </a:cubicBezTo>
                <a:cubicBezTo>
                  <a:pt x="1180" y="99"/>
                  <a:pt x="1186" y="104"/>
                  <a:pt x="1193" y="104"/>
                </a:cubicBezTo>
                <a:close/>
                <a:moveTo>
                  <a:pt x="1232" y="104"/>
                </a:moveTo>
                <a:cubicBezTo>
                  <a:pt x="1239" y="104"/>
                  <a:pt x="1245" y="99"/>
                  <a:pt x="1245" y="92"/>
                </a:cubicBezTo>
                <a:cubicBezTo>
                  <a:pt x="1245" y="84"/>
                  <a:pt x="1239" y="79"/>
                  <a:pt x="1232" y="79"/>
                </a:cubicBezTo>
                <a:cubicBezTo>
                  <a:pt x="1225" y="79"/>
                  <a:pt x="1220" y="84"/>
                  <a:pt x="1220" y="92"/>
                </a:cubicBezTo>
                <a:cubicBezTo>
                  <a:pt x="1220" y="99"/>
                  <a:pt x="1225" y="104"/>
                  <a:pt x="1232" y="104"/>
                </a:cubicBezTo>
                <a:close/>
                <a:moveTo>
                  <a:pt x="1272" y="104"/>
                </a:moveTo>
                <a:cubicBezTo>
                  <a:pt x="1279" y="104"/>
                  <a:pt x="1285" y="99"/>
                  <a:pt x="1285" y="92"/>
                </a:cubicBezTo>
                <a:cubicBezTo>
                  <a:pt x="1285" y="84"/>
                  <a:pt x="1279" y="79"/>
                  <a:pt x="1272" y="79"/>
                </a:cubicBezTo>
                <a:cubicBezTo>
                  <a:pt x="1265" y="79"/>
                  <a:pt x="1259" y="84"/>
                  <a:pt x="1259" y="92"/>
                </a:cubicBezTo>
                <a:cubicBezTo>
                  <a:pt x="1259" y="99"/>
                  <a:pt x="1265" y="104"/>
                  <a:pt x="1272" y="104"/>
                </a:cubicBezTo>
                <a:close/>
                <a:moveTo>
                  <a:pt x="1311" y="104"/>
                </a:moveTo>
                <a:cubicBezTo>
                  <a:pt x="1318" y="104"/>
                  <a:pt x="1324" y="99"/>
                  <a:pt x="1324" y="92"/>
                </a:cubicBezTo>
                <a:cubicBezTo>
                  <a:pt x="1324" y="84"/>
                  <a:pt x="1318" y="79"/>
                  <a:pt x="1311" y="79"/>
                </a:cubicBezTo>
                <a:cubicBezTo>
                  <a:pt x="1304" y="79"/>
                  <a:pt x="1298" y="84"/>
                  <a:pt x="1298" y="92"/>
                </a:cubicBezTo>
                <a:cubicBezTo>
                  <a:pt x="1298" y="99"/>
                  <a:pt x="1304" y="104"/>
                  <a:pt x="1311" y="104"/>
                </a:cubicBezTo>
                <a:close/>
                <a:moveTo>
                  <a:pt x="1351" y="104"/>
                </a:moveTo>
                <a:cubicBezTo>
                  <a:pt x="1358" y="104"/>
                  <a:pt x="1363" y="99"/>
                  <a:pt x="1363" y="92"/>
                </a:cubicBezTo>
                <a:cubicBezTo>
                  <a:pt x="1363" y="84"/>
                  <a:pt x="1358" y="79"/>
                  <a:pt x="1351" y="79"/>
                </a:cubicBezTo>
                <a:cubicBezTo>
                  <a:pt x="1344" y="79"/>
                  <a:pt x="1338" y="84"/>
                  <a:pt x="1338" y="92"/>
                </a:cubicBezTo>
                <a:cubicBezTo>
                  <a:pt x="1338" y="99"/>
                  <a:pt x="1344" y="104"/>
                  <a:pt x="1351" y="104"/>
                </a:cubicBezTo>
                <a:close/>
                <a:moveTo>
                  <a:pt x="1390" y="104"/>
                </a:moveTo>
                <a:cubicBezTo>
                  <a:pt x="1397" y="104"/>
                  <a:pt x="1403" y="99"/>
                  <a:pt x="1403" y="92"/>
                </a:cubicBezTo>
                <a:cubicBezTo>
                  <a:pt x="1403" y="84"/>
                  <a:pt x="1397" y="79"/>
                  <a:pt x="1390" y="79"/>
                </a:cubicBezTo>
                <a:cubicBezTo>
                  <a:pt x="1383" y="79"/>
                  <a:pt x="1377" y="84"/>
                  <a:pt x="1377" y="92"/>
                </a:cubicBezTo>
                <a:cubicBezTo>
                  <a:pt x="1377" y="99"/>
                  <a:pt x="1383" y="104"/>
                  <a:pt x="1390" y="104"/>
                </a:cubicBezTo>
                <a:close/>
                <a:moveTo>
                  <a:pt x="1429" y="104"/>
                </a:moveTo>
                <a:cubicBezTo>
                  <a:pt x="1437" y="104"/>
                  <a:pt x="1442" y="99"/>
                  <a:pt x="1442" y="92"/>
                </a:cubicBezTo>
                <a:cubicBezTo>
                  <a:pt x="1442" y="84"/>
                  <a:pt x="1437" y="79"/>
                  <a:pt x="1429" y="79"/>
                </a:cubicBezTo>
                <a:cubicBezTo>
                  <a:pt x="1422" y="79"/>
                  <a:pt x="1417" y="84"/>
                  <a:pt x="1417" y="92"/>
                </a:cubicBezTo>
                <a:cubicBezTo>
                  <a:pt x="1417" y="99"/>
                  <a:pt x="1422" y="104"/>
                  <a:pt x="1429" y="104"/>
                </a:cubicBezTo>
                <a:close/>
                <a:moveTo>
                  <a:pt x="1469" y="104"/>
                </a:moveTo>
                <a:cubicBezTo>
                  <a:pt x="1476" y="104"/>
                  <a:pt x="1482" y="99"/>
                  <a:pt x="1482" y="92"/>
                </a:cubicBezTo>
                <a:cubicBezTo>
                  <a:pt x="1482" y="84"/>
                  <a:pt x="1476" y="79"/>
                  <a:pt x="1469" y="79"/>
                </a:cubicBezTo>
                <a:cubicBezTo>
                  <a:pt x="1462" y="79"/>
                  <a:pt x="1456" y="84"/>
                  <a:pt x="1456" y="92"/>
                </a:cubicBezTo>
                <a:cubicBezTo>
                  <a:pt x="1456" y="99"/>
                  <a:pt x="1462" y="104"/>
                  <a:pt x="1469" y="104"/>
                </a:cubicBezTo>
                <a:close/>
                <a:moveTo>
                  <a:pt x="1824" y="104"/>
                </a:moveTo>
                <a:cubicBezTo>
                  <a:pt x="1831" y="104"/>
                  <a:pt x="1836" y="99"/>
                  <a:pt x="1836" y="92"/>
                </a:cubicBezTo>
                <a:cubicBezTo>
                  <a:pt x="1836" y="84"/>
                  <a:pt x="1831" y="79"/>
                  <a:pt x="1824" y="79"/>
                </a:cubicBezTo>
                <a:cubicBezTo>
                  <a:pt x="1817" y="79"/>
                  <a:pt x="1811" y="84"/>
                  <a:pt x="1811" y="92"/>
                </a:cubicBezTo>
                <a:cubicBezTo>
                  <a:pt x="1811" y="99"/>
                  <a:pt x="1817" y="104"/>
                  <a:pt x="1824" y="104"/>
                </a:cubicBezTo>
                <a:close/>
                <a:moveTo>
                  <a:pt x="1863" y="104"/>
                </a:moveTo>
                <a:cubicBezTo>
                  <a:pt x="1870" y="104"/>
                  <a:pt x="1876" y="99"/>
                  <a:pt x="1876" y="92"/>
                </a:cubicBezTo>
                <a:cubicBezTo>
                  <a:pt x="1876" y="84"/>
                  <a:pt x="1870" y="79"/>
                  <a:pt x="1863" y="79"/>
                </a:cubicBezTo>
                <a:cubicBezTo>
                  <a:pt x="1856" y="79"/>
                  <a:pt x="1850" y="84"/>
                  <a:pt x="1850" y="92"/>
                </a:cubicBezTo>
                <a:cubicBezTo>
                  <a:pt x="1850" y="99"/>
                  <a:pt x="1856" y="104"/>
                  <a:pt x="1863" y="104"/>
                </a:cubicBezTo>
                <a:close/>
                <a:moveTo>
                  <a:pt x="1903" y="104"/>
                </a:moveTo>
                <a:cubicBezTo>
                  <a:pt x="1910" y="104"/>
                  <a:pt x="1915" y="99"/>
                  <a:pt x="1915" y="92"/>
                </a:cubicBezTo>
                <a:cubicBezTo>
                  <a:pt x="1915" y="84"/>
                  <a:pt x="1910" y="79"/>
                  <a:pt x="1903" y="79"/>
                </a:cubicBezTo>
                <a:cubicBezTo>
                  <a:pt x="1896" y="79"/>
                  <a:pt x="1890" y="84"/>
                  <a:pt x="1890" y="92"/>
                </a:cubicBezTo>
                <a:cubicBezTo>
                  <a:pt x="1890" y="99"/>
                  <a:pt x="1896" y="104"/>
                  <a:pt x="1903" y="104"/>
                </a:cubicBezTo>
                <a:close/>
                <a:moveTo>
                  <a:pt x="2691" y="101"/>
                </a:moveTo>
                <a:cubicBezTo>
                  <a:pt x="2696" y="101"/>
                  <a:pt x="2700" y="97"/>
                  <a:pt x="2700" y="92"/>
                </a:cubicBezTo>
                <a:cubicBezTo>
                  <a:pt x="2700" y="86"/>
                  <a:pt x="2696" y="82"/>
                  <a:pt x="2691" y="82"/>
                </a:cubicBezTo>
                <a:cubicBezTo>
                  <a:pt x="2686" y="82"/>
                  <a:pt x="2682" y="86"/>
                  <a:pt x="2682" y="92"/>
                </a:cubicBezTo>
                <a:cubicBezTo>
                  <a:pt x="2682" y="97"/>
                  <a:pt x="2686" y="101"/>
                  <a:pt x="2691" y="101"/>
                </a:cubicBezTo>
                <a:close/>
                <a:moveTo>
                  <a:pt x="2730" y="104"/>
                </a:moveTo>
                <a:cubicBezTo>
                  <a:pt x="2737" y="104"/>
                  <a:pt x="2743" y="99"/>
                  <a:pt x="2743" y="92"/>
                </a:cubicBezTo>
                <a:cubicBezTo>
                  <a:pt x="2743" y="84"/>
                  <a:pt x="2737" y="79"/>
                  <a:pt x="2730" y="79"/>
                </a:cubicBezTo>
                <a:cubicBezTo>
                  <a:pt x="2723" y="79"/>
                  <a:pt x="2718" y="84"/>
                  <a:pt x="2718" y="92"/>
                </a:cubicBezTo>
                <a:cubicBezTo>
                  <a:pt x="2718" y="99"/>
                  <a:pt x="2723" y="104"/>
                  <a:pt x="2730" y="104"/>
                </a:cubicBezTo>
                <a:close/>
                <a:moveTo>
                  <a:pt x="483" y="144"/>
                </a:moveTo>
                <a:cubicBezTo>
                  <a:pt x="490" y="144"/>
                  <a:pt x="496" y="138"/>
                  <a:pt x="496" y="131"/>
                </a:cubicBezTo>
                <a:cubicBezTo>
                  <a:pt x="496" y="124"/>
                  <a:pt x="490" y="118"/>
                  <a:pt x="483" y="118"/>
                </a:cubicBezTo>
                <a:cubicBezTo>
                  <a:pt x="476" y="118"/>
                  <a:pt x="471" y="124"/>
                  <a:pt x="471" y="131"/>
                </a:cubicBezTo>
                <a:cubicBezTo>
                  <a:pt x="471" y="138"/>
                  <a:pt x="476" y="144"/>
                  <a:pt x="483" y="144"/>
                </a:cubicBezTo>
                <a:close/>
                <a:moveTo>
                  <a:pt x="720" y="144"/>
                </a:moveTo>
                <a:cubicBezTo>
                  <a:pt x="727" y="144"/>
                  <a:pt x="733" y="138"/>
                  <a:pt x="733" y="131"/>
                </a:cubicBezTo>
                <a:cubicBezTo>
                  <a:pt x="733" y="124"/>
                  <a:pt x="727" y="118"/>
                  <a:pt x="720" y="118"/>
                </a:cubicBezTo>
                <a:cubicBezTo>
                  <a:pt x="713" y="118"/>
                  <a:pt x="707" y="124"/>
                  <a:pt x="707" y="131"/>
                </a:cubicBezTo>
                <a:cubicBezTo>
                  <a:pt x="707" y="138"/>
                  <a:pt x="713" y="144"/>
                  <a:pt x="720" y="144"/>
                </a:cubicBezTo>
                <a:close/>
                <a:moveTo>
                  <a:pt x="799" y="118"/>
                </a:moveTo>
                <a:cubicBezTo>
                  <a:pt x="792" y="118"/>
                  <a:pt x="786" y="124"/>
                  <a:pt x="786" y="131"/>
                </a:cubicBezTo>
                <a:cubicBezTo>
                  <a:pt x="786" y="138"/>
                  <a:pt x="792" y="144"/>
                  <a:pt x="799" y="144"/>
                </a:cubicBezTo>
                <a:cubicBezTo>
                  <a:pt x="806" y="144"/>
                  <a:pt x="811" y="138"/>
                  <a:pt x="811" y="131"/>
                </a:cubicBezTo>
                <a:cubicBezTo>
                  <a:pt x="811" y="124"/>
                  <a:pt x="806" y="118"/>
                  <a:pt x="799" y="118"/>
                </a:cubicBezTo>
                <a:close/>
                <a:moveTo>
                  <a:pt x="838" y="144"/>
                </a:moveTo>
                <a:cubicBezTo>
                  <a:pt x="845" y="144"/>
                  <a:pt x="851" y="138"/>
                  <a:pt x="851" y="131"/>
                </a:cubicBezTo>
                <a:cubicBezTo>
                  <a:pt x="851" y="124"/>
                  <a:pt x="845" y="118"/>
                  <a:pt x="838" y="118"/>
                </a:cubicBezTo>
                <a:cubicBezTo>
                  <a:pt x="831" y="118"/>
                  <a:pt x="825" y="124"/>
                  <a:pt x="825" y="131"/>
                </a:cubicBezTo>
                <a:cubicBezTo>
                  <a:pt x="825" y="138"/>
                  <a:pt x="831" y="144"/>
                  <a:pt x="838" y="144"/>
                </a:cubicBezTo>
                <a:close/>
                <a:moveTo>
                  <a:pt x="878" y="144"/>
                </a:moveTo>
                <a:cubicBezTo>
                  <a:pt x="885" y="144"/>
                  <a:pt x="890" y="138"/>
                  <a:pt x="890" y="131"/>
                </a:cubicBezTo>
                <a:cubicBezTo>
                  <a:pt x="890" y="124"/>
                  <a:pt x="885" y="118"/>
                  <a:pt x="878" y="118"/>
                </a:cubicBezTo>
                <a:cubicBezTo>
                  <a:pt x="870" y="118"/>
                  <a:pt x="865" y="124"/>
                  <a:pt x="865" y="131"/>
                </a:cubicBezTo>
                <a:cubicBezTo>
                  <a:pt x="865" y="138"/>
                  <a:pt x="870" y="144"/>
                  <a:pt x="878" y="144"/>
                </a:cubicBezTo>
                <a:close/>
                <a:moveTo>
                  <a:pt x="1009" y="131"/>
                </a:moveTo>
                <a:cubicBezTo>
                  <a:pt x="1009" y="124"/>
                  <a:pt x="1003" y="118"/>
                  <a:pt x="996" y="118"/>
                </a:cubicBezTo>
                <a:cubicBezTo>
                  <a:pt x="989" y="118"/>
                  <a:pt x="983" y="124"/>
                  <a:pt x="983" y="131"/>
                </a:cubicBezTo>
                <a:cubicBezTo>
                  <a:pt x="983" y="138"/>
                  <a:pt x="989" y="144"/>
                  <a:pt x="996" y="144"/>
                </a:cubicBezTo>
                <a:cubicBezTo>
                  <a:pt x="1003" y="144"/>
                  <a:pt x="1009" y="138"/>
                  <a:pt x="1009" y="131"/>
                </a:cubicBezTo>
                <a:close/>
                <a:moveTo>
                  <a:pt x="1035" y="144"/>
                </a:moveTo>
                <a:cubicBezTo>
                  <a:pt x="1042" y="144"/>
                  <a:pt x="1048" y="138"/>
                  <a:pt x="1048" y="131"/>
                </a:cubicBezTo>
                <a:cubicBezTo>
                  <a:pt x="1048" y="124"/>
                  <a:pt x="1042" y="118"/>
                  <a:pt x="1035" y="118"/>
                </a:cubicBezTo>
                <a:cubicBezTo>
                  <a:pt x="1028" y="118"/>
                  <a:pt x="1022" y="124"/>
                  <a:pt x="1022" y="131"/>
                </a:cubicBezTo>
                <a:cubicBezTo>
                  <a:pt x="1022" y="138"/>
                  <a:pt x="1028" y="144"/>
                  <a:pt x="1035" y="144"/>
                </a:cubicBezTo>
                <a:close/>
                <a:moveTo>
                  <a:pt x="1075" y="144"/>
                </a:moveTo>
                <a:cubicBezTo>
                  <a:pt x="1082" y="144"/>
                  <a:pt x="1087" y="138"/>
                  <a:pt x="1087" y="131"/>
                </a:cubicBezTo>
                <a:cubicBezTo>
                  <a:pt x="1087" y="124"/>
                  <a:pt x="1082" y="118"/>
                  <a:pt x="1075" y="118"/>
                </a:cubicBezTo>
                <a:cubicBezTo>
                  <a:pt x="1068" y="118"/>
                  <a:pt x="1062" y="124"/>
                  <a:pt x="1062" y="131"/>
                </a:cubicBezTo>
                <a:cubicBezTo>
                  <a:pt x="1062" y="138"/>
                  <a:pt x="1068" y="144"/>
                  <a:pt x="1075" y="144"/>
                </a:cubicBezTo>
                <a:close/>
                <a:moveTo>
                  <a:pt x="1114" y="144"/>
                </a:moveTo>
                <a:cubicBezTo>
                  <a:pt x="1121" y="144"/>
                  <a:pt x="1127" y="138"/>
                  <a:pt x="1127" y="131"/>
                </a:cubicBezTo>
                <a:cubicBezTo>
                  <a:pt x="1127" y="124"/>
                  <a:pt x="1121" y="118"/>
                  <a:pt x="1114" y="118"/>
                </a:cubicBezTo>
                <a:cubicBezTo>
                  <a:pt x="1107" y="118"/>
                  <a:pt x="1101" y="124"/>
                  <a:pt x="1101" y="131"/>
                </a:cubicBezTo>
                <a:cubicBezTo>
                  <a:pt x="1101" y="138"/>
                  <a:pt x="1107" y="144"/>
                  <a:pt x="1114" y="144"/>
                </a:cubicBezTo>
                <a:close/>
                <a:moveTo>
                  <a:pt x="1153" y="144"/>
                </a:moveTo>
                <a:cubicBezTo>
                  <a:pt x="1161" y="144"/>
                  <a:pt x="1166" y="138"/>
                  <a:pt x="1166" y="131"/>
                </a:cubicBezTo>
                <a:cubicBezTo>
                  <a:pt x="1166" y="124"/>
                  <a:pt x="1161" y="118"/>
                  <a:pt x="1153" y="118"/>
                </a:cubicBezTo>
                <a:cubicBezTo>
                  <a:pt x="1146" y="118"/>
                  <a:pt x="1141" y="124"/>
                  <a:pt x="1141" y="131"/>
                </a:cubicBezTo>
                <a:cubicBezTo>
                  <a:pt x="1141" y="138"/>
                  <a:pt x="1146" y="144"/>
                  <a:pt x="1153" y="144"/>
                </a:cubicBezTo>
                <a:close/>
                <a:moveTo>
                  <a:pt x="1193" y="118"/>
                </a:moveTo>
                <a:cubicBezTo>
                  <a:pt x="1186" y="118"/>
                  <a:pt x="1180" y="124"/>
                  <a:pt x="1180" y="131"/>
                </a:cubicBezTo>
                <a:cubicBezTo>
                  <a:pt x="1180" y="138"/>
                  <a:pt x="1186" y="144"/>
                  <a:pt x="1193" y="144"/>
                </a:cubicBezTo>
                <a:cubicBezTo>
                  <a:pt x="1200" y="144"/>
                  <a:pt x="1206" y="138"/>
                  <a:pt x="1206" y="131"/>
                </a:cubicBezTo>
                <a:cubicBezTo>
                  <a:pt x="1206" y="124"/>
                  <a:pt x="1200" y="118"/>
                  <a:pt x="1193" y="118"/>
                </a:cubicBezTo>
                <a:close/>
                <a:moveTo>
                  <a:pt x="1232" y="118"/>
                </a:moveTo>
                <a:cubicBezTo>
                  <a:pt x="1225" y="118"/>
                  <a:pt x="1220" y="124"/>
                  <a:pt x="1220" y="131"/>
                </a:cubicBezTo>
                <a:cubicBezTo>
                  <a:pt x="1220" y="138"/>
                  <a:pt x="1225" y="144"/>
                  <a:pt x="1232" y="144"/>
                </a:cubicBezTo>
                <a:cubicBezTo>
                  <a:pt x="1239" y="144"/>
                  <a:pt x="1245" y="138"/>
                  <a:pt x="1245" y="131"/>
                </a:cubicBezTo>
                <a:cubicBezTo>
                  <a:pt x="1245" y="124"/>
                  <a:pt x="1239" y="118"/>
                  <a:pt x="1232" y="118"/>
                </a:cubicBezTo>
                <a:close/>
                <a:moveTo>
                  <a:pt x="1272" y="118"/>
                </a:moveTo>
                <a:cubicBezTo>
                  <a:pt x="1265" y="118"/>
                  <a:pt x="1259" y="124"/>
                  <a:pt x="1259" y="131"/>
                </a:cubicBezTo>
                <a:cubicBezTo>
                  <a:pt x="1259" y="138"/>
                  <a:pt x="1265" y="144"/>
                  <a:pt x="1272" y="144"/>
                </a:cubicBezTo>
                <a:cubicBezTo>
                  <a:pt x="1279" y="144"/>
                  <a:pt x="1285" y="138"/>
                  <a:pt x="1285" y="131"/>
                </a:cubicBezTo>
                <a:cubicBezTo>
                  <a:pt x="1285" y="124"/>
                  <a:pt x="1279" y="118"/>
                  <a:pt x="1272" y="118"/>
                </a:cubicBezTo>
                <a:close/>
                <a:moveTo>
                  <a:pt x="1311" y="144"/>
                </a:moveTo>
                <a:cubicBezTo>
                  <a:pt x="1318" y="144"/>
                  <a:pt x="1324" y="138"/>
                  <a:pt x="1324" y="131"/>
                </a:cubicBezTo>
                <a:cubicBezTo>
                  <a:pt x="1324" y="124"/>
                  <a:pt x="1318" y="118"/>
                  <a:pt x="1311" y="118"/>
                </a:cubicBezTo>
                <a:cubicBezTo>
                  <a:pt x="1304" y="118"/>
                  <a:pt x="1298" y="124"/>
                  <a:pt x="1298" y="131"/>
                </a:cubicBezTo>
                <a:cubicBezTo>
                  <a:pt x="1298" y="138"/>
                  <a:pt x="1304" y="144"/>
                  <a:pt x="1311" y="144"/>
                </a:cubicBezTo>
                <a:close/>
                <a:moveTo>
                  <a:pt x="1351" y="144"/>
                </a:moveTo>
                <a:cubicBezTo>
                  <a:pt x="1358" y="144"/>
                  <a:pt x="1363" y="138"/>
                  <a:pt x="1363" y="131"/>
                </a:cubicBezTo>
                <a:cubicBezTo>
                  <a:pt x="1363" y="124"/>
                  <a:pt x="1358" y="118"/>
                  <a:pt x="1351" y="118"/>
                </a:cubicBezTo>
                <a:cubicBezTo>
                  <a:pt x="1344" y="118"/>
                  <a:pt x="1338" y="124"/>
                  <a:pt x="1338" y="131"/>
                </a:cubicBezTo>
                <a:cubicBezTo>
                  <a:pt x="1338" y="138"/>
                  <a:pt x="1344" y="144"/>
                  <a:pt x="1351" y="144"/>
                </a:cubicBezTo>
                <a:close/>
                <a:moveTo>
                  <a:pt x="1390" y="144"/>
                </a:moveTo>
                <a:cubicBezTo>
                  <a:pt x="1397" y="144"/>
                  <a:pt x="1403" y="138"/>
                  <a:pt x="1403" y="131"/>
                </a:cubicBezTo>
                <a:cubicBezTo>
                  <a:pt x="1403" y="124"/>
                  <a:pt x="1397" y="118"/>
                  <a:pt x="1390" y="118"/>
                </a:cubicBezTo>
                <a:cubicBezTo>
                  <a:pt x="1383" y="118"/>
                  <a:pt x="1377" y="124"/>
                  <a:pt x="1377" y="131"/>
                </a:cubicBezTo>
                <a:cubicBezTo>
                  <a:pt x="1377" y="138"/>
                  <a:pt x="1383" y="144"/>
                  <a:pt x="1390" y="144"/>
                </a:cubicBezTo>
                <a:close/>
                <a:moveTo>
                  <a:pt x="1429" y="144"/>
                </a:moveTo>
                <a:cubicBezTo>
                  <a:pt x="1437" y="144"/>
                  <a:pt x="1442" y="138"/>
                  <a:pt x="1442" y="131"/>
                </a:cubicBezTo>
                <a:cubicBezTo>
                  <a:pt x="1442" y="124"/>
                  <a:pt x="1437" y="118"/>
                  <a:pt x="1429" y="118"/>
                </a:cubicBezTo>
                <a:cubicBezTo>
                  <a:pt x="1422" y="118"/>
                  <a:pt x="1417" y="124"/>
                  <a:pt x="1417" y="131"/>
                </a:cubicBezTo>
                <a:cubicBezTo>
                  <a:pt x="1417" y="138"/>
                  <a:pt x="1422" y="144"/>
                  <a:pt x="1429" y="144"/>
                </a:cubicBezTo>
                <a:close/>
                <a:moveTo>
                  <a:pt x="1469" y="118"/>
                </a:moveTo>
                <a:cubicBezTo>
                  <a:pt x="1462" y="118"/>
                  <a:pt x="1456" y="124"/>
                  <a:pt x="1456" y="131"/>
                </a:cubicBezTo>
                <a:cubicBezTo>
                  <a:pt x="1456" y="138"/>
                  <a:pt x="1462" y="144"/>
                  <a:pt x="1469" y="144"/>
                </a:cubicBezTo>
                <a:cubicBezTo>
                  <a:pt x="1476" y="144"/>
                  <a:pt x="1482" y="138"/>
                  <a:pt x="1482" y="131"/>
                </a:cubicBezTo>
                <a:cubicBezTo>
                  <a:pt x="1482" y="124"/>
                  <a:pt x="1476" y="118"/>
                  <a:pt x="1469" y="118"/>
                </a:cubicBezTo>
                <a:close/>
                <a:moveTo>
                  <a:pt x="1508" y="144"/>
                </a:moveTo>
                <a:cubicBezTo>
                  <a:pt x="1515" y="144"/>
                  <a:pt x="1521" y="138"/>
                  <a:pt x="1521" y="131"/>
                </a:cubicBezTo>
                <a:cubicBezTo>
                  <a:pt x="1521" y="124"/>
                  <a:pt x="1515" y="118"/>
                  <a:pt x="1508" y="118"/>
                </a:cubicBezTo>
                <a:cubicBezTo>
                  <a:pt x="1501" y="118"/>
                  <a:pt x="1496" y="124"/>
                  <a:pt x="1496" y="131"/>
                </a:cubicBezTo>
                <a:cubicBezTo>
                  <a:pt x="1496" y="138"/>
                  <a:pt x="1501" y="144"/>
                  <a:pt x="1508" y="144"/>
                </a:cubicBezTo>
                <a:close/>
                <a:moveTo>
                  <a:pt x="1876" y="131"/>
                </a:moveTo>
                <a:cubicBezTo>
                  <a:pt x="1876" y="124"/>
                  <a:pt x="1870" y="118"/>
                  <a:pt x="1863" y="118"/>
                </a:cubicBezTo>
                <a:cubicBezTo>
                  <a:pt x="1856" y="118"/>
                  <a:pt x="1850" y="124"/>
                  <a:pt x="1850" y="131"/>
                </a:cubicBezTo>
                <a:cubicBezTo>
                  <a:pt x="1850" y="138"/>
                  <a:pt x="1856" y="144"/>
                  <a:pt x="1863" y="144"/>
                </a:cubicBezTo>
                <a:cubicBezTo>
                  <a:pt x="1870" y="144"/>
                  <a:pt x="1876" y="138"/>
                  <a:pt x="1876" y="131"/>
                </a:cubicBezTo>
                <a:close/>
                <a:moveTo>
                  <a:pt x="2730" y="144"/>
                </a:moveTo>
                <a:cubicBezTo>
                  <a:pt x="2738" y="144"/>
                  <a:pt x="2743" y="138"/>
                  <a:pt x="2743" y="131"/>
                </a:cubicBezTo>
                <a:cubicBezTo>
                  <a:pt x="2743" y="124"/>
                  <a:pt x="2738" y="118"/>
                  <a:pt x="2730" y="118"/>
                </a:cubicBezTo>
                <a:cubicBezTo>
                  <a:pt x="2723" y="118"/>
                  <a:pt x="2718" y="124"/>
                  <a:pt x="2718" y="131"/>
                </a:cubicBezTo>
                <a:cubicBezTo>
                  <a:pt x="2718" y="138"/>
                  <a:pt x="2723" y="144"/>
                  <a:pt x="2730" y="144"/>
                </a:cubicBezTo>
                <a:close/>
                <a:moveTo>
                  <a:pt x="2770" y="141"/>
                </a:moveTo>
                <a:cubicBezTo>
                  <a:pt x="2775" y="141"/>
                  <a:pt x="2780" y="136"/>
                  <a:pt x="2780" y="131"/>
                </a:cubicBezTo>
                <a:cubicBezTo>
                  <a:pt x="2780" y="125"/>
                  <a:pt x="2775" y="121"/>
                  <a:pt x="2770" y="121"/>
                </a:cubicBezTo>
                <a:cubicBezTo>
                  <a:pt x="2764" y="121"/>
                  <a:pt x="2760" y="125"/>
                  <a:pt x="2760" y="131"/>
                </a:cubicBezTo>
                <a:cubicBezTo>
                  <a:pt x="2760" y="136"/>
                  <a:pt x="2764" y="141"/>
                  <a:pt x="2770" y="141"/>
                </a:cubicBezTo>
                <a:close/>
                <a:moveTo>
                  <a:pt x="523" y="183"/>
                </a:moveTo>
                <a:cubicBezTo>
                  <a:pt x="530" y="183"/>
                  <a:pt x="535" y="177"/>
                  <a:pt x="535" y="170"/>
                </a:cubicBezTo>
                <a:cubicBezTo>
                  <a:pt x="535" y="163"/>
                  <a:pt x="530" y="158"/>
                  <a:pt x="523" y="158"/>
                </a:cubicBezTo>
                <a:cubicBezTo>
                  <a:pt x="516" y="158"/>
                  <a:pt x="510" y="163"/>
                  <a:pt x="510" y="170"/>
                </a:cubicBezTo>
                <a:cubicBezTo>
                  <a:pt x="510" y="177"/>
                  <a:pt x="516" y="183"/>
                  <a:pt x="523" y="183"/>
                </a:cubicBezTo>
                <a:close/>
                <a:moveTo>
                  <a:pt x="602" y="183"/>
                </a:moveTo>
                <a:cubicBezTo>
                  <a:pt x="609" y="183"/>
                  <a:pt x="614" y="177"/>
                  <a:pt x="614" y="170"/>
                </a:cubicBezTo>
                <a:cubicBezTo>
                  <a:pt x="614" y="163"/>
                  <a:pt x="609" y="158"/>
                  <a:pt x="602" y="158"/>
                </a:cubicBezTo>
                <a:cubicBezTo>
                  <a:pt x="595" y="158"/>
                  <a:pt x="589" y="163"/>
                  <a:pt x="589" y="170"/>
                </a:cubicBezTo>
                <a:cubicBezTo>
                  <a:pt x="589" y="177"/>
                  <a:pt x="595" y="183"/>
                  <a:pt x="602" y="183"/>
                </a:cubicBezTo>
                <a:close/>
                <a:moveTo>
                  <a:pt x="641" y="183"/>
                </a:moveTo>
                <a:cubicBezTo>
                  <a:pt x="648" y="183"/>
                  <a:pt x="654" y="177"/>
                  <a:pt x="654" y="170"/>
                </a:cubicBezTo>
                <a:cubicBezTo>
                  <a:pt x="654" y="163"/>
                  <a:pt x="648" y="158"/>
                  <a:pt x="641" y="158"/>
                </a:cubicBezTo>
                <a:cubicBezTo>
                  <a:pt x="634" y="158"/>
                  <a:pt x="628" y="163"/>
                  <a:pt x="628" y="170"/>
                </a:cubicBezTo>
                <a:cubicBezTo>
                  <a:pt x="628" y="177"/>
                  <a:pt x="634" y="183"/>
                  <a:pt x="641" y="183"/>
                </a:cubicBezTo>
                <a:close/>
                <a:moveTo>
                  <a:pt x="680" y="183"/>
                </a:moveTo>
                <a:cubicBezTo>
                  <a:pt x="687" y="183"/>
                  <a:pt x="693" y="177"/>
                  <a:pt x="693" y="170"/>
                </a:cubicBezTo>
                <a:cubicBezTo>
                  <a:pt x="693" y="163"/>
                  <a:pt x="687" y="158"/>
                  <a:pt x="680" y="158"/>
                </a:cubicBezTo>
                <a:cubicBezTo>
                  <a:pt x="673" y="158"/>
                  <a:pt x="668" y="163"/>
                  <a:pt x="668" y="170"/>
                </a:cubicBezTo>
                <a:cubicBezTo>
                  <a:pt x="668" y="177"/>
                  <a:pt x="673" y="183"/>
                  <a:pt x="680" y="183"/>
                </a:cubicBezTo>
                <a:close/>
                <a:moveTo>
                  <a:pt x="720" y="183"/>
                </a:moveTo>
                <a:cubicBezTo>
                  <a:pt x="727" y="183"/>
                  <a:pt x="733" y="177"/>
                  <a:pt x="733" y="170"/>
                </a:cubicBezTo>
                <a:cubicBezTo>
                  <a:pt x="733" y="163"/>
                  <a:pt x="727" y="158"/>
                  <a:pt x="720" y="158"/>
                </a:cubicBezTo>
                <a:cubicBezTo>
                  <a:pt x="713" y="158"/>
                  <a:pt x="707" y="163"/>
                  <a:pt x="707" y="170"/>
                </a:cubicBezTo>
                <a:cubicBezTo>
                  <a:pt x="707" y="177"/>
                  <a:pt x="713" y="183"/>
                  <a:pt x="720" y="183"/>
                </a:cubicBezTo>
                <a:close/>
                <a:moveTo>
                  <a:pt x="799" y="183"/>
                </a:moveTo>
                <a:cubicBezTo>
                  <a:pt x="806" y="183"/>
                  <a:pt x="811" y="177"/>
                  <a:pt x="811" y="170"/>
                </a:cubicBezTo>
                <a:cubicBezTo>
                  <a:pt x="811" y="163"/>
                  <a:pt x="806" y="158"/>
                  <a:pt x="799" y="158"/>
                </a:cubicBezTo>
                <a:cubicBezTo>
                  <a:pt x="792" y="158"/>
                  <a:pt x="786" y="163"/>
                  <a:pt x="786" y="170"/>
                </a:cubicBezTo>
                <a:cubicBezTo>
                  <a:pt x="786" y="177"/>
                  <a:pt x="792" y="183"/>
                  <a:pt x="799" y="183"/>
                </a:cubicBezTo>
                <a:close/>
                <a:moveTo>
                  <a:pt x="838" y="183"/>
                </a:moveTo>
                <a:cubicBezTo>
                  <a:pt x="845" y="183"/>
                  <a:pt x="851" y="177"/>
                  <a:pt x="851" y="170"/>
                </a:cubicBezTo>
                <a:cubicBezTo>
                  <a:pt x="851" y="163"/>
                  <a:pt x="845" y="158"/>
                  <a:pt x="838" y="158"/>
                </a:cubicBezTo>
                <a:cubicBezTo>
                  <a:pt x="831" y="158"/>
                  <a:pt x="825" y="163"/>
                  <a:pt x="825" y="170"/>
                </a:cubicBezTo>
                <a:cubicBezTo>
                  <a:pt x="825" y="177"/>
                  <a:pt x="831" y="183"/>
                  <a:pt x="838" y="183"/>
                </a:cubicBezTo>
                <a:close/>
                <a:moveTo>
                  <a:pt x="890" y="170"/>
                </a:moveTo>
                <a:cubicBezTo>
                  <a:pt x="890" y="163"/>
                  <a:pt x="885" y="158"/>
                  <a:pt x="878" y="158"/>
                </a:cubicBezTo>
                <a:cubicBezTo>
                  <a:pt x="871" y="158"/>
                  <a:pt x="865" y="163"/>
                  <a:pt x="865" y="170"/>
                </a:cubicBezTo>
                <a:cubicBezTo>
                  <a:pt x="865" y="177"/>
                  <a:pt x="871" y="183"/>
                  <a:pt x="878" y="183"/>
                </a:cubicBezTo>
                <a:cubicBezTo>
                  <a:pt x="885" y="183"/>
                  <a:pt x="890" y="177"/>
                  <a:pt x="890" y="170"/>
                </a:cubicBezTo>
                <a:close/>
                <a:moveTo>
                  <a:pt x="1114" y="183"/>
                </a:moveTo>
                <a:cubicBezTo>
                  <a:pt x="1121" y="183"/>
                  <a:pt x="1127" y="177"/>
                  <a:pt x="1127" y="170"/>
                </a:cubicBezTo>
                <a:cubicBezTo>
                  <a:pt x="1127" y="163"/>
                  <a:pt x="1121" y="158"/>
                  <a:pt x="1114" y="158"/>
                </a:cubicBezTo>
                <a:cubicBezTo>
                  <a:pt x="1107" y="158"/>
                  <a:pt x="1101" y="163"/>
                  <a:pt x="1101" y="170"/>
                </a:cubicBezTo>
                <a:cubicBezTo>
                  <a:pt x="1101" y="177"/>
                  <a:pt x="1107" y="183"/>
                  <a:pt x="1114" y="183"/>
                </a:cubicBezTo>
                <a:close/>
                <a:moveTo>
                  <a:pt x="1153" y="183"/>
                </a:moveTo>
                <a:cubicBezTo>
                  <a:pt x="1161" y="183"/>
                  <a:pt x="1166" y="177"/>
                  <a:pt x="1166" y="170"/>
                </a:cubicBezTo>
                <a:cubicBezTo>
                  <a:pt x="1166" y="163"/>
                  <a:pt x="1161" y="158"/>
                  <a:pt x="1153" y="158"/>
                </a:cubicBezTo>
                <a:cubicBezTo>
                  <a:pt x="1146" y="158"/>
                  <a:pt x="1141" y="163"/>
                  <a:pt x="1141" y="170"/>
                </a:cubicBezTo>
                <a:cubicBezTo>
                  <a:pt x="1141" y="177"/>
                  <a:pt x="1146" y="183"/>
                  <a:pt x="1153" y="183"/>
                </a:cubicBezTo>
                <a:close/>
                <a:moveTo>
                  <a:pt x="1193" y="183"/>
                </a:moveTo>
                <a:cubicBezTo>
                  <a:pt x="1200" y="183"/>
                  <a:pt x="1206" y="177"/>
                  <a:pt x="1206" y="170"/>
                </a:cubicBezTo>
                <a:cubicBezTo>
                  <a:pt x="1206" y="163"/>
                  <a:pt x="1200" y="158"/>
                  <a:pt x="1193" y="158"/>
                </a:cubicBezTo>
                <a:cubicBezTo>
                  <a:pt x="1186" y="158"/>
                  <a:pt x="1180" y="163"/>
                  <a:pt x="1180" y="170"/>
                </a:cubicBezTo>
                <a:cubicBezTo>
                  <a:pt x="1180" y="177"/>
                  <a:pt x="1186" y="183"/>
                  <a:pt x="1193" y="183"/>
                </a:cubicBezTo>
                <a:close/>
                <a:moveTo>
                  <a:pt x="1232" y="183"/>
                </a:moveTo>
                <a:cubicBezTo>
                  <a:pt x="1239" y="183"/>
                  <a:pt x="1245" y="177"/>
                  <a:pt x="1245" y="170"/>
                </a:cubicBezTo>
                <a:cubicBezTo>
                  <a:pt x="1245" y="163"/>
                  <a:pt x="1239" y="158"/>
                  <a:pt x="1232" y="158"/>
                </a:cubicBezTo>
                <a:cubicBezTo>
                  <a:pt x="1225" y="158"/>
                  <a:pt x="1220" y="163"/>
                  <a:pt x="1220" y="170"/>
                </a:cubicBezTo>
                <a:cubicBezTo>
                  <a:pt x="1220" y="177"/>
                  <a:pt x="1225" y="183"/>
                  <a:pt x="1232" y="183"/>
                </a:cubicBezTo>
                <a:close/>
                <a:moveTo>
                  <a:pt x="1272" y="183"/>
                </a:moveTo>
                <a:cubicBezTo>
                  <a:pt x="1279" y="183"/>
                  <a:pt x="1285" y="177"/>
                  <a:pt x="1285" y="170"/>
                </a:cubicBezTo>
                <a:cubicBezTo>
                  <a:pt x="1285" y="163"/>
                  <a:pt x="1279" y="158"/>
                  <a:pt x="1272" y="158"/>
                </a:cubicBezTo>
                <a:cubicBezTo>
                  <a:pt x="1265" y="158"/>
                  <a:pt x="1259" y="163"/>
                  <a:pt x="1259" y="170"/>
                </a:cubicBezTo>
                <a:cubicBezTo>
                  <a:pt x="1259" y="177"/>
                  <a:pt x="1265" y="183"/>
                  <a:pt x="1272" y="183"/>
                </a:cubicBezTo>
                <a:close/>
                <a:moveTo>
                  <a:pt x="1311" y="183"/>
                </a:moveTo>
                <a:cubicBezTo>
                  <a:pt x="1318" y="183"/>
                  <a:pt x="1324" y="177"/>
                  <a:pt x="1324" y="170"/>
                </a:cubicBezTo>
                <a:cubicBezTo>
                  <a:pt x="1324" y="163"/>
                  <a:pt x="1318" y="158"/>
                  <a:pt x="1311" y="158"/>
                </a:cubicBezTo>
                <a:cubicBezTo>
                  <a:pt x="1304" y="158"/>
                  <a:pt x="1298" y="163"/>
                  <a:pt x="1298" y="170"/>
                </a:cubicBezTo>
                <a:cubicBezTo>
                  <a:pt x="1298" y="177"/>
                  <a:pt x="1304" y="183"/>
                  <a:pt x="1311" y="183"/>
                </a:cubicBezTo>
                <a:close/>
                <a:moveTo>
                  <a:pt x="1351" y="183"/>
                </a:moveTo>
                <a:cubicBezTo>
                  <a:pt x="1358" y="183"/>
                  <a:pt x="1363" y="177"/>
                  <a:pt x="1363" y="170"/>
                </a:cubicBezTo>
                <a:cubicBezTo>
                  <a:pt x="1363" y="163"/>
                  <a:pt x="1358" y="158"/>
                  <a:pt x="1351" y="158"/>
                </a:cubicBezTo>
                <a:cubicBezTo>
                  <a:pt x="1344" y="158"/>
                  <a:pt x="1338" y="163"/>
                  <a:pt x="1338" y="170"/>
                </a:cubicBezTo>
                <a:cubicBezTo>
                  <a:pt x="1338" y="177"/>
                  <a:pt x="1344" y="183"/>
                  <a:pt x="1351" y="183"/>
                </a:cubicBezTo>
                <a:close/>
                <a:moveTo>
                  <a:pt x="1390" y="183"/>
                </a:moveTo>
                <a:cubicBezTo>
                  <a:pt x="1397" y="183"/>
                  <a:pt x="1403" y="177"/>
                  <a:pt x="1403" y="170"/>
                </a:cubicBezTo>
                <a:cubicBezTo>
                  <a:pt x="1403" y="163"/>
                  <a:pt x="1397" y="158"/>
                  <a:pt x="1390" y="158"/>
                </a:cubicBezTo>
                <a:cubicBezTo>
                  <a:pt x="1383" y="158"/>
                  <a:pt x="1377" y="163"/>
                  <a:pt x="1377" y="170"/>
                </a:cubicBezTo>
                <a:cubicBezTo>
                  <a:pt x="1377" y="177"/>
                  <a:pt x="1383" y="183"/>
                  <a:pt x="1390" y="183"/>
                </a:cubicBezTo>
                <a:close/>
                <a:moveTo>
                  <a:pt x="1429" y="183"/>
                </a:moveTo>
                <a:cubicBezTo>
                  <a:pt x="1437" y="183"/>
                  <a:pt x="1442" y="177"/>
                  <a:pt x="1442" y="170"/>
                </a:cubicBezTo>
                <a:cubicBezTo>
                  <a:pt x="1442" y="163"/>
                  <a:pt x="1437" y="158"/>
                  <a:pt x="1429" y="158"/>
                </a:cubicBezTo>
                <a:cubicBezTo>
                  <a:pt x="1422" y="158"/>
                  <a:pt x="1417" y="163"/>
                  <a:pt x="1417" y="170"/>
                </a:cubicBezTo>
                <a:cubicBezTo>
                  <a:pt x="1417" y="177"/>
                  <a:pt x="1422" y="183"/>
                  <a:pt x="1429" y="183"/>
                </a:cubicBezTo>
                <a:close/>
                <a:moveTo>
                  <a:pt x="1469" y="183"/>
                </a:moveTo>
                <a:cubicBezTo>
                  <a:pt x="1476" y="183"/>
                  <a:pt x="1482" y="177"/>
                  <a:pt x="1482" y="170"/>
                </a:cubicBezTo>
                <a:cubicBezTo>
                  <a:pt x="1482" y="163"/>
                  <a:pt x="1476" y="158"/>
                  <a:pt x="1469" y="158"/>
                </a:cubicBezTo>
                <a:cubicBezTo>
                  <a:pt x="1462" y="158"/>
                  <a:pt x="1456" y="163"/>
                  <a:pt x="1456" y="170"/>
                </a:cubicBezTo>
                <a:cubicBezTo>
                  <a:pt x="1456" y="177"/>
                  <a:pt x="1462" y="183"/>
                  <a:pt x="1469" y="183"/>
                </a:cubicBezTo>
                <a:close/>
                <a:moveTo>
                  <a:pt x="1508" y="158"/>
                </a:moveTo>
                <a:cubicBezTo>
                  <a:pt x="1501" y="158"/>
                  <a:pt x="1496" y="163"/>
                  <a:pt x="1496" y="170"/>
                </a:cubicBezTo>
                <a:cubicBezTo>
                  <a:pt x="1496" y="177"/>
                  <a:pt x="1501" y="183"/>
                  <a:pt x="1508" y="183"/>
                </a:cubicBezTo>
                <a:cubicBezTo>
                  <a:pt x="1515" y="183"/>
                  <a:pt x="1521" y="177"/>
                  <a:pt x="1521" y="170"/>
                </a:cubicBezTo>
                <a:cubicBezTo>
                  <a:pt x="1521" y="163"/>
                  <a:pt x="1515" y="158"/>
                  <a:pt x="1508" y="158"/>
                </a:cubicBezTo>
                <a:close/>
                <a:moveTo>
                  <a:pt x="2297" y="183"/>
                </a:moveTo>
                <a:cubicBezTo>
                  <a:pt x="2304" y="183"/>
                  <a:pt x="2310" y="177"/>
                  <a:pt x="2310" y="170"/>
                </a:cubicBezTo>
                <a:cubicBezTo>
                  <a:pt x="2310" y="163"/>
                  <a:pt x="2304" y="158"/>
                  <a:pt x="2297" y="158"/>
                </a:cubicBezTo>
                <a:cubicBezTo>
                  <a:pt x="2290" y="158"/>
                  <a:pt x="2284" y="163"/>
                  <a:pt x="2284" y="170"/>
                </a:cubicBezTo>
                <a:cubicBezTo>
                  <a:pt x="2284" y="177"/>
                  <a:pt x="2290" y="183"/>
                  <a:pt x="2297" y="183"/>
                </a:cubicBezTo>
                <a:close/>
                <a:moveTo>
                  <a:pt x="2612" y="183"/>
                </a:moveTo>
                <a:cubicBezTo>
                  <a:pt x="2619" y="183"/>
                  <a:pt x="2625" y="177"/>
                  <a:pt x="2625" y="170"/>
                </a:cubicBezTo>
                <a:cubicBezTo>
                  <a:pt x="2625" y="163"/>
                  <a:pt x="2619" y="158"/>
                  <a:pt x="2612" y="158"/>
                </a:cubicBezTo>
                <a:cubicBezTo>
                  <a:pt x="2605" y="158"/>
                  <a:pt x="2599" y="163"/>
                  <a:pt x="2599" y="170"/>
                </a:cubicBezTo>
                <a:cubicBezTo>
                  <a:pt x="2599" y="177"/>
                  <a:pt x="2605" y="183"/>
                  <a:pt x="2612" y="183"/>
                </a:cubicBezTo>
                <a:close/>
                <a:moveTo>
                  <a:pt x="2652" y="158"/>
                </a:moveTo>
                <a:cubicBezTo>
                  <a:pt x="2645" y="158"/>
                  <a:pt x="2639" y="163"/>
                  <a:pt x="2639" y="170"/>
                </a:cubicBezTo>
                <a:cubicBezTo>
                  <a:pt x="2639" y="177"/>
                  <a:pt x="2645" y="183"/>
                  <a:pt x="2652" y="183"/>
                </a:cubicBezTo>
                <a:cubicBezTo>
                  <a:pt x="2659" y="183"/>
                  <a:pt x="2664" y="177"/>
                  <a:pt x="2664" y="170"/>
                </a:cubicBezTo>
                <a:cubicBezTo>
                  <a:pt x="2664" y="163"/>
                  <a:pt x="2659" y="158"/>
                  <a:pt x="2652" y="158"/>
                </a:cubicBezTo>
                <a:close/>
                <a:moveTo>
                  <a:pt x="2691" y="183"/>
                </a:moveTo>
                <a:cubicBezTo>
                  <a:pt x="2698" y="183"/>
                  <a:pt x="2704" y="177"/>
                  <a:pt x="2704" y="170"/>
                </a:cubicBezTo>
                <a:cubicBezTo>
                  <a:pt x="2704" y="163"/>
                  <a:pt x="2698" y="158"/>
                  <a:pt x="2691" y="158"/>
                </a:cubicBezTo>
                <a:cubicBezTo>
                  <a:pt x="2684" y="158"/>
                  <a:pt x="2678" y="163"/>
                  <a:pt x="2678" y="170"/>
                </a:cubicBezTo>
                <a:cubicBezTo>
                  <a:pt x="2678" y="177"/>
                  <a:pt x="2684" y="183"/>
                  <a:pt x="2691" y="183"/>
                </a:cubicBezTo>
                <a:close/>
                <a:moveTo>
                  <a:pt x="2730" y="183"/>
                </a:moveTo>
                <a:cubicBezTo>
                  <a:pt x="2738" y="183"/>
                  <a:pt x="2743" y="177"/>
                  <a:pt x="2743" y="170"/>
                </a:cubicBezTo>
                <a:cubicBezTo>
                  <a:pt x="2743" y="163"/>
                  <a:pt x="2738" y="158"/>
                  <a:pt x="2730" y="158"/>
                </a:cubicBezTo>
                <a:cubicBezTo>
                  <a:pt x="2723" y="158"/>
                  <a:pt x="2718" y="163"/>
                  <a:pt x="2718" y="170"/>
                </a:cubicBezTo>
                <a:cubicBezTo>
                  <a:pt x="2718" y="177"/>
                  <a:pt x="2723" y="183"/>
                  <a:pt x="2730" y="183"/>
                </a:cubicBezTo>
                <a:close/>
                <a:moveTo>
                  <a:pt x="2770" y="183"/>
                </a:moveTo>
                <a:cubicBezTo>
                  <a:pt x="2777" y="183"/>
                  <a:pt x="2783" y="177"/>
                  <a:pt x="2783" y="170"/>
                </a:cubicBezTo>
                <a:cubicBezTo>
                  <a:pt x="2783" y="163"/>
                  <a:pt x="2777" y="158"/>
                  <a:pt x="2770" y="158"/>
                </a:cubicBezTo>
                <a:cubicBezTo>
                  <a:pt x="2763" y="158"/>
                  <a:pt x="2757" y="163"/>
                  <a:pt x="2757" y="170"/>
                </a:cubicBezTo>
                <a:cubicBezTo>
                  <a:pt x="2757" y="177"/>
                  <a:pt x="2763" y="183"/>
                  <a:pt x="2770" y="183"/>
                </a:cubicBezTo>
                <a:close/>
                <a:moveTo>
                  <a:pt x="2809" y="183"/>
                </a:moveTo>
                <a:cubicBezTo>
                  <a:pt x="2816" y="183"/>
                  <a:pt x="2822" y="177"/>
                  <a:pt x="2822" y="170"/>
                </a:cubicBezTo>
                <a:cubicBezTo>
                  <a:pt x="2822" y="163"/>
                  <a:pt x="2816" y="158"/>
                  <a:pt x="2809" y="158"/>
                </a:cubicBezTo>
                <a:cubicBezTo>
                  <a:pt x="2802" y="158"/>
                  <a:pt x="2797" y="163"/>
                  <a:pt x="2797" y="170"/>
                </a:cubicBezTo>
                <a:cubicBezTo>
                  <a:pt x="2797" y="177"/>
                  <a:pt x="2802" y="183"/>
                  <a:pt x="2809" y="183"/>
                </a:cubicBezTo>
                <a:close/>
                <a:moveTo>
                  <a:pt x="3125" y="183"/>
                </a:moveTo>
                <a:cubicBezTo>
                  <a:pt x="3132" y="183"/>
                  <a:pt x="3137" y="177"/>
                  <a:pt x="3137" y="170"/>
                </a:cubicBezTo>
                <a:cubicBezTo>
                  <a:pt x="3137" y="163"/>
                  <a:pt x="3132" y="158"/>
                  <a:pt x="3125" y="158"/>
                </a:cubicBezTo>
                <a:cubicBezTo>
                  <a:pt x="3118" y="158"/>
                  <a:pt x="3112" y="163"/>
                  <a:pt x="3112" y="170"/>
                </a:cubicBezTo>
                <a:cubicBezTo>
                  <a:pt x="3112" y="177"/>
                  <a:pt x="3118" y="183"/>
                  <a:pt x="3125" y="183"/>
                </a:cubicBezTo>
                <a:close/>
                <a:moveTo>
                  <a:pt x="3204" y="183"/>
                </a:moveTo>
                <a:cubicBezTo>
                  <a:pt x="3211" y="183"/>
                  <a:pt x="3216" y="177"/>
                  <a:pt x="3216" y="170"/>
                </a:cubicBezTo>
                <a:cubicBezTo>
                  <a:pt x="3216" y="163"/>
                  <a:pt x="3211" y="158"/>
                  <a:pt x="3204" y="158"/>
                </a:cubicBezTo>
                <a:cubicBezTo>
                  <a:pt x="3197" y="158"/>
                  <a:pt x="3191" y="163"/>
                  <a:pt x="3191" y="170"/>
                </a:cubicBezTo>
                <a:cubicBezTo>
                  <a:pt x="3191" y="177"/>
                  <a:pt x="3197" y="183"/>
                  <a:pt x="3204" y="183"/>
                </a:cubicBezTo>
                <a:close/>
                <a:moveTo>
                  <a:pt x="444" y="223"/>
                </a:moveTo>
                <a:cubicBezTo>
                  <a:pt x="451" y="223"/>
                  <a:pt x="457" y="217"/>
                  <a:pt x="457" y="210"/>
                </a:cubicBezTo>
                <a:cubicBezTo>
                  <a:pt x="457" y="203"/>
                  <a:pt x="451" y="197"/>
                  <a:pt x="444" y="197"/>
                </a:cubicBezTo>
                <a:cubicBezTo>
                  <a:pt x="437" y="197"/>
                  <a:pt x="431" y="203"/>
                  <a:pt x="431" y="210"/>
                </a:cubicBezTo>
                <a:cubicBezTo>
                  <a:pt x="431" y="217"/>
                  <a:pt x="437" y="223"/>
                  <a:pt x="444" y="223"/>
                </a:cubicBezTo>
                <a:close/>
                <a:moveTo>
                  <a:pt x="483" y="223"/>
                </a:moveTo>
                <a:cubicBezTo>
                  <a:pt x="490" y="223"/>
                  <a:pt x="496" y="217"/>
                  <a:pt x="496" y="210"/>
                </a:cubicBezTo>
                <a:cubicBezTo>
                  <a:pt x="496" y="203"/>
                  <a:pt x="490" y="197"/>
                  <a:pt x="483" y="197"/>
                </a:cubicBezTo>
                <a:cubicBezTo>
                  <a:pt x="476" y="197"/>
                  <a:pt x="471" y="203"/>
                  <a:pt x="471" y="210"/>
                </a:cubicBezTo>
                <a:cubicBezTo>
                  <a:pt x="471" y="217"/>
                  <a:pt x="476" y="223"/>
                  <a:pt x="483" y="223"/>
                </a:cubicBezTo>
                <a:close/>
                <a:moveTo>
                  <a:pt x="523" y="223"/>
                </a:moveTo>
                <a:cubicBezTo>
                  <a:pt x="530" y="223"/>
                  <a:pt x="535" y="217"/>
                  <a:pt x="535" y="210"/>
                </a:cubicBezTo>
                <a:cubicBezTo>
                  <a:pt x="535" y="203"/>
                  <a:pt x="530" y="197"/>
                  <a:pt x="523" y="197"/>
                </a:cubicBezTo>
                <a:cubicBezTo>
                  <a:pt x="516" y="197"/>
                  <a:pt x="510" y="203"/>
                  <a:pt x="510" y="210"/>
                </a:cubicBezTo>
                <a:cubicBezTo>
                  <a:pt x="510" y="217"/>
                  <a:pt x="516" y="223"/>
                  <a:pt x="523" y="223"/>
                </a:cubicBezTo>
                <a:close/>
                <a:moveTo>
                  <a:pt x="602" y="223"/>
                </a:moveTo>
                <a:cubicBezTo>
                  <a:pt x="609" y="223"/>
                  <a:pt x="614" y="217"/>
                  <a:pt x="614" y="210"/>
                </a:cubicBezTo>
                <a:cubicBezTo>
                  <a:pt x="614" y="203"/>
                  <a:pt x="609" y="197"/>
                  <a:pt x="602" y="197"/>
                </a:cubicBezTo>
                <a:cubicBezTo>
                  <a:pt x="595" y="197"/>
                  <a:pt x="589" y="203"/>
                  <a:pt x="589" y="210"/>
                </a:cubicBezTo>
                <a:cubicBezTo>
                  <a:pt x="589" y="217"/>
                  <a:pt x="595" y="223"/>
                  <a:pt x="602" y="223"/>
                </a:cubicBezTo>
                <a:close/>
                <a:moveTo>
                  <a:pt x="680" y="223"/>
                </a:moveTo>
                <a:cubicBezTo>
                  <a:pt x="687" y="223"/>
                  <a:pt x="693" y="217"/>
                  <a:pt x="693" y="210"/>
                </a:cubicBezTo>
                <a:cubicBezTo>
                  <a:pt x="693" y="203"/>
                  <a:pt x="687" y="197"/>
                  <a:pt x="680" y="197"/>
                </a:cubicBezTo>
                <a:cubicBezTo>
                  <a:pt x="673" y="197"/>
                  <a:pt x="668" y="203"/>
                  <a:pt x="668" y="210"/>
                </a:cubicBezTo>
                <a:cubicBezTo>
                  <a:pt x="668" y="217"/>
                  <a:pt x="673" y="223"/>
                  <a:pt x="680" y="223"/>
                </a:cubicBezTo>
                <a:close/>
                <a:moveTo>
                  <a:pt x="747" y="210"/>
                </a:moveTo>
                <a:cubicBezTo>
                  <a:pt x="747" y="217"/>
                  <a:pt x="752" y="223"/>
                  <a:pt x="759" y="223"/>
                </a:cubicBezTo>
                <a:cubicBezTo>
                  <a:pt x="766" y="223"/>
                  <a:pt x="772" y="217"/>
                  <a:pt x="772" y="210"/>
                </a:cubicBezTo>
                <a:cubicBezTo>
                  <a:pt x="772" y="203"/>
                  <a:pt x="766" y="197"/>
                  <a:pt x="759" y="197"/>
                </a:cubicBezTo>
                <a:cubicBezTo>
                  <a:pt x="752" y="197"/>
                  <a:pt x="747" y="203"/>
                  <a:pt x="747" y="210"/>
                </a:cubicBezTo>
                <a:close/>
                <a:moveTo>
                  <a:pt x="799" y="223"/>
                </a:moveTo>
                <a:cubicBezTo>
                  <a:pt x="806" y="223"/>
                  <a:pt x="811" y="217"/>
                  <a:pt x="811" y="210"/>
                </a:cubicBezTo>
                <a:cubicBezTo>
                  <a:pt x="811" y="203"/>
                  <a:pt x="806" y="197"/>
                  <a:pt x="799" y="197"/>
                </a:cubicBezTo>
                <a:cubicBezTo>
                  <a:pt x="792" y="197"/>
                  <a:pt x="786" y="203"/>
                  <a:pt x="786" y="210"/>
                </a:cubicBezTo>
                <a:cubicBezTo>
                  <a:pt x="786" y="217"/>
                  <a:pt x="792" y="223"/>
                  <a:pt x="799" y="223"/>
                </a:cubicBezTo>
                <a:close/>
                <a:moveTo>
                  <a:pt x="838" y="223"/>
                </a:moveTo>
                <a:cubicBezTo>
                  <a:pt x="845" y="223"/>
                  <a:pt x="851" y="217"/>
                  <a:pt x="851" y="210"/>
                </a:cubicBezTo>
                <a:cubicBezTo>
                  <a:pt x="851" y="203"/>
                  <a:pt x="845" y="197"/>
                  <a:pt x="838" y="197"/>
                </a:cubicBezTo>
                <a:cubicBezTo>
                  <a:pt x="831" y="197"/>
                  <a:pt x="825" y="203"/>
                  <a:pt x="825" y="210"/>
                </a:cubicBezTo>
                <a:cubicBezTo>
                  <a:pt x="825" y="217"/>
                  <a:pt x="831" y="223"/>
                  <a:pt x="838" y="223"/>
                </a:cubicBezTo>
                <a:close/>
                <a:moveTo>
                  <a:pt x="917" y="197"/>
                </a:moveTo>
                <a:cubicBezTo>
                  <a:pt x="910" y="197"/>
                  <a:pt x="904" y="203"/>
                  <a:pt x="904" y="210"/>
                </a:cubicBezTo>
                <a:cubicBezTo>
                  <a:pt x="904" y="217"/>
                  <a:pt x="910" y="222"/>
                  <a:pt x="917" y="222"/>
                </a:cubicBezTo>
                <a:cubicBezTo>
                  <a:pt x="924" y="222"/>
                  <a:pt x="930" y="217"/>
                  <a:pt x="930" y="210"/>
                </a:cubicBezTo>
                <a:cubicBezTo>
                  <a:pt x="930" y="203"/>
                  <a:pt x="924" y="197"/>
                  <a:pt x="917" y="197"/>
                </a:cubicBezTo>
                <a:close/>
                <a:moveTo>
                  <a:pt x="1153" y="223"/>
                </a:moveTo>
                <a:cubicBezTo>
                  <a:pt x="1161" y="223"/>
                  <a:pt x="1166" y="217"/>
                  <a:pt x="1166" y="210"/>
                </a:cubicBezTo>
                <a:cubicBezTo>
                  <a:pt x="1166" y="203"/>
                  <a:pt x="1161" y="197"/>
                  <a:pt x="1153" y="197"/>
                </a:cubicBezTo>
                <a:cubicBezTo>
                  <a:pt x="1146" y="197"/>
                  <a:pt x="1141" y="203"/>
                  <a:pt x="1141" y="210"/>
                </a:cubicBezTo>
                <a:cubicBezTo>
                  <a:pt x="1141" y="217"/>
                  <a:pt x="1146" y="223"/>
                  <a:pt x="1153" y="223"/>
                </a:cubicBezTo>
                <a:close/>
                <a:moveTo>
                  <a:pt x="1193" y="223"/>
                </a:moveTo>
                <a:cubicBezTo>
                  <a:pt x="1200" y="223"/>
                  <a:pt x="1206" y="217"/>
                  <a:pt x="1206" y="210"/>
                </a:cubicBezTo>
                <a:cubicBezTo>
                  <a:pt x="1206" y="203"/>
                  <a:pt x="1200" y="197"/>
                  <a:pt x="1193" y="197"/>
                </a:cubicBezTo>
                <a:cubicBezTo>
                  <a:pt x="1186" y="197"/>
                  <a:pt x="1180" y="203"/>
                  <a:pt x="1180" y="210"/>
                </a:cubicBezTo>
                <a:cubicBezTo>
                  <a:pt x="1180" y="217"/>
                  <a:pt x="1186" y="223"/>
                  <a:pt x="1193" y="223"/>
                </a:cubicBezTo>
                <a:close/>
                <a:moveTo>
                  <a:pt x="1232" y="223"/>
                </a:moveTo>
                <a:cubicBezTo>
                  <a:pt x="1239" y="223"/>
                  <a:pt x="1245" y="217"/>
                  <a:pt x="1245" y="210"/>
                </a:cubicBezTo>
                <a:cubicBezTo>
                  <a:pt x="1245" y="203"/>
                  <a:pt x="1239" y="197"/>
                  <a:pt x="1232" y="197"/>
                </a:cubicBezTo>
                <a:cubicBezTo>
                  <a:pt x="1225" y="197"/>
                  <a:pt x="1220" y="203"/>
                  <a:pt x="1220" y="210"/>
                </a:cubicBezTo>
                <a:cubicBezTo>
                  <a:pt x="1220" y="217"/>
                  <a:pt x="1225" y="223"/>
                  <a:pt x="1232" y="223"/>
                </a:cubicBezTo>
                <a:close/>
                <a:moveTo>
                  <a:pt x="1272" y="223"/>
                </a:moveTo>
                <a:cubicBezTo>
                  <a:pt x="1279" y="223"/>
                  <a:pt x="1285" y="217"/>
                  <a:pt x="1285" y="210"/>
                </a:cubicBezTo>
                <a:cubicBezTo>
                  <a:pt x="1285" y="203"/>
                  <a:pt x="1279" y="197"/>
                  <a:pt x="1272" y="197"/>
                </a:cubicBezTo>
                <a:cubicBezTo>
                  <a:pt x="1265" y="197"/>
                  <a:pt x="1259" y="203"/>
                  <a:pt x="1259" y="210"/>
                </a:cubicBezTo>
                <a:cubicBezTo>
                  <a:pt x="1259" y="217"/>
                  <a:pt x="1265" y="223"/>
                  <a:pt x="1272" y="223"/>
                </a:cubicBezTo>
                <a:close/>
                <a:moveTo>
                  <a:pt x="1311" y="223"/>
                </a:moveTo>
                <a:cubicBezTo>
                  <a:pt x="1318" y="223"/>
                  <a:pt x="1324" y="217"/>
                  <a:pt x="1324" y="210"/>
                </a:cubicBezTo>
                <a:cubicBezTo>
                  <a:pt x="1324" y="203"/>
                  <a:pt x="1318" y="197"/>
                  <a:pt x="1311" y="197"/>
                </a:cubicBezTo>
                <a:cubicBezTo>
                  <a:pt x="1304" y="197"/>
                  <a:pt x="1298" y="203"/>
                  <a:pt x="1298" y="210"/>
                </a:cubicBezTo>
                <a:cubicBezTo>
                  <a:pt x="1298" y="217"/>
                  <a:pt x="1304" y="223"/>
                  <a:pt x="1311" y="223"/>
                </a:cubicBezTo>
                <a:close/>
                <a:moveTo>
                  <a:pt x="1351" y="223"/>
                </a:moveTo>
                <a:cubicBezTo>
                  <a:pt x="1358" y="223"/>
                  <a:pt x="1363" y="217"/>
                  <a:pt x="1363" y="210"/>
                </a:cubicBezTo>
                <a:cubicBezTo>
                  <a:pt x="1363" y="203"/>
                  <a:pt x="1358" y="197"/>
                  <a:pt x="1351" y="197"/>
                </a:cubicBezTo>
                <a:cubicBezTo>
                  <a:pt x="1344" y="197"/>
                  <a:pt x="1338" y="203"/>
                  <a:pt x="1338" y="210"/>
                </a:cubicBezTo>
                <a:cubicBezTo>
                  <a:pt x="1338" y="217"/>
                  <a:pt x="1344" y="223"/>
                  <a:pt x="1351" y="223"/>
                </a:cubicBezTo>
                <a:close/>
                <a:moveTo>
                  <a:pt x="1390" y="223"/>
                </a:moveTo>
                <a:cubicBezTo>
                  <a:pt x="1397" y="223"/>
                  <a:pt x="1403" y="217"/>
                  <a:pt x="1403" y="210"/>
                </a:cubicBezTo>
                <a:cubicBezTo>
                  <a:pt x="1403" y="203"/>
                  <a:pt x="1397" y="197"/>
                  <a:pt x="1390" y="197"/>
                </a:cubicBezTo>
                <a:cubicBezTo>
                  <a:pt x="1383" y="197"/>
                  <a:pt x="1377" y="203"/>
                  <a:pt x="1377" y="210"/>
                </a:cubicBezTo>
                <a:cubicBezTo>
                  <a:pt x="1377" y="217"/>
                  <a:pt x="1383" y="223"/>
                  <a:pt x="1390" y="223"/>
                </a:cubicBezTo>
                <a:close/>
                <a:moveTo>
                  <a:pt x="1429" y="223"/>
                </a:moveTo>
                <a:cubicBezTo>
                  <a:pt x="1437" y="223"/>
                  <a:pt x="1442" y="217"/>
                  <a:pt x="1442" y="210"/>
                </a:cubicBezTo>
                <a:cubicBezTo>
                  <a:pt x="1442" y="203"/>
                  <a:pt x="1437" y="197"/>
                  <a:pt x="1429" y="197"/>
                </a:cubicBezTo>
                <a:cubicBezTo>
                  <a:pt x="1422" y="197"/>
                  <a:pt x="1417" y="203"/>
                  <a:pt x="1417" y="210"/>
                </a:cubicBezTo>
                <a:cubicBezTo>
                  <a:pt x="1417" y="217"/>
                  <a:pt x="1422" y="223"/>
                  <a:pt x="1429" y="223"/>
                </a:cubicBezTo>
                <a:close/>
                <a:moveTo>
                  <a:pt x="2257" y="223"/>
                </a:moveTo>
                <a:cubicBezTo>
                  <a:pt x="2264" y="223"/>
                  <a:pt x="2270" y="217"/>
                  <a:pt x="2270" y="210"/>
                </a:cubicBezTo>
                <a:cubicBezTo>
                  <a:pt x="2270" y="203"/>
                  <a:pt x="2264" y="197"/>
                  <a:pt x="2257" y="197"/>
                </a:cubicBezTo>
                <a:cubicBezTo>
                  <a:pt x="2250" y="197"/>
                  <a:pt x="2245" y="203"/>
                  <a:pt x="2245" y="210"/>
                </a:cubicBezTo>
                <a:cubicBezTo>
                  <a:pt x="2245" y="217"/>
                  <a:pt x="2250" y="223"/>
                  <a:pt x="2257" y="223"/>
                </a:cubicBezTo>
                <a:close/>
                <a:moveTo>
                  <a:pt x="2415" y="223"/>
                </a:moveTo>
                <a:cubicBezTo>
                  <a:pt x="2422" y="223"/>
                  <a:pt x="2428" y="217"/>
                  <a:pt x="2428" y="210"/>
                </a:cubicBezTo>
                <a:cubicBezTo>
                  <a:pt x="2428" y="203"/>
                  <a:pt x="2422" y="197"/>
                  <a:pt x="2415" y="197"/>
                </a:cubicBezTo>
                <a:cubicBezTo>
                  <a:pt x="2408" y="197"/>
                  <a:pt x="2402" y="203"/>
                  <a:pt x="2402" y="210"/>
                </a:cubicBezTo>
                <a:cubicBezTo>
                  <a:pt x="2402" y="217"/>
                  <a:pt x="2408" y="223"/>
                  <a:pt x="2415" y="223"/>
                </a:cubicBezTo>
                <a:close/>
                <a:moveTo>
                  <a:pt x="2454" y="218"/>
                </a:moveTo>
                <a:cubicBezTo>
                  <a:pt x="2459" y="218"/>
                  <a:pt x="2462" y="214"/>
                  <a:pt x="2462" y="210"/>
                </a:cubicBezTo>
                <a:cubicBezTo>
                  <a:pt x="2462" y="205"/>
                  <a:pt x="2459" y="202"/>
                  <a:pt x="2454" y="202"/>
                </a:cubicBezTo>
                <a:cubicBezTo>
                  <a:pt x="2450" y="202"/>
                  <a:pt x="2447" y="205"/>
                  <a:pt x="2447" y="210"/>
                </a:cubicBezTo>
                <a:cubicBezTo>
                  <a:pt x="2447" y="214"/>
                  <a:pt x="2450" y="218"/>
                  <a:pt x="2454" y="218"/>
                </a:cubicBezTo>
                <a:close/>
                <a:moveTo>
                  <a:pt x="2533" y="223"/>
                </a:moveTo>
                <a:cubicBezTo>
                  <a:pt x="2540" y="223"/>
                  <a:pt x="2546" y="217"/>
                  <a:pt x="2546" y="210"/>
                </a:cubicBezTo>
                <a:cubicBezTo>
                  <a:pt x="2546" y="203"/>
                  <a:pt x="2540" y="197"/>
                  <a:pt x="2533" y="197"/>
                </a:cubicBezTo>
                <a:cubicBezTo>
                  <a:pt x="2526" y="197"/>
                  <a:pt x="2521" y="203"/>
                  <a:pt x="2521" y="210"/>
                </a:cubicBezTo>
                <a:cubicBezTo>
                  <a:pt x="2521" y="217"/>
                  <a:pt x="2526" y="223"/>
                  <a:pt x="2533" y="223"/>
                </a:cubicBezTo>
                <a:close/>
                <a:moveTo>
                  <a:pt x="2573" y="223"/>
                </a:moveTo>
                <a:cubicBezTo>
                  <a:pt x="2580" y="223"/>
                  <a:pt x="2586" y="217"/>
                  <a:pt x="2586" y="210"/>
                </a:cubicBezTo>
                <a:cubicBezTo>
                  <a:pt x="2586" y="203"/>
                  <a:pt x="2580" y="197"/>
                  <a:pt x="2573" y="197"/>
                </a:cubicBezTo>
                <a:cubicBezTo>
                  <a:pt x="2566" y="197"/>
                  <a:pt x="2560" y="203"/>
                  <a:pt x="2560" y="210"/>
                </a:cubicBezTo>
                <a:cubicBezTo>
                  <a:pt x="2560" y="217"/>
                  <a:pt x="2566" y="223"/>
                  <a:pt x="2573" y="223"/>
                </a:cubicBezTo>
                <a:close/>
                <a:moveTo>
                  <a:pt x="2612" y="223"/>
                </a:moveTo>
                <a:cubicBezTo>
                  <a:pt x="2619" y="223"/>
                  <a:pt x="2625" y="217"/>
                  <a:pt x="2625" y="210"/>
                </a:cubicBezTo>
                <a:cubicBezTo>
                  <a:pt x="2625" y="203"/>
                  <a:pt x="2619" y="197"/>
                  <a:pt x="2612" y="197"/>
                </a:cubicBezTo>
                <a:cubicBezTo>
                  <a:pt x="2605" y="197"/>
                  <a:pt x="2599" y="203"/>
                  <a:pt x="2599" y="210"/>
                </a:cubicBezTo>
                <a:cubicBezTo>
                  <a:pt x="2599" y="217"/>
                  <a:pt x="2605" y="223"/>
                  <a:pt x="2612" y="223"/>
                </a:cubicBezTo>
                <a:close/>
                <a:moveTo>
                  <a:pt x="2639" y="210"/>
                </a:moveTo>
                <a:cubicBezTo>
                  <a:pt x="2639" y="217"/>
                  <a:pt x="2645" y="223"/>
                  <a:pt x="2652" y="223"/>
                </a:cubicBezTo>
                <a:cubicBezTo>
                  <a:pt x="2659" y="223"/>
                  <a:pt x="2664" y="217"/>
                  <a:pt x="2664" y="210"/>
                </a:cubicBezTo>
                <a:cubicBezTo>
                  <a:pt x="2664" y="203"/>
                  <a:pt x="2659" y="197"/>
                  <a:pt x="2652" y="197"/>
                </a:cubicBezTo>
                <a:cubicBezTo>
                  <a:pt x="2645" y="197"/>
                  <a:pt x="2639" y="203"/>
                  <a:pt x="2639" y="210"/>
                </a:cubicBezTo>
                <a:close/>
                <a:moveTo>
                  <a:pt x="2691" y="197"/>
                </a:moveTo>
                <a:cubicBezTo>
                  <a:pt x="2684" y="197"/>
                  <a:pt x="2678" y="203"/>
                  <a:pt x="2678" y="210"/>
                </a:cubicBezTo>
                <a:cubicBezTo>
                  <a:pt x="2678" y="217"/>
                  <a:pt x="2684" y="223"/>
                  <a:pt x="2691" y="223"/>
                </a:cubicBezTo>
                <a:cubicBezTo>
                  <a:pt x="2698" y="223"/>
                  <a:pt x="2704" y="217"/>
                  <a:pt x="2704" y="210"/>
                </a:cubicBezTo>
                <a:cubicBezTo>
                  <a:pt x="2704" y="203"/>
                  <a:pt x="2698" y="197"/>
                  <a:pt x="2691" y="197"/>
                </a:cubicBezTo>
                <a:close/>
                <a:moveTo>
                  <a:pt x="2718" y="210"/>
                </a:moveTo>
                <a:cubicBezTo>
                  <a:pt x="2718" y="217"/>
                  <a:pt x="2723" y="223"/>
                  <a:pt x="2730" y="223"/>
                </a:cubicBezTo>
                <a:cubicBezTo>
                  <a:pt x="2738" y="223"/>
                  <a:pt x="2743" y="217"/>
                  <a:pt x="2743" y="210"/>
                </a:cubicBezTo>
                <a:cubicBezTo>
                  <a:pt x="2743" y="203"/>
                  <a:pt x="2738" y="197"/>
                  <a:pt x="2730" y="197"/>
                </a:cubicBezTo>
                <a:cubicBezTo>
                  <a:pt x="2723" y="197"/>
                  <a:pt x="2718" y="203"/>
                  <a:pt x="2718" y="210"/>
                </a:cubicBezTo>
                <a:close/>
                <a:moveTo>
                  <a:pt x="2809" y="197"/>
                </a:moveTo>
                <a:cubicBezTo>
                  <a:pt x="2802" y="197"/>
                  <a:pt x="2797" y="203"/>
                  <a:pt x="2797" y="210"/>
                </a:cubicBezTo>
                <a:cubicBezTo>
                  <a:pt x="2797" y="217"/>
                  <a:pt x="2802" y="223"/>
                  <a:pt x="2809" y="223"/>
                </a:cubicBezTo>
                <a:cubicBezTo>
                  <a:pt x="2816" y="223"/>
                  <a:pt x="2822" y="217"/>
                  <a:pt x="2822" y="210"/>
                </a:cubicBezTo>
                <a:cubicBezTo>
                  <a:pt x="2822" y="203"/>
                  <a:pt x="2816" y="197"/>
                  <a:pt x="2809" y="197"/>
                </a:cubicBezTo>
                <a:close/>
                <a:moveTo>
                  <a:pt x="2849" y="223"/>
                </a:moveTo>
                <a:cubicBezTo>
                  <a:pt x="2856" y="223"/>
                  <a:pt x="2861" y="217"/>
                  <a:pt x="2861" y="210"/>
                </a:cubicBezTo>
                <a:cubicBezTo>
                  <a:pt x="2861" y="203"/>
                  <a:pt x="2856" y="197"/>
                  <a:pt x="2849" y="197"/>
                </a:cubicBezTo>
                <a:cubicBezTo>
                  <a:pt x="2842" y="197"/>
                  <a:pt x="2836" y="203"/>
                  <a:pt x="2836" y="210"/>
                </a:cubicBezTo>
                <a:cubicBezTo>
                  <a:pt x="2836" y="217"/>
                  <a:pt x="2842" y="223"/>
                  <a:pt x="2849" y="223"/>
                </a:cubicBezTo>
                <a:close/>
                <a:moveTo>
                  <a:pt x="2888" y="223"/>
                </a:moveTo>
                <a:cubicBezTo>
                  <a:pt x="2895" y="223"/>
                  <a:pt x="2901" y="217"/>
                  <a:pt x="2901" y="210"/>
                </a:cubicBezTo>
                <a:cubicBezTo>
                  <a:pt x="2901" y="203"/>
                  <a:pt x="2895" y="197"/>
                  <a:pt x="2888" y="197"/>
                </a:cubicBezTo>
                <a:cubicBezTo>
                  <a:pt x="2881" y="197"/>
                  <a:pt x="2875" y="203"/>
                  <a:pt x="2875" y="210"/>
                </a:cubicBezTo>
                <a:cubicBezTo>
                  <a:pt x="2875" y="217"/>
                  <a:pt x="2881" y="223"/>
                  <a:pt x="2888" y="223"/>
                </a:cubicBezTo>
                <a:close/>
                <a:moveTo>
                  <a:pt x="2967" y="223"/>
                </a:moveTo>
                <a:cubicBezTo>
                  <a:pt x="2974" y="223"/>
                  <a:pt x="2980" y="217"/>
                  <a:pt x="2980" y="210"/>
                </a:cubicBezTo>
                <a:cubicBezTo>
                  <a:pt x="2980" y="203"/>
                  <a:pt x="2974" y="197"/>
                  <a:pt x="2967" y="197"/>
                </a:cubicBezTo>
                <a:cubicBezTo>
                  <a:pt x="2960" y="197"/>
                  <a:pt x="2954" y="203"/>
                  <a:pt x="2954" y="210"/>
                </a:cubicBezTo>
                <a:cubicBezTo>
                  <a:pt x="2954" y="217"/>
                  <a:pt x="2960" y="223"/>
                  <a:pt x="2967" y="223"/>
                </a:cubicBezTo>
                <a:close/>
                <a:moveTo>
                  <a:pt x="523" y="262"/>
                </a:moveTo>
                <a:cubicBezTo>
                  <a:pt x="530" y="262"/>
                  <a:pt x="535" y="256"/>
                  <a:pt x="535" y="249"/>
                </a:cubicBezTo>
                <a:cubicBezTo>
                  <a:pt x="535" y="242"/>
                  <a:pt x="530" y="236"/>
                  <a:pt x="523" y="236"/>
                </a:cubicBezTo>
                <a:cubicBezTo>
                  <a:pt x="516" y="236"/>
                  <a:pt x="510" y="242"/>
                  <a:pt x="510" y="249"/>
                </a:cubicBezTo>
                <a:cubicBezTo>
                  <a:pt x="510" y="256"/>
                  <a:pt x="516" y="262"/>
                  <a:pt x="523" y="262"/>
                </a:cubicBezTo>
                <a:close/>
                <a:moveTo>
                  <a:pt x="562" y="262"/>
                </a:moveTo>
                <a:cubicBezTo>
                  <a:pt x="569" y="262"/>
                  <a:pt x="575" y="256"/>
                  <a:pt x="575" y="249"/>
                </a:cubicBezTo>
                <a:cubicBezTo>
                  <a:pt x="575" y="242"/>
                  <a:pt x="569" y="236"/>
                  <a:pt x="562" y="236"/>
                </a:cubicBezTo>
                <a:cubicBezTo>
                  <a:pt x="555" y="236"/>
                  <a:pt x="549" y="242"/>
                  <a:pt x="549" y="249"/>
                </a:cubicBezTo>
                <a:cubicBezTo>
                  <a:pt x="549" y="256"/>
                  <a:pt x="555" y="262"/>
                  <a:pt x="562" y="262"/>
                </a:cubicBezTo>
                <a:close/>
                <a:moveTo>
                  <a:pt x="602" y="262"/>
                </a:moveTo>
                <a:cubicBezTo>
                  <a:pt x="609" y="262"/>
                  <a:pt x="614" y="256"/>
                  <a:pt x="614" y="249"/>
                </a:cubicBezTo>
                <a:cubicBezTo>
                  <a:pt x="614" y="242"/>
                  <a:pt x="609" y="236"/>
                  <a:pt x="602" y="236"/>
                </a:cubicBezTo>
                <a:cubicBezTo>
                  <a:pt x="595" y="236"/>
                  <a:pt x="589" y="242"/>
                  <a:pt x="589" y="249"/>
                </a:cubicBezTo>
                <a:cubicBezTo>
                  <a:pt x="589" y="256"/>
                  <a:pt x="595" y="262"/>
                  <a:pt x="602" y="262"/>
                </a:cubicBezTo>
                <a:close/>
                <a:moveTo>
                  <a:pt x="720" y="237"/>
                </a:moveTo>
                <a:cubicBezTo>
                  <a:pt x="713" y="237"/>
                  <a:pt x="707" y="242"/>
                  <a:pt x="707" y="249"/>
                </a:cubicBezTo>
                <a:cubicBezTo>
                  <a:pt x="707" y="256"/>
                  <a:pt x="713" y="262"/>
                  <a:pt x="720" y="262"/>
                </a:cubicBezTo>
                <a:cubicBezTo>
                  <a:pt x="727" y="262"/>
                  <a:pt x="733" y="256"/>
                  <a:pt x="733" y="249"/>
                </a:cubicBezTo>
                <a:cubicBezTo>
                  <a:pt x="733" y="242"/>
                  <a:pt x="727" y="237"/>
                  <a:pt x="720" y="237"/>
                </a:cubicBezTo>
                <a:close/>
                <a:moveTo>
                  <a:pt x="803" y="249"/>
                </a:moveTo>
                <a:cubicBezTo>
                  <a:pt x="803" y="247"/>
                  <a:pt x="801" y="245"/>
                  <a:pt x="799" y="245"/>
                </a:cubicBezTo>
                <a:cubicBezTo>
                  <a:pt x="796" y="245"/>
                  <a:pt x="795" y="247"/>
                  <a:pt x="795" y="249"/>
                </a:cubicBezTo>
                <a:cubicBezTo>
                  <a:pt x="795" y="251"/>
                  <a:pt x="796" y="253"/>
                  <a:pt x="799" y="253"/>
                </a:cubicBezTo>
                <a:cubicBezTo>
                  <a:pt x="801" y="253"/>
                  <a:pt x="803" y="251"/>
                  <a:pt x="803" y="249"/>
                </a:cubicBezTo>
                <a:close/>
                <a:moveTo>
                  <a:pt x="838" y="262"/>
                </a:moveTo>
                <a:cubicBezTo>
                  <a:pt x="845" y="262"/>
                  <a:pt x="851" y="256"/>
                  <a:pt x="851" y="249"/>
                </a:cubicBezTo>
                <a:cubicBezTo>
                  <a:pt x="851" y="242"/>
                  <a:pt x="845" y="236"/>
                  <a:pt x="838" y="236"/>
                </a:cubicBezTo>
                <a:cubicBezTo>
                  <a:pt x="831" y="236"/>
                  <a:pt x="825" y="242"/>
                  <a:pt x="825" y="249"/>
                </a:cubicBezTo>
                <a:cubicBezTo>
                  <a:pt x="825" y="256"/>
                  <a:pt x="831" y="262"/>
                  <a:pt x="838" y="262"/>
                </a:cubicBezTo>
                <a:close/>
                <a:moveTo>
                  <a:pt x="878" y="262"/>
                </a:moveTo>
                <a:cubicBezTo>
                  <a:pt x="885" y="262"/>
                  <a:pt x="890" y="256"/>
                  <a:pt x="890" y="249"/>
                </a:cubicBezTo>
                <a:cubicBezTo>
                  <a:pt x="890" y="242"/>
                  <a:pt x="885" y="236"/>
                  <a:pt x="878" y="236"/>
                </a:cubicBezTo>
                <a:cubicBezTo>
                  <a:pt x="870" y="236"/>
                  <a:pt x="865" y="242"/>
                  <a:pt x="865" y="249"/>
                </a:cubicBezTo>
                <a:cubicBezTo>
                  <a:pt x="865" y="256"/>
                  <a:pt x="870" y="262"/>
                  <a:pt x="878" y="262"/>
                </a:cubicBezTo>
                <a:close/>
                <a:moveTo>
                  <a:pt x="917" y="262"/>
                </a:moveTo>
                <a:cubicBezTo>
                  <a:pt x="924" y="262"/>
                  <a:pt x="930" y="256"/>
                  <a:pt x="930" y="249"/>
                </a:cubicBezTo>
                <a:cubicBezTo>
                  <a:pt x="930" y="242"/>
                  <a:pt x="924" y="236"/>
                  <a:pt x="917" y="236"/>
                </a:cubicBezTo>
                <a:cubicBezTo>
                  <a:pt x="910" y="236"/>
                  <a:pt x="904" y="242"/>
                  <a:pt x="904" y="249"/>
                </a:cubicBezTo>
                <a:cubicBezTo>
                  <a:pt x="904" y="256"/>
                  <a:pt x="910" y="262"/>
                  <a:pt x="917" y="262"/>
                </a:cubicBezTo>
                <a:close/>
                <a:moveTo>
                  <a:pt x="956" y="237"/>
                </a:moveTo>
                <a:cubicBezTo>
                  <a:pt x="949" y="237"/>
                  <a:pt x="944" y="242"/>
                  <a:pt x="944" y="249"/>
                </a:cubicBezTo>
                <a:cubicBezTo>
                  <a:pt x="944" y="256"/>
                  <a:pt x="949" y="262"/>
                  <a:pt x="956" y="262"/>
                </a:cubicBezTo>
                <a:cubicBezTo>
                  <a:pt x="963" y="262"/>
                  <a:pt x="969" y="256"/>
                  <a:pt x="969" y="249"/>
                </a:cubicBezTo>
                <a:cubicBezTo>
                  <a:pt x="969" y="242"/>
                  <a:pt x="963" y="237"/>
                  <a:pt x="956" y="237"/>
                </a:cubicBezTo>
                <a:close/>
                <a:moveTo>
                  <a:pt x="1193" y="262"/>
                </a:moveTo>
                <a:cubicBezTo>
                  <a:pt x="1200" y="262"/>
                  <a:pt x="1206" y="256"/>
                  <a:pt x="1206" y="249"/>
                </a:cubicBezTo>
                <a:cubicBezTo>
                  <a:pt x="1206" y="242"/>
                  <a:pt x="1200" y="236"/>
                  <a:pt x="1193" y="236"/>
                </a:cubicBezTo>
                <a:cubicBezTo>
                  <a:pt x="1186" y="236"/>
                  <a:pt x="1180" y="242"/>
                  <a:pt x="1180" y="249"/>
                </a:cubicBezTo>
                <a:cubicBezTo>
                  <a:pt x="1180" y="256"/>
                  <a:pt x="1186" y="262"/>
                  <a:pt x="1193" y="262"/>
                </a:cubicBezTo>
                <a:close/>
                <a:moveTo>
                  <a:pt x="1232" y="262"/>
                </a:moveTo>
                <a:cubicBezTo>
                  <a:pt x="1239" y="262"/>
                  <a:pt x="1245" y="256"/>
                  <a:pt x="1245" y="249"/>
                </a:cubicBezTo>
                <a:cubicBezTo>
                  <a:pt x="1245" y="242"/>
                  <a:pt x="1239" y="236"/>
                  <a:pt x="1232" y="236"/>
                </a:cubicBezTo>
                <a:cubicBezTo>
                  <a:pt x="1225" y="236"/>
                  <a:pt x="1220" y="242"/>
                  <a:pt x="1220" y="249"/>
                </a:cubicBezTo>
                <a:cubicBezTo>
                  <a:pt x="1220" y="256"/>
                  <a:pt x="1225" y="262"/>
                  <a:pt x="1232" y="262"/>
                </a:cubicBezTo>
                <a:close/>
                <a:moveTo>
                  <a:pt x="1272" y="262"/>
                </a:moveTo>
                <a:cubicBezTo>
                  <a:pt x="1279" y="262"/>
                  <a:pt x="1285" y="256"/>
                  <a:pt x="1285" y="249"/>
                </a:cubicBezTo>
                <a:cubicBezTo>
                  <a:pt x="1285" y="242"/>
                  <a:pt x="1279" y="236"/>
                  <a:pt x="1272" y="236"/>
                </a:cubicBezTo>
                <a:cubicBezTo>
                  <a:pt x="1265" y="236"/>
                  <a:pt x="1259" y="242"/>
                  <a:pt x="1259" y="249"/>
                </a:cubicBezTo>
                <a:cubicBezTo>
                  <a:pt x="1259" y="256"/>
                  <a:pt x="1265" y="262"/>
                  <a:pt x="1272" y="262"/>
                </a:cubicBezTo>
                <a:close/>
                <a:moveTo>
                  <a:pt x="1311" y="262"/>
                </a:moveTo>
                <a:cubicBezTo>
                  <a:pt x="1318" y="262"/>
                  <a:pt x="1324" y="256"/>
                  <a:pt x="1324" y="249"/>
                </a:cubicBezTo>
                <a:cubicBezTo>
                  <a:pt x="1324" y="242"/>
                  <a:pt x="1318" y="236"/>
                  <a:pt x="1311" y="236"/>
                </a:cubicBezTo>
                <a:cubicBezTo>
                  <a:pt x="1304" y="236"/>
                  <a:pt x="1298" y="242"/>
                  <a:pt x="1298" y="249"/>
                </a:cubicBezTo>
                <a:cubicBezTo>
                  <a:pt x="1298" y="256"/>
                  <a:pt x="1304" y="262"/>
                  <a:pt x="1311" y="262"/>
                </a:cubicBezTo>
                <a:close/>
                <a:moveTo>
                  <a:pt x="1351" y="262"/>
                </a:moveTo>
                <a:cubicBezTo>
                  <a:pt x="1358" y="262"/>
                  <a:pt x="1363" y="256"/>
                  <a:pt x="1363" y="249"/>
                </a:cubicBezTo>
                <a:cubicBezTo>
                  <a:pt x="1363" y="242"/>
                  <a:pt x="1358" y="236"/>
                  <a:pt x="1351" y="236"/>
                </a:cubicBezTo>
                <a:cubicBezTo>
                  <a:pt x="1344" y="236"/>
                  <a:pt x="1338" y="242"/>
                  <a:pt x="1338" y="249"/>
                </a:cubicBezTo>
                <a:cubicBezTo>
                  <a:pt x="1338" y="256"/>
                  <a:pt x="1344" y="262"/>
                  <a:pt x="1351" y="262"/>
                </a:cubicBezTo>
                <a:close/>
                <a:moveTo>
                  <a:pt x="1390" y="262"/>
                </a:moveTo>
                <a:cubicBezTo>
                  <a:pt x="1397" y="262"/>
                  <a:pt x="1403" y="256"/>
                  <a:pt x="1403" y="249"/>
                </a:cubicBezTo>
                <a:cubicBezTo>
                  <a:pt x="1403" y="242"/>
                  <a:pt x="1397" y="236"/>
                  <a:pt x="1390" y="236"/>
                </a:cubicBezTo>
                <a:cubicBezTo>
                  <a:pt x="1383" y="236"/>
                  <a:pt x="1377" y="242"/>
                  <a:pt x="1377" y="249"/>
                </a:cubicBezTo>
                <a:cubicBezTo>
                  <a:pt x="1377" y="256"/>
                  <a:pt x="1383" y="262"/>
                  <a:pt x="1390" y="262"/>
                </a:cubicBezTo>
                <a:close/>
                <a:moveTo>
                  <a:pt x="1429" y="262"/>
                </a:moveTo>
                <a:cubicBezTo>
                  <a:pt x="1437" y="262"/>
                  <a:pt x="1442" y="256"/>
                  <a:pt x="1442" y="249"/>
                </a:cubicBezTo>
                <a:cubicBezTo>
                  <a:pt x="1442" y="242"/>
                  <a:pt x="1437" y="236"/>
                  <a:pt x="1429" y="236"/>
                </a:cubicBezTo>
                <a:cubicBezTo>
                  <a:pt x="1422" y="236"/>
                  <a:pt x="1417" y="242"/>
                  <a:pt x="1417" y="249"/>
                </a:cubicBezTo>
                <a:cubicBezTo>
                  <a:pt x="1417" y="256"/>
                  <a:pt x="1422" y="262"/>
                  <a:pt x="1429" y="262"/>
                </a:cubicBezTo>
                <a:close/>
                <a:moveTo>
                  <a:pt x="1469" y="236"/>
                </a:moveTo>
                <a:cubicBezTo>
                  <a:pt x="1462" y="236"/>
                  <a:pt x="1456" y="242"/>
                  <a:pt x="1456" y="249"/>
                </a:cubicBezTo>
                <a:cubicBezTo>
                  <a:pt x="1456" y="256"/>
                  <a:pt x="1462" y="262"/>
                  <a:pt x="1469" y="262"/>
                </a:cubicBezTo>
                <a:cubicBezTo>
                  <a:pt x="1476" y="262"/>
                  <a:pt x="1482" y="256"/>
                  <a:pt x="1482" y="249"/>
                </a:cubicBezTo>
                <a:cubicBezTo>
                  <a:pt x="1482" y="242"/>
                  <a:pt x="1476" y="236"/>
                  <a:pt x="1469" y="236"/>
                </a:cubicBezTo>
                <a:close/>
                <a:moveTo>
                  <a:pt x="1981" y="262"/>
                </a:moveTo>
                <a:cubicBezTo>
                  <a:pt x="1988" y="262"/>
                  <a:pt x="1994" y="256"/>
                  <a:pt x="1994" y="249"/>
                </a:cubicBezTo>
                <a:cubicBezTo>
                  <a:pt x="1994" y="242"/>
                  <a:pt x="1988" y="237"/>
                  <a:pt x="1981" y="237"/>
                </a:cubicBezTo>
                <a:cubicBezTo>
                  <a:pt x="1974" y="237"/>
                  <a:pt x="1969" y="242"/>
                  <a:pt x="1969" y="249"/>
                </a:cubicBezTo>
                <a:cubicBezTo>
                  <a:pt x="1969" y="256"/>
                  <a:pt x="1974" y="262"/>
                  <a:pt x="1981" y="262"/>
                </a:cubicBezTo>
                <a:close/>
                <a:moveTo>
                  <a:pt x="2257" y="262"/>
                </a:moveTo>
                <a:cubicBezTo>
                  <a:pt x="2264" y="262"/>
                  <a:pt x="2270" y="256"/>
                  <a:pt x="2270" y="249"/>
                </a:cubicBezTo>
                <a:cubicBezTo>
                  <a:pt x="2270" y="242"/>
                  <a:pt x="2264" y="236"/>
                  <a:pt x="2257" y="236"/>
                </a:cubicBezTo>
                <a:cubicBezTo>
                  <a:pt x="2250" y="236"/>
                  <a:pt x="2245" y="242"/>
                  <a:pt x="2245" y="249"/>
                </a:cubicBezTo>
                <a:cubicBezTo>
                  <a:pt x="2245" y="256"/>
                  <a:pt x="2250" y="262"/>
                  <a:pt x="2257" y="262"/>
                </a:cubicBezTo>
                <a:close/>
                <a:moveTo>
                  <a:pt x="2376" y="262"/>
                </a:moveTo>
                <a:cubicBezTo>
                  <a:pt x="2383" y="262"/>
                  <a:pt x="2388" y="256"/>
                  <a:pt x="2388" y="249"/>
                </a:cubicBezTo>
                <a:cubicBezTo>
                  <a:pt x="2388" y="242"/>
                  <a:pt x="2383" y="236"/>
                  <a:pt x="2376" y="236"/>
                </a:cubicBezTo>
                <a:cubicBezTo>
                  <a:pt x="2369" y="236"/>
                  <a:pt x="2363" y="242"/>
                  <a:pt x="2363" y="249"/>
                </a:cubicBezTo>
                <a:cubicBezTo>
                  <a:pt x="2363" y="256"/>
                  <a:pt x="2369" y="262"/>
                  <a:pt x="2376" y="262"/>
                </a:cubicBezTo>
                <a:close/>
                <a:moveTo>
                  <a:pt x="2415" y="262"/>
                </a:moveTo>
                <a:cubicBezTo>
                  <a:pt x="2422" y="262"/>
                  <a:pt x="2428" y="256"/>
                  <a:pt x="2428" y="249"/>
                </a:cubicBezTo>
                <a:cubicBezTo>
                  <a:pt x="2428" y="242"/>
                  <a:pt x="2422" y="236"/>
                  <a:pt x="2415" y="236"/>
                </a:cubicBezTo>
                <a:cubicBezTo>
                  <a:pt x="2408" y="236"/>
                  <a:pt x="2402" y="242"/>
                  <a:pt x="2402" y="249"/>
                </a:cubicBezTo>
                <a:cubicBezTo>
                  <a:pt x="2402" y="256"/>
                  <a:pt x="2408" y="262"/>
                  <a:pt x="2415" y="262"/>
                </a:cubicBezTo>
                <a:close/>
                <a:moveTo>
                  <a:pt x="2454" y="262"/>
                </a:moveTo>
                <a:cubicBezTo>
                  <a:pt x="2462" y="262"/>
                  <a:pt x="2467" y="256"/>
                  <a:pt x="2467" y="249"/>
                </a:cubicBezTo>
                <a:cubicBezTo>
                  <a:pt x="2467" y="242"/>
                  <a:pt x="2462" y="236"/>
                  <a:pt x="2454" y="236"/>
                </a:cubicBezTo>
                <a:cubicBezTo>
                  <a:pt x="2447" y="236"/>
                  <a:pt x="2442" y="242"/>
                  <a:pt x="2442" y="249"/>
                </a:cubicBezTo>
                <a:cubicBezTo>
                  <a:pt x="2442" y="256"/>
                  <a:pt x="2447" y="262"/>
                  <a:pt x="2454" y="262"/>
                </a:cubicBezTo>
                <a:close/>
                <a:moveTo>
                  <a:pt x="2494" y="262"/>
                </a:moveTo>
                <a:cubicBezTo>
                  <a:pt x="2501" y="262"/>
                  <a:pt x="2507" y="256"/>
                  <a:pt x="2507" y="249"/>
                </a:cubicBezTo>
                <a:cubicBezTo>
                  <a:pt x="2507" y="242"/>
                  <a:pt x="2501" y="236"/>
                  <a:pt x="2494" y="236"/>
                </a:cubicBezTo>
                <a:cubicBezTo>
                  <a:pt x="2487" y="236"/>
                  <a:pt x="2481" y="242"/>
                  <a:pt x="2481" y="249"/>
                </a:cubicBezTo>
                <a:cubicBezTo>
                  <a:pt x="2481" y="256"/>
                  <a:pt x="2487" y="262"/>
                  <a:pt x="2494" y="262"/>
                </a:cubicBezTo>
                <a:close/>
                <a:moveTo>
                  <a:pt x="2533" y="262"/>
                </a:moveTo>
                <a:cubicBezTo>
                  <a:pt x="2540" y="262"/>
                  <a:pt x="2546" y="256"/>
                  <a:pt x="2546" y="249"/>
                </a:cubicBezTo>
                <a:cubicBezTo>
                  <a:pt x="2546" y="242"/>
                  <a:pt x="2540" y="236"/>
                  <a:pt x="2533" y="236"/>
                </a:cubicBezTo>
                <a:cubicBezTo>
                  <a:pt x="2526" y="236"/>
                  <a:pt x="2521" y="242"/>
                  <a:pt x="2521" y="249"/>
                </a:cubicBezTo>
                <a:cubicBezTo>
                  <a:pt x="2521" y="256"/>
                  <a:pt x="2526" y="262"/>
                  <a:pt x="2533" y="262"/>
                </a:cubicBezTo>
                <a:close/>
                <a:moveTo>
                  <a:pt x="2573" y="262"/>
                </a:moveTo>
                <a:cubicBezTo>
                  <a:pt x="2580" y="262"/>
                  <a:pt x="2586" y="256"/>
                  <a:pt x="2586" y="249"/>
                </a:cubicBezTo>
                <a:cubicBezTo>
                  <a:pt x="2586" y="242"/>
                  <a:pt x="2580" y="236"/>
                  <a:pt x="2573" y="236"/>
                </a:cubicBezTo>
                <a:cubicBezTo>
                  <a:pt x="2566" y="236"/>
                  <a:pt x="2560" y="242"/>
                  <a:pt x="2560" y="249"/>
                </a:cubicBezTo>
                <a:cubicBezTo>
                  <a:pt x="2560" y="256"/>
                  <a:pt x="2566" y="262"/>
                  <a:pt x="2573" y="262"/>
                </a:cubicBezTo>
                <a:close/>
                <a:moveTo>
                  <a:pt x="2612" y="262"/>
                </a:moveTo>
                <a:cubicBezTo>
                  <a:pt x="2619" y="262"/>
                  <a:pt x="2625" y="256"/>
                  <a:pt x="2625" y="249"/>
                </a:cubicBezTo>
                <a:cubicBezTo>
                  <a:pt x="2625" y="242"/>
                  <a:pt x="2619" y="236"/>
                  <a:pt x="2612" y="236"/>
                </a:cubicBezTo>
                <a:cubicBezTo>
                  <a:pt x="2605" y="236"/>
                  <a:pt x="2599" y="242"/>
                  <a:pt x="2599" y="249"/>
                </a:cubicBezTo>
                <a:cubicBezTo>
                  <a:pt x="2599" y="256"/>
                  <a:pt x="2605" y="262"/>
                  <a:pt x="2612" y="262"/>
                </a:cubicBezTo>
                <a:close/>
                <a:moveTo>
                  <a:pt x="2652" y="262"/>
                </a:moveTo>
                <a:cubicBezTo>
                  <a:pt x="2659" y="262"/>
                  <a:pt x="2664" y="256"/>
                  <a:pt x="2664" y="249"/>
                </a:cubicBezTo>
                <a:cubicBezTo>
                  <a:pt x="2664" y="242"/>
                  <a:pt x="2659" y="236"/>
                  <a:pt x="2652" y="236"/>
                </a:cubicBezTo>
                <a:cubicBezTo>
                  <a:pt x="2645" y="236"/>
                  <a:pt x="2639" y="242"/>
                  <a:pt x="2639" y="249"/>
                </a:cubicBezTo>
                <a:cubicBezTo>
                  <a:pt x="2639" y="256"/>
                  <a:pt x="2645" y="262"/>
                  <a:pt x="2652" y="262"/>
                </a:cubicBezTo>
                <a:close/>
                <a:moveTo>
                  <a:pt x="2691" y="262"/>
                </a:moveTo>
                <a:cubicBezTo>
                  <a:pt x="2698" y="262"/>
                  <a:pt x="2704" y="256"/>
                  <a:pt x="2704" y="249"/>
                </a:cubicBezTo>
                <a:cubicBezTo>
                  <a:pt x="2704" y="242"/>
                  <a:pt x="2698" y="236"/>
                  <a:pt x="2691" y="236"/>
                </a:cubicBezTo>
                <a:cubicBezTo>
                  <a:pt x="2684" y="236"/>
                  <a:pt x="2678" y="242"/>
                  <a:pt x="2678" y="249"/>
                </a:cubicBezTo>
                <a:cubicBezTo>
                  <a:pt x="2678" y="256"/>
                  <a:pt x="2684" y="262"/>
                  <a:pt x="2691" y="262"/>
                </a:cubicBezTo>
                <a:close/>
                <a:moveTo>
                  <a:pt x="2730" y="262"/>
                </a:moveTo>
                <a:cubicBezTo>
                  <a:pt x="2738" y="262"/>
                  <a:pt x="2743" y="256"/>
                  <a:pt x="2743" y="249"/>
                </a:cubicBezTo>
                <a:cubicBezTo>
                  <a:pt x="2743" y="242"/>
                  <a:pt x="2738" y="236"/>
                  <a:pt x="2730" y="236"/>
                </a:cubicBezTo>
                <a:cubicBezTo>
                  <a:pt x="2723" y="236"/>
                  <a:pt x="2718" y="242"/>
                  <a:pt x="2718" y="249"/>
                </a:cubicBezTo>
                <a:cubicBezTo>
                  <a:pt x="2718" y="256"/>
                  <a:pt x="2723" y="262"/>
                  <a:pt x="2730" y="262"/>
                </a:cubicBezTo>
                <a:close/>
                <a:moveTo>
                  <a:pt x="2770" y="262"/>
                </a:moveTo>
                <a:cubicBezTo>
                  <a:pt x="2777" y="262"/>
                  <a:pt x="2783" y="256"/>
                  <a:pt x="2783" y="249"/>
                </a:cubicBezTo>
                <a:cubicBezTo>
                  <a:pt x="2783" y="242"/>
                  <a:pt x="2777" y="236"/>
                  <a:pt x="2770" y="236"/>
                </a:cubicBezTo>
                <a:cubicBezTo>
                  <a:pt x="2763" y="236"/>
                  <a:pt x="2757" y="242"/>
                  <a:pt x="2757" y="249"/>
                </a:cubicBezTo>
                <a:cubicBezTo>
                  <a:pt x="2757" y="256"/>
                  <a:pt x="2763" y="262"/>
                  <a:pt x="2770" y="262"/>
                </a:cubicBezTo>
                <a:close/>
                <a:moveTo>
                  <a:pt x="2770" y="223"/>
                </a:moveTo>
                <a:cubicBezTo>
                  <a:pt x="2777" y="223"/>
                  <a:pt x="2783" y="217"/>
                  <a:pt x="2783" y="210"/>
                </a:cubicBezTo>
                <a:cubicBezTo>
                  <a:pt x="2783" y="203"/>
                  <a:pt x="2777" y="197"/>
                  <a:pt x="2770" y="197"/>
                </a:cubicBezTo>
                <a:cubicBezTo>
                  <a:pt x="2763" y="197"/>
                  <a:pt x="2757" y="203"/>
                  <a:pt x="2757" y="210"/>
                </a:cubicBezTo>
                <a:cubicBezTo>
                  <a:pt x="2757" y="217"/>
                  <a:pt x="2763" y="223"/>
                  <a:pt x="2770" y="223"/>
                </a:cubicBezTo>
                <a:close/>
                <a:moveTo>
                  <a:pt x="2809" y="262"/>
                </a:moveTo>
                <a:cubicBezTo>
                  <a:pt x="2816" y="262"/>
                  <a:pt x="2822" y="256"/>
                  <a:pt x="2822" y="249"/>
                </a:cubicBezTo>
                <a:cubicBezTo>
                  <a:pt x="2822" y="242"/>
                  <a:pt x="2816" y="236"/>
                  <a:pt x="2809" y="236"/>
                </a:cubicBezTo>
                <a:cubicBezTo>
                  <a:pt x="2802" y="236"/>
                  <a:pt x="2797" y="242"/>
                  <a:pt x="2797" y="249"/>
                </a:cubicBezTo>
                <a:cubicBezTo>
                  <a:pt x="2797" y="256"/>
                  <a:pt x="2802" y="262"/>
                  <a:pt x="2809" y="262"/>
                </a:cubicBezTo>
                <a:close/>
                <a:moveTo>
                  <a:pt x="2849" y="262"/>
                </a:moveTo>
                <a:cubicBezTo>
                  <a:pt x="2856" y="262"/>
                  <a:pt x="2861" y="256"/>
                  <a:pt x="2861" y="249"/>
                </a:cubicBezTo>
                <a:cubicBezTo>
                  <a:pt x="2861" y="242"/>
                  <a:pt x="2856" y="236"/>
                  <a:pt x="2849" y="236"/>
                </a:cubicBezTo>
                <a:cubicBezTo>
                  <a:pt x="2842" y="236"/>
                  <a:pt x="2836" y="242"/>
                  <a:pt x="2836" y="249"/>
                </a:cubicBezTo>
                <a:cubicBezTo>
                  <a:pt x="2836" y="256"/>
                  <a:pt x="2842" y="262"/>
                  <a:pt x="2849" y="262"/>
                </a:cubicBezTo>
                <a:close/>
                <a:moveTo>
                  <a:pt x="2888" y="262"/>
                </a:moveTo>
                <a:cubicBezTo>
                  <a:pt x="2895" y="262"/>
                  <a:pt x="2901" y="256"/>
                  <a:pt x="2901" y="249"/>
                </a:cubicBezTo>
                <a:cubicBezTo>
                  <a:pt x="2901" y="242"/>
                  <a:pt x="2895" y="236"/>
                  <a:pt x="2888" y="236"/>
                </a:cubicBezTo>
                <a:cubicBezTo>
                  <a:pt x="2881" y="236"/>
                  <a:pt x="2875" y="242"/>
                  <a:pt x="2875" y="249"/>
                </a:cubicBezTo>
                <a:cubicBezTo>
                  <a:pt x="2875" y="256"/>
                  <a:pt x="2881" y="262"/>
                  <a:pt x="2888" y="262"/>
                </a:cubicBezTo>
                <a:close/>
                <a:moveTo>
                  <a:pt x="2928" y="262"/>
                </a:moveTo>
                <a:cubicBezTo>
                  <a:pt x="2935" y="262"/>
                  <a:pt x="2940" y="256"/>
                  <a:pt x="2940" y="249"/>
                </a:cubicBezTo>
                <a:cubicBezTo>
                  <a:pt x="2940" y="242"/>
                  <a:pt x="2935" y="236"/>
                  <a:pt x="2928" y="236"/>
                </a:cubicBezTo>
                <a:cubicBezTo>
                  <a:pt x="2921" y="236"/>
                  <a:pt x="2915" y="242"/>
                  <a:pt x="2915" y="249"/>
                </a:cubicBezTo>
                <a:cubicBezTo>
                  <a:pt x="2915" y="256"/>
                  <a:pt x="2921" y="262"/>
                  <a:pt x="2928" y="262"/>
                </a:cubicBezTo>
                <a:close/>
                <a:moveTo>
                  <a:pt x="2967" y="262"/>
                </a:moveTo>
                <a:cubicBezTo>
                  <a:pt x="2974" y="262"/>
                  <a:pt x="2980" y="256"/>
                  <a:pt x="2980" y="249"/>
                </a:cubicBezTo>
                <a:cubicBezTo>
                  <a:pt x="2980" y="242"/>
                  <a:pt x="2974" y="236"/>
                  <a:pt x="2967" y="236"/>
                </a:cubicBezTo>
                <a:cubicBezTo>
                  <a:pt x="2960" y="236"/>
                  <a:pt x="2954" y="242"/>
                  <a:pt x="2954" y="249"/>
                </a:cubicBezTo>
                <a:cubicBezTo>
                  <a:pt x="2954" y="256"/>
                  <a:pt x="2960" y="262"/>
                  <a:pt x="2967" y="262"/>
                </a:cubicBezTo>
                <a:close/>
                <a:moveTo>
                  <a:pt x="3006" y="262"/>
                </a:moveTo>
                <a:cubicBezTo>
                  <a:pt x="3013" y="262"/>
                  <a:pt x="3019" y="256"/>
                  <a:pt x="3019" y="249"/>
                </a:cubicBezTo>
                <a:cubicBezTo>
                  <a:pt x="3019" y="242"/>
                  <a:pt x="3013" y="236"/>
                  <a:pt x="3006" y="236"/>
                </a:cubicBezTo>
                <a:cubicBezTo>
                  <a:pt x="2999" y="236"/>
                  <a:pt x="2994" y="242"/>
                  <a:pt x="2994" y="249"/>
                </a:cubicBezTo>
                <a:cubicBezTo>
                  <a:pt x="2994" y="256"/>
                  <a:pt x="2999" y="262"/>
                  <a:pt x="3006" y="262"/>
                </a:cubicBezTo>
                <a:close/>
                <a:moveTo>
                  <a:pt x="3046" y="262"/>
                </a:moveTo>
                <a:cubicBezTo>
                  <a:pt x="3053" y="262"/>
                  <a:pt x="3059" y="256"/>
                  <a:pt x="3059" y="249"/>
                </a:cubicBezTo>
                <a:cubicBezTo>
                  <a:pt x="3059" y="242"/>
                  <a:pt x="3053" y="237"/>
                  <a:pt x="3046" y="237"/>
                </a:cubicBezTo>
                <a:cubicBezTo>
                  <a:pt x="3039" y="237"/>
                  <a:pt x="3033" y="242"/>
                  <a:pt x="3033" y="249"/>
                </a:cubicBezTo>
                <a:cubicBezTo>
                  <a:pt x="3033" y="256"/>
                  <a:pt x="3039" y="262"/>
                  <a:pt x="3046" y="262"/>
                </a:cubicBezTo>
                <a:close/>
                <a:moveTo>
                  <a:pt x="3085" y="262"/>
                </a:moveTo>
                <a:cubicBezTo>
                  <a:pt x="3092" y="262"/>
                  <a:pt x="3098" y="256"/>
                  <a:pt x="3098" y="249"/>
                </a:cubicBezTo>
                <a:cubicBezTo>
                  <a:pt x="3098" y="242"/>
                  <a:pt x="3092" y="236"/>
                  <a:pt x="3085" y="236"/>
                </a:cubicBezTo>
                <a:cubicBezTo>
                  <a:pt x="3078" y="236"/>
                  <a:pt x="3073" y="242"/>
                  <a:pt x="3073" y="249"/>
                </a:cubicBezTo>
                <a:cubicBezTo>
                  <a:pt x="3073" y="256"/>
                  <a:pt x="3078" y="262"/>
                  <a:pt x="3085" y="262"/>
                </a:cubicBezTo>
                <a:close/>
                <a:moveTo>
                  <a:pt x="3125" y="262"/>
                </a:moveTo>
                <a:cubicBezTo>
                  <a:pt x="3132" y="262"/>
                  <a:pt x="3137" y="256"/>
                  <a:pt x="3137" y="249"/>
                </a:cubicBezTo>
                <a:cubicBezTo>
                  <a:pt x="3137" y="242"/>
                  <a:pt x="3132" y="236"/>
                  <a:pt x="3125" y="236"/>
                </a:cubicBezTo>
                <a:cubicBezTo>
                  <a:pt x="3118" y="236"/>
                  <a:pt x="3112" y="242"/>
                  <a:pt x="3112" y="249"/>
                </a:cubicBezTo>
                <a:cubicBezTo>
                  <a:pt x="3112" y="256"/>
                  <a:pt x="3118" y="262"/>
                  <a:pt x="3125" y="262"/>
                </a:cubicBezTo>
                <a:close/>
                <a:moveTo>
                  <a:pt x="3164" y="262"/>
                </a:moveTo>
                <a:cubicBezTo>
                  <a:pt x="3171" y="262"/>
                  <a:pt x="3177" y="256"/>
                  <a:pt x="3177" y="249"/>
                </a:cubicBezTo>
                <a:cubicBezTo>
                  <a:pt x="3177" y="242"/>
                  <a:pt x="3171" y="236"/>
                  <a:pt x="3164" y="236"/>
                </a:cubicBezTo>
                <a:cubicBezTo>
                  <a:pt x="3157" y="236"/>
                  <a:pt x="3151" y="242"/>
                  <a:pt x="3151" y="249"/>
                </a:cubicBezTo>
                <a:cubicBezTo>
                  <a:pt x="3151" y="256"/>
                  <a:pt x="3157" y="262"/>
                  <a:pt x="3164" y="262"/>
                </a:cubicBezTo>
                <a:close/>
                <a:moveTo>
                  <a:pt x="3204" y="262"/>
                </a:moveTo>
                <a:cubicBezTo>
                  <a:pt x="3211" y="262"/>
                  <a:pt x="3216" y="256"/>
                  <a:pt x="3216" y="249"/>
                </a:cubicBezTo>
                <a:cubicBezTo>
                  <a:pt x="3216" y="242"/>
                  <a:pt x="3211" y="236"/>
                  <a:pt x="3204" y="236"/>
                </a:cubicBezTo>
                <a:cubicBezTo>
                  <a:pt x="3197" y="236"/>
                  <a:pt x="3191" y="242"/>
                  <a:pt x="3191" y="249"/>
                </a:cubicBezTo>
                <a:cubicBezTo>
                  <a:pt x="3191" y="256"/>
                  <a:pt x="3197" y="262"/>
                  <a:pt x="3204" y="262"/>
                </a:cubicBezTo>
                <a:close/>
                <a:moveTo>
                  <a:pt x="3282" y="262"/>
                </a:moveTo>
                <a:cubicBezTo>
                  <a:pt x="3289" y="262"/>
                  <a:pt x="3295" y="256"/>
                  <a:pt x="3295" y="249"/>
                </a:cubicBezTo>
                <a:cubicBezTo>
                  <a:pt x="3295" y="242"/>
                  <a:pt x="3289" y="236"/>
                  <a:pt x="3282" y="236"/>
                </a:cubicBezTo>
                <a:cubicBezTo>
                  <a:pt x="3275" y="236"/>
                  <a:pt x="3270" y="242"/>
                  <a:pt x="3270" y="249"/>
                </a:cubicBezTo>
                <a:cubicBezTo>
                  <a:pt x="3270" y="256"/>
                  <a:pt x="3275" y="262"/>
                  <a:pt x="3282" y="262"/>
                </a:cubicBezTo>
                <a:close/>
                <a:moveTo>
                  <a:pt x="3519" y="262"/>
                </a:moveTo>
                <a:cubicBezTo>
                  <a:pt x="3526" y="262"/>
                  <a:pt x="3532" y="256"/>
                  <a:pt x="3532" y="249"/>
                </a:cubicBezTo>
                <a:cubicBezTo>
                  <a:pt x="3532" y="242"/>
                  <a:pt x="3526" y="236"/>
                  <a:pt x="3519" y="236"/>
                </a:cubicBezTo>
                <a:cubicBezTo>
                  <a:pt x="3512" y="236"/>
                  <a:pt x="3506" y="242"/>
                  <a:pt x="3506" y="249"/>
                </a:cubicBezTo>
                <a:cubicBezTo>
                  <a:pt x="3506" y="256"/>
                  <a:pt x="3512" y="262"/>
                  <a:pt x="3519" y="262"/>
                </a:cubicBezTo>
                <a:close/>
                <a:moveTo>
                  <a:pt x="10" y="278"/>
                </a:moveTo>
                <a:cubicBezTo>
                  <a:pt x="4" y="278"/>
                  <a:pt x="0" y="283"/>
                  <a:pt x="0" y="289"/>
                </a:cubicBezTo>
                <a:cubicBezTo>
                  <a:pt x="0" y="295"/>
                  <a:pt x="4" y="299"/>
                  <a:pt x="10" y="299"/>
                </a:cubicBezTo>
                <a:cubicBezTo>
                  <a:pt x="16" y="299"/>
                  <a:pt x="21" y="295"/>
                  <a:pt x="21" y="289"/>
                </a:cubicBezTo>
                <a:cubicBezTo>
                  <a:pt x="21" y="283"/>
                  <a:pt x="16" y="278"/>
                  <a:pt x="10" y="278"/>
                </a:cubicBezTo>
                <a:close/>
                <a:moveTo>
                  <a:pt x="50" y="301"/>
                </a:moveTo>
                <a:cubicBezTo>
                  <a:pt x="57" y="301"/>
                  <a:pt x="62" y="296"/>
                  <a:pt x="62" y="289"/>
                </a:cubicBezTo>
                <a:cubicBezTo>
                  <a:pt x="62" y="282"/>
                  <a:pt x="57" y="276"/>
                  <a:pt x="50" y="276"/>
                </a:cubicBezTo>
                <a:cubicBezTo>
                  <a:pt x="43" y="276"/>
                  <a:pt x="37" y="282"/>
                  <a:pt x="37" y="289"/>
                </a:cubicBezTo>
                <a:cubicBezTo>
                  <a:pt x="37" y="296"/>
                  <a:pt x="43" y="301"/>
                  <a:pt x="50" y="301"/>
                </a:cubicBezTo>
                <a:close/>
                <a:moveTo>
                  <a:pt x="89" y="301"/>
                </a:moveTo>
                <a:cubicBezTo>
                  <a:pt x="96" y="301"/>
                  <a:pt x="102" y="296"/>
                  <a:pt x="102" y="289"/>
                </a:cubicBezTo>
                <a:cubicBezTo>
                  <a:pt x="102" y="282"/>
                  <a:pt x="96" y="276"/>
                  <a:pt x="89" y="276"/>
                </a:cubicBezTo>
                <a:cubicBezTo>
                  <a:pt x="82" y="276"/>
                  <a:pt x="76" y="282"/>
                  <a:pt x="76" y="289"/>
                </a:cubicBezTo>
                <a:cubicBezTo>
                  <a:pt x="76" y="296"/>
                  <a:pt x="82" y="301"/>
                  <a:pt x="89" y="301"/>
                </a:cubicBezTo>
                <a:close/>
                <a:moveTo>
                  <a:pt x="128" y="301"/>
                </a:moveTo>
                <a:cubicBezTo>
                  <a:pt x="136" y="301"/>
                  <a:pt x="141" y="296"/>
                  <a:pt x="141" y="289"/>
                </a:cubicBezTo>
                <a:cubicBezTo>
                  <a:pt x="141" y="282"/>
                  <a:pt x="136" y="276"/>
                  <a:pt x="128" y="276"/>
                </a:cubicBezTo>
                <a:cubicBezTo>
                  <a:pt x="121" y="276"/>
                  <a:pt x="116" y="282"/>
                  <a:pt x="116" y="289"/>
                </a:cubicBezTo>
                <a:cubicBezTo>
                  <a:pt x="116" y="296"/>
                  <a:pt x="121" y="301"/>
                  <a:pt x="128" y="301"/>
                </a:cubicBezTo>
                <a:close/>
                <a:moveTo>
                  <a:pt x="168" y="301"/>
                </a:moveTo>
                <a:cubicBezTo>
                  <a:pt x="175" y="301"/>
                  <a:pt x="181" y="296"/>
                  <a:pt x="181" y="289"/>
                </a:cubicBezTo>
                <a:cubicBezTo>
                  <a:pt x="181" y="282"/>
                  <a:pt x="175" y="276"/>
                  <a:pt x="168" y="276"/>
                </a:cubicBezTo>
                <a:cubicBezTo>
                  <a:pt x="161" y="276"/>
                  <a:pt x="155" y="282"/>
                  <a:pt x="155" y="289"/>
                </a:cubicBezTo>
                <a:cubicBezTo>
                  <a:pt x="155" y="296"/>
                  <a:pt x="161" y="301"/>
                  <a:pt x="168" y="301"/>
                </a:cubicBezTo>
                <a:close/>
                <a:moveTo>
                  <a:pt x="207" y="301"/>
                </a:moveTo>
                <a:cubicBezTo>
                  <a:pt x="214" y="301"/>
                  <a:pt x="220" y="296"/>
                  <a:pt x="220" y="289"/>
                </a:cubicBezTo>
                <a:cubicBezTo>
                  <a:pt x="220" y="282"/>
                  <a:pt x="214" y="276"/>
                  <a:pt x="207" y="276"/>
                </a:cubicBezTo>
                <a:cubicBezTo>
                  <a:pt x="200" y="276"/>
                  <a:pt x="195" y="282"/>
                  <a:pt x="195" y="289"/>
                </a:cubicBezTo>
                <a:cubicBezTo>
                  <a:pt x="195" y="296"/>
                  <a:pt x="200" y="301"/>
                  <a:pt x="207" y="301"/>
                </a:cubicBezTo>
                <a:close/>
                <a:moveTo>
                  <a:pt x="247" y="301"/>
                </a:moveTo>
                <a:cubicBezTo>
                  <a:pt x="254" y="301"/>
                  <a:pt x="259" y="296"/>
                  <a:pt x="259" y="289"/>
                </a:cubicBezTo>
                <a:cubicBezTo>
                  <a:pt x="259" y="282"/>
                  <a:pt x="254" y="276"/>
                  <a:pt x="247" y="276"/>
                </a:cubicBezTo>
                <a:cubicBezTo>
                  <a:pt x="240" y="276"/>
                  <a:pt x="234" y="282"/>
                  <a:pt x="234" y="289"/>
                </a:cubicBezTo>
                <a:cubicBezTo>
                  <a:pt x="234" y="296"/>
                  <a:pt x="240" y="301"/>
                  <a:pt x="247" y="301"/>
                </a:cubicBezTo>
                <a:close/>
                <a:moveTo>
                  <a:pt x="286" y="301"/>
                </a:moveTo>
                <a:cubicBezTo>
                  <a:pt x="293" y="301"/>
                  <a:pt x="299" y="296"/>
                  <a:pt x="299" y="289"/>
                </a:cubicBezTo>
                <a:cubicBezTo>
                  <a:pt x="299" y="282"/>
                  <a:pt x="293" y="276"/>
                  <a:pt x="286" y="276"/>
                </a:cubicBezTo>
                <a:cubicBezTo>
                  <a:pt x="279" y="276"/>
                  <a:pt x="273" y="282"/>
                  <a:pt x="273" y="289"/>
                </a:cubicBezTo>
                <a:cubicBezTo>
                  <a:pt x="273" y="296"/>
                  <a:pt x="279" y="301"/>
                  <a:pt x="286" y="301"/>
                </a:cubicBezTo>
                <a:close/>
                <a:moveTo>
                  <a:pt x="326" y="301"/>
                </a:moveTo>
                <a:cubicBezTo>
                  <a:pt x="333" y="301"/>
                  <a:pt x="338" y="296"/>
                  <a:pt x="338" y="289"/>
                </a:cubicBezTo>
                <a:cubicBezTo>
                  <a:pt x="338" y="282"/>
                  <a:pt x="333" y="276"/>
                  <a:pt x="326" y="276"/>
                </a:cubicBezTo>
                <a:cubicBezTo>
                  <a:pt x="319" y="276"/>
                  <a:pt x="313" y="282"/>
                  <a:pt x="313" y="289"/>
                </a:cubicBezTo>
                <a:cubicBezTo>
                  <a:pt x="313" y="296"/>
                  <a:pt x="319" y="301"/>
                  <a:pt x="326" y="301"/>
                </a:cubicBezTo>
                <a:close/>
                <a:moveTo>
                  <a:pt x="365" y="301"/>
                </a:moveTo>
                <a:cubicBezTo>
                  <a:pt x="372" y="301"/>
                  <a:pt x="378" y="296"/>
                  <a:pt x="378" y="289"/>
                </a:cubicBezTo>
                <a:cubicBezTo>
                  <a:pt x="378" y="282"/>
                  <a:pt x="372" y="276"/>
                  <a:pt x="365" y="276"/>
                </a:cubicBezTo>
                <a:cubicBezTo>
                  <a:pt x="358" y="276"/>
                  <a:pt x="352" y="282"/>
                  <a:pt x="352" y="289"/>
                </a:cubicBezTo>
                <a:cubicBezTo>
                  <a:pt x="352" y="296"/>
                  <a:pt x="358" y="301"/>
                  <a:pt x="365" y="301"/>
                </a:cubicBezTo>
                <a:close/>
                <a:moveTo>
                  <a:pt x="404" y="301"/>
                </a:moveTo>
                <a:cubicBezTo>
                  <a:pt x="411" y="301"/>
                  <a:pt x="417" y="296"/>
                  <a:pt x="417" y="289"/>
                </a:cubicBezTo>
                <a:cubicBezTo>
                  <a:pt x="417" y="282"/>
                  <a:pt x="411" y="276"/>
                  <a:pt x="404" y="276"/>
                </a:cubicBezTo>
                <a:cubicBezTo>
                  <a:pt x="397" y="276"/>
                  <a:pt x="392" y="282"/>
                  <a:pt x="392" y="289"/>
                </a:cubicBezTo>
                <a:cubicBezTo>
                  <a:pt x="392" y="296"/>
                  <a:pt x="397" y="301"/>
                  <a:pt x="404" y="301"/>
                </a:cubicBezTo>
                <a:close/>
                <a:moveTo>
                  <a:pt x="444" y="301"/>
                </a:moveTo>
                <a:cubicBezTo>
                  <a:pt x="451" y="301"/>
                  <a:pt x="457" y="296"/>
                  <a:pt x="457" y="289"/>
                </a:cubicBezTo>
                <a:cubicBezTo>
                  <a:pt x="457" y="282"/>
                  <a:pt x="451" y="276"/>
                  <a:pt x="444" y="276"/>
                </a:cubicBezTo>
                <a:cubicBezTo>
                  <a:pt x="437" y="276"/>
                  <a:pt x="431" y="282"/>
                  <a:pt x="431" y="289"/>
                </a:cubicBezTo>
                <a:cubicBezTo>
                  <a:pt x="431" y="296"/>
                  <a:pt x="437" y="301"/>
                  <a:pt x="444" y="301"/>
                </a:cubicBezTo>
                <a:close/>
                <a:moveTo>
                  <a:pt x="483" y="301"/>
                </a:moveTo>
                <a:cubicBezTo>
                  <a:pt x="490" y="301"/>
                  <a:pt x="496" y="296"/>
                  <a:pt x="496" y="289"/>
                </a:cubicBezTo>
                <a:cubicBezTo>
                  <a:pt x="496" y="282"/>
                  <a:pt x="490" y="276"/>
                  <a:pt x="483" y="276"/>
                </a:cubicBezTo>
                <a:cubicBezTo>
                  <a:pt x="476" y="276"/>
                  <a:pt x="471" y="282"/>
                  <a:pt x="471" y="289"/>
                </a:cubicBezTo>
                <a:cubicBezTo>
                  <a:pt x="471" y="296"/>
                  <a:pt x="476" y="301"/>
                  <a:pt x="483" y="301"/>
                </a:cubicBezTo>
                <a:close/>
                <a:moveTo>
                  <a:pt x="523" y="301"/>
                </a:moveTo>
                <a:cubicBezTo>
                  <a:pt x="530" y="301"/>
                  <a:pt x="535" y="296"/>
                  <a:pt x="535" y="289"/>
                </a:cubicBezTo>
                <a:cubicBezTo>
                  <a:pt x="535" y="282"/>
                  <a:pt x="530" y="276"/>
                  <a:pt x="523" y="276"/>
                </a:cubicBezTo>
                <a:cubicBezTo>
                  <a:pt x="516" y="276"/>
                  <a:pt x="510" y="282"/>
                  <a:pt x="510" y="289"/>
                </a:cubicBezTo>
                <a:cubicBezTo>
                  <a:pt x="510" y="296"/>
                  <a:pt x="516" y="301"/>
                  <a:pt x="523" y="301"/>
                </a:cubicBezTo>
                <a:close/>
                <a:moveTo>
                  <a:pt x="562" y="301"/>
                </a:moveTo>
                <a:cubicBezTo>
                  <a:pt x="569" y="301"/>
                  <a:pt x="575" y="296"/>
                  <a:pt x="575" y="289"/>
                </a:cubicBezTo>
                <a:cubicBezTo>
                  <a:pt x="575" y="282"/>
                  <a:pt x="569" y="276"/>
                  <a:pt x="562" y="276"/>
                </a:cubicBezTo>
                <a:cubicBezTo>
                  <a:pt x="555" y="276"/>
                  <a:pt x="549" y="282"/>
                  <a:pt x="549" y="289"/>
                </a:cubicBezTo>
                <a:cubicBezTo>
                  <a:pt x="549" y="296"/>
                  <a:pt x="555" y="301"/>
                  <a:pt x="562" y="301"/>
                </a:cubicBezTo>
                <a:close/>
                <a:moveTo>
                  <a:pt x="641" y="301"/>
                </a:moveTo>
                <a:cubicBezTo>
                  <a:pt x="648" y="301"/>
                  <a:pt x="654" y="296"/>
                  <a:pt x="654" y="289"/>
                </a:cubicBezTo>
                <a:cubicBezTo>
                  <a:pt x="654" y="282"/>
                  <a:pt x="648" y="276"/>
                  <a:pt x="641" y="276"/>
                </a:cubicBezTo>
                <a:cubicBezTo>
                  <a:pt x="634" y="276"/>
                  <a:pt x="628" y="282"/>
                  <a:pt x="628" y="289"/>
                </a:cubicBezTo>
                <a:cubicBezTo>
                  <a:pt x="628" y="296"/>
                  <a:pt x="634" y="301"/>
                  <a:pt x="641" y="301"/>
                </a:cubicBezTo>
                <a:close/>
                <a:moveTo>
                  <a:pt x="720" y="301"/>
                </a:moveTo>
                <a:cubicBezTo>
                  <a:pt x="727" y="301"/>
                  <a:pt x="733" y="296"/>
                  <a:pt x="733" y="289"/>
                </a:cubicBezTo>
                <a:cubicBezTo>
                  <a:pt x="733" y="282"/>
                  <a:pt x="727" y="276"/>
                  <a:pt x="720" y="276"/>
                </a:cubicBezTo>
                <a:cubicBezTo>
                  <a:pt x="713" y="276"/>
                  <a:pt x="707" y="282"/>
                  <a:pt x="707" y="289"/>
                </a:cubicBezTo>
                <a:cubicBezTo>
                  <a:pt x="707" y="296"/>
                  <a:pt x="713" y="301"/>
                  <a:pt x="720" y="301"/>
                </a:cubicBezTo>
                <a:close/>
                <a:moveTo>
                  <a:pt x="759" y="301"/>
                </a:moveTo>
                <a:cubicBezTo>
                  <a:pt x="766" y="301"/>
                  <a:pt x="772" y="296"/>
                  <a:pt x="772" y="289"/>
                </a:cubicBezTo>
                <a:cubicBezTo>
                  <a:pt x="772" y="282"/>
                  <a:pt x="766" y="276"/>
                  <a:pt x="759" y="276"/>
                </a:cubicBezTo>
                <a:cubicBezTo>
                  <a:pt x="752" y="276"/>
                  <a:pt x="747" y="282"/>
                  <a:pt x="747" y="289"/>
                </a:cubicBezTo>
                <a:cubicBezTo>
                  <a:pt x="747" y="296"/>
                  <a:pt x="752" y="301"/>
                  <a:pt x="759" y="301"/>
                </a:cubicBezTo>
                <a:close/>
                <a:moveTo>
                  <a:pt x="786" y="289"/>
                </a:moveTo>
                <a:cubicBezTo>
                  <a:pt x="786" y="296"/>
                  <a:pt x="792" y="301"/>
                  <a:pt x="799" y="301"/>
                </a:cubicBezTo>
                <a:cubicBezTo>
                  <a:pt x="806" y="301"/>
                  <a:pt x="811" y="296"/>
                  <a:pt x="811" y="289"/>
                </a:cubicBezTo>
                <a:cubicBezTo>
                  <a:pt x="811" y="282"/>
                  <a:pt x="806" y="276"/>
                  <a:pt x="799" y="276"/>
                </a:cubicBezTo>
                <a:cubicBezTo>
                  <a:pt x="792" y="276"/>
                  <a:pt x="786" y="282"/>
                  <a:pt x="786" y="289"/>
                </a:cubicBezTo>
                <a:close/>
                <a:moveTo>
                  <a:pt x="838" y="301"/>
                </a:moveTo>
                <a:cubicBezTo>
                  <a:pt x="845" y="301"/>
                  <a:pt x="851" y="296"/>
                  <a:pt x="851" y="289"/>
                </a:cubicBezTo>
                <a:cubicBezTo>
                  <a:pt x="851" y="282"/>
                  <a:pt x="845" y="276"/>
                  <a:pt x="838" y="276"/>
                </a:cubicBezTo>
                <a:cubicBezTo>
                  <a:pt x="831" y="276"/>
                  <a:pt x="825" y="282"/>
                  <a:pt x="825" y="289"/>
                </a:cubicBezTo>
                <a:cubicBezTo>
                  <a:pt x="825" y="296"/>
                  <a:pt x="831" y="301"/>
                  <a:pt x="838" y="301"/>
                </a:cubicBezTo>
                <a:close/>
                <a:moveTo>
                  <a:pt x="956" y="301"/>
                </a:moveTo>
                <a:cubicBezTo>
                  <a:pt x="963" y="301"/>
                  <a:pt x="969" y="296"/>
                  <a:pt x="969" y="289"/>
                </a:cubicBezTo>
                <a:cubicBezTo>
                  <a:pt x="969" y="282"/>
                  <a:pt x="963" y="276"/>
                  <a:pt x="956" y="276"/>
                </a:cubicBezTo>
                <a:cubicBezTo>
                  <a:pt x="949" y="276"/>
                  <a:pt x="944" y="282"/>
                  <a:pt x="944" y="289"/>
                </a:cubicBezTo>
                <a:cubicBezTo>
                  <a:pt x="944" y="296"/>
                  <a:pt x="949" y="301"/>
                  <a:pt x="956" y="301"/>
                </a:cubicBezTo>
                <a:close/>
                <a:moveTo>
                  <a:pt x="996" y="301"/>
                </a:moveTo>
                <a:cubicBezTo>
                  <a:pt x="1003" y="301"/>
                  <a:pt x="1009" y="296"/>
                  <a:pt x="1009" y="289"/>
                </a:cubicBezTo>
                <a:cubicBezTo>
                  <a:pt x="1009" y="282"/>
                  <a:pt x="1003" y="276"/>
                  <a:pt x="996" y="276"/>
                </a:cubicBezTo>
                <a:cubicBezTo>
                  <a:pt x="989" y="276"/>
                  <a:pt x="983" y="282"/>
                  <a:pt x="983" y="289"/>
                </a:cubicBezTo>
                <a:cubicBezTo>
                  <a:pt x="983" y="296"/>
                  <a:pt x="989" y="301"/>
                  <a:pt x="996" y="301"/>
                </a:cubicBezTo>
                <a:close/>
                <a:moveTo>
                  <a:pt x="1193" y="301"/>
                </a:moveTo>
                <a:cubicBezTo>
                  <a:pt x="1200" y="301"/>
                  <a:pt x="1206" y="296"/>
                  <a:pt x="1206" y="289"/>
                </a:cubicBezTo>
                <a:cubicBezTo>
                  <a:pt x="1206" y="282"/>
                  <a:pt x="1200" y="276"/>
                  <a:pt x="1193" y="276"/>
                </a:cubicBezTo>
                <a:cubicBezTo>
                  <a:pt x="1186" y="276"/>
                  <a:pt x="1180" y="282"/>
                  <a:pt x="1180" y="289"/>
                </a:cubicBezTo>
                <a:cubicBezTo>
                  <a:pt x="1180" y="296"/>
                  <a:pt x="1186" y="301"/>
                  <a:pt x="1193" y="301"/>
                </a:cubicBezTo>
                <a:close/>
                <a:moveTo>
                  <a:pt x="1232" y="301"/>
                </a:moveTo>
                <a:cubicBezTo>
                  <a:pt x="1239" y="301"/>
                  <a:pt x="1245" y="296"/>
                  <a:pt x="1245" y="289"/>
                </a:cubicBezTo>
                <a:cubicBezTo>
                  <a:pt x="1245" y="282"/>
                  <a:pt x="1239" y="276"/>
                  <a:pt x="1232" y="276"/>
                </a:cubicBezTo>
                <a:cubicBezTo>
                  <a:pt x="1225" y="276"/>
                  <a:pt x="1220" y="282"/>
                  <a:pt x="1220" y="289"/>
                </a:cubicBezTo>
                <a:cubicBezTo>
                  <a:pt x="1220" y="296"/>
                  <a:pt x="1225" y="301"/>
                  <a:pt x="1232" y="301"/>
                </a:cubicBezTo>
                <a:close/>
                <a:moveTo>
                  <a:pt x="1272" y="301"/>
                </a:moveTo>
                <a:cubicBezTo>
                  <a:pt x="1279" y="301"/>
                  <a:pt x="1285" y="296"/>
                  <a:pt x="1285" y="289"/>
                </a:cubicBezTo>
                <a:cubicBezTo>
                  <a:pt x="1285" y="282"/>
                  <a:pt x="1279" y="276"/>
                  <a:pt x="1272" y="276"/>
                </a:cubicBezTo>
                <a:cubicBezTo>
                  <a:pt x="1265" y="276"/>
                  <a:pt x="1259" y="282"/>
                  <a:pt x="1259" y="289"/>
                </a:cubicBezTo>
                <a:cubicBezTo>
                  <a:pt x="1259" y="296"/>
                  <a:pt x="1265" y="301"/>
                  <a:pt x="1272" y="301"/>
                </a:cubicBezTo>
                <a:close/>
                <a:moveTo>
                  <a:pt x="1311" y="301"/>
                </a:moveTo>
                <a:cubicBezTo>
                  <a:pt x="1318" y="301"/>
                  <a:pt x="1324" y="296"/>
                  <a:pt x="1324" y="289"/>
                </a:cubicBezTo>
                <a:cubicBezTo>
                  <a:pt x="1324" y="282"/>
                  <a:pt x="1318" y="276"/>
                  <a:pt x="1311" y="276"/>
                </a:cubicBezTo>
                <a:cubicBezTo>
                  <a:pt x="1304" y="276"/>
                  <a:pt x="1298" y="282"/>
                  <a:pt x="1298" y="289"/>
                </a:cubicBezTo>
                <a:cubicBezTo>
                  <a:pt x="1298" y="296"/>
                  <a:pt x="1304" y="301"/>
                  <a:pt x="1311" y="301"/>
                </a:cubicBezTo>
                <a:close/>
                <a:moveTo>
                  <a:pt x="1351" y="276"/>
                </a:moveTo>
                <a:cubicBezTo>
                  <a:pt x="1344" y="276"/>
                  <a:pt x="1338" y="282"/>
                  <a:pt x="1338" y="289"/>
                </a:cubicBezTo>
                <a:cubicBezTo>
                  <a:pt x="1338" y="296"/>
                  <a:pt x="1344" y="301"/>
                  <a:pt x="1351" y="301"/>
                </a:cubicBezTo>
                <a:cubicBezTo>
                  <a:pt x="1358" y="301"/>
                  <a:pt x="1363" y="296"/>
                  <a:pt x="1363" y="289"/>
                </a:cubicBezTo>
                <a:cubicBezTo>
                  <a:pt x="1363" y="282"/>
                  <a:pt x="1358" y="276"/>
                  <a:pt x="1351" y="276"/>
                </a:cubicBezTo>
                <a:close/>
                <a:moveTo>
                  <a:pt x="1390" y="276"/>
                </a:moveTo>
                <a:cubicBezTo>
                  <a:pt x="1383" y="276"/>
                  <a:pt x="1377" y="282"/>
                  <a:pt x="1377" y="289"/>
                </a:cubicBezTo>
                <a:cubicBezTo>
                  <a:pt x="1377" y="296"/>
                  <a:pt x="1383" y="301"/>
                  <a:pt x="1390" y="301"/>
                </a:cubicBezTo>
                <a:cubicBezTo>
                  <a:pt x="1397" y="301"/>
                  <a:pt x="1403" y="296"/>
                  <a:pt x="1403" y="289"/>
                </a:cubicBezTo>
                <a:cubicBezTo>
                  <a:pt x="1403" y="282"/>
                  <a:pt x="1397" y="276"/>
                  <a:pt x="1390" y="276"/>
                </a:cubicBezTo>
                <a:close/>
                <a:moveTo>
                  <a:pt x="1429" y="276"/>
                </a:moveTo>
                <a:cubicBezTo>
                  <a:pt x="1422" y="276"/>
                  <a:pt x="1417" y="282"/>
                  <a:pt x="1417" y="289"/>
                </a:cubicBezTo>
                <a:cubicBezTo>
                  <a:pt x="1417" y="296"/>
                  <a:pt x="1422" y="301"/>
                  <a:pt x="1429" y="301"/>
                </a:cubicBezTo>
                <a:cubicBezTo>
                  <a:pt x="1437" y="301"/>
                  <a:pt x="1442" y="296"/>
                  <a:pt x="1442" y="289"/>
                </a:cubicBezTo>
                <a:cubicBezTo>
                  <a:pt x="1442" y="282"/>
                  <a:pt x="1437" y="276"/>
                  <a:pt x="1429" y="276"/>
                </a:cubicBezTo>
                <a:close/>
                <a:moveTo>
                  <a:pt x="1859" y="289"/>
                </a:moveTo>
                <a:cubicBezTo>
                  <a:pt x="1859" y="291"/>
                  <a:pt x="1861" y="293"/>
                  <a:pt x="1863" y="293"/>
                </a:cubicBezTo>
                <a:cubicBezTo>
                  <a:pt x="1865" y="293"/>
                  <a:pt x="1867" y="291"/>
                  <a:pt x="1867" y="289"/>
                </a:cubicBezTo>
                <a:cubicBezTo>
                  <a:pt x="1867" y="286"/>
                  <a:pt x="1865" y="284"/>
                  <a:pt x="1863" y="284"/>
                </a:cubicBezTo>
                <a:cubicBezTo>
                  <a:pt x="1861" y="284"/>
                  <a:pt x="1859" y="286"/>
                  <a:pt x="1859" y="289"/>
                </a:cubicBezTo>
                <a:close/>
                <a:moveTo>
                  <a:pt x="1903" y="301"/>
                </a:moveTo>
                <a:cubicBezTo>
                  <a:pt x="1910" y="301"/>
                  <a:pt x="1915" y="296"/>
                  <a:pt x="1915" y="289"/>
                </a:cubicBezTo>
                <a:cubicBezTo>
                  <a:pt x="1915" y="282"/>
                  <a:pt x="1910" y="276"/>
                  <a:pt x="1903" y="276"/>
                </a:cubicBezTo>
                <a:cubicBezTo>
                  <a:pt x="1896" y="276"/>
                  <a:pt x="1890" y="282"/>
                  <a:pt x="1890" y="289"/>
                </a:cubicBezTo>
                <a:cubicBezTo>
                  <a:pt x="1890" y="296"/>
                  <a:pt x="1896" y="301"/>
                  <a:pt x="1903" y="301"/>
                </a:cubicBezTo>
                <a:close/>
                <a:moveTo>
                  <a:pt x="1942" y="301"/>
                </a:moveTo>
                <a:cubicBezTo>
                  <a:pt x="1949" y="301"/>
                  <a:pt x="1955" y="296"/>
                  <a:pt x="1955" y="289"/>
                </a:cubicBezTo>
                <a:cubicBezTo>
                  <a:pt x="1955" y="282"/>
                  <a:pt x="1949" y="276"/>
                  <a:pt x="1942" y="276"/>
                </a:cubicBezTo>
                <a:cubicBezTo>
                  <a:pt x="1935" y="276"/>
                  <a:pt x="1929" y="282"/>
                  <a:pt x="1929" y="289"/>
                </a:cubicBezTo>
                <a:cubicBezTo>
                  <a:pt x="1929" y="296"/>
                  <a:pt x="1935" y="301"/>
                  <a:pt x="1942" y="301"/>
                </a:cubicBezTo>
                <a:close/>
                <a:moveTo>
                  <a:pt x="1981" y="301"/>
                </a:moveTo>
                <a:cubicBezTo>
                  <a:pt x="1988" y="301"/>
                  <a:pt x="1994" y="296"/>
                  <a:pt x="1994" y="289"/>
                </a:cubicBezTo>
                <a:cubicBezTo>
                  <a:pt x="1994" y="282"/>
                  <a:pt x="1988" y="276"/>
                  <a:pt x="1981" y="276"/>
                </a:cubicBezTo>
                <a:cubicBezTo>
                  <a:pt x="1974" y="276"/>
                  <a:pt x="1969" y="282"/>
                  <a:pt x="1969" y="289"/>
                </a:cubicBezTo>
                <a:cubicBezTo>
                  <a:pt x="1969" y="296"/>
                  <a:pt x="1974" y="301"/>
                  <a:pt x="1981" y="301"/>
                </a:cubicBezTo>
                <a:close/>
                <a:moveTo>
                  <a:pt x="2021" y="301"/>
                </a:moveTo>
                <a:cubicBezTo>
                  <a:pt x="2028" y="301"/>
                  <a:pt x="2034" y="296"/>
                  <a:pt x="2034" y="289"/>
                </a:cubicBezTo>
                <a:cubicBezTo>
                  <a:pt x="2034" y="282"/>
                  <a:pt x="2028" y="276"/>
                  <a:pt x="2021" y="276"/>
                </a:cubicBezTo>
                <a:cubicBezTo>
                  <a:pt x="2014" y="276"/>
                  <a:pt x="2008" y="282"/>
                  <a:pt x="2008" y="289"/>
                </a:cubicBezTo>
                <a:cubicBezTo>
                  <a:pt x="2008" y="296"/>
                  <a:pt x="2014" y="301"/>
                  <a:pt x="2021" y="301"/>
                </a:cubicBezTo>
                <a:close/>
                <a:moveTo>
                  <a:pt x="2060" y="301"/>
                </a:moveTo>
                <a:cubicBezTo>
                  <a:pt x="2067" y="301"/>
                  <a:pt x="2073" y="296"/>
                  <a:pt x="2073" y="289"/>
                </a:cubicBezTo>
                <a:cubicBezTo>
                  <a:pt x="2073" y="282"/>
                  <a:pt x="2067" y="276"/>
                  <a:pt x="2060" y="276"/>
                </a:cubicBezTo>
                <a:cubicBezTo>
                  <a:pt x="2053" y="276"/>
                  <a:pt x="2048" y="282"/>
                  <a:pt x="2048" y="289"/>
                </a:cubicBezTo>
                <a:cubicBezTo>
                  <a:pt x="2048" y="296"/>
                  <a:pt x="2053" y="301"/>
                  <a:pt x="2060" y="301"/>
                </a:cubicBezTo>
                <a:close/>
                <a:moveTo>
                  <a:pt x="2288" y="289"/>
                </a:moveTo>
                <a:cubicBezTo>
                  <a:pt x="2288" y="293"/>
                  <a:pt x="2292" y="297"/>
                  <a:pt x="2297" y="297"/>
                </a:cubicBezTo>
                <a:cubicBezTo>
                  <a:pt x="2302" y="297"/>
                  <a:pt x="2305" y="293"/>
                  <a:pt x="2305" y="289"/>
                </a:cubicBezTo>
                <a:cubicBezTo>
                  <a:pt x="2305" y="284"/>
                  <a:pt x="2302" y="280"/>
                  <a:pt x="2297" y="280"/>
                </a:cubicBezTo>
                <a:cubicBezTo>
                  <a:pt x="2292" y="280"/>
                  <a:pt x="2288" y="284"/>
                  <a:pt x="2288" y="289"/>
                </a:cubicBezTo>
                <a:close/>
                <a:moveTo>
                  <a:pt x="2336" y="301"/>
                </a:moveTo>
                <a:cubicBezTo>
                  <a:pt x="2343" y="301"/>
                  <a:pt x="2349" y="296"/>
                  <a:pt x="2349" y="289"/>
                </a:cubicBezTo>
                <a:cubicBezTo>
                  <a:pt x="2349" y="282"/>
                  <a:pt x="2343" y="276"/>
                  <a:pt x="2336" y="276"/>
                </a:cubicBezTo>
                <a:cubicBezTo>
                  <a:pt x="2329" y="276"/>
                  <a:pt x="2323" y="282"/>
                  <a:pt x="2323" y="289"/>
                </a:cubicBezTo>
                <a:cubicBezTo>
                  <a:pt x="2323" y="296"/>
                  <a:pt x="2329" y="301"/>
                  <a:pt x="2336" y="301"/>
                </a:cubicBezTo>
                <a:close/>
                <a:moveTo>
                  <a:pt x="2415" y="301"/>
                </a:moveTo>
                <a:cubicBezTo>
                  <a:pt x="2422" y="301"/>
                  <a:pt x="2428" y="296"/>
                  <a:pt x="2428" y="289"/>
                </a:cubicBezTo>
                <a:cubicBezTo>
                  <a:pt x="2428" y="282"/>
                  <a:pt x="2422" y="276"/>
                  <a:pt x="2415" y="276"/>
                </a:cubicBezTo>
                <a:cubicBezTo>
                  <a:pt x="2408" y="276"/>
                  <a:pt x="2402" y="282"/>
                  <a:pt x="2402" y="289"/>
                </a:cubicBezTo>
                <a:cubicBezTo>
                  <a:pt x="2402" y="296"/>
                  <a:pt x="2408" y="301"/>
                  <a:pt x="2415" y="301"/>
                </a:cubicBezTo>
                <a:close/>
                <a:moveTo>
                  <a:pt x="2494" y="301"/>
                </a:moveTo>
                <a:cubicBezTo>
                  <a:pt x="2501" y="301"/>
                  <a:pt x="2507" y="296"/>
                  <a:pt x="2507" y="289"/>
                </a:cubicBezTo>
                <a:cubicBezTo>
                  <a:pt x="2507" y="282"/>
                  <a:pt x="2501" y="276"/>
                  <a:pt x="2494" y="276"/>
                </a:cubicBezTo>
                <a:cubicBezTo>
                  <a:pt x="2487" y="276"/>
                  <a:pt x="2481" y="282"/>
                  <a:pt x="2481" y="289"/>
                </a:cubicBezTo>
                <a:cubicBezTo>
                  <a:pt x="2481" y="296"/>
                  <a:pt x="2487" y="301"/>
                  <a:pt x="2494" y="301"/>
                </a:cubicBezTo>
                <a:close/>
                <a:moveTo>
                  <a:pt x="2533" y="301"/>
                </a:moveTo>
                <a:cubicBezTo>
                  <a:pt x="2540" y="301"/>
                  <a:pt x="2546" y="296"/>
                  <a:pt x="2546" y="289"/>
                </a:cubicBezTo>
                <a:cubicBezTo>
                  <a:pt x="2546" y="282"/>
                  <a:pt x="2540" y="276"/>
                  <a:pt x="2533" y="276"/>
                </a:cubicBezTo>
                <a:cubicBezTo>
                  <a:pt x="2526" y="276"/>
                  <a:pt x="2521" y="282"/>
                  <a:pt x="2521" y="289"/>
                </a:cubicBezTo>
                <a:cubicBezTo>
                  <a:pt x="2521" y="296"/>
                  <a:pt x="2526" y="301"/>
                  <a:pt x="2533" y="301"/>
                </a:cubicBezTo>
                <a:close/>
                <a:moveTo>
                  <a:pt x="2573" y="301"/>
                </a:moveTo>
                <a:cubicBezTo>
                  <a:pt x="2580" y="301"/>
                  <a:pt x="2586" y="296"/>
                  <a:pt x="2586" y="289"/>
                </a:cubicBezTo>
                <a:cubicBezTo>
                  <a:pt x="2586" y="282"/>
                  <a:pt x="2580" y="276"/>
                  <a:pt x="2573" y="276"/>
                </a:cubicBezTo>
                <a:cubicBezTo>
                  <a:pt x="2566" y="276"/>
                  <a:pt x="2560" y="282"/>
                  <a:pt x="2560" y="289"/>
                </a:cubicBezTo>
                <a:cubicBezTo>
                  <a:pt x="2560" y="296"/>
                  <a:pt x="2566" y="301"/>
                  <a:pt x="2573" y="301"/>
                </a:cubicBezTo>
                <a:close/>
                <a:moveTo>
                  <a:pt x="2612" y="301"/>
                </a:moveTo>
                <a:cubicBezTo>
                  <a:pt x="2619" y="301"/>
                  <a:pt x="2625" y="296"/>
                  <a:pt x="2625" y="289"/>
                </a:cubicBezTo>
                <a:cubicBezTo>
                  <a:pt x="2625" y="282"/>
                  <a:pt x="2619" y="276"/>
                  <a:pt x="2612" y="276"/>
                </a:cubicBezTo>
                <a:cubicBezTo>
                  <a:pt x="2605" y="276"/>
                  <a:pt x="2599" y="282"/>
                  <a:pt x="2599" y="289"/>
                </a:cubicBezTo>
                <a:cubicBezTo>
                  <a:pt x="2599" y="296"/>
                  <a:pt x="2605" y="301"/>
                  <a:pt x="2612" y="301"/>
                </a:cubicBezTo>
                <a:close/>
                <a:moveTo>
                  <a:pt x="2652" y="301"/>
                </a:moveTo>
                <a:cubicBezTo>
                  <a:pt x="2659" y="301"/>
                  <a:pt x="2664" y="296"/>
                  <a:pt x="2664" y="289"/>
                </a:cubicBezTo>
                <a:cubicBezTo>
                  <a:pt x="2664" y="282"/>
                  <a:pt x="2659" y="276"/>
                  <a:pt x="2652" y="276"/>
                </a:cubicBezTo>
                <a:cubicBezTo>
                  <a:pt x="2645" y="276"/>
                  <a:pt x="2639" y="282"/>
                  <a:pt x="2639" y="289"/>
                </a:cubicBezTo>
                <a:cubicBezTo>
                  <a:pt x="2639" y="296"/>
                  <a:pt x="2645" y="301"/>
                  <a:pt x="2652" y="301"/>
                </a:cubicBezTo>
                <a:close/>
                <a:moveTo>
                  <a:pt x="2691" y="301"/>
                </a:moveTo>
                <a:cubicBezTo>
                  <a:pt x="2698" y="301"/>
                  <a:pt x="2704" y="296"/>
                  <a:pt x="2704" y="289"/>
                </a:cubicBezTo>
                <a:cubicBezTo>
                  <a:pt x="2704" y="282"/>
                  <a:pt x="2698" y="276"/>
                  <a:pt x="2691" y="276"/>
                </a:cubicBezTo>
                <a:cubicBezTo>
                  <a:pt x="2684" y="276"/>
                  <a:pt x="2678" y="282"/>
                  <a:pt x="2678" y="289"/>
                </a:cubicBezTo>
                <a:cubicBezTo>
                  <a:pt x="2678" y="296"/>
                  <a:pt x="2684" y="301"/>
                  <a:pt x="2691" y="301"/>
                </a:cubicBezTo>
                <a:close/>
                <a:moveTo>
                  <a:pt x="2730" y="301"/>
                </a:moveTo>
                <a:cubicBezTo>
                  <a:pt x="2738" y="301"/>
                  <a:pt x="2743" y="296"/>
                  <a:pt x="2743" y="289"/>
                </a:cubicBezTo>
                <a:cubicBezTo>
                  <a:pt x="2743" y="282"/>
                  <a:pt x="2738" y="276"/>
                  <a:pt x="2730" y="276"/>
                </a:cubicBezTo>
                <a:cubicBezTo>
                  <a:pt x="2723" y="276"/>
                  <a:pt x="2718" y="282"/>
                  <a:pt x="2718" y="289"/>
                </a:cubicBezTo>
                <a:cubicBezTo>
                  <a:pt x="2718" y="296"/>
                  <a:pt x="2723" y="301"/>
                  <a:pt x="2730" y="301"/>
                </a:cubicBezTo>
                <a:close/>
                <a:moveTo>
                  <a:pt x="2770" y="301"/>
                </a:moveTo>
                <a:cubicBezTo>
                  <a:pt x="2777" y="301"/>
                  <a:pt x="2783" y="296"/>
                  <a:pt x="2783" y="289"/>
                </a:cubicBezTo>
                <a:cubicBezTo>
                  <a:pt x="2783" y="282"/>
                  <a:pt x="2777" y="276"/>
                  <a:pt x="2770" y="276"/>
                </a:cubicBezTo>
                <a:cubicBezTo>
                  <a:pt x="2763" y="276"/>
                  <a:pt x="2757" y="282"/>
                  <a:pt x="2757" y="289"/>
                </a:cubicBezTo>
                <a:cubicBezTo>
                  <a:pt x="2757" y="296"/>
                  <a:pt x="2763" y="301"/>
                  <a:pt x="2770" y="301"/>
                </a:cubicBezTo>
                <a:close/>
                <a:moveTo>
                  <a:pt x="2809" y="301"/>
                </a:moveTo>
                <a:cubicBezTo>
                  <a:pt x="2816" y="301"/>
                  <a:pt x="2822" y="296"/>
                  <a:pt x="2822" y="289"/>
                </a:cubicBezTo>
                <a:cubicBezTo>
                  <a:pt x="2822" y="282"/>
                  <a:pt x="2816" y="276"/>
                  <a:pt x="2809" y="276"/>
                </a:cubicBezTo>
                <a:cubicBezTo>
                  <a:pt x="2802" y="276"/>
                  <a:pt x="2797" y="282"/>
                  <a:pt x="2797" y="289"/>
                </a:cubicBezTo>
                <a:cubicBezTo>
                  <a:pt x="2797" y="296"/>
                  <a:pt x="2802" y="301"/>
                  <a:pt x="2809" y="301"/>
                </a:cubicBezTo>
                <a:close/>
                <a:moveTo>
                  <a:pt x="2849" y="301"/>
                </a:moveTo>
                <a:cubicBezTo>
                  <a:pt x="2856" y="301"/>
                  <a:pt x="2861" y="296"/>
                  <a:pt x="2861" y="289"/>
                </a:cubicBezTo>
                <a:cubicBezTo>
                  <a:pt x="2861" y="282"/>
                  <a:pt x="2856" y="276"/>
                  <a:pt x="2849" y="276"/>
                </a:cubicBezTo>
                <a:cubicBezTo>
                  <a:pt x="2842" y="276"/>
                  <a:pt x="2836" y="282"/>
                  <a:pt x="2836" y="289"/>
                </a:cubicBezTo>
                <a:cubicBezTo>
                  <a:pt x="2836" y="296"/>
                  <a:pt x="2842" y="301"/>
                  <a:pt x="2849" y="301"/>
                </a:cubicBezTo>
                <a:close/>
                <a:moveTo>
                  <a:pt x="2888" y="301"/>
                </a:moveTo>
                <a:cubicBezTo>
                  <a:pt x="2895" y="301"/>
                  <a:pt x="2901" y="296"/>
                  <a:pt x="2901" y="289"/>
                </a:cubicBezTo>
                <a:cubicBezTo>
                  <a:pt x="2901" y="282"/>
                  <a:pt x="2895" y="276"/>
                  <a:pt x="2888" y="276"/>
                </a:cubicBezTo>
                <a:cubicBezTo>
                  <a:pt x="2881" y="276"/>
                  <a:pt x="2875" y="282"/>
                  <a:pt x="2875" y="289"/>
                </a:cubicBezTo>
                <a:cubicBezTo>
                  <a:pt x="2875" y="296"/>
                  <a:pt x="2881" y="301"/>
                  <a:pt x="2888" y="301"/>
                </a:cubicBezTo>
                <a:close/>
                <a:moveTo>
                  <a:pt x="2928" y="301"/>
                </a:moveTo>
                <a:cubicBezTo>
                  <a:pt x="2935" y="301"/>
                  <a:pt x="2940" y="296"/>
                  <a:pt x="2940" y="289"/>
                </a:cubicBezTo>
                <a:cubicBezTo>
                  <a:pt x="2940" y="282"/>
                  <a:pt x="2935" y="276"/>
                  <a:pt x="2928" y="276"/>
                </a:cubicBezTo>
                <a:cubicBezTo>
                  <a:pt x="2921" y="276"/>
                  <a:pt x="2915" y="282"/>
                  <a:pt x="2915" y="289"/>
                </a:cubicBezTo>
                <a:cubicBezTo>
                  <a:pt x="2915" y="296"/>
                  <a:pt x="2921" y="301"/>
                  <a:pt x="2928" y="301"/>
                </a:cubicBezTo>
                <a:close/>
                <a:moveTo>
                  <a:pt x="2967" y="301"/>
                </a:moveTo>
                <a:cubicBezTo>
                  <a:pt x="2974" y="301"/>
                  <a:pt x="2980" y="296"/>
                  <a:pt x="2980" y="289"/>
                </a:cubicBezTo>
                <a:cubicBezTo>
                  <a:pt x="2980" y="282"/>
                  <a:pt x="2974" y="276"/>
                  <a:pt x="2967" y="276"/>
                </a:cubicBezTo>
                <a:cubicBezTo>
                  <a:pt x="2960" y="276"/>
                  <a:pt x="2954" y="282"/>
                  <a:pt x="2954" y="289"/>
                </a:cubicBezTo>
                <a:cubicBezTo>
                  <a:pt x="2954" y="296"/>
                  <a:pt x="2960" y="301"/>
                  <a:pt x="2967" y="301"/>
                </a:cubicBezTo>
                <a:close/>
                <a:moveTo>
                  <a:pt x="3006" y="301"/>
                </a:moveTo>
                <a:cubicBezTo>
                  <a:pt x="3013" y="301"/>
                  <a:pt x="3019" y="296"/>
                  <a:pt x="3019" y="289"/>
                </a:cubicBezTo>
                <a:cubicBezTo>
                  <a:pt x="3019" y="282"/>
                  <a:pt x="3013" y="276"/>
                  <a:pt x="3006" y="276"/>
                </a:cubicBezTo>
                <a:cubicBezTo>
                  <a:pt x="2999" y="276"/>
                  <a:pt x="2994" y="282"/>
                  <a:pt x="2994" y="289"/>
                </a:cubicBezTo>
                <a:cubicBezTo>
                  <a:pt x="2994" y="296"/>
                  <a:pt x="2999" y="301"/>
                  <a:pt x="3006" y="301"/>
                </a:cubicBezTo>
                <a:close/>
                <a:moveTo>
                  <a:pt x="3046" y="301"/>
                </a:moveTo>
                <a:cubicBezTo>
                  <a:pt x="3053" y="301"/>
                  <a:pt x="3059" y="296"/>
                  <a:pt x="3059" y="289"/>
                </a:cubicBezTo>
                <a:cubicBezTo>
                  <a:pt x="3059" y="282"/>
                  <a:pt x="3053" y="276"/>
                  <a:pt x="3046" y="276"/>
                </a:cubicBezTo>
                <a:cubicBezTo>
                  <a:pt x="3039" y="276"/>
                  <a:pt x="3033" y="282"/>
                  <a:pt x="3033" y="289"/>
                </a:cubicBezTo>
                <a:cubicBezTo>
                  <a:pt x="3033" y="296"/>
                  <a:pt x="3039" y="301"/>
                  <a:pt x="3046" y="301"/>
                </a:cubicBezTo>
                <a:close/>
                <a:moveTo>
                  <a:pt x="3085" y="301"/>
                </a:moveTo>
                <a:cubicBezTo>
                  <a:pt x="3092" y="301"/>
                  <a:pt x="3098" y="296"/>
                  <a:pt x="3098" y="289"/>
                </a:cubicBezTo>
                <a:cubicBezTo>
                  <a:pt x="3098" y="282"/>
                  <a:pt x="3092" y="276"/>
                  <a:pt x="3085" y="276"/>
                </a:cubicBezTo>
                <a:cubicBezTo>
                  <a:pt x="3078" y="276"/>
                  <a:pt x="3073" y="282"/>
                  <a:pt x="3073" y="289"/>
                </a:cubicBezTo>
                <a:cubicBezTo>
                  <a:pt x="3073" y="296"/>
                  <a:pt x="3078" y="301"/>
                  <a:pt x="3085" y="301"/>
                </a:cubicBezTo>
                <a:close/>
                <a:moveTo>
                  <a:pt x="3125" y="301"/>
                </a:moveTo>
                <a:cubicBezTo>
                  <a:pt x="3132" y="301"/>
                  <a:pt x="3137" y="296"/>
                  <a:pt x="3137" y="289"/>
                </a:cubicBezTo>
                <a:cubicBezTo>
                  <a:pt x="3137" y="282"/>
                  <a:pt x="3132" y="276"/>
                  <a:pt x="3125" y="276"/>
                </a:cubicBezTo>
                <a:cubicBezTo>
                  <a:pt x="3118" y="276"/>
                  <a:pt x="3112" y="282"/>
                  <a:pt x="3112" y="289"/>
                </a:cubicBezTo>
                <a:cubicBezTo>
                  <a:pt x="3112" y="296"/>
                  <a:pt x="3118" y="301"/>
                  <a:pt x="3125" y="301"/>
                </a:cubicBezTo>
                <a:close/>
                <a:moveTo>
                  <a:pt x="3164" y="301"/>
                </a:moveTo>
                <a:cubicBezTo>
                  <a:pt x="3171" y="301"/>
                  <a:pt x="3177" y="296"/>
                  <a:pt x="3177" y="289"/>
                </a:cubicBezTo>
                <a:cubicBezTo>
                  <a:pt x="3177" y="282"/>
                  <a:pt x="3171" y="276"/>
                  <a:pt x="3164" y="276"/>
                </a:cubicBezTo>
                <a:cubicBezTo>
                  <a:pt x="3157" y="276"/>
                  <a:pt x="3151" y="282"/>
                  <a:pt x="3151" y="289"/>
                </a:cubicBezTo>
                <a:cubicBezTo>
                  <a:pt x="3151" y="296"/>
                  <a:pt x="3157" y="301"/>
                  <a:pt x="3164" y="301"/>
                </a:cubicBezTo>
                <a:close/>
                <a:moveTo>
                  <a:pt x="3204" y="301"/>
                </a:moveTo>
                <a:cubicBezTo>
                  <a:pt x="3211" y="301"/>
                  <a:pt x="3216" y="296"/>
                  <a:pt x="3216" y="289"/>
                </a:cubicBezTo>
                <a:cubicBezTo>
                  <a:pt x="3216" y="282"/>
                  <a:pt x="3211" y="276"/>
                  <a:pt x="3204" y="276"/>
                </a:cubicBezTo>
                <a:cubicBezTo>
                  <a:pt x="3197" y="276"/>
                  <a:pt x="3191" y="282"/>
                  <a:pt x="3191" y="289"/>
                </a:cubicBezTo>
                <a:cubicBezTo>
                  <a:pt x="3191" y="296"/>
                  <a:pt x="3197" y="301"/>
                  <a:pt x="3204" y="301"/>
                </a:cubicBezTo>
                <a:close/>
                <a:moveTo>
                  <a:pt x="3243" y="301"/>
                </a:moveTo>
                <a:cubicBezTo>
                  <a:pt x="3250" y="301"/>
                  <a:pt x="3256" y="296"/>
                  <a:pt x="3256" y="289"/>
                </a:cubicBezTo>
                <a:cubicBezTo>
                  <a:pt x="3256" y="282"/>
                  <a:pt x="3250" y="276"/>
                  <a:pt x="3243" y="276"/>
                </a:cubicBezTo>
                <a:cubicBezTo>
                  <a:pt x="3236" y="276"/>
                  <a:pt x="3230" y="282"/>
                  <a:pt x="3230" y="289"/>
                </a:cubicBezTo>
                <a:cubicBezTo>
                  <a:pt x="3230" y="296"/>
                  <a:pt x="3236" y="301"/>
                  <a:pt x="3243" y="301"/>
                </a:cubicBezTo>
                <a:close/>
                <a:moveTo>
                  <a:pt x="3282" y="301"/>
                </a:moveTo>
                <a:cubicBezTo>
                  <a:pt x="3289" y="301"/>
                  <a:pt x="3295" y="296"/>
                  <a:pt x="3295" y="289"/>
                </a:cubicBezTo>
                <a:cubicBezTo>
                  <a:pt x="3295" y="282"/>
                  <a:pt x="3289" y="276"/>
                  <a:pt x="3282" y="276"/>
                </a:cubicBezTo>
                <a:cubicBezTo>
                  <a:pt x="3275" y="276"/>
                  <a:pt x="3270" y="282"/>
                  <a:pt x="3270" y="289"/>
                </a:cubicBezTo>
                <a:cubicBezTo>
                  <a:pt x="3270" y="296"/>
                  <a:pt x="3275" y="301"/>
                  <a:pt x="3282" y="301"/>
                </a:cubicBezTo>
                <a:close/>
                <a:moveTo>
                  <a:pt x="3322" y="301"/>
                </a:moveTo>
                <a:cubicBezTo>
                  <a:pt x="3329" y="301"/>
                  <a:pt x="3335" y="296"/>
                  <a:pt x="3335" y="289"/>
                </a:cubicBezTo>
                <a:cubicBezTo>
                  <a:pt x="3335" y="282"/>
                  <a:pt x="3329" y="276"/>
                  <a:pt x="3322" y="276"/>
                </a:cubicBezTo>
                <a:cubicBezTo>
                  <a:pt x="3315" y="276"/>
                  <a:pt x="3309" y="282"/>
                  <a:pt x="3309" y="289"/>
                </a:cubicBezTo>
                <a:cubicBezTo>
                  <a:pt x="3309" y="296"/>
                  <a:pt x="3315" y="301"/>
                  <a:pt x="3322" y="301"/>
                </a:cubicBezTo>
                <a:close/>
                <a:moveTo>
                  <a:pt x="3361" y="301"/>
                </a:moveTo>
                <a:cubicBezTo>
                  <a:pt x="3368" y="301"/>
                  <a:pt x="3374" y="296"/>
                  <a:pt x="3374" y="289"/>
                </a:cubicBezTo>
                <a:cubicBezTo>
                  <a:pt x="3374" y="282"/>
                  <a:pt x="3368" y="276"/>
                  <a:pt x="3361" y="276"/>
                </a:cubicBezTo>
                <a:cubicBezTo>
                  <a:pt x="3354" y="276"/>
                  <a:pt x="3348" y="282"/>
                  <a:pt x="3348" y="289"/>
                </a:cubicBezTo>
                <a:cubicBezTo>
                  <a:pt x="3348" y="296"/>
                  <a:pt x="3354" y="301"/>
                  <a:pt x="3361" y="301"/>
                </a:cubicBezTo>
                <a:close/>
                <a:moveTo>
                  <a:pt x="3401" y="301"/>
                </a:moveTo>
                <a:cubicBezTo>
                  <a:pt x="3408" y="301"/>
                  <a:pt x="3413" y="296"/>
                  <a:pt x="3413" y="289"/>
                </a:cubicBezTo>
                <a:cubicBezTo>
                  <a:pt x="3413" y="282"/>
                  <a:pt x="3408" y="276"/>
                  <a:pt x="3401" y="276"/>
                </a:cubicBezTo>
                <a:cubicBezTo>
                  <a:pt x="3394" y="276"/>
                  <a:pt x="3388" y="282"/>
                  <a:pt x="3388" y="289"/>
                </a:cubicBezTo>
                <a:cubicBezTo>
                  <a:pt x="3388" y="296"/>
                  <a:pt x="3394" y="301"/>
                  <a:pt x="3401" y="301"/>
                </a:cubicBezTo>
                <a:close/>
                <a:moveTo>
                  <a:pt x="3440" y="301"/>
                </a:moveTo>
                <a:cubicBezTo>
                  <a:pt x="3447" y="301"/>
                  <a:pt x="3453" y="296"/>
                  <a:pt x="3453" y="289"/>
                </a:cubicBezTo>
                <a:cubicBezTo>
                  <a:pt x="3453" y="282"/>
                  <a:pt x="3447" y="276"/>
                  <a:pt x="3440" y="276"/>
                </a:cubicBezTo>
                <a:cubicBezTo>
                  <a:pt x="3433" y="276"/>
                  <a:pt x="3427" y="282"/>
                  <a:pt x="3427" y="289"/>
                </a:cubicBezTo>
                <a:cubicBezTo>
                  <a:pt x="3427" y="296"/>
                  <a:pt x="3433" y="301"/>
                  <a:pt x="3440" y="301"/>
                </a:cubicBezTo>
                <a:close/>
                <a:moveTo>
                  <a:pt x="3480" y="301"/>
                </a:moveTo>
                <a:cubicBezTo>
                  <a:pt x="3487" y="301"/>
                  <a:pt x="3492" y="296"/>
                  <a:pt x="3492" y="289"/>
                </a:cubicBezTo>
                <a:cubicBezTo>
                  <a:pt x="3492" y="282"/>
                  <a:pt x="3487" y="276"/>
                  <a:pt x="3480" y="276"/>
                </a:cubicBezTo>
                <a:cubicBezTo>
                  <a:pt x="3472" y="276"/>
                  <a:pt x="3467" y="282"/>
                  <a:pt x="3467" y="289"/>
                </a:cubicBezTo>
                <a:cubicBezTo>
                  <a:pt x="3467" y="296"/>
                  <a:pt x="3472" y="301"/>
                  <a:pt x="3480" y="301"/>
                </a:cubicBezTo>
                <a:close/>
                <a:moveTo>
                  <a:pt x="3519" y="301"/>
                </a:moveTo>
                <a:cubicBezTo>
                  <a:pt x="3526" y="301"/>
                  <a:pt x="3532" y="296"/>
                  <a:pt x="3532" y="289"/>
                </a:cubicBezTo>
                <a:cubicBezTo>
                  <a:pt x="3532" y="282"/>
                  <a:pt x="3526" y="276"/>
                  <a:pt x="3519" y="276"/>
                </a:cubicBezTo>
                <a:cubicBezTo>
                  <a:pt x="3512" y="276"/>
                  <a:pt x="3506" y="282"/>
                  <a:pt x="3506" y="289"/>
                </a:cubicBezTo>
                <a:cubicBezTo>
                  <a:pt x="3506" y="296"/>
                  <a:pt x="3512" y="301"/>
                  <a:pt x="3519" y="301"/>
                </a:cubicBezTo>
                <a:close/>
                <a:moveTo>
                  <a:pt x="89" y="341"/>
                </a:moveTo>
                <a:cubicBezTo>
                  <a:pt x="96" y="341"/>
                  <a:pt x="102" y="335"/>
                  <a:pt x="102" y="328"/>
                </a:cubicBezTo>
                <a:cubicBezTo>
                  <a:pt x="102" y="321"/>
                  <a:pt x="96" y="315"/>
                  <a:pt x="89" y="315"/>
                </a:cubicBezTo>
                <a:cubicBezTo>
                  <a:pt x="82" y="315"/>
                  <a:pt x="76" y="321"/>
                  <a:pt x="76" y="328"/>
                </a:cubicBezTo>
                <a:cubicBezTo>
                  <a:pt x="76" y="335"/>
                  <a:pt x="82" y="341"/>
                  <a:pt x="89" y="341"/>
                </a:cubicBezTo>
                <a:close/>
                <a:moveTo>
                  <a:pt x="128" y="341"/>
                </a:moveTo>
                <a:cubicBezTo>
                  <a:pt x="136" y="341"/>
                  <a:pt x="141" y="335"/>
                  <a:pt x="141" y="328"/>
                </a:cubicBezTo>
                <a:cubicBezTo>
                  <a:pt x="141" y="321"/>
                  <a:pt x="136" y="315"/>
                  <a:pt x="128" y="315"/>
                </a:cubicBezTo>
                <a:cubicBezTo>
                  <a:pt x="121" y="315"/>
                  <a:pt x="116" y="321"/>
                  <a:pt x="116" y="328"/>
                </a:cubicBezTo>
                <a:cubicBezTo>
                  <a:pt x="116" y="335"/>
                  <a:pt x="121" y="341"/>
                  <a:pt x="128" y="341"/>
                </a:cubicBezTo>
                <a:close/>
                <a:moveTo>
                  <a:pt x="168" y="341"/>
                </a:moveTo>
                <a:cubicBezTo>
                  <a:pt x="175" y="341"/>
                  <a:pt x="181" y="335"/>
                  <a:pt x="181" y="328"/>
                </a:cubicBezTo>
                <a:cubicBezTo>
                  <a:pt x="181" y="321"/>
                  <a:pt x="175" y="315"/>
                  <a:pt x="168" y="315"/>
                </a:cubicBezTo>
                <a:cubicBezTo>
                  <a:pt x="161" y="315"/>
                  <a:pt x="155" y="321"/>
                  <a:pt x="155" y="328"/>
                </a:cubicBezTo>
                <a:cubicBezTo>
                  <a:pt x="155" y="335"/>
                  <a:pt x="161" y="341"/>
                  <a:pt x="168" y="341"/>
                </a:cubicBezTo>
                <a:close/>
                <a:moveTo>
                  <a:pt x="207" y="341"/>
                </a:moveTo>
                <a:cubicBezTo>
                  <a:pt x="214" y="341"/>
                  <a:pt x="220" y="335"/>
                  <a:pt x="220" y="328"/>
                </a:cubicBezTo>
                <a:cubicBezTo>
                  <a:pt x="220" y="321"/>
                  <a:pt x="214" y="315"/>
                  <a:pt x="207" y="315"/>
                </a:cubicBezTo>
                <a:cubicBezTo>
                  <a:pt x="200" y="315"/>
                  <a:pt x="195" y="321"/>
                  <a:pt x="195" y="328"/>
                </a:cubicBezTo>
                <a:cubicBezTo>
                  <a:pt x="195" y="335"/>
                  <a:pt x="200" y="341"/>
                  <a:pt x="207" y="341"/>
                </a:cubicBezTo>
                <a:close/>
                <a:moveTo>
                  <a:pt x="247" y="341"/>
                </a:moveTo>
                <a:cubicBezTo>
                  <a:pt x="254" y="341"/>
                  <a:pt x="259" y="335"/>
                  <a:pt x="259" y="328"/>
                </a:cubicBezTo>
                <a:cubicBezTo>
                  <a:pt x="259" y="321"/>
                  <a:pt x="254" y="315"/>
                  <a:pt x="247" y="315"/>
                </a:cubicBezTo>
                <a:cubicBezTo>
                  <a:pt x="240" y="315"/>
                  <a:pt x="234" y="321"/>
                  <a:pt x="234" y="328"/>
                </a:cubicBezTo>
                <a:cubicBezTo>
                  <a:pt x="234" y="335"/>
                  <a:pt x="240" y="341"/>
                  <a:pt x="247" y="341"/>
                </a:cubicBezTo>
                <a:close/>
                <a:moveTo>
                  <a:pt x="286" y="341"/>
                </a:moveTo>
                <a:cubicBezTo>
                  <a:pt x="293" y="341"/>
                  <a:pt x="299" y="335"/>
                  <a:pt x="299" y="328"/>
                </a:cubicBezTo>
                <a:cubicBezTo>
                  <a:pt x="299" y="321"/>
                  <a:pt x="293" y="315"/>
                  <a:pt x="286" y="315"/>
                </a:cubicBezTo>
                <a:cubicBezTo>
                  <a:pt x="279" y="315"/>
                  <a:pt x="273" y="321"/>
                  <a:pt x="273" y="328"/>
                </a:cubicBezTo>
                <a:cubicBezTo>
                  <a:pt x="273" y="335"/>
                  <a:pt x="279" y="341"/>
                  <a:pt x="286" y="341"/>
                </a:cubicBezTo>
                <a:close/>
                <a:moveTo>
                  <a:pt x="326" y="341"/>
                </a:moveTo>
                <a:cubicBezTo>
                  <a:pt x="333" y="341"/>
                  <a:pt x="338" y="335"/>
                  <a:pt x="338" y="328"/>
                </a:cubicBezTo>
                <a:cubicBezTo>
                  <a:pt x="338" y="321"/>
                  <a:pt x="333" y="315"/>
                  <a:pt x="326" y="315"/>
                </a:cubicBezTo>
                <a:cubicBezTo>
                  <a:pt x="319" y="315"/>
                  <a:pt x="313" y="321"/>
                  <a:pt x="313" y="328"/>
                </a:cubicBezTo>
                <a:cubicBezTo>
                  <a:pt x="313" y="335"/>
                  <a:pt x="319" y="341"/>
                  <a:pt x="326" y="341"/>
                </a:cubicBezTo>
                <a:close/>
                <a:moveTo>
                  <a:pt x="365" y="341"/>
                </a:moveTo>
                <a:cubicBezTo>
                  <a:pt x="372" y="341"/>
                  <a:pt x="378" y="335"/>
                  <a:pt x="378" y="328"/>
                </a:cubicBezTo>
                <a:cubicBezTo>
                  <a:pt x="378" y="321"/>
                  <a:pt x="372" y="315"/>
                  <a:pt x="365" y="315"/>
                </a:cubicBezTo>
                <a:cubicBezTo>
                  <a:pt x="358" y="315"/>
                  <a:pt x="352" y="321"/>
                  <a:pt x="352" y="328"/>
                </a:cubicBezTo>
                <a:cubicBezTo>
                  <a:pt x="352" y="335"/>
                  <a:pt x="358" y="341"/>
                  <a:pt x="365" y="341"/>
                </a:cubicBezTo>
                <a:close/>
                <a:moveTo>
                  <a:pt x="404" y="341"/>
                </a:moveTo>
                <a:cubicBezTo>
                  <a:pt x="411" y="341"/>
                  <a:pt x="417" y="335"/>
                  <a:pt x="417" y="328"/>
                </a:cubicBezTo>
                <a:cubicBezTo>
                  <a:pt x="417" y="321"/>
                  <a:pt x="411" y="315"/>
                  <a:pt x="404" y="315"/>
                </a:cubicBezTo>
                <a:cubicBezTo>
                  <a:pt x="397" y="315"/>
                  <a:pt x="392" y="321"/>
                  <a:pt x="392" y="328"/>
                </a:cubicBezTo>
                <a:cubicBezTo>
                  <a:pt x="392" y="335"/>
                  <a:pt x="397" y="341"/>
                  <a:pt x="404" y="341"/>
                </a:cubicBezTo>
                <a:close/>
                <a:moveTo>
                  <a:pt x="444" y="341"/>
                </a:moveTo>
                <a:cubicBezTo>
                  <a:pt x="451" y="341"/>
                  <a:pt x="457" y="335"/>
                  <a:pt x="457" y="328"/>
                </a:cubicBezTo>
                <a:cubicBezTo>
                  <a:pt x="457" y="321"/>
                  <a:pt x="451" y="315"/>
                  <a:pt x="444" y="315"/>
                </a:cubicBezTo>
                <a:cubicBezTo>
                  <a:pt x="437" y="315"/>
                  <a:pt x="431" y="321"/>
                  <a:pt x="431" y="328"/>
                </a:cubicBezTo>
                <a:cubicBezTo>
                  <a:pt x="431" y="335"/>
                  <a:pt x="437" y="341"/>
                  <a:pt x="444" y="341"/>
                </a:cubicBezTo>
                <a:close/>
                <a:moveTo>
                  <a:pt x="483" y="341"/>
                </a:moveTo>
                <a:cubicBezTo>
                  <a:pt x="490" y="341"/>
                  <a:pt x="496" y="335"/>
                  <a:pt x="496" y="328"/>
                </a:cubicBezTo>
                <a:cubicBezTo>
                  <a:pt x="496" y="321"/>
                  <a:pt x="490" y="315"/>
                  <a:pt x="483" y="315"/>
                </a:cubicBezTo>
                <a:cubicBezTo>
                  <a:pt x="476" y="315"/>
                  <a:pt x="471" y="321"/>
                  <a:pt x="471" y="328"/>
                </a:cubicBezTo>
                <a:cubicBezTo>
                  <a:pt x="471" y="335"/>
                  <a:pt x="476" y="341"/>
                  <a:pt x="483" y="341"/>
                </a:cubicBezTo>
                <a:close/>
                <a:moveTo>
                  <a:pt x="523" y="341"/>
                </a:moveTo>
                <a:cubicBezTo>
                  <a:pt x="530" y="341"/>
                  <a:pt x="535" y="335"/>
                  <a:pt x="535" y="328"/>
                </a:cubicBezTo>
                <a:cubicBezTo>
                  <a:pt x="535" y="321"/>
                  <a:pt x="530" y="315"/>
                  <a:pt x="523" y="315"/>
                </a:cubicBezTo>
                <a:cubicBezTo>
                  <a:pt x="516" y="315"/>
                  <a:pt x="510" y="321"/>
                  <a:pt x="510" y="328"/>
                </a:cubicBezTo>
                <a:cubicBezTo>
                  <a:pt x="510" y="335"/>
                  <a:pt x="516" y="341"/>
                  <a:pt x="523" y="341"/>
                </a:cubicBezTo>
                <a:close/>
                <a:moveTo>
                  <a:pt x="562" y="341"/>
                </a:moveTo>
                <a:cubicBezTo>
                  <a:pt x="569" y="341"/>
                  <a:pt x="575" y="335"/>
                  <a:pt x="575" y="328"/>
                </a:cubicBezTo>
                <a:cubicBezTo>
                  <a:pt x="575" y="321"/>
                  <a:pt x="569" y="315"/>
                  <a:pt x="562" y="315"/>
                </a:cubicBezTo>
                <a:cubicBezTo>
                  <a:pt x="555" y="315"/>
                  <a:pt x="549" y="321"/>
                  <a:pt x="549" y="328"/>
                </a:cubicBezTo>
                <a:cubicBezTo>
                  <a:pt x="549" y="335"/>
                  <a:pt x="555" y="341"/>
                  <a:pt x="562" y="341"/>
                </a:cubicBezTo>
                <a:close/>
                <a:moveTo>
                  <a:pt x="602" y="316"/>
                </a:moveTo>
                <a:cubicBezTo>
                  <a:pt x="595" y="316"/>
                  <a:pt x="589" y="321"/>
                  <a:pt x="589" y="328"/>
                </a:cubicBezTo>
                <a:cubicBezTo>
                  <a:pt x="589" y="335"/>
                  <a:pt x="595" y="340"/>
                  <a:pt x="602" y="340"/>
                </a:cubicBezTo>
                <a:cubicBezTo>
                  <a:pt x="608" y="340"/>
                  <a:pt x="614" y="335"/>
                  <a:pt x="614" y="328"/>
                </a:cubicBezTo>
                <a:cubicBezTo>
                  <a:pt x="614" y="321"/>
                  <a:pt x="608" y="316"/>
                  <a:pt x="602" y="316"/>
                </a:cubicBezTo>
                <a:close/>
                <a:moveTo>
                  <a:pt x="641" y="341"/>
                </a:moveTo>
                <a:cubicBezTo>
                  <a:pt x="648" y="341"/>
                  <a:pt x="654" y="335"/>
                  <a:pt x="654" y="328"/>
                </a:cubicBezTo>
                <a:cubicBezTo>
                  <a:pt x="654" y="321"/>
                  <a:pt x="648" y="315"/>
                  <a:pt x="641" y="315"/>
                </a:cubicBezTo>
                <a:cubicBezTo>
                  <a:pt x="634" y="315"/>
                  <a:pt x="628" y="321"/>
                  <a:pt x="628" y="328"/>
                </a:cubicBezTo>
                <a:cubicBezTo>
                  <a:pt x="628" y="335"/>
                  <a:pt x="634" y="341"/>
                  <a:pt x="641" y="341"/>
                </a:cubicBezTo>
                <a:close/>
                <a:moveTo>
                  <a:pt x="680" y="341"/>
                </a:moveTo>
                <a:cubicBezTo>
                  <a:pt x="687" y="341"/>
                  <a:pt x="693" y="335"/>
                  <a:pt x="693" y="328"/>
                </a:cubicBezTo>
                <a:cubicBezTo>
                  <a:pt x="693" y="321"/>
                  <a:pt x="687" y="315"/>
                  <a:pt x="680" y="315"/>
                </a:cubicBezTo>
                <a:cubicBezTo>
                  <a:pt x="673" y="315"/>
                  <a:pt x="668" y="321"/>
                  <a:pt x="668" y="328"/>
                </a:cubicBezTo>
                <a:cubicBezTo>
                  <a:pt x="668" y="335"/>
                  <a:pt x="673" y="341"/>
                  <a:pt x="680" y="341"/>
                </a:cubicBezTo>
                <a:close/>
                <a:moveTo>
                  <a:pt x="720" y="341"/>
                </a:moveTo>
                <a:cubicBezTo>
                  <a:pt x="727" y="341"/>
                  <a:pt x="733" y="335"/>
                  <a:pt x="733" y="328"/>
                </a:cubicBezTo>
                <a:cubicBezTo>
                  <a:pt x="733" y="321"/>
                  <a:pt x="727" y="315"/>
                  <a:pt x="720" y="315"/>
                </a:cubicBezTo>
                <a:cubicBezTo>
                  <a:pt x="713" y="315"/>
                  <a:pt x="707" y="321"/>
                  <a:pt x="707" y="328"/>
                </a:cubicBezTo>
                <a:cubicBezTo>
                  <a:pt x="707" y="335"/>
                  <a:pt x="713" y="341"/>
                  <a:pt x="720" y="341"/>
                </a:cubicBezTo>
                <a:close/>
                <a:moveTo>
                  <a:pt x="759" y="341"/>
                </a:moveTo>
                <a:cubicBezTo>
                  <a:pt x="766" y="341"/>
                  <a:pt x="772" y="335"/>
                  <a:pt x="772" y="328"/>
                </a:cubicBezTo>
                <a:cubicBezTo>
                  <a:pt x="772" y="321"/>
                  <a:pt x="766" y="315"/>
                  <a:pt x="759" y="315"/>
                </a:cubicBezTo>
                <a:cubicBezTo>
                  <a:pt x="752" y="315"/>
                  <a:pt x="747" y="321"/>
                  <a:pt x="747" y="328"/>
                </a:cubicBezTo>
                <a:cubicBezTo>
                  <a:pt x="747" y="335"/>
                  <a:pt x="752" y="341"/>
                  <a:pt x="759" y="341"/>
                </a:cubicBezTo>
                <a:close/>
                <a:moveTo>
                  <a:pt x="799" y="341"/>
                </a:moveTo>
                <a:cubicBezTo>
                  <a:pt x="806" y="341"/>
                  <a:pt x="811" y="335"/>
                  <a:pt x="811" y="328"/>
                </a:cubicBezTo>
                <a:cubicBezTo>
                  <a:pt x="811" y="321"/>
                  <a:pt x="806" y="315"/>
                  <a:pt x="799" y="315"/>
                </a:cubicBezTo>
                <a:cubicBezTo>
                  <a:pt x="792" y="315"/>
                  <a:pt x="786" y="321"/>
                  <a:pt x="786" y="328"/>
                </a:cubicBezTo>
                <a:cubicBezTo>
                  <a:pt x="786" y="335"/>
                  <a:pt x="792" y="341"/>
                  <a:pt x="799" y="341"/>
                </a:cubicBezTo>
                <a:close/>
                <a:moveTo>
                  <a:pt x="838" y="341"/>
                </a:moveTo>
                <a:cubicBezTo>
                  <a:pt x="845" y="341"/>
                  <a:pt x="851" y="335"/>
                  <a:pt x="851" y="328"/>
                </a:cubicBezTo>
                <a:cubicBezTo>
                  <a:pt x="851" y="321"/>
                  <a:pt x="845" y="315"/>
                  <a:pt x="838" y="315"/>
                </a:cubicBezTo>
                <a:cubicBezTo>
                  <a:pt x="831" y="315"/>
                  <a:pt x="825" y="321"/>
                  <a:pt x="825" y="328"/>
                </a:cubicBezTo>
                <a:cubicBezTo>
                  <a:pt x="825" y="335"/>
                  <a:pt x="831" y="341"/>
                  <a:pt x="838" y="341"/>
                </a:cubicBezTo>
                <a:close/>
                <a:moveTo>
                  <a:pt x="956" y="341"/>
                </a:moveTo>
                <a:cubicBezTo>
                  <a:pt x="963" y="341"/>
                  <a:pt x="969" y="335"/>
                  <a:pt x="969" y="328"/>
                </a:cubicBezTo>
                <a:cubicBezTo>
                  <a:pt x="969" y="321"/>
                  <a:pt x="963" y="315"/>
                  <a:pt x="956" y="315"/>
                </a:cubicBezTo>
                <a:cubicBezTo>
                  <a:pt x="949" y="315"/>
                  <a:pt x="944" y="321"/>
                  <a:pt x="944" y="328"/>
                </a:cubicBezTo>
                <a:cubicBezTo>
                  <a:pt x="944" y="335"/>
                  <a:pt x="949" y="341"/>
                  <a:pt x="956" y="341"/>
                </a:cubicBezTo>
                <a:close/>
                <a:moveTo>
                  <a:pt x="996" y="341"/>
                </a:moveTo>
                <a:cubicBezTo>
                  <a:pt x="1003" y="341"/>
                  <a:pt x="1009" y="335"/>
                  <a:pt x="1009" y="328"/>
                </a:cubicBezTo>
                <a:cubicBezTo>
                  <a:pt x="1009" y="321"/>
                  <a:pt x="1003" y="315"/>
                  <a:pt x="996" y="315"/>
                </a:cubicBezTo>
                <a:cubicBezTo>
                  <a:pt x="989" y="315"/>
                  <a:pt x="983" y="321"/>
                  <a:pt x="983" y="328"/>
                </a:cubicBezTo>
                <a:cubicBezTo>
                  <a:pt x="983" y="335"/>
                  <a:pt x="989" y="341"/>
                  <a:pt x="996" y="341"/>
                </a:cubicBezTo>
                <a:close/>
                <a:moveTo>
                  <a:pt x="1035" y="341"/>
                </a:moveTo>
                <a:cubicBezTo>
                  <a:pt x="1042" y="341"/>
                  <a:pt x="1048" y="335"/>
                  <a:pt x="1048" y="328"/>
                </a:cubicBezTo>
                <a:cubicBezTo>
                  <a:pt x="1048" y="321"/>
                  <a:pt x="1042" y="315"/>
                  <a:pt x="1035" y="315"/>
                </a:cubicBezTo>
                <a:cubicBezTo>
                  <a:pt x="1028" y="315"/>
                  <a:pt x="1022" y="321"/>
                  <a:pt x="1022" y="328"/>
                </a:cubicBezTo>
                <a:cubicBezTo>
                  <a:pt x="1022" y="335"/>
                  <a:pt x="1028" y="341"/>
                  <a:pt x="1035" y="341"/>
                </a:cubicBezTo>
                <a:close/>
                <a:moveTo>
                  <a:pt x="1153" y="319"/>
                </a:moveTo>
                <a:cubicBezTo>
                  <a:pt x="1148" y="319"/>
                  <a:pt x="1144" y="323"/>
                  <a:pt x="1144" y="328"/>
                </a:cubicBezTo>
                <a:cubicBezTo>
                  <a:pt x="1144" y="333"/>
                  <a:pt x="1148" y="337"/>
                  <a:pt x="1153" y="337"/>
                </a:cubicBezTo>
                <a:cubicBezTo>
                  <a:pt x="1159" y="337"/>
                  <a:pt x="1163" y="333"/>
                  <a:pt x="1163" y="328"/>
                </a:cubicBezTo>
                <a:cubicBezTo>
                  <a:pt x="1163" y="323"/>
                  <a:pt x="1159" y="319"/>
                  <a:pt x="1153" y="319"/>
                </a:cubicBezTo>
                <a:close/>
                <a:moveTo>
                  <a:pt x="1193" y="341"/>
                </a:moveTo>
                <a:cubicBezTo>
                  <a:pt x="1200" y="341"/>
                  <a:pt x="1206" y="335"/>
                  <a:pt x="1206" y="328"/>
                </a:cubicBezTo>
                <a:cubicBezTo>
                  <a:pt x="1206" y="321"/>
                  <a:pt x="1200" y="315"/>
                  <a:pt x="1193" y="315"/>
                </a:cubicBezTo>
                <a:cubicBezTo>
                  <a:pt x="1186" y="315"/>
                  <a:pt x="1180" y="321"/>
                  <a:pt x="1180" y="328"/>
                </a:cubicBezTo>
                <a:cubicBezTo>
                  <a:pt x="1180" y="335"/>
                  <a:pt x="1186" y="341"/>
                  <a:pt x="1193" y="341"/>
                </a:cubicBezTo>
                <a:close/>
                <a:moveTo>
                  <a:pt x="1232" y="341"/>
                </a:moveTo>
                <a:cubicBezTo>
                  <a:pt x="1239" y="341"/>
                  <a:pt x="1245" y="335"/>
                  <a:pt x="1245" y="328"/>
                </a:cubicBezTo>
                <a:cubicBezTo>
                  <a:pt x="1245" y="321"/>
                  <a:pt x="1239" y="315"/>
                  <a:pt x="1232" y="315"/>
                </a:cubicBezTo>
                <a:cubicBezTo>
                  <a:pt x="1225" y="315"/>
                  <a:pt x="1220" y="321"/>
                  <a:pt x="1220" y="328"/>
                </a:cubicBezTo>
                <a:cubicBezTo>
                  <a:pt x="1220" y="335"/>
                  <a:pt x="1225" y="341"/>
                  <a:pt x="1232" y="341"/>
                </a:cubicBezTo>
                <a:close/>
                <a:moveTo>
                  <a:pt x="1272" y="341"/>
                </a:moveTo>
                <a:cubicBezTo>
                  <a:pt x="1279" y="341"/>
                  <a:pt x="1285" y="335"/>
                  <a:pt x="1285" y="328"/>
                </a:cubicBezTo>
                <a:cubicBezTo>
                  <a:pt x="1285" y="321"/>
                  <a:pt x="1279" y="315"/>
                  <a:pt x="1272" y="315"/>
                </a:cubicBezTo>
                <a:cubicBezTo>
                  <a:pt x="1265" y="315"/>
                  <a:pt x="1259" y="321"/>
                  <a:pt x="1259" y="328"/>
                </a:cubicBezTo>
                <a:cubicBezTo>
                  <a:pt x="1259" y="335"/>
                  <a:pt x="1265" y="341"/>
                  <a:pt x="1272" y="341"/>
                </a:cubicBezTo>
                <a:close/>
                <a:moveTo>
                  <a:pt x="1311" y="341"/>
                </a:moveTo>
                <a:cubicBezTo>
                  <a:pt x="1318" y="341"/>
                  <a:pt x="1324" y="335"/>
                  <a:pt x="1324" y="328"/>
                </a:cubicBezTo>
                <a:cubicBezTo>
                  <a:pt x="1324" y="321"/>
                  <a:pt x="1318" y="315"/>
                  <a:pt x="1311" y="315"/>
                </a:cubicBezTo>
                <a:cubicBezTo>
                  <a:pt x="1304" y="315"/>
                  <a:pt x="1298" y="321"/>
                  <a:pt x="1298" y="328"/>
                </a:cubicBezTo>
                <a:cubicBezTo>
                  <a:pt x="1298" y="335"/>
                  <a:pt x="1304" y="341"/>
                  <a:pt x="1311" y="341"/>
                </a:cubicBezTo>
                <a:close/>
                <a:moveTo>
                  <a:pt x="1863" y="341"/>
                </a:moveTo>
                <a:cubicBezTo>
                  <a:pt x="1870" y="341"/>
                  <a:pt x="1876" y="335"/>
                  <a:pt x="1876" y="328"/>
                </a:cubicBezTo>
                <a:cubicBezTo>
                  <a:pt x="1876" y="321"/>
                  <a:pt x="1870" y="315"/>
                  <a:pt x="1863" y="315"/>
                </a:cubicBezTo>
                <a:cubicBezTo>
                  <a:pt x="1856" y="315"/>
                  <a:pt x="1850" y="321"/>
                  <a:pt x="1850" y="328"/>
                </a:cubicBezTo>
                <a:cubicBezTo>
                  <a:pt x="1850" y="335"/>
                  <a:pt x="1856" y="341"/>
                  <a:pt x="1863" y="341"/>
                </a:cubicBezTo>
                <a:close/>
                <a:moveTo>
                  <a:pt x="1903" y="341"/>
                </a:moveTo>
                <a:cubicBezTo>
                  <a:pt x="1910" y="341"/>
                  <a:pt x="1915" y="335"/>
                  <a:pt x="1915" y="328"/>
                </a:cubicBezTo>
                <a:cubicBezTo>
                  <a:pt x="1915" y="321"/>
                  <a:pt x="1910" y="315"/>
                  <a:pt x="1903" y="315"/>
                </a:cubicBezTo>
                <a:cubicBezTo>
                  <a:pt x="1896" y="315"/>
                  <a:pt x="1890" y="321"/>
                  <a:pt x="1890" y="328"/>
                </a:cubicBezTo>
                <a:cubicBezTo>
                  <a:pt x="1890" y="335"/>
                  <a:pt x="1896" y="341"/>
                  <a:pt x="1903" y="341"/>
                </a:cubicBezTo>
                <a:close/>
                <a:moveTo>
                  <a:pt x="1942" y="341"/>
                </a:moveTo>
                <a:cubicBezTo>
                  <a:pt x="1949" y="341"/>
                  <a:pt x="1955" y="335"/>
                  <a:pt x="1955" y="328"/>
                </a:cubicBezTo>
                <a:cubicBezTo>
                  <a:pt x="1955" y="321"/>
                  <a:pt x="1949" y="315"/>
                  <a:pt x="1942" y="315"/>
                </a:cubicBezTo>
                <a:cubicBezTo>
                  <a:pt x="1935" y="315"/>
                  <a:pt x="1929" y="321"/>
                  <a:pt x="1929" y="328"/>
                </a:cubicBezTo>
                <a:cubicBezTo>
                  <a:pt x="1929" y="335"/>
                  <a:pt x="1935" y="341"/>
                  <a:pt x="1942" y="341"/>
                </a:cubicBezTo>
                <a:close/>
                <a:moveTo>
                  <a:pt x="1981" y="341"/>
                </a:moveTo>
                <a:cubicBezTo>
                  <a:pt x="1988" y="341"/>
                  <a:pt x="1994" y="335"/>
                  <a:pt x="1994" y="328"/>
                </a:cubicBezTo>
                <a:cubicBezTo>
                  <a:pt x="1994" y="321"/>
                  <a:pt x="1988" y="315"/>
                  <a:pt x="1981" y="315"/>
                </a:cubicBezTo>
                <a:cubicBezTo>
                  <a:pt x="1974" y="315"/>
                  <a:pt x="1969" y="321"/>
                  <a:pt x="1969" y="328"/>
                </a:cubicBezTo>
                <a:cubicBezTo>
                  <a:pt x="1969" y="335"/>
                  <a:pt x="1974" y="341"/>
                  <a:pt x="1981" y="341"/>
                </a:cubicBezTo>
                <a:close/>
                <a:moveTo>
                  <a:pt x="2021" y="315"/>
                </a:moveTo>
                <a:cubicBezTo>
                  <a:pt x="2014" y="315"/>
                  <a:pt x="2008" y="321"/>
                  <a:pt x="2008" y="328"/>
                </a:cubicBezTo>
                <a:cubicBezTo>
                  <a:pt x="2008" y="335"/>
                  <a:pt x="2014" y="341"/>
                  <a:pt x="2021" y="341"/>
                </a:cubicBezTo>
                <a:cubicBezTo>
                  <a:pt x="2028" y="341"/>
                  <a:pt x="2034" y="335"/>
                  <a:pt x="2034" y="328"/>
                </a:cubicBezTo>
                <a:cubicBezTo>
                  <a:pt x="2034" y="321"/>
                  <a:pt x="2028" y="315"/>
                  <a:pt x="2021" y="315"/>
                </a:cubicBezTo>
                <a:close/>
                <a:moveTo>
                  <a:pt x="2060" y="315"/>
                </a:moveTo>
                <a:cubicBezTo>
                  <a:pt x="2053" y="315"/>
                  <a:pt x="2048" y="321"/>
                  <a:pt x="2048" y="328"/>
                </a:cubicBezTo>
                <a:cubicBezTo>
                  <a:pt x="2048" y="335"/>
                  <a:pt x="2053" y="341"/>
                  <a:pt x="2060" y="341"/>
                </a:cubicBezTo>
                <a:cubicBezTo>
                  <a:pt x="2067" y="341"/>
                  <a:pt x="2073" y="335"/>
                  <a:pt x="2073" y="328"/>
                </a:cubicBezTo>
                <a:cubicBezTo>
                  <a:pt x="2073" y="321"/>
                  <a:pt x="2067" y="315"/>
                  <a:pt x="2060" y="315"/>
                </a:cubicBezTo>
                <a:close/>
                <a:moveTo>
                  <a:pt x="2100" y="341"/>
                </a:moveTo>
                <a:cubicBezTo>
                  <a:pt x="2107" y="341"/>
                  <a:pt x="2112" y="335"/>
                  <a:pt x="2112" y="328"/>
                </a:cubicBezTo>
                <a:cubicBezTo>
                  <a:pt x="2112" y="321"/>
                  <a:pt x="2107" y="315"/>
                  <a:pt x="2100" y="315"/>
                </a:cubicBezTo>
                <a:cubicBezTo>
                  <a:pt x="2093" y="315"/>
                  <a:pt x="2087" y="321"/>
                  <a:pt x="2087" y="328"/>
                </a:cubicBezTo>
                <a:cubicBezTo>
                  <a:pt x="2087" y="335"/>
                  <a:pt x="2093" y="341"/>
                  <a:pt x="2100" y="341"/>
                </a:cubicBezTo>
                <a:close/>
                <a:moveTo>
                  <a:pt x="2179" y="341"/>
                </a:moveTo>
                <a:cubicBezTo>
                  <a:pt x="2186" y="341"/>
                  <a:pt x="2191" y="335"/>
                  <a:pt x="2191" y="328"/>
                </a:cubicBezTo>
                <a:cubicBezTo>
                  <a:pt x="2191" y="321"/>
                  <a:pt x="2186" y="315"/>
                  <a:pt x="2179" y="315"/>
                </a:cubicBezTo>
                <a:cubicBezTo>
                  <a:pt x="2171" y="315"/>
                  <a:pt x="2166" y="321"/>
                  <a:pt x="2166" y="328"/>
                </a:cubicBezTo>
                <a:cubicBezTo>
                  <a:pt x="2166" y="335"/>
                  <a:pt x="2171" y="341"/>
                  <a:pt x="2179" y="341"/>
                </a:cubicBezTo>
                <a:close/>
                <a:moveTo>
                  <a:pt x="2218" y="341"/>
                </a:moveTo>
                <a:cubicBezTo>
                  <a:pt x="2225" y="341"/>
                  <a:pt x="2231" y="335"/>
                  <a:pt x="2231" y="328"/>
                </a:cubicBezTo>
                <a:cubicBezTo>
                  <a:pt x="2231" y="321"/>
                  <a:pt x="2225" y="315"/>
                  <a:pt x="2218" y="315"/>
                </a:cubicBezTo>
                <a:cubicBezTo>
                  <a:pt x="2211" y="315"/>
                  <a:pt x="2205" y="321"/>
                  <a:pt x="2205" y="328"/>
                </a:cubicBezTo>
                <a:cubicBezTo>
                  <a:pt x="2205" y="335"/>
                  <a:pt x="2211" y="341"/>
                  <a:pt x="2218" y="341"/>
                </a:cubicBezTo>
                <a:close/>
                <a:moveTo>
                  <a:pt x="2257" y="341"/>
                </a:moveTo>
                <a:cubicBezTo>
                  <a:pt x="2264" y="341"/>
                  <a:pt x="2270" y="335"/>
                  <a:pt x="2270" y="328"/>
                </a:cubicBezTo>
                <a:cubicBezTo>
                  <a:pt x="2270" y="321"/>
                  <a:pt x="2264" y="315"/>
                  <a:pt x="2257" y="315"/>
                </a:cubicBezTo>
                <a:cubicBezTo>
                  <a:pt x="2250" y="315"/>
                  <a:pt x="2245" y="321"/>
                  <a:pt x="2245" y="328"/>
                </a:cubicBezTo>
                <a:cubicBezTo>
                  <a:pt x="2245" y="335"/>
                  <a:pt x="2250" y="341"/>
                  <a:pt x="2257" y="341"/>
                </a:cubicBezTo>
                <a:close/>
                <a:moveTo>
                  <a:pt x="2297" y="341"/>
                </a:moveTo>
                <a:cubicBezTo>
                  <a:pt x="2304" y="341"/>
                  <a:pt x="2310" y="335"/>
                  <a:pt x="2310" y="328"/>
                </a:cubicBezTo>
                <a:cubicBezTo>
                  <a:pt x="2310" y="321"/>
                  <a:pt x="2304" y="315"/>
                  <a:pt x="2297" y="315"/>
                </a:cubicBezTo>
                <a:cubicBezTo>
                  <a:pt x="2290" y="315"/>
                  <a:pt x="2284" y="321"/>
                  <a:pt x="2284" y="328"/>
                </a:cubicBezTo>
                <a:cubicBezTo>
                  <a:pt x="2284" y="335"/>
                  <a:pt x="2290" y="341"/>
                  <a:pt x="2297" y="341"/>
                </a:cubicBezTo>
                <a:close/>
                <a:moveTo>
                  <a:pt x="2336" y="341"/>
                </a:moveTo>
                <a:cubicBezTo>
                  <a:pt x="2343" y="341"/>
                  <a:pt x="2349" y="335"/>
                  <a:pt x="2349" y="328"/>
                </a:cubicBezTo>
                <a:cubicBezTo>
                  <a:pt x="2349" y="321"/>
                  <a:pt x="2343" y="315"/>
                  <a:pt x="2336" y="315"/>
                </a:cubicBezTo>
                <a:cubicBezTo>
                  <a:pt x="2329" y="315"/>
                  <a:pt x="2323" y="321"/>
                  <a:pt x="2323" y="328"/>
                </a:cubicBezTo>
                <a:cubicBezTo>
                  <a:pt x="2323" y="335"/>
                  <a:pt x="2329" y="341"/>
                  <a:pt x="2336" y="341"/>
                </a:cubicBezTo>
                <a:close/>
                <a:moveTo>
                  <a:pt x="2376" y="341"/>
                </a:moveTo>
                <a:cubicBezTo>
                  <a:pt x="2383" y="341"/>
                  <a:pt x="2388" y="335"/>
                  <a:pt x="2388" y="328"/>
                </a:cubicBezTo>
                <a:cubicBezTo>
                  <a:pt x="2388" y="321"/>
                  <a:pt x="2383" y="315"/>
                  <a:pt x="2376" y="315"/>
                </a:cubicBezTo>
                <a:cubicBezTo>
                  <a:pt x="2369" y="315"/>
                  <a:pt x="2363" y="321"/>
                  <a:pt x="2363" y="328"/>
                </a:cubicBezTo>
                <a:cubicBezTo>
                  <a:pt x="2363" y="335"/>
                  <a:pt x="2369" y="341"/>
                  <a:pt x="2376" y="341"/>
                </a:cubicBezTo>
                <a:close/>
                <a:moveTo>
                  <a:pt x="2415" y="316"/>
                </a:moveTo>
                <a:cubicBezTo>
                  <a:pt x="2408" y="316"/>
                  <a:pt x="2403" y="321"/>
                  <a:pt x="2403" y="328"/>
                </a:cubicBezTo>
                <a:cubicBezTo>
                  <a:pt x="2403" y="335"/>
                  <a:pt x="2408" y="340"/>
                  <a:pt x="2415" y="340"/>
                </a:cubicBezTo>
                <a:cubicBezTo>
                  <a:pt x="2422" y="340"/>
                  <a:pt x="2427" y="335"/>
                  <a:pt x="2427" y="328"/>
                </a:cubicBezTo>
                <a:cubicBezTo>
                  <a:pt x="2427" y="321"/>
                  <a:pt x="2422" y="316"/>
                  <a:pt x="2415" y="316"/>
                </a:cubicBezTo>
                <a:close/>
                <a:moveTo>
                  <a:pt x="2454" y="341"/>
                </a:moveTo>
                <a:cubicBezTo>
                  <a:pt x="2462" y="341"/>
                  <a:pt x="2467" y="335"/>
                  <a:pt x="2467" y="328"/>
                </a:cubicBezTo>
                <a:cubicBezTo>
                  <a:pt x="2467" y="321"/>
                  <a:pt x="2462" y="315"/>
                  <a:pt x="2454" y="315"/>
                </a:cubicBezTo>
                <a:cubicBezTo>
                  <a:pt x="2447" y="315"/>
                  <a:pt x="2442" y="321"/>
                  <a:pt x="2442" y="328"/>
                </a:cubicBezTo>
                <a:cubicBezTo>
                  <a:pt x="2442" y="335"/>
                  <a:pt x="2447" y="341"/>
                  <a:pt x="2454" y="341"/>
                </a:cubicBezTo>
                <a:close/>
                <a:moveTo>
                  <a:pt x="2494" y="341"/>
                </a:moveTo>
                <a:cubicBezTo>
                  <a:pt x="2501" y="341"/>
                  <a:pt x="2507" y="335"/>
                  <a:pt x="2507" y="328"/>
                </a:cubicBezTo>
                <a:cubicBezTo>
                  <a:pt x="2507" y="321"/>
                  <a:pt x="2501" y="315"/>
                  <a:pt x="2494" y="315"/>
                </a:cubicBezTo>
                <a:cubicBezTo>
                  <a:pt x="2487" y="315"/>
                  <a:pt x="2481" y="321"/>
                  <a:pt x="2481" y="328"/>
                </a:cubicBezTo>
                <a:cubicBezTo>
                  <a:pt x="2481" y="335"/>
                  <a:pt x="2487" y="341"/>
                  <a:pt x="2494" y="341"/>
                </a:cubicBezTo>
                <a:close/>
                <a:moveTo>
                  <a:pt x="2533" y="341"/>
                </a:moveTo>
                <a:cubicBezTo>
                  <a:pt x="2540" y="341"/>
                  <a:pt x="2546" y="335"/>
                  <a:pt x="2546" y="328"/>
                </a:cubicBezTo>
                <a:cubicBezTo>
                  <a:pt x="2546" y="321"/>
                  <a:pt x="2540" y="315"/>
                  <a:pt x="2533" y="315"/>
                </a:cubicBezTo>
                <a:cubicBezTo>
                  <a:pt x="2526" y="315"/>
                  <a:pt x="2521" y="321"/>
                  <a:pt x="2521" y="328"/>
                </a:cubicBezTo>
                <a:cubicBezTo>
                  <a:pt x="2521" y="335"/>
                  <a:pt x="2526" y="341"/>
                  <a:pt x="2533" y="341"/>
                </a:cubicBezTo>
                <a:close/>
                <a:moveTo>
                  <a:pt x="2573" y="341"/>
                </a:moveTo>
                <a:cubicBezTo>
                  <a:pt x="2580" y="341"/>
                  <a:pt x="2586" y="335"/>
                  <a:pt x="2586" y="328"/>
                </a:cubicBezTo>
                <a:cubicBezTo>
                  <a:pt x="2586" y="321"/>
                  <a:pt x="2580" y="315"/>
                  <a:pt x="2573" y="315"/>
                </a:cubicBezTo>
                <a:cubicBezTo>
                  <a:pt x="2566" y="315"/>
                  <a:pt x="2560" y="321"/>
                  <a:pt x="2560" y="328"/>
                </a:cubicBezTo>
                <a:cubicBezTo>
                  <a:pt x="2560" y="335"/>
                  <a:pt x="2566" y="341"/>
                  <a:pt x="2573" y="341"/>
                </a:cubicBezTo>
                <a:close/>
                <a:moveTo>
                  <a:pt x="2612" y="341"/>
                </a:moveTo>
                <a:cubicBezTo>
                  <a:pt x="2619" y="341"/>
                  <a:pt x="2625" y="335"/>
                  <a:pt x="2625" y="328"/>
                </a:cubicBezTo>
                <a:cubicBezTo>
                  <a:pt x="2625" y="321"/>
                  <a:pt x="2619" y="315"/>
                  <a:pt x="2612" y="315"/>
                </a:cubicBezTo>
                <a:cubicBezTo>
                  <a:pt x="2605" y="315"/>
                  <a:pt x="2599" y="321"/>
                  <a:pt x="2599" y="328"/>
                </a:cubicBezTo>
                <a:cubicBezTo>
                  <a:pt x="2599" y="335"/>
                  <a:pt x="2605" y="341"/>
                  <a:pt x="2612" y="341"/>
                </a:cubicBezTo>
                <a:close/>
                <a:moveTo>
                  <a:pt x="2652" y="341"/>
                </a:moveTo>
                <a:cubicBezTo>
                  <a:pt x="2659" y="341"/>
                  <a:pt x="2664" y="335"/>
                  <a:pt x="2664" y="328"/>
                </a:cubicBezTo>
                <a:cubicBezTo>
                  <a:pt x="2664" y="321"/>
                  <a:pt x="2659" y="315"/>
                  <a:pt x="2652" y="315"/>
                </a:cubicBezTo>
                <a:cubicBezTo>
                  <a:pt x="2645" y="315"/>
                  <a:pt x="2639" y="321"/>
                  <a:pt x="2639" y="328"/>
                </a:cubicBezTo>
                <a:cubicBezTo>
                  <a:pt x="2639" y="335"/>
                  <a:pt x="2645" y="341"/>
                  <a:pt x="2652" y="341"/>
                </a:cubicBezTo>
                <a:close/>
                <a:moveTo>
                  <a:pt x="2691" y="341"/>
                </a:moveTo>
                <a:cubicBezTo>
                  <a:pt x="2698" y="341"/>
                  <a:pt x="2704" y="335"/>
                  <a:pt x="2704" y="328"/>
                </a:cubicBezTo>
                <a:cubicBezTo>
                  <a:pt x="2704" y="321"/>
                  <a:pt x="2698" y="315"/>
                  <a:pt x="2691" y="315"/>
                </a:cubicBezTo>
                <a:cubicBezTo>
                  <a:pt x="2684" y="315"/>
                  <a:pt x="2678" y="321"/>
                  <a:pt x="2678" y="328"/>
                </a:cubicBezTo>
                <a:cubicBezTo>
                  <a:pt x="2678" y="335"/>
                  <a:pt x="2684" y="341"/>
                  <a:pt x="2691" y="341"/>
                </a:cubicBezTo>
                <a:close/>
                <a:moveTo>
                  <a:pt x="2730" y="341"/>
                </a:moveTo>
                <a:cubicBezTo>
                  <a:pt x="2738" y="341"/>
                  <a:pt x="2743" y="335"/>
                  <a:pt x="2743" y="328"/>
                </a:cubicBezTo>
                <a:cubicBezTo>
                  <a:pt x="2743" y="321"/>
                  <a:pt x="2738" y="315"/>
                  <a:pt x="2730" y="315"/>
                </a:cubicBezTo>
                <a:cubicBezTo>
                  <a:pt x="2723" y="315"/>
                  <a:pt x="2718" y="321"/>
                  <a:pt x="2718" y="328"/>
                </a:cubicBezTo>
                <a:cubicBezTo>
                  <a:pt x="2718" y="335"/>
                  <a:pt x="2723" y="341"/>
                  <a:pt x="2730" y="341"/>
                </a:cubicBezTo>
                <a:close/>
                <a:moveTo>
                  <a:pt x="2770" y="341"/>
                </a:moveTo>
                <a:cubicBezTo>
                  <a:pt x="2777" y="341"/>
                  <a:pt x="2783" y="335"/>
                  <a:pt x="2783" y="328"/>
                </a:cubicBezTo>
                <a:cubicBezTo>
                  <a:pt x="2783" y="321"/>
                  <a:pt x="2777" y="315"/>
                  <a:pt x="2770" y="315"/>
                </a:cubicBezTo>
                <a:cubicBezTo>
                  <a:pt x="2763" y="315"/>
                  <a:pt x="2757" y="321"/>
                  <a:pt x="2757" y="328"/>
                </a:cubicBezTo>
                <a:cubicBezTo>
                  <a:pt x="2757" y="335"/>
                  <a:pt x="2763" y="341"/>
                  <a:pt x="2770" y="341"/>
                </a:cubicBezTo>
                <a:close/>
                <a:moveTo>
                  <a:pt x="2809" y="341"/>
                </a:moveTo>
                <a:cubicBezTo>
                  <a:pt x="2816" y="341"/>
                  <a:pt x="2822" y="335"/>
                  <a:pt x="2822" y="328"/>
                </a:cubicBezTo>
                <a:cubicBezTo>
                  <a:pt x="2822" y="321"/>
                  <a:pt x="2816" y="315"/>
                  <a:pt x="2809" y="315"/>
                </a:cubicBezTo>
                <a:cubicBezTo>
                  <a:pt x="2802" y="315"/>
                  <a:pt x="2797" y="321"/>
                  <a:pt x="2797" y="328"/>
                </a:cubicBezTo>
                <a:cubicBezTo>
                  <a:pt x="2797" y="335"/>
                  <a:pt x="2802" y="341"/>
                  <a:pt x="2809" y="341"/>
                </a:cubicBezTo>
                <a:close/>
                <a:moveTo>
                  <a:pt x="2849" y="341"/>
                </a:moveTo>
                <a:cubicBezTo>
                  <a:pt x="2856" y="341"/>
                  <a:pt x="2861" y="335"/>
                  <a:pt x="2861" y="328"/>
                </a:cubicBezTo>
                <a:cubicBezTo>
                  <a:pt x="2861" y="321"/>
                  <a:pt x="2856" y="315"/>
                  <a:pt x="2849" y="315"/>
                </a:cubicBezTo>
                <a:cubicBezTo>
                  <a:pt x="2842" y="315"/>
                  <a:pt x="2836" y="321"/>
                  <a:pt x="2836" y="328"/>
                </a:cubicBezTo>
                <a:cubicBezTo>
                  <a:pt x="2836" y="335"/>
                  <a:pt x="2842" y="341"/>
                  <a:pt x="2849" y="341"/>
                </a:cubicBezTo>
                <a:close/>
                <a:moveTo>
                  <a:pt x="2888" y="341"/>
                </a:moveTo>
                <a:cubicBezTo>
                  <a:pt x="2895" y="341"/>
                  <a:pt x="2901" y="335"/>
                  <a:pt x="2901" y="328"/>
                </a:cubicBezTo>
                <a:cubicBezTo>
                  <a:pt x="2901" y="321"/>
                  <a:pt x="2895" y="315"/>
                  <a:pt x="2888" y="315"/>
                </a:cubicBezTo>
                <a:cubicBezTo>
                  <a:pt x="2881" y="315"/>
                  <a:pt x="2875" y="321"/>
                  <a:pt x="2875" y="328"/>
                </a:cubicBezTo>
                <a:cubicBezTo>
                  <a:pt x="2875" y="335"/>
                  <a:pt x="2881" y="341"/>
                  <a:pt x="2888" y="341"/>
                </a:cubicBezTo>
                <a:close/>
                <a:moveTo>
                  <a:pt x="2928" y="341"/>
                </a:moveTo>
                <a:cubicBezTo>
                  <a:pt x="2935" y="341"/>
                  <a:pt x="2940" y="335"/>
                  <a:pt x="2940" y="328"/>
                </a:cubicBezTo>
                <a:cubicBezTo>
                  <a:pt x="2940" y="321"/>
                  <a:pt x="2935" y="315"/>
                  <a:pt x="2928" y="315"/>
                </a:cubicBezTo>
                <a:cubicBezTo>
                  <a:pt x="2921" y="315"/>
                  <a:pt x="2915" y="321"/>
                  <a:pt x="2915" y="328"/>
                </a:cubicBezTo>
                <a:cubicBezTo>
                  <a:pt x="2915" y="335"/>
                  <a:pt x="2921" y="341"/>
                  <a:pt x="2928" y="341"/>
                </a:cubicBezTo>
                <a:close/>
                <a:moveTo>
                  <a:pt x="2967" y="341"/>
                </a:moveTo>
                <a:cubicBezTo>
                  <a:pt x="2974" y="341"/>
                  <a:pt x="2980" y="335"/>
                  <a:pt x="2980" y="328"/>
                </a:cubicBezTo>
                <a:cubicBezTo>
                  <a:pt x="2980" y="321"/>
                  <a:pt x="2974" y="315"/>
                  <a:pt x="2967" y="315"/>
                </a:cubicBezTo>
                <a:cubicBezTo>
                  <a:pt x="2960" y="315"/>
                  <a:pt x="2954" y="321"/>
                  <a:pt x="2954" y="328"/>
                </a:cubicBezTo>
                <a:cubicBezTo>
                  <a:pt x="2954" y="335"/>
                  <a:pt x="2960" y="341"/>
                  <a:pt x="2967" y="341"/>
                </a:cubicBezTo>
                <a:close/>
                <a:moveTo>
                  <a:pt x="3006" y="341"/>
                </a:moveTo>
                <a:cubicBezTo>
                  <a:pt x="3013" y="341"/>
                  <a:pt x="3019" y="335"/>
                  <a:pt x="3019" y="328"/>
                </a:cubicBezTo>
                <a:cubicBezTo>
                  <a:pt x="3019" y="321"/>
                  <a:pt x="3013" y="315"/>
                  <a:pt x="3006" y="315"/>
                </a:cubicBezTo>
                <a:cubicBezTo>
                  <a:pt x="2999" y="315"/>
                  <a:pt x="2994" y="321"/>
                  <a:pt x="2994" y="328"/>
                </a:cubicBezTo>
                <a:cubicBezTo>
                  <a:pt x="2994" y="335"/>
                  <a:pt x="2999" y="341"/>
                  <a:pt x="3006" y="341"/>
                </a:cubicBezTo>
                <a:close/>
                <a:moveTo>
                  <a:pt x="3046" y="341"/>
                </a:moveTo>
                <a:cubicBezTo>
                  <a:pt x="3053" y="341"/>
                  <a:pt x="3059" y="335"/>
                  <a:pt x="3059" y="328"/>
                </a:cubicBezTo>
                <a:cubicBezTo>
                  <a:pt x="3059" y="321"/>
                  <a:pt x="3053" y="315"/>
                  <a:pt x="3046" y="315"/>
                </a:cubicBezTo>
                <a:cubicBezTo>
                  <a:pt x="3039" y="315"/>
                  <a:pt x="3033" y="321"/>
                  <a:pt x="3033" y="328"/>
                </a:cubicBezTo>
                <a:cubicBezTo>
                  <a:pt x="3033" y="335"/>
                  <a:pt x="3039" y="341"/>
                  <a:pt x="3046" y="341"/>
                </a:cubicBezTo>
                <a:close/>
                <a:moveTo>
                  <a:pt x="3085" y="341"/>
                </a:moveTo>
                <a:cubicBezTo>
                  <a:pt x="3092" y="341"/>
                  <a:pt x="3098" y="335"/>
                  <a:pt x="3098" y="328"/>
                </a:cubicBezTo>
                <a:cubicBezTo>
                  <a:pt x="3098" y="321"/>
                  <a:pt x="3092" y="315"/>
                  <a:pt x="3085" y="315"/>
                </a:cubicBezTo>
                <a:cubicBezTo>
                  <a:pt x="3078" y="315"/>
                  <a:pt x="3073" y="321"/>
                  <a:pt x="3073" y="328"/>
                </a:cubicBezTo>
                <a:cubicBezTo>
                  <a:pt x="3073" y="335"/>
                  <a:pt x="3078" y="341"/>
                  <a:pt x="3085" y="341"/>
                </a:cubicBezTo>
                <a:close/>
                <a:moveTo>
                  <a:pt x="3125" y="341"/>
                </a:moveTo>
                <a:cubicBezTo>
                  <a:pt x="3132" y="341"/>
                  <a:pt x="3137" y="335"/>
                  <a:pt x="3137" y="328"/>
                </a:cubicBezTo>
                <a:cubicBezTo>
                  <a:pt x="3137" y="321"/>
                  <a:pt x="3132" y="315"/>
                  <a:pt x="3125" y="315"/>
                </a:cubicBezTo>
                <a:cubicBezTo>
                  <a:pt x="3118" y="315"/>
                  <a:pt x="3112" y="321"/>
                  <a:pt x="3112" y="328"/>
                </a:cubicBezTo>
                <a:cubicBezTo>
                  <a:pt x="3112" y="335"/>
                  <a:pt x="3118" y="341"/>
                  <a:pt x="3125" y="341"/>
                </a:cubicBezTo>
                <a:close/>
                <a:moveTo>
                  <a:pt x="3164" y="341"/>
                </a:moveTo>
                <a:cubicBezTo>
                  <a:pt x="3171" y="341"/>
                  <a:pt x="3177" y="335"/>
                  <a:pt x="3177" y="328"/>
                </a:cubicBezTo>
                <a:cubicBezTo>
                  <a:pt x="3177" y="321"/>
                  <a:pt x="3171" y="315"/>
                  <a:pt x="3164" y="315"/>
                </a:cubicBezTo>
                <a:cubicBezTo>
                  <a:pt x="3157" y="315"/>
                  <a:pt x="3151" y="321"/>
                  <a:pt x="3151" y="328"/>
                </a:cubicBezTo>
                <a:cubicBezTo>
                  <a:pt x="3151" y="335"/>
                  <a:pt x="3157" y="341"/>
                  <a:pt x="3164" y="341"/>
                </a:cubicBezTo>
                <a:close/>
                <a:moveTo>
                  <a:pt x="3204" y="341"/>
                </a:moveTo>
                <a:cubicBezTo>
                  <a:pt x="3211" y="341"/>
                  <a:pt x="3216" y="335"/>
                  <a:pt x="3216" y="328"/>
                </a:cubicBezTo>
                <a:cubicBezTo>
                  <a:pt x="3216" y="321"/>
                  <a:pt x="3211" y="315"/>
                  <a:pt x="3204" y="315"/>
                </a:cubicBezTo>
                <a:cubicBezTo>
                  <a:pt x="3197" y="315"/>
                  <a:pt x="3191" y="321"/>
                  <a:pt x="3191" y="328"/>
                </a:cubicBezTo>
                <a:cubicBezTo>
                  <a:pt x="3191" y="335"/>
                  <a:pt x="3197" y="341"/>
                  <a:pt x="3204" y="341"/>
                </a:cubicBezTo>
                <a:close/>
                <a:moveTo>
                  <a:pt x="3243" y="341"/>
                </a:moveTo>
                <a:cubicBezTo>
                  <a:pt x="3250" y="341"/>
                  <a:pt x="3256" y="335"/>
                  <a:pt x="3256" y="328"/>
                </a:cubicBezTo>
                <a:cubicBezTo>
                  <a:pt x="3256" y="321"/>
                  <a:pt x="3250" y="315"/>
                  <a:pt x="3243" y="315"/>
                </a:cubicBezTo>
                <a:cubicBezTo>
                  <a:pt x="3236" y="315"/>
                  <a:pt x="3230" y="321"/>
                  <a:pt x="3230" y="328"/>
                </a:cubicBezTo>
                <a:cubicBezTo>
                  <a:pt x="3230" y="335"/>
                  <a:pt x="3236" y="341"/>
                  <a:pt x="3243" y="341"/>
                </a:cubicBezTo>
                <a:close/>
                <a:moveTo>
                  <a:pt x="3282" y="341"/>
                </a:moveTo>
                <a:cubicBezTo>
                  <a:pt x="3289" y="341"/>
                  <a:pt x="3295" y="335"/>
                  <a:pt x="3295" y="328"/>
                </a:cubicBezTo>
                <a:cubicBezTo>
                  <a:pt x="3295" y="321"/>
                  <a:pt x="3289" y="315"/>
                  <a:pt x="3282" y="315"/>
                </a:cubicBezTo>
                <a:cubicBezTo>
                  <a:pt x="3275" y="315"/>
                  <a:pt x="3270" y="321"/>
                  <a:pt x="3270" y="328"/>
                </a:cubicBezTo>
                <a:cubicBezTo>
                  <a:pt x="3270" y="335"/>
                  <a:pt x="3275" y="341"/>
                  <a:pt x="3282" y="341"/>
                </a:cubicBezTo>
                <a:close/>
                <a:moveTo>
                  <a:pt x="3322" y="341"/>
                </a:moveTo>
                <a:cubicBezTo>
                  <a:pt x="3329" y="341"/>
                  <a:pt x="3335" y="335"/>
                  <a:pt x="3335" y="328"/>
                </a:cubicBezTo>
                <a:cubicBezTo>
                  <a:pt x="3335" y="321"/>
                  <a:pt x="3329" y="315"/>
                  <a:pt x="3322" y="315"/>
                </a:cubicBezTo>
                <a:cubicBezTo>
                  <a:pt x="3315" y="315"/>
                  <a:pt x="3309" y="321"/>
                  <a:pt x="3309" y="328"/>
                </a:cubicBezTo>
                <a:cubicBezTo>
                  <a:pt x="3309" y="335"/>
                  <a:pt x="3315" y="341"/>
                  <a:pt x="3322" y="341"/>
                </a:cubicBezTo>
                <a:close/>
                <a:moveTo>
                  <a:pt x="3361" y="341"/>
                </a:moveTo>
                <a:cubicBezTo>
                  <a:pt x="3368" y="341"/>
                  <a:pt x="3374" y="335"/>
                  <a:pt x="3374" y="328"/>
                </a:cubicBezTo>
                <a:cubicBezTo>
                  <a:pt x="3374" y="321"/>
                  <a:pt x="3368" y="315"/>
                  <a:pt x="3361" y="315"/>
                </a:cubicBezTo>
                <a:cubicBezTo>
                  <a:pt x="3354" y="315"/>
                  <a:pt x="3348" y="321"/>
                  <a:pt x="3348" y="328"/>
                </a:cubicBezTo>
                <a:cubicBezTo>
                  <a:pt x="3348" y="335"/>
                  <a:pt x="3354" y="341"/>
                  <a:pt x="3361" y="341"/>
                </a:cubicBezTo>
                <a:close/>
                <a:moveTo>
                  <a:pt x="3401" y="341"/>
                </a:moveTo>
                <a:cubicBezTo>
                  <a:pt x="3408" y="341"/>
                  <a:pt x="3413" y="335"/>
                  <a:pt x="3413" y="328"/>
                </a:cubicBezTo>
                <a:cubicBezTo>
                  <a:pt x="3413" y="321"/>
                  <a:pt x="3408" y="315"/>
                  <a:pt x="3401" y="315"/>
                </a:cubicBezTo>
                <a:cubicBezTo>
                  <a:pt x="3394" y="315"/>
                  <a:pt x="3388" y="321"/>
                  <a:pt x="3388" y="328"/>
                </a:cubicBezTo>
                <a:cubicBezTo>
                  <a:pt x="3388" y="335"/>
                  <a:pt x="3394" y="341"/>
                  <a:pt x="3401" y="341"/>
                </a:cubicBezTo>
                <a:close/>
                <a:moveTo>
                  <a:pt x="3440" y="341"/>
                </a:moveTo>
                <a:cubicBezTo>
                  <a:pt x="3447" y="341"/>
                  <a:pt x="3453" y="335"/>
                  <a:pt x="3453" y="328"/>
                </a:cubicBezTo>
                <a:cubicBezTo>
                  <a:pt x="3453" y="321"/>
                  <a:pt x="3447" y="315"/>
                  <a:pt x="3440" y="315"/>
                </a:cubicBezTo>
                <a:cubicBezTo>
                  <a:pt x="3433" y="315"/>
                  <a:pt x="3427" y="321"/>
                  <a:pt x="3427" y="328"/>
                </a:cubicBezTo>
                <a:cubicBezTo>
                  <a:pt x="3427" y="335"/>
                  <a:pt x="3433" y="341"/>
                  <a:pt x="3440" y="341"/>
                </a:cubicBezTo>
                <a:close/>
                <a:moveTo>
                  <a:pt x="3480" y="341"/>
                </a:moveTo>
                <a:cubicBezTo>
                  <a:pt x="3487" y="341"/>
                  <a:pt x="3492" y="335"/>
                  <a:pt x="3492" y="328"/>
                </a:cubicBezTo>
                <a:cubicBezTo>
                  <a:pt x="3492" y="321"/>
                  <a:pt x="3487" y="315"/>
                  <a:pt x="3480" y="315"/>
                </a:cubicBezTo>
                <a:cubicBezTo>
                  <a:pt x="3472" y="315"/>
                  <a:pt x="3467" y="321"/>
                  <a:pt x="3467" y="328"/>
                </a:cubicBezTo>
                <a:cubicBezTo>
                  <a:pt x="3467" y="335"/>
                  <a:pt x="3472" y="341"/>
                  <a:pt x="3480" y="341"/>
                </a:cubicBezTo>
                <a:close/>
                <a:moveTo>
                  <a:pt x="3519" y="315"/>
                </a:moveTo>
                <a:cubicBezTo>
                  <a:pt x="3512" y="315"/>
                  <a:pt x="3506" y="321"/>
                  <a:pt x="3506" y="328"/>
                </a:cubicBezTo>
                <a:cubicBezTo>
                  <a:pt x="3506" y="335"/>
                  <a:pt x="3512" y="341"/>
                  <a:pt x="3519" y="341"/>
                </a:cubicBezTo>
                <a:cubicBezTo>
                  <a:pt x="3526" y="341"/>
                  <a:pt x="3532" y="335"/>
                  <a:pt x="3532" y="328"/>
                </a:cubicBezTo>
                <a:cubicBezTo>
                  <a:pt x="3532" y="321"/>
                  <a:pt x="3526" y="315"/>
                  <a:pt x="3519" y="315"/>
                </a:cubicBezTo>
                <a:close/>
                <a:moveTo>
                  <a:pt x="3558" y="315"/>
                </a:moveTo>
                <a:cubicBezTo>
                  <a:pt x="3551" y="315"/>
                  <a:pt x="3546" y="321"/>
                  <a:pt x="3546" y="328"/>
                </a:cubicBezTo>
                <a:cubicBezTo>
                  <a:pt x="3546" y="335"/>
                  <a:pt x="3551" y="341"/>
                  <a:pt x="3558" y="341"/>
                </a:cubicBezTo>
                <a:cubicBezTo>
                  <a:pt x="3565" y="341"/>
                  <a:pt x="3571" y="335"/>
                  <a:pt x="3571" y="328"/>
                </a:cubicBezTo>
                <a:cubicBezTo>
                  <a:pt x="3571" y="321"/>
                  <a:pt x="3565" y="315"/>
                  <a:pt x="3558" y="315"/>
                </a:cubicBezTo>
                <a:close/>
                <a:moveTo>
                  <a:pt x="3598" y="315"/>
                </a:moveTo>
                <a:cubicBezTo>
                  <a:pt x="3591" y="315"/>
                  <a:pt x="3585" y="321"/>
                  <a:pt x="3585" y="328"/>
                </a:cubicBezTo>
                <a:cubicBezTo>
                  <a:pt x="3585" y="335"/>
                  <a:pt x="3591" y="341"/>
                  <a:pt x="3598" y="341"/>
                </a:cubicBezTo>
                <a:cubicBezTo>
                  <a:pt x="3605" y="341"/>
                  <a:pt x="3611" y="335"/>
                  <a:pt x="3611" y="328"/>
                </a:cubicBezTo>
                <a:cubicBezTo>
                  <a:pt x="3611" y="321"/>
                  <a:pt x="3605" y="315"/>
                  <a:pt x="3598" y="315"/>
                </a:cubicBezTo>
                <a:close/>
                <a:moveTo>
                  <a:pt x="89" y="380"/>
                </a:moveTo>
                <a:cubicBezTo>
                  <a:pt x="96" y="380"/>
                  <a:pt x="102" y="375"/>
                  <a:pt x="102" y="367"/>
                </a:cubicBezTo>
                <a:cubicBezTo>
                  <a:pt x="102" y="360"/>
                  <a:pt x="96" y="355"/>
                  <a:pt x="89" y="355"/>
                </a:cubicBezTo>
                <a:cubicBezTo>
                  <a:pt x="82" y="355"/>
                  <a:pt x="76" y="360"/>
                  <a:pt x="76" y="367"/>
                </a:cubicBezTo>
                <a:cubicBezTo>
                  <a:pt x="76" y="375"/>
                  <a:pt x="82" y="380"/>
                  <a:pt x="89" y="380"/>
                </a:cubicBezTo>
                <a:close/>
                <a:moveTo>
                  <a:pt x="128" y="380"/>
                </a:moveTo>
                <a:cubicBezTo>
                  <a:pt x="136" y="380"/>
                  <a:pt x="141" y="375"/>
                  <a:pt x="141" y="367"/>
                </a:cubicBezTo>
                <a:cubicBezTo>
                  <a:pt x="141" y="360"/>
                  <a:pt x="136" y="355"/>
                  <a:pt x="128" y="355"/>
                </a:cubicBezTo>
                <a:cubicBezTo>
                  <a:pt x="121" y="355"/>
                  <a:pt x="116" y="360"/>
                  <a:pt x="116" y="367"/>
                </a:cubicBezTo>
                <a:cubicBezTo>
                  <a:pt x="116" y="375"/>
                  <a:pt x="121" y="380"/>
                  <a:pt x="128" y="380"/>
                </a:cubicBezTo>
                <a:close/>
                <a:moveTo>
                  <a:pt x="168" y="380"/>
                </a:moveTo>
                <a:cubicBezTo>
                  <a:pt x="175" y="380"/>
                  <a:pt x="181" y="375"/>
                  <a:pt x="181" y="367"/>
                </a:cubicBezTo>
                <a:cubicBezTo>
                  <a:pt x="181" y="360"/>
                  <a:pt x="175" y="355"/>
                  <a:pt x="168" y="355"/>
                </a:cubicBezTo>
                <a:cubicBezTo>
                  <a:pt x="161" y="355"/>
                  <a:pt x="155" y="360"/>
                  <a:pt x="155" y="367"/>
                </a:cubicBezTo>
                <a:cubicBezTo>
                  <a:pt x="155" y="375"/>
                  <a:pt x="161" y="380"/>
                  <a:pt x="168" y="380"/>
                </a:cubicBezTo>
                <a:close/>
                <a:moveTo>
                  <a:pt x="207" y="380"/>
                </a:moveTo>
                <a:cubicBezTo>
                  <a:pt x="214" y="380"/>
                  <a:pt x="220" y="375"/>
                  <a:pt x="220" y="367"/>
                </a:cubicBezTo>
                <a:cubicBezTo>
                  <a:pt x="220" y="360"/>
                  <a:pt x="214" y="355"/>
                  <a:pt x="207" y="355"/>
                </a:cubicBezTo>
                <a:cubicBezTo>
                  <a:pt x="200" y="355"/>
                  <a:pt x="195" y="360"/>
                  <a:pt x="195" y="367"/>
                </a:cubicBezTo>
                <a:cubicBezTo>
                  <a:pt x="195" y="375"/>
                  <a:pt x="200" y="380"/>
                  <a:pt x="207" y="380"/>
                </a:cubicBezTo>
                <a:close/>
                <a:moveTo>
                  <a:pt x="247" y="380"/>
                </a:moveTo>
                <a:cubicBezTo>
                  <a:pt x="254" y="380"/>
                  <a:pt x="259" y="375"/>
                  <a:pt x="259" y="367"/>
                </a:cubicBezTo>
                <a:cubicBezTo>
                  <a:pt x="259" y="360"/>
                  <a:pt x="254" y="355"/>
                  <a:pt x="247" y="355"/>
                </a:cubicBezTo>
                <a:cubicBezTo>
                  <a:pt x="240" y="355"/>
                  <a:pt x="234" y="360"/>
                  <a:pt x="234" y="367"/>
                </a:cubicBezTo>
                <a:cubicBezTo>
                  <a:pt x="234" y="375"/>
                  <a:pt x="240" y="380"/>
                  <a:pt x="247" y="380"/>
                </a:cubicBezTo>
                <a:close/>
                <a:moveTo>
                  <a:pt x="286" y="380"/>
                </a:moveTo>
                <a:cubicBezTo>
                  <a:pt x="293" y="380"/>
                  <a:pt x="299" y="375"/>
                  <a:pt x="299" y="367"/>
                </a:cubicBezTo>
                <a:cubicBezTo>
                  <a:pt x="299" y="360"/>
                  <a:pt x="293" y="355"/>
                  <a:pt x="286" y="355"/>
                </a:cubicBezTo>
                <a:cubicBezTo>
                  <a:pt x="279" y="355"/>
                  <a:pt x="273" y="360"/>
                  <a:pt x="273" y="367"/>
                </a:cubicBezTo>
                <a:cubicBezTo>
                  <a:pt x="273" y="375"/>
                  <a:pt x="279" y="380"/>
                  <a:pt x="286" y="380"/>
                </a:cubicBezTo>
                <a:close/>
                <a:moveTo>
                  <a:pt x="326" y="380"/>
                </a:moveTo>
                <a:cubicBezTo>
                  <a:pt x="333" y="380"/>
                  <a:pt x="338" y="375"/>
                  <a:pt x="338" y="367"/>
                </a:cubicBezTo>
                <a:cubicBezTo>
                  <a:pt x="338" y="360"/>
                  <a:pt x="333" y="355"/>
                  <a:pt x="326" y="355"/>
                </a:cubicBezTo>
                <a:cubicBezTo>
                  <a:pt x="319" y="355"/>
                  <a:pt x="313" y="360"/>
                  <a:pt x="313" y="367"/>
                </a:cubicBezTo>
                <a:cubicBezTo>
                  <a:pt x="313" y="375"/>
                  <a:pt x="319" y="380"/>
                  <a:pt x="326" y="380"/>
                </a:cubicBezTo>
                <a:close/>
                <a:moveTo>
                  <a:pt x="365" y="380"/>
                </a:moveTo>
                <a:cubicBezTo>
                  <a:pt x="372" y="380"/>
                  <a:pt x="378" y="375"/>
                  <a:pt x="378" y="367"/>
                </a:cubicBezTo>
                <a:cubicBezTo>
                  <a:pt x="378" y="360"/>
                  <a:pt x="372" y="355"/>
                  <a:pt x="365" y="355"/>
                </a:cubicBezTo>
                <a:cubicBezTo>
                  <a:pt x="358" y="355"/>
                  <a:pt x="352" y="360"/>
                  <a:pt x="352" y="367"/>
                </a:cubicBezTo>
                <a:cubicBezTo>
                  <a:pt x="352" y="375"/>
                  <a:pt x="358" y="380"/>
                  <a:pt x="365" y="380"/>
                </a:cubicBezTo>
                <a:close/>
                <a:moveTo>
                  <a:pt x="404" y="380"/>
                </a:moveTo>
                <a:cubicBezTo>
                  <a:pt x="411" y="380"/>
                  <a:pt x="417" y="375"/>
                  <a:pt x="417" y="367"/>
                </a:cubicBezTo>
                <a:cubicBezTo>
                  <a:pt x="417" y="360"/>
                  <a:pt x="411" y="355"/>
                  <a:pt x="404" y="355"/>
                </a:cubicBezTo>
                <a:cubicBezTo>
                  <a:pt x="397" y="355"/>
                  <a:pt x="392" y="360"/>
                  <a:pt x="392" y="367"/>
                </a:cubicBezTo>
                <a:cubicBezTo>
                  <a:pt x="392" y="375"/>
                  <a:pt x="397" y="380"/>
                  <a:pt x="404" y="380"/>
                </a:cubicBezTo>
                <a:close/>
                <a:moveTo>
                  <a:pt x="444" y="380"/>
                </a:moveTo>
                <a:cubicBezTo>
                  <a:pt x="451" y="380"/>
                  <a:pt x="457" y="375"/>
                  <a:pt x="457" y="367"/>
                </a:cubicBezTo>
                <a:cubicBezTo>
                  <a:pt x="457" y="360"/>
                  <a:pt x="451" y="355"/>
                  <a:pt x="444" y="355"/>
                </a:cubicBezTo>
                <a:cubicBezTo>
                  <a:pt x="437" y="355"/>
                  <a:pt x="431" y="360"/>
                  <a:pt x="431" y="367"/>
                </a:cubicBezTo>
                <a:cubicBezTo>
                  <a:pt x="431" y="375"/>
                  <a:pt x="437" y="380"/>
                  <a:pt x="444" y="380"/>
                </a:cubicBezTo>
                <a:close/>
                <a:moveTo>
                  <a:pt x="483" y="380"/>
                </a:moveTo>
                <a:cubicBezTo>
                  <a:pt x="490" y="380"/>
                  <a:pt x="496" y="375"/>
                  <a:pt x="496" y="367"/>
                </a:cubicBezTo>
                <a:cubicBezTo>
                  <a:pt x="496" y="360"/>
                  <a:pt x="490" y="355"/>
                  <a:pt x="483" y="355"/>
                </a:cubicBezTo>
                <a:cubicBezTo>
                  <a:pt x="476" y="355"/>
                  <a:pt x="471" y="360"/>
                  <a:pt x="471" y="367"/>
                </a:cubicBezTo>
                <a:cubicBezTo>
                  <a:pt x="471" y="375"/>
                  <a:pt x="476" y="380"/>
                  <a:pt x="483" y="380"/>
                </a:cubicBezTo>
                <a:close/>
                <a:moveTo>
                  <a:pt x="523" y="380"/>
                </a:moveTo>
                <a:cubicBezTo>
                  <a:pt x="530" y="380"/>
                  <a:pt x="535" y="375"/>
                  <a:pt x="535" y="367"/>
                </a:cubicBezTo>
                <a:cubicBezTo>
                  <a:pt x="535" y="360"/>
                  <a:pt x="530" y="355"/>
                  <a:pt x="523" y="355"/>
                </a:cubicBezTo>
                <a:cubicBezTo>
                  <a:pt x="516" y="355"/>
                  <a:pt x="510" y="360"/>
                  <a:pt x="510" y="367"/>
                </a:cubicBezTo>
                <a:cubicBezTo>
                  <a:pt x="510" y="375"/>
                  <a:pt x="516" y="380"/>
                  <a:pt x="523" y="380"/>
                </a:cubicBezTo>
                <a:close/>
                <a:moveTo>
                  <a:pt x="562" y="380"/>
                </a:moveTo>
                <a:cubicBezTo>
                  <a:pt x="569" y="380"/>
                  <a:pt x="575" y="375"/>
                  <a:pt x="575" y="367"/>
                </a:cubicBezTo>
                <a:cubicBezTo>
                  <a:pt x="575" y="360"/>
                  <a:pt x="569" y="355"/>
                  <a:pt x="562" y="355"/>
                </a:cubicBezTo>
                <a:cubicBezTo>
                  <a:pt x="555" y="355"/>
                  <a:pt x="549" y="360"/>
                  <a:pt x="549" y="367"/>
                </a:cubicBezTo>
                <a:cubicBezTo>
                  <a:pt x="549" y="375"/>
                  <a:pt x="555" y="380"/>
                  <a:pt x="562" y="380"/>
                </a:cubicBezTo>
                <a:close/>
                <a:moveTo>
                  <a:pt x="602" y="380"/>
                </a:moveTo>
                <a:cubicBezTo>
                  <a:pt x="609" y="380"/>
                  <a:pt x="614" y="375"/>
                  <a:pt x="614" y="367"/>
                </a:cubicBezTo>
                <a:cubicBezTo>
                  <a:pt x="614" y="360"/>
                  <a:pt x="609" y="355"/>
                  <a:pt x="602" y="355"/>
                </a:cubicBezTo>
                <a:cubicBezTo>
                  <a:pt x="595" y="355"/>
                  <a:pt x="589" y="360"/>
                  <a:pt x="589" y="367"/>
                </a:cubicBezTo>
                <a:cubicBezTo>
                  <a:pt x="589" y="375"/>
                  <a:pt x="595" y="380"/>
                  <a:pt x="602" y="380"/>
                </a:cubicBezTo>
                <a:close/>
                <a:moveTo>
                  <a:pt x="641" y="380"/>
                </a:moveTo>
                <a:cubicBezTo>
                  <a:pt x="648" y="380"/>
                  <a:pt x="654" y="375"/>
                  <a:pt x="654" y="367"/>
                </a:cubicBezTo>
                <a:cubicBezTo>
                  <a:pt x="654" y="360"/>
                  <a:pt x="648" y="355"/>
                  <a:pt x="641" y="355"/>
                </a:cubicBezTo>
                <a:cubicBezTo>
                  <a:pt x="634" y="355"/>
                  <a:pt x="628" y="360"/>
                  <a:pt x="628" y="367"/>
                </a:cubicBezTo>
                <a:cubicBezTo>
                  <a:pt x="628" y="375"/>
                  <a:pt x="634" y="380"/>
                  <a:pt x="641" y="380"/>
                </a:cubicBezTo>
                <a:close/>
                <a:moveTo>
                  <a:pt x="680" y="380"/>
                </a:moveTo>
                <a:cubicBezTo>
                  <a:pt x="687" y="380"/>
                  <a:pt x="693" y="375"/>
                  <a:pt x="693" y="367"/>
                </a:cubicBezTo>
                <a:cubicBezTo>
                  <a:pt x="693" y="360"/>
                  <a:pt x="687" y="355"/>
                  <a:pt x="680" y="355"/>
                </a:cubicBezTo>
                <a:cubicBezTo>
                  <a:pt x="673" y="355"/>
                  <a:pt x="668" y="360"/>
                  <a:pt x="668" y="367"/>
                </a:cubicBezTo>
                <a:cubicBezTo>
                  <a:pt x="668" y="375"/>
                  <a:pt x="673" y="380"/>
                  <a:pt x="680" y="380"/>
                </a:cubicBezTo>
                <a:close/>
                <a:moveTo>
                  <a:pt x="720" y="380"/>
                </a:moveTo>
                <a:cubicBezTo>
                  <a:pt x="727" y="380"/>
                  <a:pt x="733" y="375"/>
                  <a:pt x="733" y="367"/>
                </a:cubicBezTo>
                <a:cubicBezTo>
                  <a:pt x="733" y="360"/>
                  <a:pt x="727" y="355"/>
                  <a:pt x="720" y="355"/>
                </a:cubicBezTo>
                <a:cubicBezTo>
                  <a:pt x="713" y="355"/>
                  <a:pt x="707" y="360"/>
                  <a:pt x="707" y="367"/>
                </a:cubicBezTo>
                <a:cubicBezTo>
                  <a:pt x="707" y="375"/>
                  <a:pt x="713" y="380"/>
                  <a:pt x="720" y="380"/>
                </a:cubicBezTo>
                <a:close/>
                <a:moveTo>
                  <a:pt x="759" y="380"/>
                </a:moveTo>
                <a:cubicBezTo>
                  <a:pt x="766" y="380"/>
                  <a:pt x="772" y="375"/>
                  <a:pt x="772" y="367"/>
                </a:cubicBezTo>
                <a:cubicBezTo>
                  <a:pt x="772" y="360"/>
                  <a:pt x="766" y="355"/>
                  <a:pt x="759" y="355"/>
                </a:cubicBezTo>
                <a:cubicBezTo>
                  <a:pt x="752" y="355"/>
                  <a:pt x="747" y="360"/>
                  <a:pt x="747" y="367"/>
                </a:cubicBezTo>
                <a:cubicBezTo>
                  <a:pt x="747" y="375"/>
                  <a:pt x="752" y="380"/>
                  <a:pt x="759" y="380"/>
                </a:cubicBezTo>
                <a:close/>
                <a:moveTo>
                  <a:pt x="799" y="380"/>
                </a:moveTo>
                <a:cubicBezTo>
                  <a:pt x="806" y="380"/>
                  <a:pt x="811" y="375"/>
                  <a:pt x="811" y="367"/>
                </a:cubicBezTo>
                <a:cubicBezTo>
                  <a:pt x="811" y="360"/>
                  <a:pt x="806" y="355"/>
                  <a:pt x="799" y="355"/>
                </a:cubicBezTo>
                <a:cubicBezTo>
                  <a:pt x="792" y="355"/>
                  <a:pt x="786" y="360"/>
                  <a:pt x="786" y="367"/>
                </a:cubicBezTo>
                <a:cubicBezTo>
                  <a:pt x="786" y="375"/>
                  <a:pt x="792" y="380"/>
                  <a:pt x="799" y="380"/>
                </a:cubicBezTo>
                <a:close/>
                <a:moveTo>
                  <a:pt x="838" y="380"/>
                </a:moveTo>
                <a:cubicBezTo>
                  <a:pt x="845" y="380"/>
                  <a:pt x="851" y="375"/>
                  <a:pt x="851" y="367"/>
                </a:cubicBezTo>
                <a:cubicBezTo>
                  <a:pt x="851" y="360"/>
                  <a:pt x="845" y="355"/>
                  <a:pt x="838" y="355"/>
                </a:cubicBezTo>
                <a:cubicBezTo>
                  <a:pt x="831" y="355"/>
                  <a:pt x="825" y="360"/>
                  <a:pt x="825" y="367"/>
                </a:cubicBezTo>
                <a:cubicBezTo>
                  <a:pt x="825" y="375"/>
                  <a:pt x="831" y="380"/>
                  <a:pt x="838" y="380"/>
                </a:cubicBezTo>
                <a:close/>
                <a:moveTo>
                  <a:pt x="956" y="380"/>
                </a:moveTo>
                <a:cubicBezTo>
                  <a:pt x="963" y="380"/>
                  <a:pt x="969" y="375"/>
                  <a:pt x="969" y="367"/>
                </a:cubicBezTo>
                <a:cubicBezTo>
                  <a:pt x="969" y="360"/>
                  <a:pt x="963" y="355"/>
                  <a:pt x="956" y="355"/>
                </a:cubicBezTo>
                <a:cubicBezTo>
                  <a:pt x="949" y="355"/>
                  <a:pt x="944" y="360"/>
                  <a:pt x="944" y="367"/>
                </a:cubicBezTo>
                <a:cubicBezTo>
                  <a:pt x="944" y="375"/>
                  <a:pt x="949" y="380"/>
                  <a:pt x="956" y="380"/>
                </a:cubicBezTo>
                <a:close/>
                <a:moveTo>
                  <a:pt x="996" y="380"/>
                </a:moveTo>
                <a:cubicBezTo>
                  <a:pt x="1003" y="380"/>
                  <a:pt x="1009" y="375"/>
                  <a:pt x="1009" y="367"/>
                </a:cubicBezTo>
                <a:cubicBezTo>
                  <a:pt x="1009" y="360"/>
                  <a:pt x="1003" y="355"/>
                  <a:pt x="996" y="355"/>
                </a:cubicBezTo>
                <a:cubicBezTo>
                  <a:pt x="989" y="355"/>
                  <a:pt x="983" y="360"/>
                  <a:pt x="983" y="367"/>
                </a:cubicBezTo>
                <a:cubicBezTo>
                  <a:pt x="983" y="375"/>
                  <a:pt x="989" y="380"/>
                  <a:pt x="996" y="380"/>
                </a:cubicBezTo>
                <a:close/>
                <a:moveTo>
                  <a:pt x="1193" y="380"/>
                </a:moveTo>
                <a:cubicBezTo>
                  <a:pt x="1200" y="380"/>
                  <a:pt x="1206" y="375"/>
                  <a:pt x="1206" y="367"/>
                </a:cubicBezTo>
                <a:cubicBezTo>
                  <a:pt x="1206" y="360"/>
                  <a:pt x="1200" y="355"/>
                  <a:pt x="1193" y="355"/>
                </a:cubicBezTo>
                <a:cubicBezTo>
                  <a:pt x="1186" y="355"/>
                  <a:pt x="1180" y="360"/>
                  <a:pt x="1180" y="367"/>
                </a:cubicBezTo>
                <a:cubicBezTo>
                  <a:pt x="1180" y="375"/>
                  <a:pt x="1186" y="380"/>
                  <a:pt x="1193" y="380"/>
                </a:cubicBezTo>
                <a:close/>
                <a:moveTo>
                  <a:pt x="1232" y="380"/>
                </a:moveTo>
                <a:cubicBezTo>
                  <a:pt x="1239" y="380"/>
                  <a:pt x="1245" y="375"/>
                  <a:pt x="1245" y="367"/>
                </a:cubicBezTo>
                <a:cubicBezTo>
                  <a:pt x="1245" y="360"/>
                  <a:pt x="1239" y="355"/>
                  <a:pt x="1232" y="355"/>
                </a:cubicBezTo>
                <a:cubicBezTo>
                  <a:pt x="1225" y="355"/>
                  <a:pt x="1220" y="360"/>
                  <a:pt x="1220" y="367"/>
                </a:cubicBezTo>
                <a:cubicBezTo>
                  <a:pt x="1220" y="375"/>
                  <a:pt x="1225" y="380"/>
                  <a:pt x="1232" y="380"/>
                </a:cubicBezTo>
                <a:close/>
                <a:moveTo>
                  <a:pt x="1272" y="380"/>
                </a:moveTo>
                <a:cubicBezTo>
                  <a:pt x="1279" y="380"/>
                  <a:pt x="1285" y="375"/>
                  <a:pt x="1285" y="367"/>
                </a:cubicBezTo>
                <a:cubicBezTo>
                  <a:pt x="1285" y="360"/>
                  <a:pt x="1279" y="355"/>
                  <a:pt x="1272" y="355"/>
                </a:cubicBezTo>
                <a:cubicBezTo>
                  <a:pt x="1265" y="355"/>
                  <a:pt x="1259" y="360"/>
                  <a:pt x="1259" y="367"/>
                </a:cubicBezTo>
                <a:cubicBezTo>
                  <a:pt x="1259" y="375"/>
                  <a:pt x="1265" y="380"/>
                  <a:pt x="1272" y="380"/>
                </a:cubicBezTo>
                <a:close/>
                <a:moveTo>
                  <a:pt x="1508" y="355"/>
                </a:moveTo>
                <a:cubicBezTo>
                  <a:pt x="1501" y="355"/>
                  <a:pt x="1496" y="360"/>
                  <a:pt x="1496" y="367"/>
                </a:cubicBezTo>
                <a:cubicBezTo>
                  <a:pt x="1496" y="375"/>
                  <a:pt x="1501" y="380"/>
                  <a:pt x="1508" y="380"/>
                </a:cubicBezTo>
                <a:cubicBezTo>
                  <a:pt x="1515" y="380"/>
                  <a:pt x="1521" y="375"/>
                  <a:pt x="1521" y="367"/>
                </a:cubicBezTo>
                <a:cubicBezTo>
                  <a:pt x="1521" y="360"/>
                  <a:pt x="1515" y="355"/>
                  <a:pt x="1508" y="355"/>
                </a:cubicBezTo>
                <a:close/>
                <a:moveTo>
                  <a:pt x="1824" y="380"/>
                </a:moveTo>
                <a:cubicBezTo>
                  <a:pt x="1831" y="380"/>
                  <a:pt x="1836" y="375"/>
                  <a:pt x="1836" y="367"/>
                </a:cubicBezTo>
                <a:cubicBezTo>
                  <a:pt x="1836" y="360"/>
                  <a:pt x="1831" y="355"/>
                  <a:pt x="1824" y="355"/>
                </a:cubicBezTo>
                <a:cubicBezTo>
                  <a:pt x="1817" y="355"/>
                  <a:pt x="1811" y="360"/>
                  <a:pt x="1811" y="367"/>
                </a:cubicBezTo>
                <a:cubicBezTo>
                  <a:pt x="1811" y="375"/>
                  <a:pt x="1817" y="380"/>
                  <a:pt x="1824" y="380"/>
                </a:cubicBezTo>
                <a:close/>
                <a:moveTo>
                  <a:pt x="1863" y="380"/>
                </a:moveTo>
                <a:cubicBezTo>
                  <a:pt x="1870" y="380"/>
                  <a:pt x="1876" y="375"/>
                  <a:pt x="1876" y="367"/>
                </a:cubicBezTo>
                <a:cubicBezTo>
                  <a:pt x="1876" y="360"/>
                  <a:pt x="1870" y="355"/>
                  <a:pt x="1863" y="355"/>
                </a:cubicBezTo>
                <a:cubicBezTo>
                  <a:pt x="1856" y="355"/>
                  <a:pt x="1850" y="360"/>
                  <a:pt x="1850" y="367"/>
                </a:cubicBezTo>
                <a:cubicBezTo>
                  <a:pt x="1850" y="375"/>
                  <a:pt x="1856" y="380"/>
                  <a:pt x="1863" y="380"/>
                </a:cubicBezTo>
                <a:close/>
                <a:moveTo>
                  <a:pt x="1903" y="380"/>
                </a:moveTo>
                <a:cubicBezTo>
                  <a:pt x="1910" y="380"/>
                  <a:pt x="1915" y="375"/>
                  <a:pt x="1915" y="367"/>
                </a:cubicBezTo>
                <a:cubicBezTo>
                  <a:pt x="1915" y="360"/>
                  <a:pt x="1910" y="355"/>
                  <a:pt x="1903" y="355"/>
                </a:cubicBezTo>
                <a:cubicBezTo>
                  <a:pt x="1896" y="355"/>
                  <a:pt x="1890" y="360"/>
                  <a:pt x="1890" y="367"/>
                </a:cubicBezTo>
                <a:cubicBezTo>
                  <a:pt x="1890" y="375"/>
                  <a:pt x="1896" y="380"/>
                  <a:pt x="1903" y="380"/>
                </a:cubicBezTo>
                <a:close/>
                <a:moveTo>
                  <a:pt x="1942" y="380"/>
                </a:moveTo>
                <a:cubicBezTo>
                  <a:pt x="1949" y="380"/>
                  <a:pt x="1955" y="375"/>
                  <a:pt x="1955" y="367"/>
                </a:cubicBezTo>
                <a:cubicBezTo>
                  <a:pt x="1955" y="360"/>
                  <a:pt x="1949" y="355"/>
                  <a:pt x="1942" y="355"/>
                </a:cubicBezTo>
                <a:cubicBezTo>
                  <a:pt x="1935" y="355"/>
                  <a:pt x="1929" y="360"/>
                  <a:pt x="1929" y="367"/>
                </a:cubicBezTo>
                <a:cubicBezTo>
                  <a:pt x="1929" y="375"/>
                  <a:pt x="1935" y="380"/>
                  <a:pt x="1942" y="380"/>
                </a:cubicBezTo>
                <a:close/>
                <a:moveTo>
                  <a:pt x="1981" y="380"/>
                </a:moveTo>
                <a:cubicBezTo>
                  <a:pt x="1988" y="380"/>
                  <a:pt x="1994" y="375"/>
                  <a:pt x="1994" y="367"/>
                </a:cubicBezTo>
                <a:cubicBezTo>
                  <a:pt x="1994" y="360"/>
                  <a:pt x="1988" y="355"/>
                  <a:pt x="1981" y="355"/>
                </a:cubicBezTo>
                <a:cubicBezTo>
                  <a:pt x="1974" y="355"/>
                  <a:pt x="1969" y="360"/>
                  <a:pt x="1969" y="367"/>
                </a:cubicBezTo>
                <a:cubicBezTo>
                  <a:pt x="1969" y="375"/>
                  <a:pt x="1974" y="380"/>
                  <a:pt x="1981" y="380"/>
                </a:cubicBezTo>
                <a:close/>
                <a:moveTo>
                  <a:pt x="2021" y="380"/>
                </a:moveTo>
                <a:cubicBezTo>
                  <a:pt x="2028" y="380"/>
                  <a:pt x="2034" y="375"/>
                  <a:pt x="2034" y="367"/>
                </a:cubicBezTo>
                <a:cubicBezTo>
                  <a:pt x="2034" y="360"/>
                  <a:pt x="2028" y="355"/>
                  <a:pt x="2021" y="355"/>
                </a:cubicBezTo>
                <a:cubicBezTo>
                  <a:pt x="2014" y="355"/>
                  <a:pt x="2008" y="360"/>
                  <a:pt x="2008" y="367"/>
                </a:cubicBezTo>
                <a:cubicBezTo>
                  <a:pt x="2008" y="375"/>
                  <a:pt x="2014" y="380"/>
                  <a:pt x="2021" y="380"/>
                </a:cubicBezTo>
                <a:close/>
                <a:moveTo>
                  <a:pt x="2060" y="380"/>
                </a:moveTo>
                <a:cubicBezTo>
                  <a:pt x="2067" y="380"/>
                  <a:pt x="2073" y="375"/>
                  <a:pt x="2073" y="367"/>
                </a:cubicBezTo>
                <a:cubicBezTo>
                  <a:pt x="2073" y="360"/>
                  <a:pt x="2067" y="355"/>
                  <a:pt x="2060" y="355"/>
                </a:cubicBezTo>
                <a:cubicBezTo>
                  <a:pt x="2053" y="355"/>
                  <a:pt x="2048" y="360"/>
                  <a:pt x="2048" y="367"/>
                </a:cubicBezTo>
                <a:cubicBezTo>
                  <a:pt x="2048" y="375"/>
                  <a:pt x="2053" y="380"/>
                  <a:pt x="2060" y="380"/>
                </a:cubicBezTo>
                <a:close/>
                <a:moveTo>
                  <a:pt x="2100" y="380"/>
                </a:moveTo>
                <a:cubicBezTo>
                  <a:pt x="2107" y="380"/>
                  <a:pt x="2112" y="375"/>
                  <a:pt x="2112" y="367"/>
                </a:cubicBezTo>
                <a:cubicBezTo>
                  <a:pt x="2112" y="360"/>
                  <a:pt x="2107" y="355"/>
                  <a:pt x="2100" y="355"/>
                </a:cubicBezTo>
                <a:cubicBezTo>
                  <a:pt x="2093" y="355"/>
                  <a:pt x="2087" y="360"/>
                  <a:pt x="2087" y="367"/>
                </a:cubicBezTo>
                <a:cubicBezTo>
                  <a:pt x="2087" y="375"/>
                  <a:pt x="2093" y="380"/>
                  <a:pt x="2100" y="380"/>
                </a:cubicBezTo>
                <a:close/>
                <a:moveTo>
                  <a:pt x="2139" y="380"/>
                </a:moveTo>
                <a:cubicBezTo>
                  <a:pt x="2146" y="380"/>
                  <a:pt x="2152" y="375"/>
                  <a:pt x="2152" y="367"/>
                </a:cubicBezTo>
                <a:cubicBezTo>
                  <a:pt x="2152" y="360"/>
                  <a:pt x="2146" y="355"/>
                  <a:pt x="2139" y="355"/>
                </a:cubicBezTo>
                <a:cubicBezTo>
                  <a:pt x="2132" y="355"/>
                  <a:pt x="2126" y="360"/>
                  <a:pt x="2126" y="367"/>
                </a:cubicBezTo>
                <a:cubicBezTo>
                  <a:pt x="2126" y="375"/>
                  <a:pt x="2132" y="380"/>
                  <a:pt x="2139" y="380"/>
                </a:cubicBezTo>
                <a:close/>
                <a:moveTo>
                  <a:pt x="2179" y="380"/>
                </a:moveTo>
                <a:cubicBezTo>
                  <a:pt x="2186" y="380"/>
                  <a:pt x="2191" y="375"/>
                  <a:pt x="2191" y="367"/>
                </a:cubicBezTo>
                <a:cubicBezTo>
                  <a:pt x="2191" y="360"/>
                  <a:pt x="2186" y="355"/>
                  <a:pt x="2179" y="355"/>
                </a:cubicBezTo>
                <a:cubicBezTo>
                  <a:pt x="2171" y="355"/>
                  <a:pt x="2166" y="360"/>
                  <a:pt x="2166" y="367"/>
                </a:cubicBezTo>
                <a:cubicBezTo>
                  <a:pt x="2166" y="375"/>
                  <a:pt x="2171" y="380"/>
                  <a:pt x="2179" y="380"/>
                </a:cubicBezTo>
                <a:close/>
                <a:moveTo>
                  <a:pt x="2218" y="380"/>
                </a:moveTo>
                <a:cubicBezTo>
                  <a:pt x="2225" y="380"/>
                  <a:pt x="2231" y="375"/>
                  <a:pt x="2231" y="367"/>
                </a:cubicBezTo>
                <a:cubicBezTo>
                  <a:pt x="2231" y="360"/>
                  <a:pt x="2225" y="355"/>
                  <a:pt x="2218" y="355"/>
                </a:cubicBezTo>
                <a:cubicBezTo>
                  <a:pt x="2211" y="355"/>
                  <a:pt x="2205" y="360"/>
                  <a:pt x="2205" y="367"/>
                </a:cubicBezTo>
                <a:cubicBezTo>
                  <a:pt x="2205" y="375"/>
                  <a:pt x="2211" y="380"/>
                  <a:pt x="2218" y="380"/>
                </a:cubicBezTo>
                <a:close/>
                <a:moveTo>
                  <a:pt x="2257" y="380"/>
                </a:moveTo>
                <a:cubicBezTo>
                  <a:pt x="2264" y="380"/>
                  <a:pt x="2270" y="375"/>
                  <a:pt x="2270" y="367"/>
                </a:cubicBezTo>
                <a:cubicBezTo>
                  <a:pt x="2270" y="360"/>
                  <a:pt x="2264" y="355"/>
                  <a:pt x="2257" y="355"/>
                </a:cubicBezTo>
                <a:cubicBezTo>
                  <a:pt x="2250" y="355"/>
                  <a:pt x="2245" y="360"/>
                  <a:pt x="2245" y="367"/>
                </a:cubicBezTo>
                <a:cubicBezTo>
                  <a:pt x="2245" y="375"/>
                  <a:pt x="2250" y="380"/>
                  <a:pt x="2257" y="380"/>
                </a:cubicBezTo>
                <a:close/>
                <a:moveTo>
                  <a:pt x="2297" y="380"/>
                </a:moveTo>
                <a:cubicBezTo>
                  <a:pt x="2304" y="380"/>
                  <a:pt x="2310" y="375"/>
                  <a:pt x="2310" y="367"/>
                </a:cubicBezTo>
                <a:cubicBezTo>
                  <a:pt x="2310" y="360"/>
                  <a:pt x="2304" y="355"/>
                  <a:pt x="2297" y="355"/>
                </a:cubicBezTo>
                <a:cubicBezTo>
                  <a:pt x="2290" y="355"/>
                  <a:pt x="2284" y="360"/>
                  <a:pt x="2284" y="367"/>
                </a:cubicBezTo>
                <a:cubicBezTo>
                  <a:pt x="2284" y="375"/>
                  <a:pt x="2290" y="380"/>
                  <a:pt x="2297" y="380"/>
                </a:cubicBezTo>
                <a:close/>
                <a:moveTo>
                  <a:pt x="2336" y="380"/>
                </a:moveTo>
                <a:cubicBezTo>
                  <a:pt x="2343" y="380"/>
                  <a:pt x="2349" y="375"/>
                  <a:pt x="2349" y="367"/>
                </a:cubicBezTo>
                <a:cubicBezTo>
                  <a:pt x="2349" y="360"/>
                  <a:pt x="2343" y="355"/>
                  <a:pt x="2336" y="355"/>
                </a:cubicBezTo>
                <a:cubicBezTo>
                  <a:pt x="2329" y="355"/>
                  <a:pt x="2323" y="360"/>
                  <a:pt x="2323" y="367"/>
                </a:cubicBezTo>
                <a:cubicBezTo>
                  <a:pt x="2323" y="375"/>
                  <a:pt x="2329" y="380"/>
                  <a:pt x="2336" y="380"/>
                </a:cubicBezTo>
                <a:close/>
                <a:moveTo>
                  <a:pt x="2376" y="380"/>
                </a:moveTo>
                <a:cubicBezTo>
                  <a:pt x="2383" y="380"/>
                  <a:pt x="2388" y="375"/>
                  <a:pt x="2388" y="367"/>
                </a:cubicBezTo>
                <a:cubicBezTo>
                  <a:pt x="2388" y="360"/>
                  <a:pt x="2383" y="355"/>
                  <a:pt x="2376" y="355"/>
                </a:cubicBezTo>
                <a:cubicBezTo>
                  <a:pt x="2369" y="355"/>
                  <a:pt x="2363" y="360"/>
                  <a:pt x="2363" y="367"/>
                </a:cubicBezTo>
                <a:cubicBezTo>
                  <a:pt x="2363" y="375"/>
                  <a:pt x="2369" y="380"/>
                  <a:pt x="2376" y="380"/>
                </a:cubicBezTo>
                <a:close/>
                <a:moveTo>
                  <a:pt x="2415" y="380"/>
                </a:moveTo>
                <a:cubicBezTo>
                  <a:pt x="2422" y="380"/>
                  <a:pt x="2428" y="375"/>
                  <a:pt x="2428" y="367"/>
                </a:cubicBezTo>
                <a:cubicBezTo>
                  <a:pt x="2428" y="360"/>
                  <a:pt x="2422" y="355"/>
                  <a:pt x="2415" y="355"/>
                </a:cubicBezTo>
                <a:cubicBezTo>
                  <a:pt x="2408" y="355"/>
                  <a:pt x="2402" y="360"/>
                  <a:pt x="2402" y="367"/>
                </a:cubicBezTo>
                <a:cubicBezTo>
                  <a:pt x="2402" y="375"/>
                  <a:pt x="2408" y="380"/>
                  <a:pt x="2415" y="380"/>
                </a:cubicBezTo>
                <a:close/>
                <a:moveTo>
                  <a:pt x="2454" y="380"/>
                </a:moveTo>
                <a:cubicBezTo>
                  <a:pt x="2462" y="380"/>
                  <a:pt x="2467" y="375"/>
                  <a:pt x="2467" y="367"/>
                </a:cubicBezTo>
                <a:cubicBezTo>
                  <a:pt x="2467" y="360"/>
                  <a:pt x="2462" y="355"/>
                  <a:pt x="2454" y="355"/>
                </a:cubicBezTo>
                <a:cubicBezTo>
                  <a:pt x="2447" y="355"/>
                  <a:pt x="2442" y="360"/>
                  <a:pt x="2442" y="367"/>
                </a:cubicBezTo>
                <a:cubicBezTo>
                  <a:pt x="2442" y="375"/>
                  <a:pt x="2447" y="380"/>
                  <a:pt x="2454" y="380"/>
                </a:cubicBezTo>
                <a:close/>
                <a:moveTo>
                  <a:pt x="2494" y="380"/>
                </a:moveTo>
                <a:cubicBezTo>
                  <a:pt x="2501" y="380"/>
                  <a:pt x="2507" y="375"/>
                  <a:pt x="2507" y="367"/>
                </a:cubicBezTo>
                <a:cubicBezTo>
                  <a:pt x="2507" y="360"/>
                  <a:pt x="2501" y="355"/>
                  <a:pt x="2494" y="355"/>
                </a:cubicBezTo>
                <a:cubicBezTo>
                  <a:pt x="2487" y="355"/>
                  <a:pt x="2481" y="360"/>
                  <a:pt x="2481" y="367"/>
                </a:cubicBezTo>
                <a:cubicBezTo>
                  <a:pt x="2481" y="375"/>
                  <a:pt x="2487" y="380"/>
                  <a:pt x="2494" y="380"/>
                </a:cubicBezTo>
                <a:close/>
                <a:moveTo>
                  <a:pt x="2533" y="380"/>
                </a:moveTo>
                <a:cubicBezTo>
                  <a:pt x="2540" y="380"/>
                  <a:pt x="2546" y="375"/>
                  <a:pt x="2546" y="367"/>
                </a:cubicBezTo>
                <a:cubicBezTo>
                  <a:pt x="2546" y="360"/>
                  <a:pt x="2540" y="355"/>
                  <a:pt x="2533" y="355"/>
                </a:cubicBezTo>
                <a:cubicBezTo>
                  <a:pt x="2526" y="355"/>
                  <a:pt x="2521" y="360"/>
                  <a:pt x="2521" y="367"/>
                </a:cubicBezTo>
                <a:cubicBezTo>
                  <a:pt x="2521" y="375"/>
                  <a:pt x="2526" y="380"/>
                  <a:pt x="2533" y="380"/>
                </a:cubicBezTo>
                <a:close/>
                <a:moveTo>
                  <a:pt x="2573" y="380"/>
                </a:moveTo>
                <a:cubicBezTo>
                  <a:pt x="2580" y="380"/>
                  <a:pt x="2586" y="375"/>
                  <a:pt x="2586" y="367"/>
                </a:cubicBezTo>
                <a:cubicBezTo>
                  <a:pt x="2586" y="360"/>
                  <a:pt x="2580" y="355"/>
                  <a:pt x="2573" y="355"/>
                </a:cubicBezTo>
                <a:cubicBezTo>
                  <a:pt x="2566" y="355"/>
                  <a:pt x="2560" y="360"/>
                  <a:pt x="2560" y="367"/>
                </a:cubicBezTo>
                <a:cubicBezTo>
                  <a:pt x="2560" y="375"/>
                  <a:pt x="2566" y="380"/>
                  <a:pt x="2573" y="380"/>
                </a:cubicBezTo>
                <a:close/>
                <a:moveTo>
                  <a:pt x="2612" y="380"/>
                </a:moveTo>
                <a:cubicBezTo>
                  <a:pt x="2619" y="380"/>
                  <a:pt x="2625" y="375"/>
                  <a:pt x="2625" y="367"/>
                </a:cubicBezTo>
                <a:cubicBezTo>
                  <a:pt x="2625" y="360"/>
                  <a:pt x="2619" y="355"/>
                  <a:pt x="2612" y="355"/>
                </a:cubicBezTo>
                <a:cubicBezTo>
                  <a:pt x="2605" y="355"/>
                  <a:pt x="2599" y="360"/>
                  <a:pt x="2599" y="367"/>
                </a:cubicBezTo>
                <a:cubicBezTo>
                  <a:pt x="2599" y="375"/>
                  <a:pt x="2605" y="380"/>
                  <a:pt x="2612" y="380"/>
                </a:cubicBezTo>
                <a:close/>
                <a:moveTo>
                  <a:pt x="2652" y="380"/>
                </a:moveTo>
                <a:cubicBezTo>
                  <a:pt x="2659" y="380"/>
                  <a:pt x="2664" y="375"/>
                  <a:pt x="2664" y="367"/>
                </a:cubicBezTo>
                <a:cubicBezTo>
                  <a:pt x="2664" y="360"/>
                  <a:pt x="2659" y="355"/>
                  <a:pt x="2652" y="355"/>
                </a:cubicBezTo>
                <a:cubicBezTo>
                  <a:pt x="2645" y="355"/>
                  <a:pt x="2639" y="360"/>
                  <a:pt x="2639" y="367"/>
                </a:cubicBezTo>
                <a:cubicBezTo>
                  <a:pt x="2639" y="375"/>
                  <a:pt x="2645" y="380"/>
                  <a:pt x="2652" y="380"/>
                </a:cubicBezTo>
                <a:close/>
                <a:moveTo>
                  <a:pt x="2691" y="380"/>
                </a:moveTo>
                <a:cubicBezTo>
                  <a:pt x="2698" y="380"/>
                  <a:pt x="2704" y="375"/>
                  <a:pt x="2704" y="367"/>
                </a:cubicBezTo>
                <a:cubicBezTo>
                  <a:pt x="2704" y="360"/>
                  <a:pt x="2698" y="355"/>
                  <a:pt x="2691" y="355"/>
                </a:cubicBezTo>
                <a:cubicBezTo>
                  <a:pt x="2684" y="355"/>
                  <a:pt x="2678" y="360"/>
                  <a:pt x="2678" y="367"/>
                </a:cubicBezTo>
                <a:cubicBezTo>
                  <a:pt x="2678" y="375"/>
                  <a:pt x="2684" y="380"/>
                  <a:pt x="2691" y="380"/>
                </a:cubicBezTo>
                <a:close/>
                <a:moveTo>
                  <a:pt x="2730" y="380"/>
                </a:moveTo>
                <a:cubicBezTo>
                  <a:pt x="2738" y="380"/>
                  <a:pt x="2743" y="375"/>
                  <a:pt x="2743" y="367"/>
                </a:cubicBezTo>
                <a:cubicBezTo>
                  <a:pt x="2743" y="360"/>
                  <a:pt x="2738" y="355"/>
                  <a:pt x="2730" y="355"/>
                </a:cubicBezTo>
                <a:cubicBezTo>
                  <a:pt x="2723" y="355"/>
                  <a:pt x="2718" y="360"/>
                  <a:pt x="2718" y="367"/>
                </a:cubicBezTo>
                <a:cubicBezTo>
                  <a:pt x="2718" y="375"/>
                  <a:pt x="2723" y="380"/>
                  <a:pt x="2730" y="380"/>
                </a:cubicBezTo>
                <a:close/>
                <a:moveTo>
                  <a:pt x="2770" y="380"/>
                </a:moveTo>
                <a:cubicBezTo>
                  <a:pt x="2777" y="380"/>
                  <a:pt x="2783" y="375"/>
                  <a:pt x="2783" y="367"/>
                </a:cubicBezTo>
                <a:cubicBezTo>
                  <a:pt x="2783" y="360"/>
                  <a:pt x="2777" y="355"/>
                  <a:pt x="2770" y="355"/>
                </a:cubicBezTo>
                <a:cubicBezTo>
                  <a:pt x="2763" y="355"/>
                  <a:pt x="2757" y="360"/>
                  <a:pt x="2757" y="367"/>
                </a:cubicBezTo>
                <a:cubicBezTo>
                  <a:pt x="2757" y="375"/>
                  <a:pt x="2763" y="380"/>
                  <a:pt x="2770" y="380"/>
                </a:cubicBezTo>
                <a:close/>
                <a:moveTo>
                  <a:pt x="2809" y="380"/>
                </a:moveTo>
                <a:cubicBezTo>
                  <a:pt x="2816" y="380"/>
                  <a:pt x="2822" y="375"/>
                  <a:pt x="2822" y="367"/>
                </a:cubicBezTo>
                <a:cubicBezTo>
                  <a:pt x="2822" y="360"/>
                  <a:pt x="2816" y="355"/>
                  <a:pt x="2809" y="355"/>
                </a:cubicBezTo>
                <a:cubicBezTo>
                  <a:pt x="2802" y="355"/>
                  <a:pt x="2797" y="360"/>
                  <a:pt x="2797" y="367"/>
                </a:cubicBezTo>
                <a:cubicBezTo>
                  <a:pt x="2797" y="375"/>
                  <a:pt x="2802" y="380"/>
                  <a:pt x="2809" y="380"/>
                </a:cubicBezTo>
                <a:close/>
                <a:moveTo>
                  <a:pt x="2849" y="380"/>
                </a:moveTo>
                <a:cubicBezTo>
                  <a:pt x="2856" y="380"/>
                  <a:pt x="2861" y="375"/>
                  <a:pt x="2861" y="367"/>
                </a:cubicBezTo>
                <a:cubicBezTo>
                  <a:pt x="2861" y="360"/>
                  <a:pt x="2856" y="355"/>
                  <a:pt x="2849" y="355"/>
                </a:cubicBezTo>
                <a:cubicBezTo>
                  <a:pt x="2842" y="355"/>
                  <a:pt x="2836" y="360"/>
                  <a:pt x="2836" y="367"/>
                </a:cubicBezTo>
                <a:cubicBezTo>
                  <a:pt x="2836" y="375"/>
                  <a:pt x="2842" y="380"/>
                  <a:pt x="2849" y="380"/>
                </a:cubicBezTo>
                <a:close/>
                <a:moveTo>
                  <a:pt x="2888" y="380"/>
                </a:moveTo>
                <a:cubicBezTo>
                  <a:pt x="2895" y="380"/>
                  <a:pt x="2901" y="375"/>
                  <a:pt x="2901" y="367"/>
                </a:cubicBezTo>
                <a:cubicBezTo>
                  <a:pt x="2901" y="360"/>
                  <a:pt x="2895" y="355"/>
                  <a:pt x="2888" y="355"/>
                </a:cubicBezTo>
                <a:cubicBezTo>
                  <a:pt x="2881" y="355"/>
                  <a:pt x="2875" y="360"/>
                  <a:pt x="2875" y="367"/>
                </a:cubicBezTo>
                <a:cubicBezTo>
                  <a:pt x="2875" y="375"/>
                  <a:pt x="2881" y="380"/>
                  <a:pt x="2888" y="380"/>
                </a:cubicBezTo>
                <a:close/>
                <a:moveTo>
                  <a:pt x="2928" y="380"/>
                </a:moveTo>
                <a:cubicBezTo>
                  <a:pt x="2935" y="380"/>
                  <a:pt x="2940" y="375"/>
                  <a:pt x="2940" y="367"/>
                </a:cubicBezTo>
                <a:cubicBezTo>
                  <a:pt x="2940" y="360"/>
                  <a:pt x="2935" y="355"/>
                  <a:pt x="2928" y="355"/>
                </a:cubicBezTo>
                <a:cubicBezTo>
                  <a:pt x="2921" y="355"/>
                  <a:pt x="2915" y="360"/>
                  <a:pt x="2915" y="367"/>
                </a:cubicBezTo>
                <a:cubicBezTo>
                  <a:pt x="2915" y="375"/>
                  <a:pt x="2921" y="380"/>
                  <a:pt x="2928" y="380"/>
                </a:cubicBezTo>
                <a:close/>
                <a:moveTo>
                  <a:pt x="2967" y="380"/>
                </a:moveTo>
                <a:cubicBezTo>
                  <a:pt x="2974" y="380"/>
                  <a:pt x="2980" y="375"/>
                  <a:pt x="2980" y="367"/>
                </a:cubicBezTo>
                <a:cubicBezTo>
                  <a:pt x="2980" y="360"/>
                  <a:pt x="2974" y="355"/>
                  <a:pt x="2967" y="355"/>
                </a:cubicBezTo>
                <a:cubicBezTo>
                  <a:pt x="2960" y="355"/>
                  <a:pt x="2954" y="360"/>
                  <a:pt x="2954" y="367"/>
                </a:cubicBezTo>
                <a:cubicBezTo>
                  <a:pt x="2954" y="375"/>
                  <a:pt x="2960" y="380"/>
                  <a:pt x="2967" y="380"/>
                </a:cubicBezTo>
                <a:close/>
                <a:moveTo>
                  <a:pt x="3006" y="380"/>
                </a:moveTo>
                <a:cubicBezTo>
                  <a:pt x="3013" y="380"/>
                  <a:pt x="3019" y="375"/>
                  <a:pt x="3019" y="367"/>
                </a:cubicBezTo>
                <a:cubicBezTo>
                  <a:pt x="3019" y="360"/>
                  <a:pt x="3013" y="355"/>
                  <a:pt x="3006" y="355"/>
                </a:cubicBezTo>
                <a:cubicBezTo>
                  <a:pt x="2999" y="355"/>
                  <a:pt x="2994" y="360"/>
                  <a:pt x="2994" y="367"/>
                </a:cubicBezTo>
                <a:cubicBezTo>
                  <a:pt x="2994" y="375"/>
                  <a:pt x="2999" y="380"/>
                  <a:pt x="3006" y="380"/>
                </a:cubicBezTo>
                <a:close/>
                <a:moveTo>
                  <a:pt x="3046" y="380"/>
                </a:moveTo>
                <a:cubicBezTo>
                  <a:pt x="3053" y="380"/>
                  <a:pt x="3059" y="375"/>
                  <a:pt x="3059" y="367"/>
                </a:cubicBezTo>
                <a:cubicBezTo>
                  <a:pt x="3059" y="360"/>
                  <a:pt x="3053" y="355"/>
                  <a:pt x="3046" y="355"/>
                </a:cubicBezTo>
                <a:cubicBezTo>
                  <a:pt x="3039" y="355"/>
                  <a:pt x="3033" y="360"/>
                  <a:pt x="3033" y="367"/>
                </a:cubicBezTo>
                <a:cubicBezTo>
                  <a:pt x="3033" y="375"/>
                  <a:pt x="3039" y="380"/>
                  <a:pt x="3046" y="380"/>
                </a:cubicBezTo>
                <a:close/>
                <a:moveTo>
                  <a:pt x="3085" y="380"/>
                </a:moveTo>
                <a:cubicBezTo>
                  <a:pt x="3092" y="380"/>
                  <a:pt x="3098" y="375"/>
                  <a:pt x="3098" y="367"/>
                </a:cubicBezTo>
                <a:cubicBezTo>
                  <a:pt x="3098" y="360"/>
                  <a:pt x="3092" y="355"/>
                  <a:pt x="3085" y="355"/>
                </a:cubicBezTo>
                <a:cubicBezTo>
                  <a:pt x="3078" y="355"/>
                  <a:pt x="3073" y="360"/>
                  <a:pt x="3073" y="367"/>
                </a:cubicBezTo>
                <a:cubicBezTo>
                  <a:pt x="3073" y="375"/>
                  <a:pt x="3078" y="380"/>
                  <a:pt x="3085" y="380"/>
                </a:cubicBezTo>
                <a:close/>
                <a:moveTo>
                  <a:pt x="3125" y="380"/>
                </a:moveTo>
                <a:cubicBezTo>
                  <a:pt x="3132" y="380"/>
                  <a:pt x="3137" y="375"/>
                  <a:pt x="3137" y="367"/>
                </a:cubicBezTo>
                <a:cubicBezTo>
                  <a:pt x="3137" y="360"/>
                  <a:pt x="3132" y="355"/>
                  <a:pt x="3125" y="355"/>
                </a:cubicBezTo>
                <a:cubicBezTo>
                  <a:pt x="3118" y="355"/>
                  <a:pt x="3112" y="360"/>
                  <a:pt x="3112" y="367"/>
                </a:cubicBezTo>
                <a:cubicBezTo>
                  <a:pt x="3112" y="375"/>
                  <a:pt x="3118" y="380"/>
                  <a:pt x="3125" y="380"/>
                </a:cubicBezTo>
                <a:close/>
                <a:moveTo>
                  <a:pt x="3164" y="380"/>
                </a:moveTo>
                <a:cubicBezTo>
                  <a:pt x="3171" y="380"/>
                  <a:pt x="3177" y="375"/>
                  <a:pt x="3177" y="367"/>
                </a:cubicBezTo>
                <a:cubicBezTo>
                  <a:pt x="3177" y="360"/>
                  <a:pt x="3171" y="355"/>
                  <a:pt x="3164" y="355"/>
                </a:cubicBezTo>
                <a:cubicBezTo>
                  <a:pt x="3157" y="355"/>
                  <a:pt x="3151" y="360"/>
                  <a:pt x="3151" y="367"/>
                </a:cubicBezTo>
                <a:cubicBezTo>
                  <a:pt x="3151" y="375"/>
                  <a:pt x="3157" y="380"/>
                  <a:pt x="3164" y="380"/>
                </a:cubicBezTo>
                <a:close/>
                <a:moveTo>
                  <a:pt x="3204" y="380"/>
                </a:moveTo>
                <a:cubicBezTo>
                  <a:pt x="3211" y="380"/>
                  <a:pt x="3216" y="375"/>
                  <a:pt x="3216" y="367"/>
                </a:cubicBezTo>
                <a:cubicBezTo>
                  <a:pt x="3216" y="360"/>
                  <a:pt x="3211" y="355"/>
                  <a:pt x="3204" y="355"/>
                </a:cubicBezTo>
                <a:cubicBezTo>
                  <a:pt x="3197" y="355"/>
                  <a:pt x="3191" y="360"/>
                  <a:pt x="3191" y="367"/>
                </a:cubicBezTo>
                <a:cubicBezTo>
                  <a:pt x="3191" y="375"/>
                  <a:pt x="3197" y="380"/>
                  <a:pt x="3204" y="380"/>
                </a:cubicBezTo>
                <a:close/>
                <a:moveTo>
                  <a:pt x="3243" y="380"/>
                </a:moveTo>
                <a:cubicBezTo>
                  <a:pt x="3250" y="380"/>
                  <a:pt x="3256" y="375"/>
                  <a:pt x="3256" y="367"/>
                </a:cubicBezTo>
                <a:cubicBezTo>
                  <a:pt x="3256" y="360"/>
                  <a:pt x="3250" y="355"/>
                  <a:pt x="3243" y="355"/>
                </a:cubicBezTo>
                <a:cubicBezTo>
                  <a:pt x="3236" y="355"/>
                  <a:pt x="3230" y="360"/>
                  <a:pt x="3230" y="367"/>
                </a:cubicBezTo>
                <a:cubicBezTo>
                  <a:pt x="3230" y="375"/>
                  <a:pt x="3236" y="380"/>
                  <a:pt x="3243" y="380"/>
                </a:cubicBezTo>
                <a:close/>
                <a:moveTo>
                  <a:pt x="3282" y="380"/>
                </a:moveTo>
                <a:cubicBezTo>
                  <a:pt x="3289" y="380"/>
                  <a:pt x="3295" y="375"/>
                  <a:pt x="3295" y="367"/>
                </a:cubicBezTo>
                <a:cubicBezTo>
                  <a:pt x="3295" y="360"/>
                  <a:pt x="3289" y="355"/>
                  <a:pt x="3282" y="355"/>
                </a:cubicBezTo>
                <a:cubicBezTo>
                  <a:pt x="3275" y="355"/>
                  <a:pt x="3270" y="360"/>
                  <a:pt x="3270" y="367"/>
                </a:cubicBezTo>
                <a:cubicBezTo>
                  <a:pt x="3270" y="375"/>
                  <a:pt x="3275" y="380"/>
                  <a:pt x="3282" y="380"/>
                </a:cubicBezTo>
                <a:close/>
                <a:moveTo>
                  <a:pt x="3322" y="380"/>
                </a:moveTo>
                <a:cubicBezTo>
                  <a:pt x="3329" y="380"/>
                  <a:pt x="3335" y="375"/>
                  <a:pt x="3335" y="367"/>
                </a:cubicBezTo>
                <a:cubicBezTo>
                  <a:pt x="3335" y="360"/>
                  <a:pt x="3329" y="355"/>
                  <a:pt x="3322" y="355"/>
                </a:cubicBezTo>
                <a:cubicBezTo>
                  <a:pt x="3315" y="355"/>
                  <a:pt x="3309" y="360"/>
                  <a:pt x="3309" y="367"/>
                </a:cubicBezTo>
                <a:cubicBezTo>
                  <a:pt x="3309" y="375"/>
                  <a:pt x="3315" y="380"/>
                  <a:pt x="3322" y="380"/>
                </a:cubicBezTo>
                <a:close/>
                <a:moveTo>
                  <a:pt x="3361" y="380"/>
                </a:moveTo>
                <a:cubicBezTo>
                  <a:pt x="3368" y="380"/>
                  <a:pt x="3374" y="375"/>
                  <a:pt x="3374" y="367"/>
                </a:cubicBezTo>
                <a:cubicBezTo>
                  <a:pt x="3374" y="360"/>
                  <a:pt x="3368" y="355"/>
                  <a:pt x="3361" y="355"/>
                </a:cubicBezTo>
                <a:cubicBezTo>
                  <a:pt x="3354" y="355"/>
                  <a:pt x="3348" y="360"/>
                  <a:pt x="3348" y="367"/>
                </a:cubicBezTo>
                <a:cubicBezTo>
                  <a:pt x="3348" y="375"/>
                  <a:pt x="3354" y="380"/>
                  <a:pt x="3361" y="380"/>
                </a:cubicBezTo>
                <a:close/>
                <a:moveTo>
                  <a:pt x="3401" y="380"/>
                </a:moveTo>
                <a:cubicBezTo>
                  <a:pt x="3408" y="380"/>
                  <a:pt x="3413" y="375"/>
                  <a:pt x="3413" y="367"/>
                </a:cubicBezTo>
                <a:cubicBezTo>
                  <a:pt x="3413" y="360"/>
                  <a:pt x="3408" y="355"/>
                  <a:pt x="3401" y="355"/>
                </a:cubicBezTo>
                <a:cubicBezTo>
                  <a:pt x="3394" y="355"/>
                  <a:pt x="3388" y="360"/>
                  <a:pt x="3388" y="367"/>
                </a:cubicBezTo>
                <a:cubicBezTo>
                  <a:pt x="3388" y="375"/>
                  <a:pt x="3394" y="380"/>
                  <a:pt x="3401" y="380"/>
                </a:cubicBezTo>
                <a:close/>
                <a:moveTo>
                  <a:pt x="3440" y="380"/>
                </a:moveTo>
                <a:cubicBezTo>
                  <a:pt x="3447" y="380"/>
                  <a:pt x="3453" y="375"/>
                  <a:pt x="3453" y="367"/>
                </a:cubicBezTo>
                <a:cubicBezTo>
                  <a:pt x="3453" y="360"/>
                  <a:pt x="3447" y="355"/>
                  <a:pt x="3440" y="355"/>
                </a:cubicBezTo>
                <a:cubicBezTo>
                  <a:pt x="3433" y="355"/>
                  <a:pt x="3427" y="360"/>
                  <a:pt x="3427" y="367"/>
                </a:cubicBezTo>
                <a:cubicBezTo>
                  <a:pt x="3427" y="375"/>
                  <a:pt x="3433" y="380"/>
                  <a:pt x="3440" y="380"/>
                </a:cubicBezTo>
                <a:close/>
                <a:moveTo>
                  <a:pt x="3480" y="380"/>
                </a:moveTo>
                <a:cubicBezTo>
                  <a:pt x="3487" y="380"/>
                  <a:pt x="3492" y="375"/>
                  <a:pt x="3492" y="367"/>
                </a:cubicBezTo>
                <a:cubicBezTo>
                  <a:pt x="3492" y="360"/>
                  <a:pt x="3487" y="355"/>
                  <a:pt x="3480" y="355"/>
                </a:cubicBezTo>
                <a:cubicBezTo>
                  <a:pt x="3472" y="355"/>
                  <a:pt x="3467" y="360"/>
                  <a:pt x="3467" y="367"/>
                </a:cubicBezTo>
                <a:cubicBezTo>
                  <a:pt x="3467" y="375"/>
                  <a:pt x="3472" y="380"/>
                  <a:pt x="3480" y="380"/>
                </a:cubicBezTo>
                <a:close/>
                <a:moveTo>
                  <a:pt x="50" y="394"/>
                </a:moveTo>
                <a:cubicBezTo>
                  <a:pt x="43" y="394"/>
                  <a:pt x="37" y="400"/>
                  <a:pt x="37" y="407"/>
                </a:cubicBezTo>
                <a:cubicBezTo>
                  <a:pt x="37" y="414"/>
                  <a:pt x="43" y="420"/>
                  <a:pt x="50" y="420"/>
                </a:cubicBezTo>
                <a:cubicBezTo>
                  <a:pt x="57" y="420"/>
                  <a:pt x="62" y="414"/>
                  <a:pt x="62" y="407"/>
                </a:cubicBezTo>
                <a:cubicBezTo>
                  <a:pt x="62" y="400"/>
                  <a:pt x="57" y="394"/>
                  <a:pt x="50" y="394"/>
                </a:cubicBezTo>
                <a:close/>
                <a:moveTo>
                  <a:pt x="89" y="420"/>
                </a:moveTo>
                <a:cubicBezTo>
                  <a:pt x="96" y="420"/>
                  <a:pt x="102" y="414"/>
                  <a:pt x="102" y="407"/>
                </a:cubicBezTo>
                <a:cubicBezTo>
                  <a:pt x="102" y="400"/>
                  <a:pt x="96" y="394"/>
                  <a:pt x="89" y="394"/>
                </a:cubicBezTo>
                <a:cubicBezTo>
                  <a:pt x="82" y="394"/>
                  <a:pt x="76" y="400"/>
                  <a:pt x="76" y="407"/>
                </a:cubicBezTo>
                <a:cubicBezTo>
                  <a:pt x="76" y="414"/>
                  <a:pt x="82" y="420"/>
                  <a:pt x="89" y="420"/>
                </a:cubicBezTo>
                <a:close/>
                <a:moveTo>
                  <a:pt x="128" y="420"/>
                </a:moveTo>
                <a:cubicBezTo>
                  <a:pt x="136" y="420"/>
                  <a:pt x="141" y="414"/>
                  <a:pt x="141" y="407"/>
                </a:cubicBezTo>
                <a:cubicBezTo>
                  <a:pt x="141" y="400"/>
                  <a:pt x="136" y="394"/>
                  <a:pt x="128" y="394"/>
                </a:cubicBezTo>
                <a:cubicBezTo>
                  <a:pt x="121" y="394"/>
                  <a:pt x="116" y="400"/>
                  <a:pt x="116" y="407"/>
                </a:cubicBezTo>
                <a:cubicBezTo>
                  <a:pt x="116" y="414"/>
                  <a:pt x="121" y="420"/>
                  <a:pt x="128" y="420"/>
                </a:cubicBezTo>
                <a:close/>
                <a:moveTo>
                  <a:pt x="168" y="394"/>
                </a:moveTo>
                <a:cubicBezTo>
                  <a:pt x="161" y="394"/>
                  <a:pt x="155" y="400"/>
                  <a:pt x="155" y="407"/>
                </a:cubicBezTo>
                <a:cubicBezTo>
                  <a:pt x="155" y="414"/>
                  <a:pt x="161" y="420"/>
                  <a:pt x="168" y="420"/>
                </a:cubicBezTo>
                <a:cubicBezTo>
                  <a:pt x="175" y="420"/>
                  <a:pt x="181" y="414"/>
                  <a:pt x="181" y="407"/>
                </a:cubicBezTo>
                <a:cubicBezTo>
                  <a:pt x="181" y="400"/>
                  <a:pt x="175" y="394"/>
                  <a:pt x="168" y="394"/>
                </a:cubicBezTo>
                <a:close/>
                <a:moveTo>
                  <a:pt x="207" y="394"/>
                </a:moveTo>
                <a:cubicBezTo>
                  <a:pt x="200" y="394"/>
                  <a:pt x="195" y="400"/>
                  <a:pt x="195" y="407"/>
                </a:cubicBezTo>
                <a:cubicBezTo>
                  <a:pt x="195" y="414"/>
                  <a:pt x="200" y="420"/>
                  <a:pt x="207" y="420"/>
                </a:cubicBezTo>
                <a:cubicBezTo>
                  <a:pt x="214" y="420"/>
                  <a:pt x="220" y="414"/>
                  <a:pt x="220" y="407"/>
                </a:cubicBezTo>
                <a:cubicBezTo>
                  <a:pt x="220" y="400"/>
                  <a:pt x="214" y="394"/>
                  <a:pt x="207" y="394"/>
                </a:cubicBezTo>
                <a:close/>
                <a:moveTo>
                  <a:pt x="247" y="394"/>
                </a:moveTo>
                <a:cubicBezTo>
                  <a:pt x="240" y="394"/>
                  <a:pt x="234" y="400"/>
                  <a:pt x="234" y="407"/>
                </a:cubicBezTo>
                <a:cubicBezTo>
                  <a:pt x="234" y="414"/>
                  <a:pt x="240" y="420"/>
                  <a:pt x="247" y="420"/>
                </a:cubicBezTo>
                <a:cubicBezTo>
                  <a:pt x="254" y="420"/>
                  <a:pt x="260" y="414"/>
                  <a:pt x="260" y="407"/>
                </a:cubicBezTo>
                <a:cubicBezTo>
                  <a:pt x="260" y="400"/>
                  <a:pt x="254" y="394"/>
                  <a:pt x="247" y="394"/>
                </a:cubicBezTo>
                <a:close/>
                <a:moveTo>
                  <a:pt x="286" y="394"/>
                </a:moveTo>
                <a:cubicBezTo>
                  <a:pt x="279" y="394"/>
                  <a:pt x="273" y="400"/>
                  <a:pt x="273" y="407"/>
                </a:cubicBezTo>
                <a:cubicBezTo>
                  <a:pt x="273" y="414"/>
                  <a:pt x="279" y="420"/>
                  <a:pt x="286" y="420"/>
                </a:cubicBezTo>
                <a:cubicBezTo>
                  <a:pt x="293" y="420"/>
                  <a:pt x="299" y="414"/>
                  <a:pt x="299" y="407"/>
                </a:cubicBezTo>
                <a:cubicBezTo>
                  <a:pt x="299" y="400"/>
                  <a:pt x="293" y="394"/>
                  <a:pt x="286" y="394"/>
                </a:cubicBezTo>
                <a:close/>
                <a:moveTo>
                  <a:pt x="326" y="420"/>
                </a:moveTo>
                <a:cubicBezTo>
                  <a:pt x="333" y="420"/>
                  <a:pt x="338" y="414"/>
                  <a:pt x="338" y="407"/>
                </a:cubicBezTo>
                <a:cubicBezTo>
                  <a:pt x="338" y="400"/>
                  <a:pt x="333" y="394"/>
                  <a:pt x="326" y="394"/>
                </a:cubicBezTo>
                <a:cubicBezTo>
                  <a:pt x="319" y="394"/>
                  <a:pt x="313" y="400"/>
                  <a:pt x="313" y="407"/>
                </a:cubicBezTo>
                <a:cubicBezTo>
                  <a:pt x="313" y="414"/>
                  <a:pt x="319" y="420"/>
                  <a:pt x="326" y="420"/>
                </a:cubicBezTo>
                <a:close/>
                <a:moveTo>
                  <a:pt x="365" y="420"/>
                </a:moveTo>
                <a:cubicBezTo>
                  <a:pt x="372" y="420"/>
                  <a:pt x="378" y="414"/>
                  <a:pt x="378" y="407"/>
                </a:cubicBezTo>
                <a:cubicBezTo>
                  <a:pt x="378" y="400"/>
                  <a:pt x="372" y="394"/>
                  <a:pt x="365" y="394"/>
                </a:cubicBezTo>
                <a:cubicBezTo>
                  <a:pt x="358" y="394"/>
                  <a:pt x="352" y="400"/>
                  <a:pt x="352" y="407"/>
                </a:cubicBezTo>
                <a:cubicBezTo>
                  <a:pt x="352" y="414"/>
                  <a:pt x="358" y="420"/>
                  <a:pt x="365" y="420"/>
                </a:cubicBezTo>
                <a:close/>
                <a:moveTo>
                  <a:pt x="404" y="420"/>
                </a:moveTo>
                <a:cubicBezTo>
                  <a:pt x="411" y="420"/>
                  <a:pt x="417" y="414"/>
                  <a:pt x="417" y="407"/>
                </a:cubicBezTo>
                <a:cubicBezTo>
                  <a:pt x="417" y="400"/>
                  <a:pt x="411" y="394"/>
                  <a:pt x="404" y="394"/>
                </a:cubicBezTo>
                <a:cubicBezTo>
                  <a:pt x="397" y="394"/>
                  <a:pt x="392" y="400"/>
                  <a:pt x="392" y="407"/>
                </a:cubicBezTo>
                <a:cubicBezTo>
                  <a:pt x="392" y="414"/>
                  <a:pt x="397" y="420"/>
                  <a:pt x="404" y="420"/>
                </a:cubicBezTo>
                <a:close/>
                <a:moveTo>
                  <a:pt x="444" y="420"/>
                </a:moveTo>
                <a:cubicBezTo>
                  <a:pt x="451" y="420"/>
                  <a:pt x="457" y="414"/>
                  <a:pt x="457" y="407"/>
                </a:cubicBezTo>
                <a:cubicBezTo>
                  <a:pt x="457" y="400"/>
                  <a:pt x="451" y="394"/>
                  <a:pt x="444" y="394"/>
                </a:cubicBezTo>
                <a:cubicBezTo>
                  <a:pt x="437" y="394"/>
                  <a:pt x="431" y="400"/>
                  <a:pt x="431" y="407"/>
                </a:cubicBezTo>
                <a:cubicBezTo>
                  <a:pt x="431" y="414"/>
                  <a:pt x="437" y="420"/>
                  <a:pt x="444" y="420"/>
                </a:cubicBezTo>
                <a:close/>
                <a:moveTo>
                  <a:pt x="483" y="420"/>
                </a:moveTo>
                <a:cubicBezTo>
                  <a:pt x="490" y="420"/>
                  <a:pt x="496" y="414"/>
                  <a:pt x="496" y="407"/>
                </a:cubicBezTo>
                <a:cubicBezTo>
                  <a:pt x="496" y="400"/>
                  <a:pt x="490" y="394"/>
                  <a:pt x="483" y="394"/>
                </a:cubicBezTo>
                <a:cubicBezTo>
                  <a:pt x="476" y="394"/>
                  <a:pt x="471" y="400"/>
                  <a:pt x="471" y="407"/>
                </a:cubicBezTo>
                <a:cubicBezTo>
                  <a:pt x="471" y="414"/>
                  <a:pt x="476" y="420"/>
                  <a:pt x="483" y="420"/>
                </a:cubicBezTo>
                <a:close/>
                <a:moveTo>
                  <a:pt x="523" y="396"/>
                </a:moveTo>
                <a:cubicBezTo>
                  <a:pt x="517" y="396"/>
                  <a:pt x="512" y="401"/>
                  <a:pt x="512" y="407"/>
                </a:cubicBezTo>
                <a:cubicBezTo>
                  <a:pt x="512" y="413"/>
                  <a:pt x="517" y="418"/>
                  <a:pt x="523" y="418"/>
                </a:cubicBezTo>
                <a:cubicBezTo>
                  <a:pt x="529" y="418"/>
                  <a:pt x="533" y="413"/>
                  <a:pt x="533" y="407"/>
                </a:cubicBezTo>
                <a:cubicBezTo>
                  <a:pt x="533" y="401"/>
                  <a:pt x="529" y="396"/>
                  <a:pt x="523" y="396"/>
                </a:cubicBezTo>
                <a:close/>
                <a:moveTo>
                  <a:pt x="562" y="394"/>
                </a:moveTo>
                <a:cubicBezTo>
                  <a:pt x="555" y="394"/>
                  <a:pt x="549" y="400"/>
                  <a:pt x="549" y="407"/>
                </a:cubicBezTo>
                <a:cubicBezTo>
                  <a:pt x="549" y="414"/>
                  <a:pt x="555" y="420"/>
                  <a:pt x="562" y="420"/>
                </a:cubicBezTo>
                <a:cubicBezTo>
                  <a:pt x="569" y="420"/>
                  <a:pt x="575" y="414"/>
                  <a:pt x="575" y="407"/>
                </a:cubicBezTo>
                <a:cubicBezTo>
                  <a:pt x="575" y="400"/>
                  <a:pt x="569" y="394"/>
                  <a:pt x="562" y="394"/>
                </a:cubicBezTo>
                <a:close/>
                <a:moveTo>
                  <a:pt x="602" y="420"/>
                </a:moveTo>
                <a:cubicBezTo>
                  <a:pt x="609" y="420"/>
                  <a:pt x="614" y="414"/>
                  <a:pt x="614" y="407"/>
                </a:cubicBezTo>
                <a:cubicBezTo>
                  <a:pt x="614" y="400"/>
                  <a:pt x="609" y="394"/>
                  <a:pt x="602" y="394"/>
                </a:cubicBezTo>
                <a:cubicBezTo>
                  <a:pt x="595" y="394"/>
                  <a:pt x="589" y="400"/>
                  <a:pt x="589" y="407"/>
                </a:cubicBezTo>
                <a:cubicBezTo>
                  <a:pt x="589" y="414"/>
                  <a:pt x="595" y="420"/>
                  <a:pt x="602" y="420"/>
                </a:cubicBezTo>
                <a:close/>
                <a:moveTo>
                  <a:pt x="641" y="420"/>
                </a:moveTo>
                <a:cubicBezTo>
                  <a:pt x="648" y="420"/>
                  <a:pt x="654" y="414"/>
                  <a:pt x="654" y="407"/>
                </a:cubicBezTo>
                <a:cubicBezTo>
                  <a:pt x="654" y="400"/>
                  <a:pt x="648" y="394"/>
                  <a:pt x="641" y="394"/>
                </a:cubicBezTo>
                <a:cubicBezTo>
                  <a:pt x="634" y="394"/>
                  <a:pt x="628" y="400"/>
                  <a:pt x="628" y="407"/>
                </a:cubicBezTo>
                <a:cubicBezTo>
                  <a:pt x="628" y="414"/>
                  <a:pt x="634" y="420"/>
                  <a:pt x="641" y="420"/>
                </a:cubicBezTo>
                <a:close/>
                <a:moveTo>
                  <a:pt x="680" y="420"/>
                </a:moveTo>
                <a:cubicBezTo>
                  <a:pt x="687" y="420"/>
                  <a:pt x="693" y="414"/>
                  <a:pt x="693" y="407"/>
                </a:cubicBezTo>
                <a:cubicBezTo>
                  <a:pt x="693" y="400"/>
                  <a:pt x="687" y="394"/>
                  <a:pt x="680" y="394"/>
                </a:cubicBezTo>
                <a:cubicBezTo>
                  <a:pt x="673" y="394"/>
                  <a:pt x="668" y="400"/>
                  <a:pt x="668" y="407"/>
                </a:cubicBezTo>
                <a:cubicBezTo>
                  <a:pt x="668" y="414"/>
                  <a:pt x="673" y="420"/>
                  <a:pt x="680" y="420"/>
                </a:cubicBezTo>
                <a:close/>
                <a:moveTo>
                  <a:pt x="720" y="420"/>
                </a:moveTo>
                <a:cubicBezTo>
                  <a:pt x="727" y="420"/>
                  <a:pt x="733" y="414"/>
                  <a:pt x="733" y="407"/>
                </a:cubicBezTo>
                <a:cubicBezTo>
                  <a:pt x="733" y="400"/>
                  <a:pt x="727" y="394"/>
                  <a:pt x="720" y="394"/>
                </a:cubicBezTo>
                <a:cubicBezTo>
                  <a:pt x="713" y="394"/>
                  <a:pt x="707" y="400"/>
                  <a:pt x="707" y="407"/>
                </a:cubicBezTo>
                <a:cubicBezTo>
                  <a:pt x="707" y="414"/>
                  <a:pt x="713" y="420"/>
                  <a:pt x="720" y="420"/>
                </a:cubicBezTo>
                <a:close/>
                <a:moveTo>
                  <a:pt x="917" y="420"/>
                </a:moveTo>
                <a:cubicBezTo>
                  <a:pt x="924" y="420"/>
                  <a:pt x="930" y="414"/>
                  <a:pt x="930" y="407"/>
                </a:cubicBezTo>
                <a:cubicBezTo>
                  <a:pt x="930" y="400"/>
                  <a:pt x="924" y="394"/>
                  <a:pt x="917" y="394"/>
                </a:cubicBezTo>
                <a:cubicBezTo>
                  <a:pt x="910" y="394"/>
                  <a:pt x="904" y="400"/>
                  <a:pt x="904" y="407"/>
                </a:cubicBezTo>
                <a:cubicBezTo>
                  <a:pt x="904" y="414"/>
                  <a:pt x="910" y="420"/>
                  <a:pt x="917" y="420"/>
                </a:cubicBezTo>
                <a:close/>
                <a:moveTo>
                  <a:pt x="956" y="394"/>
                </a:moveTo>
                <a:cubicBezTo>
                  <a:pt x="949" y="394"/>
                  <a:pt x="944" y="400"/>
                  <a:pt x="944" y="407"/>
                </a:cubicBezTo>
                <a:cubicBezTo>
                  <a:pt x="944" y="414"/>
                  <a:pt x="949" y="420"/>
                  <a:pt x="956" y="420"/>
                </a:cubicBezTo>
                <a:cubicBezTo>
                  <a:pt x="963" y="420"/>
                  <a:pt x="969" y="414"/>
                  <a:pt x="969" y="407"/>
                </a:cubicBezTo>
                <a:cubicBezTo>
                  <a:pt x="969" y="400"/>
                  <a:pt x="963" y="394"/>
                  <a:pt x="956" y="394"/>
                </a:cubicBezTo>
                <a:close/>
                <a:moveTo>
                  <a:pt x="1232" y="420"/>
                </a:moveTo>
                <a:cubicBezTo>
                  <a:pt x="1239" y="420"/>
                  <a:pt x="1245" y="414"/>
                  <a:pt x="1245" y="407"/>
                </a:cubicBezTo>
                <a:cubicBezTo>
                  <a:pt x="1245" y="400"/>
                  <a:pt x="1239" y="394"/>
                  <a:pt x="1232" y="394"/>
                </a:cubicBezTo>
                <a:cubicBezTo>
                  <a:pt x="1225" y="394"/>
                  <a:pt x="1220" y="400"/>
                  <a:pt x="1220" y="407"/>
                </a:cubicBezTo>
                <a:cubicBezTo>
                  <a:pt x="1220" y="414"/>
                  <a:pt x="1225" y="420"/>
                  <a:pt x="1232" y="420"/>
                </a:cubicBezTo>
                <a:close/>
                <a:moveTo>
                  <a:pt x="1784" y="420"/>
                </a:moveTo>
                <a:cubicBezTo>
                  <a:pt x="1791" y="420"/>
                  <a:pt x="1797" y="414"/>
                  <a:pt x="1797" y="407"/>
                </a:cubicBezTo>
                <a:cubicBezTo>
                  <a:pt x="1797" y="400"/>
                  <a:pt x="1791" y="394"/>
                  <a:pt x="1784" y="394"/>
                </a:cubicBezTo>
                <a:cubicBezTo>
                  <a:pt x="1777" y="394"/>
                  <a:pt x="1772" y="400"/>
                  <a:pt x="1772" y="407"/>
                </a:cubicBezTo>
                <a:cubicBezTo>
                  <a:pt x="1772" y="414"/>
                  <a:pt x="1777" y="420"/>
                  <a:pt x="1784" y="420"/>
                </a:cubicBezTo>
                <a:close/>
                <a:moveTo>
                  <a:pt x="1824" y="420"/>
                </a:moveTo>
                <a:cubicBezTo>
                  <a:pt x="1831" y="420"/>
                  <a:pt x="1836" y="414"/>
                  <a:pt x="1836" y="407"/>
                </a:cubicBezTo>
                <a:cubicBezTo>
                  <a:pt x="1836" y="400"/>
                  <a:pt x="1831" y="394"/>
                  <a:pt x="1824" y="394"/>
                </a:cubicBezTo>
                <a:cubicBezTo>
                  <a:pt x="1817" y="394"/>
                  <a:pt x="1811" y="400"/>
                  <a:pt x="1811" y="407"/>
                </a:cubicBezTo>
                <a:cubicBezTo>
                  <a:pt x="1811" y="414"/>
                  <a:pt x="1817" y="420"/>
                  <a:pt x="1824" y="420"/>
                </a:cubicBezTo>
                <a:close/>
                <a:moveTo>
                  <a:pt x="1863" y="420"/>
                </a:moveTo>
                <a:cubicBezTo>
                  <a:pt x="1870" y="420"/>
                  <a:pt x="1876" y="414"/>
                  <a:pt x="1876" y="407"/>
                </a:cubicBezTo>
                <a:cubicBezTo>
                  <a:pt x="1876" y="400"/>
                  <a:pt x="1870" y="394"/>
                  <a:pt x="1863" y="394"/>
                </a:cubicBezTo>
                <a:cubicBezTo>
                  <a:pt x="1856" y="394"/>
                  <a:pt x="1850" y="400"/>
                  <a:pt x="1850" y="407"/>
                </a:cubicBezTo>
                <a:cubicBezTo>
                  <a:pt x="1850" y="414"/>
                  <a:pt x="1856" y="420"/>
                  <a:pt x="1863" y="420"/>
                </a:cubicBezTo>
                <a:close/>
                <a:moveTo>
                  <a:pt x="1942" y="420"/>
                </a:moveTo>
                <a:cubicBezTo>
                  <a:pt x="1949" y="420"/>
                  <a:pt x="1955" y="414"/>
                  <a:pt x="1955" y="407"/>
                </a:cubicBezTo>
                <a:cubicBezTo>
                  <a:pt x="1955" y="400"/>
                  <a:pt x="1949" y="394"/>
                  <a:pt x="1942" y="394"/>
                </a:cubicBezTo>
                <a:cubicBezTo>
                  <a:pt x="1935" y="394"/>
                  <a:pt x="1929" y="400"/>
                  <a:pt x="1929" y="407"/>
                </a:cubicBezTo>
                <a:cubicBezTo>
                  <a:pt x="1929" y="414"/>
                  <a:pt x="1935" y="420"/>
                  <a:pt x="1942" y="420"/>
                </a:cubicBezTo>
                <a:close/>
                <a:moveTo>
                  <a:pt x="1981" y="420"/>
                </a:moveTo>
                <a:cubicBezTo>
                  <a:pt x="1988" y="420"/>
                  <a:pt x="1994" y="414"/>
                  <a:pt x="1994" y="407"/>
                </a:cubicBezTo>
                <a:cubicBezTo>
                  <a:pt x="1994" y="400"/>
                  <a:pt x="1988" y="394"/>
                  <a:pt x="1981" y="394"/>
                </a:cubicBezTo>
                <a:cubicBezTo>
                  <a:pt x="1974" y="394"/>
                  <a:pt x="1969" y="400"/>
                  <a:pt x="1969" y="407"/>
                </a:cubicBezTo>
                <a:cubicBezTo>
                  <a:pt x="1969" y="414"/>
                  <a:pt x="1974" y="420"/>
                  <a:pt x="1981" y="420"/>
                </a:cubicBezTo>
                <a:close/>
                <a:moveTo>
                  <a:pt x="2021" y="420"/>
                </a:moveTo>
                <a:cubicBezTo>
                  <a:pt x="2028" y="420"/>
                  <a:pt x="2034" y="414"/>
                  <a:pt x="2034" y="407"/>
                </a:cubicBezTo>
                <a:cubicBezTo>
                  <a:pt x="2034" y="400"/>
                  <a:pt x="2028" y="394"/>
                  <a:pt x="2021" y="394"/>
                </a:cubicBezTo>
                <a:cubicBezTo>
                  <a:pt x="2014" y="394"/>
                  <a:pt x="2008" y="400"/>
                  <a:pt x="2008" y="407"/>
                </a:cubicBezTo>
                <a:cubicBezTo>
                  <a:pt x="2008" y="414"/>
                  <a:pt x="2014" y="420"/>
                  <a:pt x="2021" y="420"/>
                </a:cubicBezTo>
                <a:close/>
                <a:moveTo>
                  <a:pt x="2060" y="420"/>
                </a:moveTo>
                <a:cubicBezTo>
                  <a:pt x="2067" y="420"/>
                  <a:pt x="2073" y="414"/>
                  <a:pt x="2073" y="407"/>
                </a:cubicBezTo>
                <a:cubicBezTo>
                  <a:pt x="2073" y="400"/>
                  <a:pt x="2067" y="394"/>
                  <a:pt x="2060" y="394"/>
                </a:cubicBezTo>
                <a:cubicBezTo>
                  <a:pt x="2053" y="394"/>
                  <a:pt x="2048" y="400"/>
                  <a:pt x="2048" y="407"/>
                </a:cubicBezTo>
                <a:cubicBezTo>
                  <a:pt x="2048" y="414"/>
                  <a:pt x="2053" y="420"/>
                  <a:pt x="2060" y="420"/>
                </a:cubicBezTo>
                <a:close/>
                <a:moveTo>
                  <a:pt x="2100" y="420"/>
                </a:moveTo>
                <a:cubicBezTo>
                  <a:pt x="2107" y="420"/>
                  <a:pt x="2112" y="414"/>
                  <a:pt x="2112" y="407"/>
                </a:cubicBezTo>
                <a:cubicBezTo>
                  <a:pt x="2112" y="400"/>
                  <a:pt x="2107" y="394"/>
                  <a:pt x="2100" y="394"/>
                </a:cubicBezTo>
                <a:cubicBezTo>
                  <a:pt x="2093" y="394"/>
                  <a:pt x="2087" y="400"/>
                  <a:pt x="2087" y="407"/>
                </a:cubicBezTo>
                <a:cubicBezTo>
                  <a:pt x="2087" y="414"/>
                  <a:pt x="2093" y="420"/>
                  <a:pt x="2100" y="420"/>
                </a:cubicBezTo>
                <a:close/>
                <a:moveTo>
                  <a:pt x="2139" y="420"/>
                </a:moveTo>
                <a:cubicBezTo>
                  <a:pt x="2146" y="420"/>
                  <a:pt x="2152" y="414"/>
                  <a:pt x="2152" y="407"/>
                </a:cubicBezTo>
                <a:cubicBezTo>
                  <a:pt x="2152" y="400"/>
                  <a:pt x="2146" y="394"/>
                  <a:pt x="2139" y="394"/>
                </a:cubicBezTo>
                <a:cubicBezTo>
                  <a:pt x="2132" y="394"/>
                  <a:pt x="2126" y="400"/>
                  <a:pt x="2126" y="407"/>
                </a:cubicBezTo>
                <a:cubicBezTo>
                  <a:pt x="2126" y="414"/>
                  <a:pt x="2132" y="420"/>
                  <a:pt x="2139" y="420"/>
                </a:cubicBezTo>
                <a:close/>
                <a:moveTo>
                  <a:pt x="2179" y="420"/>
                </a:moveTo>
                <a:cubicBezTo>
                  <a:pt x="2186" y="420"/>
                  <a:pt x="2191" y="414"/>
                  <a:pt x="2191" y="407"/>
                </a:cubicBezTo>
                <a:cubicBezTo>
                  <a:pt x="2191" y="400"/>
                  <a:pt x="2186" y="394"/>
                  <a:pt x="2179" y="394"/>
                </a:cubicBezTo>
                <a:cubicBezTo>
                  <a:pt x="2171" y="394"/>
                  <a:pt x="2166" y="400"/>
                  <a:pt x="2166" y="407"/>
                </a:cubicBezTo>
                <a:cubicBezTo>
                  <a:pt x="2166" y="414"/>
                  <a:pt x="2171" y="420"/>
                  <a:pt x="2179" y="420"/>
                </a:cubicBezTo>
                <a:close/>
                <a:moveTo>
                  <a:pt x="2218" y="420"/>
                </a:moveTo>
                <a:cubicBezTo>
                  <a:pt x="2225" y="420"/>
                  <a:pt x="2231" y="414"/>
                  <a:pt x="2231" y="407"/>
                </a:cubicBezTo>
                <a:cubicBezTo>
                  <a:pt x="2231" y="400"/>
                  <a:pt x="2225" y="394"/>
                  <a:pt x="2218" y="394"/>
                </a:cubicBezTo>
                <a:cubicBezTo>
                  <a:pt x="2211" y="394"/>
                  <a:pt x="2205" y="400"/>
                  <a:pt x="2205" y="407"/>
                </a:cubicBezTo>
                <a:cubicBezTo>
                  <a:pt x="2205" y="414"/>
                  <a:pt x="2211" y="420"/>
                  <a:pt x="2218" y="420"/>
                </a:cubicBezTo>
                <a:close/>
                <a:moveTo>
                  <a:pt x="2257" y="420"/>
                </a:moveTo>
                <a:cubicBezTo>
                  <a:pt x="2264" y="420"/>
                  <a:pt x="2270" y="414"/>
                  <a:pt x="2270" y="407"/>
                </a:cubicBezTo>
                <a:cubicBezTo>
                  <a:pt x="2270" y="400"/>
                  <a:pt x="2264" y="394"/>
                  <a:pt x="2257" y="394"/>
                </a:cubicBezTo>
                <a:cubicBezTo>
                  <a:pt x="2250" y="394"/>
                  <a:pt x="2245" y="400"/>
                  <a:pt x="2245" y="407"/>
                </a:cubicBezTo>
                <a:cubicBezTo>
                  <a:pt x="2245" y="414"/>
                  <a:pt x="2250" y="420"/>
                  <a:pt x="2257" y="420"/>
                </a:cubicBezTo>
                <a:close/>
                <a:moveTo>
                  <a:pt x="2297" y="420"/>
                </a:moveTo>
                <a:cubicBezTo>
                  <a:pt x="2304" y="420"/>
                  <a:pt x="2310" y="414"/>
                  <a:pt x="2310" y="407"/>
                </a:cubicBezTo>
                <a:cubicBezTo>
                  <a:pt x="2310" y="400"/>
                  <a:pt x="2304" y="394"/>
                  <a:pt x="2297" y="394"/>
                </a:cubicBezTo>
                <a:cubicBezTo>
                  <a:pt x="2290" y="394"/>
                  <a:pt x="2284" y="400"/>
                  <a:pt x="2284" y="407"/>
                </a:cubicBezTo>
                <a:cubicBezTo>
                  <a:pt x="2284" y="414"/>
                  <a:pt x="2290" y="420"/>
                  <a:pt x="2297" y="420"/>
                </a:cubicBezTo>
                <a:close/>
                <a:moveTo>
                  <a:pt x="2336" y="420"/>
                </a:moveTo>
                <a:cubicBezTo>
                  <a:pt x="2343" y="420"/>
                  <a:pt x="2349" y="414"/>
                  <a:pt x="2349" y="407"/>
                </a:cubicBezTo>
                <a:cubicBezTo>
                  <a:pt x="2349" y="400"/>
                  <a:pt x="2343" y="394"/>
                  <a:pt x="2336" y="394"/>
                </a:cubicBezTo>
                <a:cubicBezTo>
                  <a:pt x="2329" y="394"/>
                  <a:pt x="2323" y="400"/>
                  <a:pt x="2323" y="407"/>
                </a:cubicBezTo>
                <a:cubicBezTo>
                  <a:pt x="2323" y="414"/>
                  <a:pt x="2329" y="420"/>
                  <a:pt x="2336" y="420"/>
                </a:cubicBezTo>
                <a:close/>
                <a:moveTo>
                  <a:pt x="2376" y="420"/>
                </a:moveTo>
                <a:cubicBezTo>
                  <a:pt x="2383" y="420"/>
                  <a:pt x="2388" y="414"/>
                  <a:pt x="2388" y="407"/>
                </a:cubicBezTo>
                <a:cubicBezTo>
                  <a:pt x="2388" y="400"/>
                  <a:pt x="2383" y="394"/>
                  <a:pt x="2376" y="394"/>
                </a:cubicBezTo>
                <a:cubicBezTo>
                  <a:pt x="2369" y="394"/>
                  <a:pt x="2363" y="400"/>
                  <a:pt x="2363" y="407"/>
                </a:cubicBezTo>
                <a:cubicBezTo>
                  <a:pt x="2363" y="414"/>
                  <a:pt x="2369" y="420"/>
                  <a:pt x="2376" y="420"/>
                </a:cubicBezTo>
                <a:close/>
                <a:moveTo>
                  <a:pt x="2415" y="420"/>
                </a:moveTo>
                <a:cubicBezTo>
                  <a:pt x="2422" y="420"/>
                  <a:pt x="2428" y="414"/>
                  <a:pt x="2428" y="407"/>
                </a:cubicBezTo>
                <a:cubicBezTo>
                  <a:pt x="2428" y="400"/>
                  <a:pt x="2422" y="394"/>
                  <a:pt x="2415" y="394"/>
                </a:cubicBezTo>
                <a:cubicBezTo>
                  <a:pt x="2408" y="394"/>
                  <a:pt x="2402" y="400"/>
                  <a:pt x="2402" y="407"/>
                </a:cubicBezTo>
                <a:cubicBezTo>
                  <a:pt x="2402" y="414"/>
                  <a:pt x="2408" y="420"/>
                  <a:pt x="2415" y="420"/>
                </a:cubicBezTo>
                <a:close/>
                <a:moveTo>
                  <a:pt x="2454" y="420"/>
                </a:moveTo>
                <a:cubicBezTo>
                  <a:pt x="2462" y="420"/>
                  <a:pt x="2467" y="414"/>
                  <a:pt x="2467" y="407"/>
                </a:cubicBezTo>
                <a:cubicBezTo>
                  <a:pt x="2467" y="400"/>
                  <a:pt x="2462" y="394"/>
                  <a:pt x="2454" y="394"/>
                </a:cubicBezTo>
                <a:cubicBezTo>
                  <a:pt x="2447" y="394"/>
                  <a:pt x="2442" y="400"/>
                  <a:pt x="2442" y="407"/>
                </a:cubicBezTo>
                <a:cubicBezTo>
                  <a:pt x="2442" y="414"/>
                  <a:pt x="2447" y="420"/>
                  <a:pt x="2454" y="420"/>
                </a:cubicBezTo>
                <a:close/>
                <a:moveTo>
                  <a:pt x="2494" y="420"/>
                </a:moveTo>
                <a:cubicBezTo>
                  <a:pt x="2501" y="420"/>
                  <a:pt x="2507" y="414"/>
                  <a:pt x="2507" y="407"/>
                </a:cubicBezTo>
                <a:cubicBezTo>
                  <a:pt x="2507" y="400"/>
                  <a:pt x="2501" y="394"/>
                  <a:pt x="2494" y="394"/>
                </a:cubicBezTo>
                <a:cubicBezTo>
                  <a:pt x="2487" y="394"/>
                  <a:pt x="2481" y="400"/>
                  <a:pt x="2481" y="407"/>
                </a:cubicBezTo>
                <a:cubicBezTo>
                  <a:pt x="2481" y="414"/>
                  <a:pt x="2487" y="420"/>
                  <a:pt x="2494" y="420"/>
                </a:cubicBezTo>
                <a:close/>
                <a:moveTo>
                  <a:pt x="2533" y="420"/>
                </a:moveTo>
                <a:cubicBezTo>
                  <a:pt x="2540" y="420"/>
                  <a:pt x="2546" y="414"/>
                  <a:pt x="2546" y="407"/>
                </a:cubicBezTo>
                <a:cubicBezTo>
                  <a:pt x="2546" y="400"/>
                  <a:pt x="2540" y="394"/>
                  <a:pt x="2533" y="394"/>
                </a:cubicBezTo>
                <a:cubicBezTo>
                  <a:pt x="2526" y="394"/>
                  <a:pt x="2521" y="400"/>
                  <a:pt x="2521" y="407"/>
                </a:cubicBezTo>
                <a:cubicBezTo>
                  <a:pt x="2521" y="414"/>
                  <a:pt x="2526" y="420"/>
                  <a:pt x="2533" y="420"/>
                </a:cubicBezTo>
                <a:close/>
                <a:moveTo>
                  <a:pt x="2573" y="420"/>
                </a:moveTo>
                <a:cubicBezTo>
                  <a:pt x="2580" y="420"/>
                  <a:pt x="2586" y="414"/>
                  <a:pt x="2586" y="407"/>
                </a:cubicBezTo>
                <a:cubicBezTo>
                  <a:pt x="2586" y="400"/>
                  <a:pt x="2580" y="394"/>
                  <a:pt x="2573" y="394"/>
                </a:cubicBezTo>
                <a:cubicBezTo>
                  <a:pt x="2566" y="394"/>
                  <a:pt x="2560" y="400"/>
                  <a:pt x="2560" y="407"/>
                </a:cubicBezTo>
                <a:cubicBezTo>
                  <a:pt x="2560" y="414"/>
                  <a:pt x="2566" y="420"/>
                  <a:pt x="2573" y="420"/>
                </a:cubicBezTo>
                <a:close/>
                <a:moveTo>
                  <a:pt x="2612" y="420"/>
                </a:moveTo>
                <a:cubicBezTo>
                  <a:pt x="2619" y="420"/>
                  <a:pt x="2625" y="414"/>
                  <a:pt x="2625" y="407"/>
                </a:cubicBezTo>
                <a:cubicBezTo>
                  <a:pt x="2625" y="400"/>
                  <a:pt x="2619" y="394"/>
                  <a:pt x="2612" y="394"/>
                </a:cubicBezTo>
                <a:cubicBezTo>
                  <a:pt x="2605" y="394"/>
                  <a:pt x="2599" y="400"/>
                  <a:pt x="2599" y="407"/>
                </a:cubicBezTo>
                <a:cubicBezTo>
                  <a:pt x="2599" y="414"/>
                  <a:pt x="2605" y="420"/>
                  <a:pt x="2612" y="420"/>
                </a:cubicBezTo>
                <a:close/>
                <a:moveTo>
                  <a:pt x="2652" y="420"/>
                </a:moveTo>
                <a:cubicBezTo>
                  <a:pt x="2659" y="420"/>
                  <a:pt x="2664" y="414"/>
                  <a:pt x="2664" y="407"/>
                </a:cubicBezTo>
                <a:cubicBezTo>
                  <a:pt x="2664" y="400"/>
                  <a:pt x="2659" y="394"/>
                  <a:pt x="2652" y="394"/>
                </a:cubicBezTo>
                <a:cubicBezTo>
                  <a:pt x="2645" y="394"/>
                  <a:pt x="2639" y="400"/>
                  <a:pt x="2639" y="407"/>
                </a:cubicBezTo>
                <a:cubicBezTo>
                  <a:pt x="2639" y="414"/>
                  <a:pt x="2645" y="420"/>
                  <a:pt x="2652" y="420"/>
                </a:cubicBezTo>
                <a:close/>
                <a:moveTo>
                  <a:pt x="2691" y="420"/>
                </a:moveTo>
                <a:cubicBezTo>
                  <a:pt x="2698" y="420"/>
                  <a:pt x="2704" y="414"/>
                  <a:pt x="2704" y="407"/>
                </a:cubicBezTo>
                <a:cubicBezTo>
                  <a:pt x="2704" y="400"/>
                  <a:pt x="2698" y="394"/>
                  <a:pt x="2691" y="394"/>
                </a:cubicBezTo>
                <a:cubicBezTo>
                  <a:pt x="2684" y="394"/>
                  <a:pt x="2678" y="400"/>
                  <a:pt x="2678" y="407"/>
                </a:cubicBezTo>
                <a:cubicBezTo>
                  <a:pt x="2678" y="414"/>
                  <a:pt x="2684" y="420"/>
                  <a:pt x="2691" y="420"/>
                </a:cubicBezTo>
                <a:close/>
                <a:moveTo>
                  <a:pt x="2730" y="420"/>
                </a:moveTo>
                <a:cubicBezTo>
                  <a:pt x="2738" y="420"/>
                  <a:pt x="2743" y="414"/>
                  <a:pt x="2743" y="407"/>
                </a:cubicBezTo>
                <a:cubicBezTo>
                  <a:pt x="2743" y="400"/>
                  <a:pt x="2738" y="394"/>
                  <a:pt x="2730" y="394"/>
                </a:cubicBezTo>
                <a:cubicBezTo>
                  <a:pt x="2723" y="394"/>
                  <a:pt x="2718" y="400"/>
                  <a:pt x="2718" y="407"/>
                </a:cubicBezTo>
                <a:cubicBezTo>
                  <a:pt x="2718" y="414"/>
                  <a:pt x="2723" y="420"/>
                  <a:pt x="2730" y="420"/>
                </a:cubicBezTo>
                <a:close/>
                <a:moveTo>
                  <a:pt x="2770" y="420"/>
                </a:moveTo>
                <a:cubicBezTo>
                  <a:pt x="2777" y="420"/>
                  <a:pt x="2783" y="414"/>
                  <a:pt x="2783" y="407"/>
                </a:cubicBezTo>
                <a:cubicBezTo>
                  <a:pt x="2783" y="400"/>
                  <a:pt x="2777" y="394"/>
                  <a:pt x="2770" y="394"/>
                </a:cubicBezTo>
                <a:cubicBezTo>
                  <a:pt x="2763" y="394"/>
                  <a:pt x="2757" y="400"/>
                  <a:pt x="2757" y="407"/>
                </a:cubicBezTo>
                <a:cubicBezTo>
                  <a:pt x="2757" y="414"/>
                  <a:pt x="2763" y="420"/>
                  <a:pt x="2770" y="420"/>
                </a:cubicBezTo>
                <a:close/>
                <a:moveTo>
                  <a:pt x="2809" y="420"/>
                </a:moveTo>
                <a:cubicBezTo>
                  <a:pt x="2816" y="420"/>
                  <a:pt x="2822" y="414"/>
                  <a:pt x="2822" y="407"/>
                </a:cubicBezTo>
                <a:cubicBezTo>
                  <a:pt x="2822" y="400"/>
                  <a:pt x="2816" y="394"/>
                  <a:pt x="2809" y="394"/>
                </a:cubicBezTo>
                <a:cubicBezTo>
                  <a:pt x="2802" y="394"/>
                  <a:pt x="2797" y="400"/>
                  <a:pt x="2797" y="407"/>
                </a:cubicBezTo>
                <a:cubicBezTo>
                  <a:pt x="2797" y="414"/>
                  <a:pt x="2802" y="420"/>
                  <a:pt x="2809" y="420"/>
                </a:cubicBezTo>
                <a:close/>
                <a:moveTo>
                  <a:pt x="2849" y="420"/>
                </a:moveTo>
                <a:cubicBezTo>
                  <a:pt x="2856" y="420"/>
                  <a:pt x="2861" y="414"/>
                  <a:pt x="2861" y="407"/>
                </a:cubicBezTo>
                <a:cubicBezTo>
                  <a:pt x="2861" y="400"/>
                  <a:pt x="2856" y="394"/>
                  <a:pt x="2849" y="394"/>
                </a:cubicBezTo>
                <a:cubicBezTo>
                  <a:pt x="2842" y="394"/>
                  <a:pt x="2836" y="400"/>
                  <a:pt x="2836" y="407"/>
                </a:cubicBezTo>
                <a:cubicBezTo>
                  <a:pt x="2836" y="414"/>
                  <a:pt x="2842" y="420"/>
                  <a:pt x="2849" y="420"/>
                </a:cubicBezTo>
                <a:close/>
                <a:moveTo>
                  <a:pt x="2888" y="420"/>
                </a:moveTo>
                <a:cubicBezTo>
                  <a:pt x="2895" y="420"/>
                  <a:pt x="2901" y="414"/>
                  <a:pt x="2901" y="407"/>
                </a:cubicBezTo>
                <a:cubicBezTo>
                  <a:pt x="2901" y="400"/>
                  <a:pt x="2895" y="394"/>
                  <a:pt x="2888" y="394"/>
                </a:cubicBezTo>
                <a:cubicBezTo>
                  <a:pt x="2881" y="394"/>
                  <a:pt x="2875" y="400"/>
                  <a:pt x="2875" y="407"/>
                </a:cubicBezTo>
                <a:cubicBezTo>
                  <a:pt x="2875" y="414"/>
                  <a:pt x="2881" y="420"/>
                  <a:pt x="2888" y="420"/>
                </a:cubicBezTo>
                <a:close/>
                <a:moveTo>
                  <a:pt x="2928" y="420"/>
                </a:moveTo>
                <a:cubicBezTo>
                  <a:pt x="2935" y="420"/>
                  <a:pt x="2940" y="414"/>
                  <a:pt x="2940" y="407"/>
                </a:cubicBezTo>
                <a:cubicBezTo>
                  <a:pt x="2940" y="400"/>
                  <a:pt x="2935" y="394"/>
                  <a:pt x="2928" y="394"/>
                </a:cubicBezTo>
                <a:cubicBezTo>
                  <a:pt x="2921" y="394"/>
                  <a:pt x="2915" y="400"/>
                  <a:pt x="2915" y="407"/>
                </a:cubicBezTo>
                <a:cubicBezTo>
                  <a:pt x="2915" y="414"/>
                  <a:pt x="2921" y="420"/>
                  <a:pt x="2928" y="420"/>
                </a:cubicBezTo>
                <a:close/>
                <a:moveTo>
                  <a:pt x="2967" y="420"/>
                </a:moveTo>
                <a:cubicBezTo>
                  <a:pt x="2974" y="420"/>
                  <a:pt x="2980" y="414"/>
                  <a:pt x="2980" y="407"/>
                </a:cubicBezTo>
                <a:cubicBezTo>
                  <a:pt x="2980" y="400"/>
                  <a:pt x="2974" y="394"/>
                  <a:pt x="2967" y="394"/>
                </a:cubicBezTo>
                <a:cubicBezTo>
                  <a:pt x="2960" y="394"/>
                  <a:pt x="2954" y="400"/>
                  <a:pt x="2954" y="407"/>
                </a:cubicBezTo>
                <a:cubicBezTo>
                  <a:pt x="2954" y="414"/>
                  <a:pt x="2960" y="420"/>
                  <a:pt x="2967" y="420"/>
                </a:cubicBezTo>
                <a:close/>
                <a:moveTo>
                  <a:pt x="3006" y="420"/>
                </a:moveTo>
                <a:cubicBezTo>
                  <a:pt x="3013" y="420"/>
                  <a:pt x="3019" y="414"/>
                  <a:pt x="3019" y="407"/>
                </a:cubicBezTo>
                <a:cubicBezTo>
                  <a:pt x="3019" y="400"/>
                  <a:pt x="3013" y="394"/>
                  <a:pt x="3006" y="394"/>
                </a:cubicBezTo>
                <a:cubicBezTo>
                  <a:pt x="2999" y="394"/>
                  <a:pt x="2994" y="400"/>
                  <a:pt x="2994" y="407"/>
                </a:cubicBezTo>
                <a:cubicBezTo>
                  <a:pt x="2994" y="414"/>
                  <a:pt x="2999" y="420"/>
                  <a:pt x="3006" y="420"/>
                </a:cubicBezTo>
                <a:close/>
                <a:moveTo>
                  <a:pt x="3046" y="420"/>
                </a:moveTo>
                <a:cubicBezTo>
                  <a:pt x="3053" y="420"/>
                  <a:pt x="3059" y="414"/>
                  <a:pt x="3059" y="407"/>
                </a:cubicBezTo>
                <a:cubicBezTo>
                  <a:pt x="3059" y="400"/>
                  <a:pt x="3053" y="394"/>
                  <a:pt x="3046" y="394"/>
                </a:cubicBezTo>
                <a:cubicBezTo>
                  <a:pt x="3039" y="394"/>
                  <a:pt x="3033" y="400"/>
                  <a:pt x="3033" y="407"/>
                </a:cubicBezTo>
                <a:cubicBezTo>
                  <a:pt x="3033" y="414"/>
                  <a:pt x="3039" y="420"/>
                  <a:pt x="3046" y="420"/>
                </a:cubicBezTo>
                <a:close/>
                <a:moveTo>
                  <a:pt x="3085" y="420"/>
                </a:moveTo>
                <a:cubicBezTo>
                  <a:pt x="3092" y="420"/>
                  <a:pt x="3098" y="414"/>
                  <a:pt x="3098" y="407"/>
                </a:cubicBezTo>
                <a:cubicBezTo>
                  <a:pt x="3098" y="400"/>
                  <a:pt x="3092" y="394"/>
                  <a:pt x="3085" y="394"/>
                </a:cubicBezTo>
                <a:cubicBezTo>
                  <a:pt x="3078" y="394"/>
                  <a:pt x="3073" y="400"/>
                  <a:pt x="3073" y="407"/>
                </a:cubicBezTo>
                <a:cubicBezTo>
                  <a:pt x="3073" y="414"/>
                  <a:pt x="3078" y="420"/>
                  <a:pt x="3085" y="420"/>
                </a:cubicBezTo>
                <a:close/>
                <a:moveTo>
                  <a:pt x="3125" y="420"/>
                </a:moveTo>
                <a:cubicBezTo>
                  <a:pt x="3132" y="420"/>
                  <a:pt x="3137" y="414"/>
                  <a:pt x="3137" y="407"/>
                </a:cubicBezTo>
                <a:cubicBezTo>
                  <a:pt x="3137" y="400"/>
                  <a:pt x="3132" y="394"/>
                  <a:pt x="3125" y="394"/>
                </a:cubicBezTo>
                <a:cubicBezTo>
                  <a:pt x="3118" y="394"/>
                  <a:pt x="3112" y="400"/>
                  <a:pt x="3112" y="407"/>
                </a:cubicBezTo>
                <a:cubicBezTo>
                  <a:pt x="3112" y="414"/>
                  <a:pt x="3118" y="420"/>
                  <a:pt x="3125" y="420"/>
                </a:cubicBezTo>
                <a:close/>
                <a:moveTo>
                  <a:pt x="3164" y="420"/>
                </a:moveTo>
                <a:cubicBezTo>
                  <a:pt x="3171" y="420"/>
                  <a:pt x="3177" y="414"/>
                  <a:pt x="3177" y="407"/>
                </a:cubicBezTo>
                <a:cubicBezTo>
                  <a:pt x="3177" y="400"/>
                  <a:pt x="3171" y="394"/>
                  <a:pt x="3164" y="394"/>
                </a:cubicBezTo>
                <a:cubicBezTo>
                  <a:pt x="3157" y="394"/>
                  <a:pt x="3151" y="400"/>
                  <a:pt x="3151" y="407"/>
                </a:cubicBezTo>
                <a:cubicBezTo>
                  <a:pt x="3151" y="414"/>
                  <a:pt x="3157" y="420"/>
                  <a:pt x="3164" y="420"/>
                </a:cubicBezTo>
                <a:close/>
                <a:moveTo>
                  <a:pt x="3204" y="420"/>
                </a:moveTo>
                <a:cubicBezTo>
                  <a:pt x="3211" y="420"/>
                  <a:pt x="3216" y="414"/>
                  <a:pt x="3216" y="407"/>
                </a:cubicBezTo>
                <a:cubicBezTo>
                  <a:pt x="3216" y="400"/>
                  <a:pt x="3211" y="394"/>
                  <a:pt x="3204" y="394"/>
                </a:cubicBezTo>
                <a:cubicBezTo>
                  <a:pt x="3197" y="394"/>
                  <a:pt x="3191" y="400"/>
                  <a:pt x="3191" y="407"/>
                </a:cubicBezTo>
                <a:cubicBezTo>
                  <a:pt x="3191" y="414"/>
                  <a:pt x="3197" y="420"/>
                  <a:pt x="3204" y="420"/>
                </a:cubicBezTo>
                <a:close/>
                <a:moveTo>
                  <a:pt x="3243" y="420"/>
                </a:moveTo>
                <a:cubicBezTo>
                  <a:pt x="3250" y="420"/>
                  <a:pt x="3256" y="414"/>
                  <a:pt x="3256" y="407"/>
                </a:cubicBezTo>
                <a:cubicBezTo>
                  <a:pt x="3256" y="400"/>
                  <a:pt x="3250" y="394"/>
                  <a:pt x="3243" y="394"/>
                </a:cubicBezTo>
                <a:cubicBezTo>
                  <a:pt x="3236" y="394"/>
                  <a:pt x="3230" y="400"/>
                  <a:pt x="3230" y="407"/>
                </a:cubicBezTo>
                <a:cubicBezTo>
                  <a:pt x="3230" y="414"/>
                  <a:pt x="3236" y="420"/>
                  <a:pt x="3243" y="420"/>
                </a:cubicBezTo>
                <a:close/>
                <a:moveTo>
                  <a:pt x="3282" y="420"/>
                </a:moveTo>
                <a:cubicBezTo>
                  <a:pt x="3289" y="420"/>
                  <a:pt x="3295" y="414"/>
                  <a:pt x="3295" y="407"/>
                </a:cubicBezTo>
                <a:cubicBezTo>
                  <a:pt x="3295" y="400"/>
                  <a:pt x="3289" y="394"/>
                  <a:pt x="3282" y="394"/>
                </a:cubicBezTo>
                <a:cubicBezTo>
                  <a:pt x="3275" y="394"/>
                  <a:pt x="3270" y="400"/>
                  <a:pt x="3270" y="407"/>
                </a:cubicBezTo>
                <a:cubicBezTo>
                  <a:pt x="3270" y="414"/>
                  <a:pt x="3275" y="420"/>
                  <a:pt x="3282" y="420"/>
                </a:cubicBezTo>
                <a:close/>
                <a:moveTo>
                  <a:pt x="3361" y="394"/>
                </a:moveTo>
                <a:cubicBezTo>
                  <a:pt x="3354" y="394"/>
                  <a:pt x="3349" y="400"/>
                  <a:pt x="3349" y="407"/>
                </a:cubicBezTo>
                <a:cubicBezTo>
                  <a:pt x="3349" y="414"/>
                  <a:pt x="3354" y="420"/>
                  <a:pt x="3361" y="420"/>
                </a:cubicBezTo>
                <a:cubicBezTo>
                  <a:pt x="3368" y="420"/>
                  <a:pt x="3374" y="414"/>
                  <a:pt x="3374" y="407"/>
                </a:cubicBezTo>
                <a:cubicBezTo>
                  <a:pt x="3374" y="400"/>
                  <a:pt x="3368" y="394"/>
                  <a:pt x="3361" y="394"/>
                </a:cubicBezTo>
                <a:close/>
                <a:moveTo>
                  <a:pt x="3401" y="420"/>
                </a:moveTo>
                <a:cubicBezTo>
                  <a:pt x="3408" y="420"/>
                  <a:pt x="3413" y="414"/>
                  <a:pt x="3413" y="407"/>
                </a:cubicBezTo>
                <a:cubicBezTo>
                  <a:pt x="3413" y="400"/>
                  <a:pt x="3408" y="394"/>
                  <a:pt x="3401" y="394"/>
                </a:cubicBezTo>
                <a:cubicBezTo>
                  <a:pt x="3394" y="394"/>
                  <a:pt x="3388" y="400"/>
                  <a:pt x="3388" y="407"/>
                </a:cubicBezTo>
                <a:cubicBezTo>
                  <a:pt x="3388" y="414"/>
                  <a:pt x="3394" y="420"/>
                  <a:pt x="3401" y="420"/>
                </a:cubicBezTo>
                <a:close/>
                <a:moveTo>
                  <a:pt x="3440" y="420"/>
                </a:moveTo>
                <a:cubicBezTo>
                  <a:pt x="3447" y="420"/>
                  <a:pt x="3453" y="414"/>
                  <a:pt x="3453" y="407"/>
                </a:cubicBezTo>
                <a:cubicBezTo>
                  <a:pt x="3453" y="400"/>
                  <a:pt x="3447" y="394"/>
                  <a:pt x="3440" y="394"/>
                </a:cubicBezTo>
                <a:cubicBezTo>
                  <a:pt x="3433" y="394"/>
                  <a:pt x="3427" y="400"/>
                  <a:pt x="3427" y="407"/>
                </a:cubicBezTo>
                <a:cubicBezTo>
                  <a:pt x="3427" y="414"/>
                  <a:pt x="3433" y="420"/>
                  <a:pt x="3440" y="420"/>
                </a:cubicBezTo>
                <a:close/>
                <a:moveTo>
                  <a:pt x="89" y="434"/>
                </a:moveTo>
                <a:cubicBezTo>
                  <a:pt x="82" y="434"/>
                  <a:pt x="76" y="439"/>
                  <a:pt x="76" y="446"/>
                </a:cubicBezTo>
                <a:cubicBezTo>
                  <a:pt x="76" y="453"/>
                  <a:pt x="82" y="459"/>
                  <a:pt x="89" y="459"/>
                </a:cubicBezTo>
                <a:cubicBezTo>
                  <a:pt x="96" y="459"/>
                  <a:pt x="102" y="453"/>
                  <a:pt x="102" y="446"/>
                </a:cubicBezTo>
                <a:cubicBezTo>
                  <a:pt x="102" y="439"/>
                  <a:pt x="96" y="434"/>
                  <a:pt x="89" y="434"/>
                </a:cubicBezTo>
                <a:close/>
                <a:moveTo>
                  <a:pt x="128" y="434"/>
                </a:moveTo>
                <a:cubicBezTo>
                  <a:pt x="121" y="434"/>
                  <a:pt x="116" y="439"/>
                  <a:pt x="116" y="446"/>
                </a:cubicBezTo>
                <a:cubicBezTo>
                  <a:pt x="116" y="453"/>
                  <a:pt x="121" y="459"/>
                  <a:pt x="128" y="459"/>
                </a:cubicBezTo>
                <a:cubicBezTo>
                  <a:pt x="136" y="459"/>
                  <a:pt x="141" y="453"/>
                  <a:pt x="141" y="446"/>
                </a:cubicBezTo>
                <a:cubicBezTo>
                  <a:pt x="141" y="439"/>
                  <a:pt x="136" y="434"/>
                  <a:pt x="128" y="434"/>
                </a:cubicBezTo>
                <a:close/>
                <a:moveTo>
                  <a:pt x="326" y="434"/>
                </a:moveTo>
                <a:cubicBezTo>
                  <a:pt x="319" y="434"/>
                  <a:pt x="313" y="439"/>
                  <a:pt x="313" y="446"/>
                </a:cubicBezTo>
                <a:cubicBezTo>
                  <a:pt x="313" y="453"/>
                  <a:pt x="319" y="459"/>
                  <a:pt x="326" y="459"/>
                </a:cubicBezTo>
                <a:cubicBezTo>
                  <a:pt x="333" y="459"/>
                  <a:pt x="338" y="453"/>
                  <a:pt x="338" y="446"/>
                </a:cubicBezTo>
                <a:cubicBezTo>
                  <a:pt x="338" y="439"/>
                  <a:pt x="333" y="434"/>
                  <a:pt x="326" y="434"/>
                </a:cubicBezTo>
                <a:close/>
                <a:moveTo>
                  <a:pt x="365" y="459"/>
                </a:moveTo>
                <a:cubicBezTo>
                  <a:pt x="372" y="459"/>
                  <a:pt x="378" y="453"/>
                  <a:pt x="378" y="446"/>
                </a:cubicBezTo>
                <a:cubicBezTo>
                  <a:pt x="378" y="439"/>
                  <a:pt x="372" y="434"/>
                  <a:pt x="365" y="434"/>
                </a:cubicBezTo>
                <a:cubicBezTo>
                  <a:pt x="358" y="434"/>
                  <a:pt x="352" y="439"/>
                  <a:pt x="352" y="446"/>
                </a:cubicBezTo>
                <a:cubicBezTo>
                  <a:pt x="352" y="453"/>
                  <a:pt x="358" y="459"/>
                  <a:pt x="365" y="459"/>
                </a:cubicBezTo>
                <a:close/>
                <a:moveTo>
                  <a:pt x="404" y="459"/>
                </a:moveTo>
                <a:cubicBezTo>
                  <a:pt x="411" y="459"/>
                  <a:pt x="417" y="453"/>
                  <a:pt x="417" y="446"/>
                </a:cubicBezTo>
                <a:cubicBezTo>
                  <a:pt x="417" y="439"/>
                  <a:pt x="411" y="434"/>
                  <a:pt x="404" y="434"/>
                </a:cubicBezTo>
                <a:cubicBezTo>
                  <a:pt x="397" y="434"/>
                  <a:pt x="392" y="439"/>
                  <a:pt x="392" y="446"/>
                </a:cubicBezTo>
                <a:cubicBezTo>
                  <a:pt x="392" y="453"/>
                  <a:pt x="397" y="459"/>
                  <a:pt x="404" y="459"/>
                </a:cubicBezTo>
                <a:close/>
                <a:moveTo>
                  <a:pt x="444" y="459"/>
                </a:moveTo>
                <a:cubicBezTo>
                  <a:pt x="451" y="459"/>
                  <a:pt x="457" y="453"/>
                  <a:pt x="457" y="446"/>
                </a:cubicBezTo>
                <a:cubicBezTo>
                  <a:pt x="457" y="439"/>
                  <a:pt x="451" y="434"/>
                  <a:pt x="444" y="434"/>
                </a:cubicBezTo>
                <a:cubicBezTo>
                  <a:pt x="437" y="434"/>
                  <a:pt x="431" y="439"/>
                  <a:pt x="431" y="446"/>
                </a:cubicBezTo>
                <a:cubicBezTo>
                  <a:pt x="431" y="453"/>
                  <a:pt x="437" y="459"/>
                  <a:pt x="444" y="459"/>
                </a:cubicBezTo>
                <a:close/>
                <a:moveTo>
                  <a:pt x="483" y="459"/>
                </a:moveTo>
                <a:cubicBezTo>
                  <a:pt x="490" y="459"/>
                  <a:pt x="496" y="453"/>
                  <a:pt x="496" y="446"/>
                </a:cubicBezTo>
                <a:cubicBezTo>
                  <a:pt x="496" y="439"/>
                  <a:pt x="490" y="434"/>
                  <a:pt x="483" y="434"/>
                </a:cubicBezTo>
                <a:cubicBezTo>
                  <a:pt x="476" y="434"/>
                  <a:pt x="471" y="439"/>
                  <a:pt x="471" y="446"/>
                </a:cubicBezTo>
                <a:cubicBezTo>
                  <a:pt x="471" y="453"/>
                  <a:pt x="476" y="459"/>
                  <a:pt x="483" y="459"/>
                </a:cubicBezTo>
                <a:close/>
                <a:moveTo>
                  <a:pt x="523" y="459"/>
                </a:moveTo>
                <a:cubicBezTo>
                  <a:pt x="530" y="459"/>
                  <a:pt x="535" y="453"/>
                  <a:pt x="535" y="446"/>
                </a:cubicBezTo>
                <a:cubicBezTo>
                  <a:pt x="535" y="439"/>
                  <a:pt x="530" y="434"/>
                  <a:pt x="523" y="434"/>
                </a:cubicBezTo>
                <a:cubicBezTo>
                  <a:pt x="516" y="434"/>
                  <a:pt x="510" y="439"/>
                  <a:pt x="510" y="446"/>
                </a:cubicBezTo>
                <a:cubicBezTo>
                  <a:pt x="510" y="453"/>
                  <a:pt x="516" y="459"/>
                  <a:pt x="523" y="459"/>
                </a:cubicBezTo>
                <a:close/>
                <a:moveTo>
                  <a:pt x="562" y="459"/>
                </a:moveTo>
                <a:cubicBezTo>
                  <a:pt x="569" y="459"/>
                  <a:pt x="575" y="453"/>
                  <a:pt x="575" y="446"/>
                </a:cubicBezTo>
                <a:cubicBezTo>
                  <a:pt x="575" y="439"/>
                  <a:pt x="569" y="434"/>
                  <a:pt x="562" y="434"/>
                </a:cubicBezTo>
                <a:cubicBezTo>
                  <a:pt x="555" y="434"/>
                  <a:pt x="549" y="439"/>
                  <a:pt x="549" y="446"/>
                </a:cubicBezTo>
                <a:cubicBezTo>
                  <a:pt x="549" y="453"/>
                  <a:pt x="555" y="459"/>
                  <a:pt x="562" y="459"/>
                </a:cubicBezTo>
                <a:close/>
                <a:moveTo>
                  <a:pt x="602" y="459"/>
                </a:moveTo>
                <a:cubicBezTo>
                  <a:pt x="609" y="459"/>
                  <a:pt x="614" y="453"/>
                  <a:pt x="614" y="446"/>
                </a:cubicBezTo>
                <a:cubicBezTo>
                  <a:pt x="614" y="439"/>
                  <a:pt x="609" y="434"/>
                  <a:pt x="602" y="434"/>
                </a:cubicBezTo>
                <a:cubicBezTo>
                  <a:pt x="595" y="434"/>
                  <a:pt x="589" y="439"/>
                  <a:pt x="589" y="446"/>
                </a:cubicBezTo>
                <a:cubicBezTo>
                  <a:pt x="589" y="453"/>
                  <a:pt x="595" y="459"/>
                  <a:pt x="602" y="459"/>
                </a:cubicBezTo>
                <a:close/>
                <a:moveTo>
                  <a:pt x="641" y="459"/>
                </a:moveTo>
                <a:cubicBezTo>
                  <a:pt x="648" y="459"/>
                  <a:pt x="654" y="453"/>
                  <a:pt x="654" y="446"/>
                </a:cubicBezTo>
                <a:cubicBezTo>
                  <a:pt x="654" y="439"/>
                  <a:pt x="648" y="434"/>
                  <a:pt x="641" y="434"/>
                </a:cubicBezTo>
                <a:cubicBezTo>
                  <a:pt x="634" y="434"/>
                  <a:pt x="628" y="439"/>
                  <a:pt x="628" y="446"/>
                </a:cubicBezTo>
                <a:cubicBezTo>
                  <a:pt x="628" y="453"/>
                  <a:pt x="634" y="459"/>
                  <a:pt x="641" y="459"/>
                </a:cubicBezTo>
                <a:close/>
                <a:moveTo>
                  <a:pt x="680" y="459"/>
                </a:moveTo>
                <a:cubicBezTo>
                  <a:pt x="687" y="459"/>
                  <a:pt x="693" y="453"/>
                  <a:pt x="693" y="446"/>
                </a:cubicBezTo>
                <a:cubicBezTo>
                  <a:pt x="693" y="439"/>
                  <a:pt x="687" y="434"/>
                  <a:pt x="680" y="434"/>
                </a:cubicBezTo>
                <a:cubicBezTo>
                  <a:pt x="673" y="434"/>
                  <a:pt x="668" y="439"/>
                  <a:pt x="668" y="446"/>
                </a:cubicBezTo>
                <a:cubicBezTo>
                  <a:pt x="668" y="453"/>
                  <a:pt x="673" y="459"/>
                  <a:pt x="680" y="459"/>
                </a:cubicBezTo>
                <a:close/>
                <a:moveTo>
                  <a:pt x="720" y="459"/>
                </a:moveTo>
                <a:cubicBezTo>
                  <a:pt x="727" y="459"/>
                  <a:pt x="733" y="453"/>
                  <a:pt x="733" y="446"/>
                </a:cubicBezTo>
                <a:cubicBezTo>
                  <a:pt x="733" y="439"/>
                  <a:pt x="727" y="434"/>
                  <a:pt x="720" y="434"/>
                </a:cubicBezTo>
                <a:cubicBezTo>
                  <a:pt x="713" y="434"/>
                  <a:pt x="707" y="439"/>
                  <a:pt x="707" y="446"/>
                </a:cubicBezTo>
                <a:cubicBezTo>
                  <a:pt x="707" y="453"/>
                  <a:pt x="713" y="459"/>
                  <a:pt x="720" y="459"/>
                </a:cubicBezTo>
                <a:close/>
                <a:moveTo>
                  <a:pt x="917" y="459"/>
                </a:moveTo>
                <a:cubicBezTo>
                  <a:pt x="924" y="459"/>
                  <a:pt x="930" y="453"/>
                  <a:pt x="930" y="446"/>
                </a:cubicBezTo>
                <a:cubicBezTo>
                  <a:pt x="930" y="439"/>
                  <a:pt x="924" y="434"/>
                  <a:pt x="917" y="434"/>
                </a:cubicBezTo>
                <a:cubicBezTo>
                  <a:pt x="910" y="434"/>
                  <a:pt x="904" y="439"/>
                  <a:pt x="904" y="446"/>
                </a:cubicBezTo>
                <a:cubicBezTo>
                  <a:pt x="904" y="453"/>
                  <a:pt x="910" y="459"/>
                  <a:pt x="917" y="459"/>
                </a:cubicBezTo>
                <a:close/>
                <a:moveTo>
                  <a:pt x="956" y="459"/>
                </a:moveTo>
                <a:cubicBezTo>
                  <a:pt x="963" y="459"/>
                  <a:pt x="969" y="453"/>
                  <a:pt x="969" y="446"/>
                </a:cubicBezTo>
                <a:cubicBezTo>
                  <a:pt x="969" y="439"/>
                  <a:pt x="963" y="434"/>
                  <a:pt x="956" y="434"/>
                </a:cubicBezTo>
                <a:cubicBezTo>
                  <a:pt x="949" y="434"/>
                  <a:pt x="944" y="439"/>
                  <a:pt x="944" y="446"/>
                </a:cubicBezTo>
                <a:cubicBezTo>
                  <a:pt x="944" y="453"/>
                  <a:pt x="949" y="459"/>
                  <a:pt x="956" y="459"/>
                </a:cubicBezTo>
                <a:close/>
                <a:moveTo>
                  <a:pt x="1035" y="459"/>
                </a:moveTo>
                <a:cubicBezTo>
                  <a:pt x="1042" y="459"/>
                  <a:pt x="1048" y="453"/>
                  <a:pt x="1048" y="446"/>
                </a:cubicBezTo>
                <a:cubicBezTo>
                  <a:pt x="1048" y="439"/>
                  <a:pt x="1042" y="434"/>
                  <a:pt x="1035" y="434"/>
                </a:cubicBezTo>
                <a:cubicBezTo>
                  <a:pt x="1028" y="434"/>
                  <a:pt x="1022" y="439"/>
                  <a:pt x="1022" y="446"/>
                </a:cubicBezTo>
                <a:cubicBezTo>
                  <a:pt x="1022" y="453"/>
                  <a:pt x="1028" y="459"/>
                  <a:pt x="1035" y="459"/>
                </a:cubicBezTo>
                <a:close/>
                <a:moveTo>
                  <a:pt x="1784" y="459"/>
                </a:moveTo>
                <a:cubicBezTo>
                  <a:pt x="1791" y="459"/>
                  <a:pt x="1797" y="453"/>
                  <a:pt x="1797" y="446"/>
                </a:cubicBezTo>
                <a:cubicBezTo>
                  <a:pt x="1797" y="439"/>
                  <a:pt x="1791" y="434"/>
                  <a:pt x="1784" y="434"/>
                </a:cubicBezTo>
                <a:cubicBezTo>
                  <a:pt x="1777" y="434"/>
                  <a:pt x="1772" y="439"/>
                  <a:pt x="1772" y="446"/>
                </a:cubicBezTo>
                <a:cubicBezTo>
                  <a:pt x="1772" y="453"/>
                  <a:pt x="1777" y="459"/>
                  <a:pt x="1784" y="459"/>
                </a:cubicBezTo>
                <a:close/>
                <a:moveTo>
                  <a:pt x="1824" y="459"/>
                </a:moveTo>
                <a:cubicBezTo>
                  <a:pt x="1831" y="459"/>
                  <a:pt x="1836" y="453"/>
                  <a:pt x="1836" y="446"/>
                </a:cubicBezTo>
                <a:cubicBezTo>
                  <a:pt x="1836" y="439"/>
                  <a:pt x="1831" y="434"/>
                  <a:pt x="1824" y="434"/>
                </a:cubicBezTo>
                <a:cubicBezTo>
                  <a:pt x="1817" y="434"/>
                  <a:pt x="1811" y="439"/>
                  <a:pt x="1811" y="446"/>
                </a:cubicBezTo>
                <a:cubicBezTo>
                  <a:pt x="1811" y="453"/>
                  <a:pt x="1817" y="459"/>
                  <a:pt x="1824" y="459"/>
                </a:cubicBezTo>
                <a:close/>
                <a:moveTo>
                  <a:pt x="1863" y="459"/>
                </a:moveTo>
                <a:cubicBezTo>
                  <a:pt x="1870" y="459"/>
                  <a:pt x="1876" y="453"/>
                  <a:pt x="1876" y="446"/>
                </a:cubicBezTo>
                <a:cubicBezTo>
                  <a:pt x="1876" y="439"/>
                  <a:pt x="1870" y="434"/>
                  <a:pt x="1863" y="434"/>
                </a:cubicBezTo>
                <a:cubicBezTo>
                  <a:pt x="1856" y="434"/>
                  <a:pt x="1850" y="439"/>
                  <a:pt x="1850" y="446"/>
                </a:cubicBezTo>
                <a:cubicBezTo>
                  <a:pt x="1850" y="453"/>
                  <a:pt x="1856" y="459"/>
                  <a:pt x="1863" y="459"/>
                </a:cubicBezTo>
                <a:close/>
                <a:moveTo>
                  <a:pt x="1942" y="459"/>
                </a:moveTo>
                <a:cubicBezTo>
                  <a:pt x="1949" y="459"/>
                  <a:pt x="1955" y="453"/>
                  <a:pt x="1955" y="446"/>
                </a:cubicBezTo>
                <a:cubicBezTo>
                  <a:pt x="1955" y="439"/>
                  <a:pt x="1949" y="434"/>
                  <a:pt x="1942" y="434"/>
                </a:cubicBezTo>
                <a:cubicBezTo>
                  <a:pt x="1935" y="434"/>
                  <a:pt x="1929" y="439"/>
                  <a:pt x="1929" y="446"/>
                </a:cubicBezTo>
                <a:cubicBezTo>
                  <a:pt x="1929" y="453"/>
                  <a:pt x="1935" y="459"/>
                  <a:pt x="1942" y="459"/>
                </a:cubicBezTo>
                <a:close/>
                <a:moveTo>
                  <a:pt x="1981" y="459"/>
                </a:moveTo>
                <a:cubicBezTo>
                  <a:pt x="1988" y="459"/>
                  <a:pt x="1994" y="453"/>
                  <a:pt x="1994" y="446"/>
                </a:cubicBezTo>
                <a:cubicBezTo>
                  <a:pt x="1994" y="439"/>
                  <a:pt x="1988" y="434"/>
                  <a:pt x="1981" y="434"/>
                </a:cubicBezTo>
                <a:cubicBezTo>
                  <a:pt x="1974" y="434"/>
                  <a:pt x="1969" y="439"/>
                  <a:pt x="1969" y="446"/>
                </a:cubicBezTo>
                <a:cubicBezTo>
                  <a:pt x="1969" y="453"/>
                  <a:pt x="1974" y="459"/>
                  <a:pt x="1981" y="459"/>
                </a:cubicBezTo>
                <a:close/>
                <a:moveTo>
                  <a:pt x="2021" y="459"/>
                </a:moveTo>
                <a:cubicBezTo>
                  <a:pt x="2028" y="459"/>
                  <a:pt x="2034" y="453"/>
                  <a:pt x="2034" y="446"/>
                </a:cubicBezTo>
                <a:cubicBezTo>
                  <a:pt x="2034" y="439"/>
                  <a:pt x="2028" y="434"/>
                  <a:pt x="2021" y="434"/>
                </a:cubicBezTo>
                <a:cubicBezTo>
                  <a:pt x="2014" y="434"/>
                  <a:pt x="2008" y="439"/>
                  <a:pt x="2008" y="446"/>
                </a:cubicBezTo>
                <a:cubicBezTo>
                  <a:pt x="2008" y="453"/>
                  <a:pt x="2014" y="459"/>
                  <a:pt x="2021" y="459"/>
                </a:cubicBezTo>
                <a:close/>
                <a:moveTo>
                  <a:pt x="2060" y="459"/>
                </a:moveTo>
                <a:cubicBezTo>
                  <a:pt x="2067" y="459"/>
                  <a:pt x="2073" y="453"/>
                  <a:pt x="2073" y="446"/>
                </a:cubicBezTo>
                <a:cubicBezTo>
                  <a:pt x="2073" y="439"/>
                  <a:pt x="2067" y="434"/>
                  <a:pt x="2060" y="434"/>
                </a:cubicBezTo>
                <a:cubicBezTo>
                  <a:pt x="2053" y="434"/>
                  <a:pt x="2048" y="439"/>
                  <a:pt x="2048" y="446"/>
                </a:cubicBezTo>
                <a:cubicBezTo>
                  <a:pt x="2048" y="453"/>
                  <a:pt x="2053" y="459"/>
                  <a:pt x="2060" y="459"/>
                </a:cubicBezTo>
                <a:close/>
                <a:moveTo>
                  <a:pt x="2100" y="459"/>
                </a:moveTo>
                <a:cubicBezTo>
                  <a:pt x="2107" y="459"/>
                  <a:pt x="2112" y="453"/>
                  <a:pt x="2112" y="446"/>
                </a:cubicBezTo>
                <a:cubicBezTo>
                  <a:pt x="2112" y="439"/>
                  <a:pt x="2107" y="434"/>
                  <a:pt x="2100" y="434"/>
                </a:cubicBezTo>
                <a:cubicBezTo>
                  <a:pt x="2093" y="434"/>
                  <a:pt x="2087" y="439"/>
                  <a:pt x="2087" y="446"/>
                </a:cubicBezTo>
                <a:cubicBezTo>
                  <a:pt x="2087" y="453"/>
                  <a:pt x="2093" y="459"/>
                  <a:pt x="2100" y="459"/>
                </a:cubicBezTo>
                <a:close/>
                <a:moveTo>
                  <a:pt x="2139" y="459"/>
                </a:moveTo>
                <a:cubicBezTo>
                  <a:pt x="2146" y="459"/>
                  <a:pt x="2152" y="453"/>
                  <a:pt x="2152" y="446"/>
                </a:cubicBezTo>
                <a:cubicBezTo>
                  <a:pt x="2152" y="439"/>
                  <a:pt x="2146" y="434"/>
                  <a:pt x="2139" y="434"/>
                </a:cubicBezTo>
                <a:cubicBezTo>
                  <a:pt x="2132" y="434"/>
                  <a:pt x="2126" y="439"/>
                  <a:pt x="2126" y="446"/>
                </a:cubicBezTo>
                <a:cubicBezTo>
                  <a:pt x="2126" y="453"/>
                  <a:pt x="2132" y="459"/>
                  <a:pt x="2139" y="459"/>
                </a:cubicBezTo>
                <a:close/>
                <a:moveTo>
                  <a:pt x="2179" y="459"/>
                </a:moveTo>
                <a:cubicBezTo>
                  <a:pt x="2186" y="459"/>
                  <a:pt x="2191" y="453"/>
                  <a:pt x="2191" y="446"/>
                </a:cubicBezTo>
                <a:cubicBezTo>
                  <a:pt x="2191" y="439"/>
                  <a:pt x="2186" y="434"/>
                  <a:pt x="2179" y="434"/>
                </a:cubicBezTo>
                <a:cubicBezTo>
                  <a:pt x="2171" y="434"/>
                  <a:pt x="2166" y="439"/>
                  <a:pt x="2166" y="446"/>
                </a:cubicBezTo>
                <a:cubicBezTo>
                  <a:pt x="2166" y="453"/>
                  <a:pt x="2171" y="459"/>
                  <a:pt x="2179" y="459"/>
                </a:cubicBezTo>
                <a:close/>
                <a:moveTo>
                  <a:pt x="2218" y="459"/>
                </a:moveTo>
                <a:cubicBezTo>
                  <a:pt x="2225" y="459"/>
                  <a:pt x="2231" y="453"/>
                  <a:pt x="2231" y="446"/>
                </a:cubicBezTo>
                <a:cubicBezTo>
                  <a:pt x="2231" y="439"/>
                  <a:pt x="2225" y="434"/>
                  <a:pt x="2218" y="434"/>
                </a:cubicBezTo>
                <a:cubicBezTo>
                  <a:pt x="2211" y="434"/>
                  <a:pt x="2205" y="439"/>
                  <a:pt x="2205" y="446"/>
                </a:cubicBezTo>
                <a:cubicBezTo>
                  <a:pt x="2205" y="453"/>
                  <a:pt x="2211" y="459"/>
                  <a:pt x="2218" y="459"/>
                </a:cubicBezTo>
                <a:close/>
                <a:moveTo>
                  <a:pt x="2257" y="459"/>
                </a:moveTo>
                <a:cubicBezTo>
                  <a:pt x="2264" y="459"/>
                  <a:pt x="2270" y="453"/>
                  <a:pt x="2270" y="446"/>
                </a:cubicBezTo>
                <a:cubicBezTo>
                  <a:pt x="2270" y="439"/>
                  <a:pt x="2264" y="434"/>
                  <a:pt x="2257" y="434"/>
                </a:cubicBezTo>
                <a:cubicBezTo>
                  <a:pt x="2250" y="434"/>
                  <a:pt x="2245" y="439"/>
                  <a:pt x="2245" y="446"/>
                </a:cubicBezTo>
                <a:cubicBezTo>
                  <a:pt x="2245" y="453"/>
                  <a:pt x="2250" y="459"/>
                  <a:pt x="2257" y="459"/>
                </a:cubicBezTo>
                <a:close/>
                <a:moveTo>
                  <a:pt x="2297" y="459"/>
                </a:moveTo>
                <a:cubicBezTo>
                  <a:pt x="2304" y="459"/>
                  <a:pt x="2310" y="453"/>
                  <a:pt x="2310" y="446"/>
                </a:cubicBezTo>
                <a:cubicBezTo>
                  <a:pt x="2310" y="439"/>
                  <a:pt x="2304" y="434"/>
                  <a:pt x="2297" y="434"/>
                </a:cubicBezTo>
                <a:cubicBezTo>
                  <a:pt x="2290" y="434"/>
                  <a:pt x="2284" y="439"/>
                  <a:pt x="2284" y="446"/>
                </a:cubicBezTo>
                <a:cubicBezTo>
                  <a:pt x="2284" y="453"/>
                  <a:pt x="2290" y="459"/>
                  <a:pt x="2297" y="459"/>
                </a:cubicBezTo>
                <a:close/>
                <a:moveTo>
                  <a:pt x="2336" y="459"/>
                </a:moveTo>
                <a:cubicBezTo>
                  <a:pt x="2343" y="459"/>
                  <a:pt x="2349" y="453"/>
                  <a:pt x="2349" y="446"/>
                </a:cubicBezTo>
                <a:cubicBezTo>
                  <a:pt x="2349" y="439"/>
                  <a:pt x="2343" y="434"/>
                  <a:pt x="2336" y="434"/>
                </a:cubicBezTo>
                <a:cubicBezTo>
                  <a:pt x="2329" y="434"/>
                  <a:pt x="2323" y="439"/>
                  <a:pt x="2323" y="446"/>
                </a:cubicBezTo>
                <a:cubicBezTo>
                  <a:pt x="2323" y="453"/>
                  <a:pt x="2329" y="459"/>
                  <a:pt x="2336" y="459"/>
                </a:cubicBezTo>
                <a:close/>
                <a:moveTo>
                  <a:pt x="2376" y="459"/>
                </a:moveTo>
                <a:cubicBezTo>
                  <a:pt x="2383" y="459"/>
                  <a:pt x="2388" y="453"/>
                  <a:pt x="2388" y="446"/>
                </a:cubicBezTo>
                <a:cubicBezTo>
                  <a:pt x="2388" y="439"/>
                  <a:pt x="2383" y="434"/>
                  <a:pt x="2376" y="434"/>
                </a:cubicBezTo>
                <a:cubicBezTo>
                  <a:pt x="2369" y="434"/>
                  <a:pt x="2363" y="439"/>
                  <a:pt x="2363" y="446"/>
                </a:cubicBezTo>
                <a:cubicBezTo>
                  <a:pt x="2363" y="453"/>
                  <a:pt x="2369" y="459"/>
                  <a:pt x="2376" y="459"/>
                </a:cubicBezTo>
                <a:close/>
                <a:moveTo>
                  <a:pt x="2415" y="459"/>
                </a:moveTo>
                <a:cubicBezTo>
                  <a:pt x="2422" y="459"/>
                  <a:pt x="2428" y="453"/>
                  <a:pt x="2428" y="446"/>
                </a:cubicBezTo>
                <a:cubicBezTo>
                  <a:pt x="2428" y="439"/>
                  <a:pt x="2422" y="434"/>
                  <a:pt x="2415" y="434"/>
                </a:cubicBezTo>
                <a:cubicBezTo>
                  <a:pt x="2408" y="434"/>
                  <a:pt x="2402" y="439"/>
                  <a:pt x="2402" y="446"/>
                </a:cubicBezTo>
                <a:cubicBezTo>
                  <a:pt x="2402" y="453"/>
                  <a:pt x="2408" y="459"/>
                  <a:pt x="2415" y="459"/>
                </a:cubicBezTo>
                <a:close/>
                <a:moveTo>
                  <a:pt x="2454" y="459"/>
                </a:moveTo>
                <a:cubicBezTo>
                  <a:pt x="2462" y="459"/>
                  <a:pt x="2467" y="453"/>
                  <a:pt x="2467" y="446"/>
                </a:cubicBezTo>
                <a:cubicBezTo>
                  <a:pt x="2467" y="439"/>
                  <a:pt x="2462" y="434"/>
                  <a:pt x="2454" y="434"/>
                </a:cubicBezTo>
                <a:cubicBezTo>
                  <a:pt x="2447" y="434"/>
                  <a:pt x="2442" y="439"/>
                  <a:pt x="2442" y="446"/>
                </a:cubicBezTo>
                <a:cubicBezTo>
                  <a:pt x="2442" y="453"/>
                  <a:pt x="2447" y="459"/>
                  <a:pt x="2454" y="459"/>
                </a:cubicBezTo>
                <a:close/>
                <a:moveTo>
                  <a:pt x="2494" y="459"/>
                </a:moveTo>
                <a:cubicBezTo>
                  <a:pt x="2501" y="459"/>
                  <a:pt x="2507" y="453"/>
                  <a:pt x="2507" y="446"/>
                </a:cubicBezTo>
                <a:cubicBezTo>
                  <a:pt x="2507" y="439"/>
                  <a:pt x="2501" y="434"/>
                  <a:pt x="2494" y="434"/>
                </a:cubicBezTo>
                <a:cubicBezTo>
                  <a:pt x="2487" y="434"/>
                  <a:pt x="2481" y="439"/>
                  <a:pt x="2481" y="446"/>
                </a:cubicBezTo>
                <a:cubicBezTo>
                  <a:pt x="2481" y="453"/>
                  <a:pt x="2487" y="459"/>
                  <a:pt x="2494" y="459"/>
                </a:cubicBezTo>
                <a:close/>
                <a:moveTo>
                  <a:pt x="2533" y="459"/>
                </a:moveTo>
                <a:cubicBezTo>
                  <a:pt x="2540" y="459"/>
                  <a:pt x="2546" y="453"/>
                  <a:pt x="2546" y="446"/>
                </a:cubicBezTo>
                <a:cubicBezTo>
                  <a:pt x="2546" y="439"/>
                  <a:pt x="2540" y="434"/>
                  <a:pt x="2533" y="434"/>
                </a:cubicBezTo>
                <a:cubicBezTo>
                  <a:pt x="2526" y="434"/>
                  <a:pt x="2521" y="439"/>
                  <a:pt x="2521" y="446"/>
                </a:cubicBezTo>
                <a:cubicBezTo>
                  <a:pt x="2521" y="453"/>
                  <a:pt x="2526" y="459"/>
                  <a:pt x="2533" y="459"/>
                </a:cubicBezTo>
                <a:close/>
                <a:moveTo>
                  <a:pt x="2573" y="459"/>
                </a:moveTo>
                <a:cubicBezTo>
                  <a:pt x="2580" y="459"/>
                  <a:pt x="2586" y="453"/>
                  <a:pt x="2586" y="446"/>
                </a:cubicBezTo>
                <a:cubicBezTo>
                  <a:pt x="2586" y="439"/>
                  <a:pt x="2580" y="434"/>
                  <a:pt x="2573" y="434"/>
                </a:cubicBezTo>
                <a:cubicBezTo>
                  <a:pt x="2566" y="434"/>
                  <a:pt x="2560" y="439"/>
                  <a:pt x="2560" y="446"/>
                </a:cubicBezTo>
                <a:cubicBezTo>
                  <a:pt x="2560" y="453"/>
                  <a:pt x="2566" y="459"/>
                  <a:pt x="2573" y="459"/>
                </a:cubicBezTo>
                <a:close/>
                <a:moveTo>
                  <a:pt x="2612" y="459"/>
                </a:moveTo>
                <a:cubicBezTo>
                  <a:pt x="2619" y="459"/>
                  <a:pt x="2625" y="453"/>
                  <a:pt x="2625" y="446"/>
                </a:cubicBezTo>
                <a:cubicBezTo>
                  <a:pt x="2625" y="439"/>
                  <a:pt x="2619" y="434"/>
                  <a:pt x="2612" y="434"/>
                </a:cubicBezTo>
                <a:cubicBezTo>
                  <a:pt x="2605" y="434"/>
                  <a:pt x="2599" y="439"/>
                  <a:pt x="2599" y="446"/>
                </a:cubicBezTo>
                <a:cubicBezTo>
                  <a:pt x="2599" y="453"/>
                  <a:pt x="2605" y="459"/>
                  <a:pt x="2612" y="459"/>
                </a:cubicBezTo>
                <a:close/>
                <a:moveTo>
                  <a:pt x="2652" y="459"/>
                </a:moveTo>
                <a:cubicBezTo>
                  <a:pt x="2659" y="459"/>
                  <a:pt x="2664" y="453"/>
                  <a:pt x="2664" y="446"/>
                </a:cubicBezTo>
                <a:cubicBezTo>
                  <a:pt x="2664" y="439"/>
                  <a:pt x="2659" y="434"/>
                  <a:pt x="2652" y="434"/>
                </a:cubicBezTo>
                <a:cubicBezTo>
                  <a:pt x="2645" y="434"/>
                  <a:pt x="2639" y="439"/>
                  <a:pt x="2639" y="446"/>
                </a:cubicBezTo>
                <a:cubicBezTo>
                  <a:pt x="2639" y="453"/>
                  <a:pt x="2645" y="459"/>
                  <a:pt x="2652" y="459"/>
                </a:cubicBezTo>
                <a:close/>
                <a:moveTo>
                  <a:pt x="2691" y="459"/>
                </a:moveTo>
                <a:cubicBezTo>
                  <a:pt x="2698" y="459"/>
                  <a:pt x="2704" y="453"/>
                  <a:pt x="2704" y="446"/>
                </a:cubicBezTo>
                <a:cubicBezTo>
                  <a:pt x="2704" y="439"/>
                  <a:pt x="2698" y="434"/>
                  <a:pt x="2691" y="434"/>
                </a:cubicBezTo>
                <a:cubicBezTo>
                  <a:pt x="2684" y="434"/>
                  <a:pt x="2678" y="439"/>
                  <a:pt x="2678" y="446"/>
                </a:cubicBezTo>
                <a:cubicBezTo>
                  <a:pt x="2678" y="453"/>
                  <a:pt x="2684" y="459"/>
                  <a:pt x="2691" y="459"/>
                </a:cubicBezTo>
                <a:close/>
                <a:moveTo>
                  <a:pt x="2730" y="459"/>
                </a:moveTo>
                <a:cubicBezTo>
                  <a:pt x="2738" y="459"/>
                  <a:pt x="2743" y="453"/>
                  <a:pt x="2743" y="446"/>
                </a:cubicBezTo>
                <a:cubicBezTo>
                  <a:pt x="2743" y="439"/>
                  <a:pt x="2738" y="434"/>
                  <a:pt x="2730" y="434"/>
                </a:cubicBezTo>
                <a:cubicBezTo>
                  <a:pt x="2723" y="434"/>
                  <a:pt x="2718" y="439"/>
                  <a:pt x="2718" y="446"/>
                </a:cubicBezTo>
                <a:cubicBezTo>
                  <a:pt x="2718" y="453"/>
                  <a:pt x="2723" y="459"/>
                  <a:pt x="2730" y="459"/>
                </a:cubicBezTo>
                <a:close/>
                <a:moveTo>
                  <a:pt x="2770" y="459"/>
                </a:moveTo>
                <a:cubicBezTo>
                  <a:pt x="2777" y="459"/>
                  <a:pt x="2783" y="453"/>
                  <a:pt x="2783" y="446"/>
                </a:cubicBezTo>
                <a:cubicBezTo>
                  <a:pt x="2783" y="439"/>
                  <a:pt x="2777" y="434"/>
                  <a:pt x="2770" y="434"/>
                </a:cubicBezTo>
                <a:cubicBezTo>
                  <a:pt x="2763" y="434"/>
                  <a:pt x="2757" y="439"/>
                  <a:pt x="2757" y="446"/>
                </a:cubicBezTo>
                <a:cubicBezTo>
                  <a:pt x="2757" y="453"/>
                  <a:pt x="2763" y="459"/>
                  <a:pt x="2770" y="459"/>
                </a:cubicBezTo>
                <a:close/>
                <a:moveTo>
                  <a:pt x="2809" y="459"/>
                </a:moveTo>
                <a:cubicBezTo>
                  <a:pt x="2816" y="459"/>
                  <a:pt x="2822" y="453"/>
                  <a:pt x="2822" y="446"/>
                </a:cubicBezTo>
                <a:cubicBezTo>
                  <a:pt x="2822" y="439"/>
                  <a:pt x="2816" y="434"/>
                  <a:pt x="2809" y="434"/>
                </a:cubicBezTo>
                <a:cubicBezTo>
                  <a:pt x="2802" y="434"/>
                  <a:pt x="2797" y="439"/>
                  <a:pt x="2797" y="446"/>
                </a:cubicBezTo>
                <a:cubicBezTo>
                  <a:pt x="2797" y="453"/>
                  <a:pt x="2802" y="459"/>
                  <a:pt x="2809" y="459"/>
                </a:cubicBezTo>
                <a:close/>
                <a:moveTo>
                  <a:pt x="2849" y="459"/>
                </a:moveTo>
                <a:cubicBezTo>
                  <a:pt x="2856" y="459"/>
                  <a:pt x="2861" y="453"/>
                  <a:pt x="2861" y="446"/>
                </a:cubicBezTo>
                <a:cubicBezTo>
                  <a:pt x="2861" y="439"/>
                  <a:pt x="2856" y="434"/>
                  <a:pt x="2849" y="434"/>
                </a:cubicBezTo>
                <a:cubicBezTo>
                  <a:pt x="2842" y="434"/>
                  <a:pt x="2836" y="439"/>
                  <a:pt x="2836" y="446"/>
                </a:cubicBezTo>
                <a:cubicBezTo>
                  <a:pt x="2836" y="453"/>
                  <a:pt x="2842" y="459"/>
                  <a:pt x="2849" y="459"/>
                </a:cubicBezTo>
                <a:close/>
                <a:moveTo>
                  <a:pt x="2888" y="459"/>
                </a:moveTo>
                <a:cubicBezTo>
                  <a:pt x="2895" y="459"/>
                  <a:pt x="2901" y="453"/>
                  <a:pt x="2901" y="446"/>
                </a:cubicBezTo>
                <a:cubicBezTo>
                  <a:pt x="2901" y="439"/>
                  <a:pt x="2895" y="434"/>
                  <a:pt x="2888" y="434"/>
                </a:cubicBezTo>
                <a:cubicBezTo>
                  <a:pt x="2881" y="434"/>
                  <a:pt x="2875" y="439"/>
                  <a:pt x="2875" y="446"/>
                </a:cubicBezTo>
                <a:cubicBezTo>
                  <a:pt x="2875" y="453"/>
                  <a:pt x="2881" y="459"/>
                  <a:pt x="2888" y="459"/>
                </a:cubicBezTo>
                <a:close/>
                <a:moveTo>
                  <a:pt x="2928" y="459"/>
                </a:moveTo>
                <a:cubicBezTo>
                  <a:pt x="2935" y="459"/>
                  <a:pt x="2940" y="453"/>
                  <a:pt x="2940" y="446"/>
                </a:cubicBezTo>
                <a:cubicBezTo>
                  <a:pt x="2940" y="439"/>
                  <a:pt x="2935" y="434"/>
                  <a:pt x="2928" y="434"/>
                </a:cubicBezTo>
                <a:cubicBezTo>
                  <a:pt x="2921" y="434"/>
                  <a:pt x="2915" y="439"/>
                  <a:pt x="2915" y="446"/>
                </a:cubicBezTo>
                <a:cubicBezTo>
                  <a:pt x="2915" y="453"/>
                  <a:pt x="2921" y="459"/>
                  <a:pt x="2928" y="459"/>
                </a:cubicBezTo>
                <a:close/>
                <a:moveTo>
                  <a:pt x="2967" y="459"/>
                </a:moveTo>
                <a:cubicBezTo>
                  <a:pt x="2974" y="459"/>
                  <a:pt x="2980" y="453"/>
                  <a:pt x="2980" y="446"/>
                </a:cubicBezTo>
                <a:cubicBezTo>
                  <a:pt x="2980" y="439"/>
                  <a:pt x="2974" y="434"/>
                  <a:pt x="2967" y="434"/>
                </a:cubicBezTo>
                <a:cubicBezTo>
                  <a:pt x="2960" y="434"/>
                  <a:pt x="2954" y="439"/>
                  <a:pt x="2954" y="446"/>
                </a:cubicBezTo>
                <a:cubicBezTo>
                  <a:pt x="2954" y="453"/>
                  <a:pt x="2960" y="459"/>
                  <a:pt x="2967" y="459"/>
                </a:cubicBezTo>
                <a:close/>
                <a:moveTo>
                  <a:pt x="3006" y="459"/>
                </a:moveTo>
                <a:cubicBezTo>
                  <a:pt x="3013" y="459"/>
                  <a:pt x="3019" y="453"/>
                  <a:pt x="3019" y="446"/>
                </a:cubicBezTo>
                <a:cubicBezTo>
                  <a:pt x="3019" y="439"/>
                  <a:pt x="3013" y="434"/>
                  <a:pt x="3006" y="434"/>
                </a:cubicBezTo>
                <a:cubicBezTo>
                  <a:pt x="2999" y="434"/>
                  <a:pt x="2994" y="439"/>
                  <a:pt x="2994" y="446"/>
                </a:cubicBezTo>
                <a:cubicBezTo>
                  <a:pt x="2994" y="453"/>
                  <a:pt x="2999" y="459"/>
                  <a:pt x="3006" y="459"/>
                </a:cubicBezTo>
                <a:close/>
                <a:moveTo>
                  <a:pt x="3046" y="459"/>
                </a:moveTo>
                <a:cubicBezTo>
                  <a:pt x="3053" y="459"/>
                  <a:pt x="3059" y="453"/>
                  <a:pt x="3059" y="446"/>
                </a:cubicBezTo>
                <a:cubicBezTo>
                  <a:pt x="3059" y="439"/>
                  <a:pt x="3053" y="434"/>
                  <a:pt x="3046" y="434"/>
                </a:cubicBezTo>
                <a:cubicBezTo>
                  <a:pt x="3039" y="434"/>
                  <a:pt x="3033" y="439"/>
                  <a:pt x="3033" y="446"/>
                </a:cubicBezTo>
                <a:cubicBezTo>
                  <a:pt x="3033" y="453"/>
                  <a:pt x="3039" y="459"/>
                  <a:pt x="3046" y="459"/>
                </a:cubicBezTo>
                <a:close/>
                <a:moveTo>
                  <a:pt x="3085" y="459"/>
                </a:moveTo>
                <a:cubicBezTo>
                  <a:pt x="3092" y="459"/>
                  <a:pt x="3098" y="453"/>
                  <a:pt x="3098" y="446"/>
                </a:cubicBezTo>
                <a:cubicBezTo>
                  <a:pt x="3098" y="439"/>
                  <a:pt x="3092" y="434"/>
                  <a:pt x="3085" y="434"/>
                </a:cubicBezTo>
                <a:cubicBezTo>
                  <a:pt x="3078" y="434"/>
                  <a:pt x="3073" y="439"/>
                  <a:pt x="3073" y="446"/>
                </a:cubicBezTo>
                <a:cubicBezTo>
                  <a:pt x="3073" y="453"/>
                  <a:pt x="3078" y="459"/>
                  <a:pt x="3085" y="459"/>
                </a:cubicBezTo>
                <a:close/>
                <a:moveTo>
                  <a:pt x="3125" y="459"/>
                </a:moveTo>
                <a:cubicBezTo>
                  <a:pt x="3132" y="459"/>
                  <a:pt x="3137" y="453"/>
                  <a:pt x="3137" y="446"/>
                </a:cubicBezTo>
                <a:cubicBezTo>
                  <a:pt x="3137" y="439"/>
                  <a:pt x="3132" y="434"/>
                  <a:pt x="3125" y="434"/>
                </a:cubicBezTo>
                <a:cubicBezTo>
                  <a:pt x="3118" y="434"/>
                  <a:pt x="3112" y="439"/>
                  <a:pt x="3112" y="446"/>
                </a:cubicBezTo>
                <a:cubicBezTo>
                  <a:pt x="3112" y="453"/>
                  <a:pt x="3118" y="459"/>
                  <a:pt x="3125" y="459"/>
                </a:cubicBezTo>
                <a:close/>
                <a:moveTo>
                  <a:pt x="3243" y="459"/>
                </a:moveTo>
                <a:cubicBezTo>
                  <a:pt x="3250" y="459"/>
                  <a:pt x="3256" y="453"/>
                  <a:pt x="3256" y="446"/>
                </a:cubicBezTo>
                <a:cubicBezTo>
                  <a:pt x="3256" y="439"/>
                  <a:pt x="3250" y="434"/>
                  <a:pt x="3243" y="434"/>
                </a:cubicBezTo>
                <a:cubicBezTo>
                  <a:pt x="3236" y="434"/>
                  <a:pt x="3230" y="439"/>
                  <a:pt x="3230" y="446"/>
                </a:cubicBezTo>
                <a:cubicBezTo>
                  <a:pt x="3230" y="453"/>
                  <a:pt x="3236" y="459"/>
                  <a:pt x="3243" y="459"/>
                </a:cubicBezTo>
                <a:close/>
                <a:moveTo>
                  <a:pt x="3309" y="446"/>
                </a:moveTo>
                <a:cubicBezTo>
                  <a:pt x="3309" y="453"/>
                  <a:pt x="3315" y="459"/>
                  <a:pt x="3322" y="459"/>
                </a:cubicBezTo>
                <a:cubicBezTo>
                  <a:pt x="3329" y="459"/>
                  <a:pt x="3335" y="453"/>
                  <a:pt x="3335" y="446"/>
                </a:cubicBezTo>
                <a:cubicBezTo>
                  <a:pt x="3335" y="439"/>
                  <a:pt x="3329" y="434"/>
                  <a:pt x="3322" y="434"/>
                </a:cubicBezTo>
                <a:cubicBezTo>
                  <a:pt x="3315" y="434"/>
                  <a:pt x="3309" y="439"/>
                  <a:pt x="3309" y="446"/>
                </a:cubicBezTo>
                <a:close/>
                <a:moveTo>
                  <a:pt x="89" y="478"/>
                </a:moveTo>
                <a:cubicBezTo>
                  <a:pt x="85" y="478"/>
                  <a:pt x="82" y="482"/>
                  <a:pt x="82" y="486"/>
                </a:cubicBezTo>
                <a:cubicBezTo>
                  <a:pt x="82" y="490"/>
                  <a:pt x="85" y="493"/>
                  <a:pt x="89" y="493"/>
                </a:cubicBezTo>
                <a:cubicBezTo>
                  <a:pt x="93" y="493"/>
                  <a:pt x="96" y="490"/>
                  <a:pt x="96" y="486"/>
                </a:cubicBezTo>
                <a:cubicBezTo>
                  <a:pt x="96" y="482"/>
                  <a:pt x="93" y="478"/>
                  <a:pt x="89" y="478"/>
                </a:cubicBezTo>
                <a:close/>
                <a:moveTo>
                  <a:pt x="326" y="476"/>
                </a:moveTo>
                <a:cubicBezTo>
                  <a:pt x="320" y="476"/>
                  <a:pt x="316" y="480"/>
                  <a:pt x="316" y="486"/>
                </a:cubicBezTo>
                <a:cubicBezTo>
                  <a:pt x="316" y="491"/>
                  <a:pt x="320" y="496"/>
                  <a:pt x="326" y="496"/>
                </a:cubicBezTo>
                <a:cubicBezTo>
                  <a:pt x="331" y="496"/>
                  <a:pt x="336" y="491"/>
                  <a:pt x="336" y="486"/>
                </a:cubicBezTo>
                <a:cubicBezTo>
                  <a:pt x="336" y="480"/>
                  <a:pt x="331" y="476"/>
                  <a:pt x="326" y="476"/>
                </a:cubicBezTo>
                <a:close/>
                <a:moveTo>
                  <a:pt x="365" y="473"/>
                </a:moveTo>
                <a:cubicBezTo>
                  <a:pt x="358" y="473"/>
                  <a:pt x="352" y="479"/>
                  <a:pt x="352" y="486"/>
                </a:cubicBezTo>
                <a:cubicBezTo>
                  <a:pt x="352" y="493"/>
                  <a:pt x="358" y="499"/>
                  <a:pt x="365" y="499"/>
                </a:cubicBezTo>
                <a:cubicBezTo>
                  <a:pt x="372" y="499"/>
                  <a:pt x="378" y="493"/>
                  <a:pt x="378" y="486"/>
                </a:cubicBezTo>
                <a:cubicBezTo>
                  <a:pt x="378" y="479"/>
                  <a:pt x="372" y="473"/>
                  <a:pt x="365" y="473"/>
                </a:cubicBezTo>
                <a:close/>
                <a:moveTo>
                  <a:pt x="404" y="499"/>
                </a:moveTo>
                <a:cubicBezTo>
                  <a:pt x="411" y="499"/>
                  <a:pt x="417" y="493"/>
                  <a:pt x="417" y="486"/>
                </a:cubicBezTo>
                <a:cubicBezTo>
                  <a:pt x="417" y="479"/>
                  <a:pt x="411" y="473"/>
                  <a:pt x="404" y="473"/>
                </a:cubicBezTo>
                <a:cubicBezTo>
                  <a:pt x="397" y="473"/>
                  <a:pt x="392" y="479"/>
                  <a:pt x="392" y="486"/>
                </a:cubicBezTo>
                <a:cubicBezTo>
                  <a:pt x="392" y="493"/>
                  <a:pt x="397" y="499"/>
                  <a:pt x="404" y="499"/>
                </a:cubicBezTo>
                <a:close/>
                <a:moveTo>
                  <a:pt x="444" y="499"/>
                </a:moveTo>
                <a:cubicBezTo>
                  <a:pt x="451" y="499"/>
                  <a:pt x="457" y="493"/>
                  <a:pt x="457" y="486"/>
                </a:cubicBezTo>
                <a:cubicBezTo>
                  <a:pt x="457" y="479"/>
                  <a:pt x="451" y="473"/>
                  <a:pt x="444" y="473"/>
                </a:cubicBezTo>
                <a:cubicBezTo>
                  <a:pt x="437" y="473"/>
                  <a:pt x="431" y="479"/>
                  <a:pt x="431" y="486"/>
                </a:cubicBezTo>
                <a:cubicBezTo>
                  <a:pt x="431" y="493"/>
                  <a:pt x="437" y="499"/>
                  <a:pt x="444" y="499"/>
                </a:cubicBezTo>
                <a:close/>
                <a:moveTo>
                  <a:pt x="483" y="499"/>
                </a:moveTo>
                <a:cubicBezTo>
                  <a:pt x="490" y="499"/>
                  <a:pt x="496" y="493"/>
                  <a:pt x="496" y="486"/>
                </a:cubicBezTo>
                <a:cubicBezTo>
                  <a:pt x="496" y="479"/>
                  <a:pt x="490" y="473"/>
                  <a:pt x="483" y="473"/>
                </a:cubicBezTo>
                <a:cubicBezTo>
                  <a:pt x="476" y="473"/>
                  <a:pt x="471" y="479"/>
                  <a:pt x="471" y="486"/>
                </a:cubicBezTo>
                <a:cubicBezTo>
                  <a:pt x="471" y="493"/>
                  <a:pt x="476" y="499"/>
                  <a:pt x="483" y="499"/>
                </a:cubicBezTo>
                <a:close/>
                <a:moveTo>
                  <a:pt x="523" y="499"/>
                </a:moveTo>
                <a:cubicBezTo>
                  <a:pt x="530" y="499"/>
                  <a:pt x="535" y="493"/>
                  <a:pt x="535" y="486"/>
                </a:cubicBezTo>
                <a:cubicBezTo>
                  <a:pt x="535" y="479"/>
                  <a:pt x="530" y="473"/>
                  <a:pt x="523" y="473"/>
                </a:cubicBezTo>
                <a:cubicBezTo>
                  <a:pt x="516" y="473"/>
                  <a:pt x="510" y="479"/>
                  <a:pt x="510" y="486"/>
                </a:cubicBezTo>
                <a:cubicBezTo>
                  <a:pt x="510" y="493"/>
                  <a:pt x="516" y="499"/>
                  <a:pt x="523" y="499"/>
                </a:cubicBezTo>
                <a:close/>
                <a:moveTo>
                  <a:pt x="562" y="499"/>
                </a:moveTo>
                <a:cubicBezTo>
                  <a:pt x="569" y="499"/>
                  <a:pt x="575" y="493"/>
                  <a:pt x="575" y="486"/>
                </a:cubicBezTo>
                <a:cubicBezTo>
                  <a:pt x="575" y="479"/>
                  <a:pt x="569" y="473"/>
                  <a:pt x="562" y="473"/>
                </a:cubicBezTo>
                <a:cubicBezTo>
                  <a:pt x="555" y="473"/>
                  <a:pt x="549" y="479"/>
                  <a:pt x="549" y="486"/>
                </a:cubicBezTo>
                <a:cubicBezTo>
                  <a:pt x="549" y="493"/>
                  <a:pt x="555" y="499"/>
                  <a:pt x="562" y="499"/>
                </a:cubicBezTo>
                <a:close/>
                <a:moveTo>
                  <a:pt x="602" y="499"/>
                </a:moveTo>
                <a:cubicBezTo>
                  <a:pt x="609" y="499"/>
                  <a:pt x="614" y="493"/>
                  <a:pt x="614" y="486"/>
                </a:cubicBezTo>
                <a:cubicBezTo>
                  <a:pt x="614" y="479"/>
                  <a:pt x="609" y="473"/>
                  <a:pt x="602" y="473"/>
                </a:cubicBezTo>
                <a:cubicBezTo>
                  <a:pt x="595" y="473"/>
                  <a:pt x="589" y="479"/>
                  <a:pt x="589" y="486"/>
                </a:cubicBezTo>
                <a:cubicBezTo>
                  <a:pt x="589" y="493"/>
                  <a:pt x="595" y="499"/>
                  <a:pt x="602" y="499"/>
                </a:cubicBezTo>
                <a:close/>
                <a:moveTo>
                  <a:pt x="641" y="499"/>
                </a:moveTo>
                <a:cubicBezTo>
                  <a:pt x="648" y="499"/>
                  <a:pt x="654" y="493"/>
                  <a:pt x="654" y="486"/>
                </a:cubicBezTo>
                <a:cubicBezTo>
                  <a:pt x="654" y="479"/>
                  <a:pt x="648" y="473"/>
                  <a:pt x="641" y="473"/>
                </a:cubicBezTo>
                <a:cubicBezTo>
                  <a:pt x="634" y="473"/>
                  <a:pt x="628" y="479"/>
                  <a:pt x="628" y="486"/>
                </a:cubicBezTo>
                <a:cubicBezTo>
                  <a:pt x="628" y="493"/>
                  <a:pt x="634" y="499"/>
                  <a:pt x="641" y="499"/>
                </a:cubicBezTo>
                <a:close/>
                <a:moveTo>
                  <a:pt x="680" y="499"/>
                </a:moveTo>
                <a:cubicBezTo>
                  <a:pt x="687" y="499"/>
                  <a:pt x="693" y="493"/>
                  <a:pt x="693" y="486"/>
                </a:cubicBezTo>
                <a:cubicBezTo>
                  <a:pt x="693" y="479"/>
                  <a:pt x="687" y="473"/>
                  <a:pt x="680" y="473"/>
                </a:cubicBezTo>
                <a:cubicBezTo>
                  <a:pt x="673" y="473"/>
                  <a:pt x="668" y="479"/>
                  <a:pt x="668" y="486"/>
                </a:cubicBezTo>
                <a:cubicBezTo>
                  <a:pt x="668" y="493"/>
                  <a:pt x="673" y="499"/>
                  <a:pt x="680" y="499"/>
                </a:cubicBezTo>
                <a:close/>
                <a:moveTo>
                  <a:pt x="720" y="499"/>
                </a:moveTo>
                <a:cubicBezTo>
                  <a:pt x="727" y="499"/>
                  <a:pt x="733" y="493"/>
                  <a:pt x="733" y="486"/>
                </a:cubicBezTo>
                <a:cubicBezTo>
                  <a:pt x="733" y="479"/>
                  <a:pt x="727" y="473"/>
                  <a:pt x="720" y="473"/>
                </a:cubicBezTo>
                <a:cubicBezTo>
                  <a:pt x="713" y="473"/>
                  <a:pt x="707" y="479"/>
                  <a:pt x="707" y="486"/>
                </a:cubicBezTo>
                <a:cubicBezTo>
                  <a:pt x="707" y="493"/>
                  <a:pt x="713" y="499"/>
                  <a:pt x="720" y="499"/>
                </a:cubicBezTo>
                <a:close/>
                <a:moveTo>
                  <a:pt x="759" y="499"/>
                </a:moveTo>
                <a:cubicBezTo>
                  <a:pt x="766" y="499"/>
                  <a:pt x="772" y="493"/>
                  <a:pt x="772" y="486"/>
                </a:cubicBezTo>
                <a:cubicBezTo>
                  <a:pt x="772" y="479"/>
                  <a:pt x="766" y="473"/>
                  <a:pt x="759" y="473"/>
                </a:cubicBezTo>
                <a:cubicBezTo>
                  <a:pt x="752" y="473"/>
                  <a:pt x="747" y="479"/>
                  <a:pt x="747" y="486"/>
                </a:cubicBezTo>
                <a:cubicBezTo>
                  <a:pt x="747" y="493"/>
                  <a:pt x="752" y="499"/>
                  <a:pt x="759" y="499"/>
                </a:cubicBezTo>
                <a:close/>
                <a:moveTo>
                  <a:pt x="799" y="499"/>
                </a:moveTo>
                <a:cubicBezTo>
                  <a:pt x="806" y="499"/>
                  <a:pt x="811" y="493"/>
                  <a:pt x="811" y="486"/>
                </a:cubicBezTo>
                <a:cubicBezTo>
                  <a:pt x="811" y="479"/>
                  <a:pt x="806" y="473"/>
                  <a:pt x="799" y="473"/>
                </a:cubicBezTo>
                <a:cubicBezTo>
                  <a:pt x="792" y="473"/>
                  <a:pt x="786" y="479"/>
                  <a:pt x="786" y="486"/>
                </a:cubicBezTo>
                <a:cubicBezTo>
                  <a:pt x="786" y="493"/>
                  <a:pt x="792" y="499"/>
                  <a:pt x="799" y="499"/>
                </a:cubicBezTo>
                <a:close/>
                <a:moveTo>
                  <a:pt x="956" y="499"/>
                </a:moveTo>
                <a:cubicBezTo>
                  <a:pt x="963" y="499"/>
                  <a:pt x="969" y="493"/>
                  <a:pt x="969" y="486"/>
                </a:cubicBezTo>
                <a:cubicBezTo>
                  <a:pt x="969" y="479"/>
                  <a:pt x="963" y="473"/>
                  <a:pt x="956" y="473"/>
                </a:cubicBezTo>
                <a:cubicBezTo>
                  <a:pt x="949" y="473"/>
                  <a:pt x="944" y="479"/>
                  <a:pt x="944" y="486"/>
                </a:cubicBezTo>
                <a:cubicBezTo>
                  <a:pt x="944" y="493"/>
                  <a:pt x="949" y="499"/>
                  <a:pt x="956" y="499"/>
                </a:cubicBezTo>
                <a:close/>
                <a:moveTo>
                  <a:pt x="996" y="499"/>
                </a:moveTo>
                <a:cubicBezTo>
                  <a:pt x="1003" y="499"/>
                  <a:pt x="1009" y="493"/>
                  <a:pt x="1009" y="486"/>
                </a:cubicBezTo>
                <a:cubicBezTo>
                  <a:pt x="1009" y="479"/>
                  <a:pt x="1003" y="473"/>
                  <a:pt x="996" y="473"/>
                </a:cubicBezTo>
                <a:cubicBezTo>
                  <a:pt x="989" y="473"/>
                  <a:pt x="983" y="479"/>
                  <a:pt x="983" y="486"/>
                </a:cubicBezTo>
                <a:cubicBezTo>
                  <a:pt x="983" y="493"/>
                  <a:pt x="989" y="499"/>
                  <a:pt x="996" y="499"/>
                </a:cubicBezTo>
                <a:close/>
                <a:moveTo>
                  <a:pt x="1035" y="499"/>
                </a:moveTo>
                <a:cubicBezTo>
                  <a:pt x="1042" y="499"/>
                  <a:pt x="1048" y="493"/>
                  <a:pt x="1048" y="486"/>
                </a:cubicBezTo>
                <a:cubicBezTo>
                  <a:pt x="1048" y="479"/>
                  <a:pt x="1042" y="473"/>
                  <a:pt x="1035" y="473"/>
                </a:cubicBezTo>
                <a:cubicBezTo>
                  <a:pt x="1028" y="473"/>
                  <a:pt x="1022" y="479"/>
                  <a:pt x="1022" y="486"/>
                </a:cubicBezTo>
                <a:cubicBezTo>
                  <a:pt x="1022" y="493"/>
                  <a:pt x="1028" y="499"/>
                  <a:pt x="1035" y="499"/>
                </a:cubicBezTo>
                <a:close/>
                <a:moveTo>
                  <a:pt x="1666" y="493"/>
                </a:moveTo>
                <a:cubicBezTo>
                  <a:pt x="1670" y="493"/>
                  <a:pt x="1673" y="490"/>
                  <a:pt x="1673" y="486"/>
                </a:cubicBezTo>
                <a:cubicBezTo>
                  <a:pt x="1673" y="482"/>
                  <a:pt x="1670" y="478"/>
                  <a:pt x="1666" y="478"/>
                </a:cubicBezTo>
                <a:cubicBezTo>
                  <a:pt x="1662" y="478"/>
                  <a:pt x="1659" y="482"/>
                  <a:pt x="1659" y="486"/>
                </a:cubicBezTo>
                <a:cubicBezTo>
                  <a:pt x="1659" y="490"/>
                  <a:pt x="1662" y="493"/>
                  <a:pt x="1666" y="493"/>
                </a:cubicBezTo>
                <a:close/>
                <a:moveTo>
                  <a:pt x="1784" y="499"/>
                </a:moveTo>
                <a:cubicBezTo>
                  <a:pt x="1791" y="499"/>
                  <a:pt x="1797" y="493"/>
                  <a:pt x="1797" y="486"/>
                </a:cubicBezTo>
                <a:cubicBezTo>
                  <a:pt x="1797" y="479"/>
                  <a:pt x="1791" y="473"/>
                  <a:pt x="1784" y="473"/>
                </a:cubicBezTo>
                <a:cubicBezTo>
                  <a:pt x="1777" y="473"/>
                  <a:pt x="1772" y="479"/>
                  <a:pt x="1772" y="486"/>
                </a:cubicBezTo>
                <a:cubicBezTo>
                  <a:pt x="1772" y="493"/>
                  <a:pt x="1777" y="499"/>
                  <a:pt x="1784" y="499"/>
                </a:cubicBezTo>
                <a:close/>
                <a:moveTo>
                  <a:pt x="1863" y="473"/>
                </a:moveTo>
                <a:cubicBezTo>
                  <a:pt x="1856" y="473"/>
                  <a:pt x="1850" y="479"/>
                  <a:pt x="1850" y="486"/>
                </a:cubicBezTo>
                <a:cubicBezTo>
                  <a:pt x="1850" y="493"/>
                  <a:pt x="1856" y="498"/>
                  <a:pt x="1863" y="498"/>
                </a:cubicBezTo>
                <a:cubicBezTo>
                  <a:pt x="1870" y="498"/>
                  <a:pt x="1876" y="493"/>
                  <a:pt x="1876" y="486"/>
                </a:cubicBezTo>
                <a:cubicBezTo>
                  <a:pt x="1876" y="479"/>
                  <a:pt x="1870" y="473"/>
                  <a:pt x="1863" y="473"/>
                </a:cubicBezTo>
                <a:close/>
                <a:moveTo>
                  <a:pt x="1942" y="499"/>
                </a:moveTo>
                <a:cubicBezTo>
                  <a:pt x="1949" y="499"/>
                  <a:pt x="1955" y="493"/>
                  <a:pt x="1955" y="486"/>
                </a:cubicBezTo>
                <a:cubicBezTo>
                  <a:pt x="1955" y="479"/>
                  <a:pt x="1949" y="473"/>
                  <a:pt x="1942" y="473"/>
                </a:cubicBezTo>
                <a:cubicBezTo>
                  <a:pt x="1935" y="473"/>
                  <a:pt x="1929" y="479"/>
                  <a:pt x="1929" y="486"/>
                </a:cubicBezTo>
                <a:cubicBezTo>
                  <a:pt x="1929" y="493"/>
                  <a:pt x="1935" y="499"/>
                  <a:pt x="1942" y="499"/>
                </a:cubicBezTo>
                <a:close/>
                <a:moveTo>
                  <a:pt x="1981" y="499"/>
                </a:moveTo>
                <a:cubicBezTo>
                  <a:pt x="1988" y="499"/>
                  <a:pt x="1994" y="493"/>
                  <a:pt x="1994" y="486"/>
                </a:cubicBezTo>
                <a:cubicBezTo>
                  <a:pt x="1994" y="479"/>
                  <a:pt x="1988" y="473"/>
                  <a:pt x="1981" y="473"/>
                </a:cubicBezTo>
                <a:cubicBezTo>
                  <a:pt x="1974" y="473"/>
                  <a:pt x="1969" y="479"/>
                  <a:pt x="1969" y="486"/>
                </a:cubicBezTo>
                <a:cubicBezTo>
                  <a:pt x="1969" y="493"/>
                  <a:pt x="1974" y="499"/>
                  <a:pt x="1981" y="499"/>
                </a:cubicBezTo>
                <a:close/>
                <a:moveTo>
                  <a:pt x="2021" y="499"/>
                </a:moveTo>
                <a:cubicBezTo>
                  <a:pt x="2028" y="499"/>
                  <a:pt x="2034" y="493"/>
                  <a:pt x="2034" y="486"/>
                </a:cubicBezTo>
                <a:cubicBezTo>
                  <a:pt x="2034" y="479"/>
                  <a:pt x="2028" y="473"/>
                  <a:pt x="2021" y="473"/>
                </a:cubicBezTo>
                <a:cubicBezTo>
                  <a:pt x="2014" y="473"/>
                  <a:pt x="2008" y="479"/>
                  <a:pt x="2008" y="486"/>
                </a:cubicBezTo>
                <a:cubicBezTo>
                  <a:pt x="2008" y="493"/>
                  <a:pt x="2014" y="499"/>
                  <a:pt x="2021" y="499"/>
                </a:cubicBezTo>
                <a:close/>
                <a:moveTo>
                  <a:pt x="2060" y="499"/>
                </a:moveTo>
                <a:cubicBezTo>
                  <a:pt x="2067" y="499"/>
                  <a:pt x="2073" y="493"/>
                  <a:pt x="2073" y="486"/>
                </a:cubicBezTo>
                <a:cubicBezTo>
                  <a:pt x="2073" y="479"/>
                  <a:pt x="2067" y="473"/>
                  <a:pt x="2060" y="473"/>
                </a:cubicBezTo>
                <a:cubicBezTo>
                  <a:pt x="2053" y="473"/>
                  <a:pt x="2048" y="479"/>
                  <a:pt x="2048" y="486"/>
                </a:cubicBezTo>
                <a:cubicBezTo>
                  <a:pt x="2048" y="493"/>
                  <a:pt x="2053" y="499"/>
                  <a:pt x="2060" y="499"/>
                </a:cubicBezTo>
                <a:close/>
                <a:moveTo>
                  <a:pt x="2100" y="499"/>
                </a:moveTo>
                <a:cubicBezTo>
                  <a:pt x="2107" y="499"/>
                  <a:pt x="2112" y="493"/>
                  <a:pt x="2112" y="486"/>
                </a:cubicBezTo>
                <a:cubicBezTo>
                  <a:pt x="2112" y="479"/>
                  <a:pt x="2107" y="473"/>
                  <a:pt x="2100" y="473"/>
                </a:cubicBezTo>
                <a:cubicBezTo>
                  <a:pt x="2093" y="473"/>
                  <a:pt x="2087" y="479"/>
                  <a:pt x="2087" y="486"/>
                </a:cubicBezTo>
                <a:cubicBezTo>
                  <a:pt x="2087" y="493"/>
                  <a:pt x="2093" y="499"/>
                  <a:pt x="2100" y="499"/>
                </a:cubicBezTo>
                <a:close/>
                <a:moveTo>
                  <a:pt x="2139" y="499"/>
                </a:moveTo>
                <a:cubicBezTo>
                  <a:pt x="2146" y="499"/>
                  <a:pt x="2152" y="493"/>
                  <a:pt x="2152" y="486"/>
                </a:cubicBezTo>
                <a:cubicBezTo>
                  <a:pt x="2152" y="479"/>
                  <a:pt x="2146" y="473"/>
                  <a:pt x="2139" y="473"/>
                </a:cubicBezTo>
                <a:cubicBezTo>
                  <a:pt x="2132" y="473"/>
                  <a:pt x="2126" y="479"/>
                  <a:pt x="2126" y="486"/>
                </a:cubicBezTo>
                <a:cubicBezTo>
                  <a:pt x="2126" y="493"/>
                  <a:pt x="2132" y="499"/>
                  <a:pt x="2139" y="499"/>
                </a:cubicBezTo>
                <a:close/>
                <a:moveTo>
                  <a:pt x="2179" y="499"/>
                </a:moveTo>
                <a:cubicBezTo>
                  <a:pt x="2186" y="499"/>
                  <a:pt x="2191" y="493"/>
                  <a:pt x="2191" y="486"/>
                </a:cubicBezTo>
                <a:cubicBezTo>
                  <a:pt x="2191" y="479"/>
                  <a:pt x="2186" y="473"/>
                  <a:pt x="2179" y="473"/>
                </a:cubicBezTo>
                <a:cubicBezTo>
                  <a:pt x="2171" y="473"/>
                  <a:pt x="2166" y="479"/>
                  <a:pt x="2166" y="486"/>
                </a:cubicBezTo>
                <a:cubicBezTo>
                  <a:pt x="2166" y="493"/>
                  <a:pt x="2171" y="499"/>
                  <a:pt x="2179" y="499"/>
                </a:cubicBezTo>
                <a:close/>
                <a:moveTo>
                  <a:pt x="2218" y="499"/>
                </a:moveTo>
                <a:cubicBezTo>
                  <a:pt x="2225" y="499"/>
                  <a:pt x="2231" y="493"/>
                  <a:pt x="2231" y="486"/>
                </a:cubicBezTo>
                <a:cubicBezTo>
                  <a:pt x="2231" y="479"/>
                  <a:pt x="2225" y="473"/>
                  <a:pt x="2218" y="473"/>
                </a:cubicBezTo>
                <a:cubicBezTo>
                  <a:pt x="2211" y="473"/>
                  <a:pt x="2205" y="479"/>
                  <a:pt x="2205" y="486"/>
                </a:cubicBezTo>
                <a:cubicBezTo>
                  <a:pt x="2205" y="493"/>
                  <a:pt x="2211" y="499"/>
                  <a:pt x="2218" y="499"/>
                </a:cubicBezTo>
                <a:close/>
                <a:moveTo>
                  <a:pt x="2257" y="499"/>
                </a:moveTo>
                <a:cubicBezTo>
                  <a:pt x="2264" y="499"/>
                  <a:pt x="2270" y="493"/>
                  <a:pt x="2270" y="486"/>
                </a:cubicBezTo>
                <a:cubicBezTo>
                  <a:pt x="2270" y="479"/>
                  <a:pt x="2264" y="473"/>
                  <a:pt x="2257" y="473"/>
                </a:cubicBezTo>
                <a:cubicBezTo>
                  <a:pt x="2250" y="473"/>
                  <a:pt x="2245" y="479"/>
                  <a:pt x="2245" y="486"/>
                </a:cubicBezTo>
                <a:cubicBezTo>
                  <a:pt x="2245" y="493"/>
                  <a:pt x="2250" y="499"/>
                  <a:pt x="2257" y="499"/>
                </a:cubicBezTo>
                <a:close/>
                <a:moveTo>
                  <a:pt x="2297" y="499"/>
                </a:moveTo>
                <a:cubicBezTo>
                  <a:pt x="2304" y="499"/>
                  <a:pt x="2310" y="493"/>
                  <a:pt x="2310" y="486"/>
                </a:cubicBezTo>
                <a:cubicBezTo>
                  <a:pt x="2310" y="479"/>
                  <a:pt x="2304" y="473"/>
                  <a:pt x="2297" y="473"/>
                </a:cubicBezTo>
                <a:cubicBezTo>
                  <a:pt x="2290" y="473"/>
                  <a:pt x="2284" y="479"/>
                  <a:pt x="2284" y="486"/>
                </a:cubicBezTo>
                <a:cubicBezTo>
                  <a:pt x="2284" y="493"/>
                  <a:pt x="2290" y="499"/>
                  <a:pt x="2297" y="499"/>
                </a:cubicBezTo>
                <a:close/>
                <a:moveTo>
                  <a:pt x="2336" y="499"/>
                </a:moveTo>
                <a:cubicBezTo>
                  <a:pt x="2343" y="499"/>
                  <a:pt x="2349" y="493"/>
                  <a:pt x="2349" y="486"/>
                </a:cubicBezTo>
                <a:cubicBezTo>
                  <a:pt x="2349" y="479"/>
                  <a:pt x="2343" y="473"/>
                  <a:pt x="2336" y="473"/>
                </a:cubicBezTo>
                <a:cubicBezTo>
                  <a:pt x="2329" y="473"/>
                  <a:pt x="2323" y="479"/>
                  <a:pt x="2323" y="486"/>
                </a:cubicBezTo>
                <a:cubicBezTo>
                  <a:pt x="2323" y="493"/>
                  <a:pt x="2329" y="499"/>
                  <a:pt x="2336" y="499"/>
                </a:cubicBezTo>
                <a:close/>
                <a:moveTo>
                  <a:pt x="2376" y="499"/>
                </a:moveTo>
                <a:cubicBezTo>
                  <a:pt x="2383" y="499"/>
                  <a:pt x="2388" y="493"/>
                  <a:pt x="2388" y="486"/>
                </a:cubicBezTo>
                <a:cubicBezTo>
                  <a:pt x="2388" y="479"/>
                  <a:pt x="2383" y="473"/>
                  <a:pt x="2376" y="473"/>
                </a:cubicBezTo>
                <a:cubicBezTo>
                  <a:pt x="2369" y="473"/>
                  <a:pt x="2363" y="479"/>
                  <a:pt x="2363" y="486"/>
                </a:cubicBezTo>
                <a:cubicBezTo>
                  <a:pt x="2363" y="493"/>
                  <a:pt x="2369" y="499"/>
                  <a:pt x="2376" y="499"/>
                </a:cubicBezTo>
                <a:close/>
                <a:moveTo>
                  <a:pt x="2415" y="499"/>
                </a:moveTo>
                <a:cubicBezTo>
                  <a:pt x="2422" y="499"/>
                  <a:pt x="2428" y="493"/>
                  <a:pt x="2428" y="486"/>
                </a:cubicBezTo>
                <a:cubicBezTo>
                  <a:pt x="2428" y="479"/>
                  <a:pt x="2422" y="473"/>
                  <a:pt x="2415" y="473"/>
                </a:cubicBezTo>
                <a:cubicBezTo>
                  <a:pt x="2408" y="473"/>
                  <a:pt x="2402" y="479"/>
                  <a:pt x="2402" y="486"/>
                </a:cubicBezTo>
                <a:cubicBezTo>
                  <a:pt x="2402" y="493"/>
                  <a:pt x="2408" y="499"/>
                  <a:pt x="2415" y="499"/>
                </a:cubicBezTo>
                <a:close/>
                <a:moveTo>
                  <a:pt x="2454" y="499"/>
                </a:moveTo>
                <a:cubicBezTo>
                  <a:pt x="2462" y="499"/>
                  <a:pt x="2467" y="493"/>
                  <a:pt x="2467" y="486"/>
                </a:cubicBezTo>
                <a:cubicBezTo>
                  <a:pt x="2467" y="479"/>
                  <a:pt x="2462" y="473"/>
                  <a:pt x="2454" y="473"/>
                </a:cubicBezTo>
                <a:cubicBezTo>
                  <a:pt x="2447" y="473"/>
                  <a:pt x="2442" y="479"/>
                  <a:pt x="2442" y="486"/>
                </a:cubicBezTo>
                <a:cubicBezTo>
                  <a:pt x="2442" y="493"/>
                  <a:pt x="2447" y="499"/>
                  <a:pt x="2454" y="499"/>
                </a:cubicBezTo>
                <a:close/>
                <a:moveTo>
                  <a:pt x="2494" y="499"/>
                </a:moveTo>
                <a:cubicBezTo>
                  <a:pt x="2501" y="499"/>
                  <a:pt x="2507" y="493"/>
                  <a:pt x="2507" y="486"/>
                </a:cubicBezTo>
                <a:cubicBezTo>
                  <a:pt x="2507" y="479"/>
                  <a:pt x="2501" y="473"/>
                  <a:pt x="2494" y="473"/>
                </a:cubicBezTo>
                <a:cubicBezTo>
                  <a:pt x="2487" y="473"/>
                  <a:pt x="2481" y="479"/>
                  <a:pt x="2481" y="486"/>
                </a:cubicBezTo>
                <a:cubicBezTo>
                  <a:pt x="2481" y="493"/>
                  <a:pt x="2487" y="499"/>
                  <a:pt x="2494" y="499"/>
                </a:cubicBezTo>
                <a:close/>
                <a:moveTo>
                  <a:pt x="2533" y="499"/>
                </a:moveTo>
                <a:cubicBezTo>
                  <a:pt x="2540" y="499"/>
                  <a:pt x="2546" y="493"/>
                  <a:pt x="2546" y="486"/>
                </a:cubicBezTo>
                <a:cubicBezTo>
                  <a:pt x="2546" y="479"/>
                  <a:pt x="2540" y="473"/>
                  <a:pt x="2533" y="473"/>
                </a:cubicBezTo>
                <a:cubicBezTo>
                  <a:pt x="2526" y="473"/>
                  <a:pt x="2521" y="479"/>
                  <a:pt x="2521" y="486"/>
                </a:cubicBezTo>
                <a:cubicBezTo>
                  <a:pt x="2521" y="493"/>
                  <a:pt x="2526" y="499"/>
                  <a:pt x="2533" y="499"/>
                </a:cubicBezTo>
                <a:close/>
                <a:moveTo>
                  <a:pt x="2573" y="499"/>
                </a:moveTo>
                <a:cubicBezTo>
                  <a:pt x="2580" y="499"/>
                  <a:pt x="2586" y="493"/>
                  <a:pt x="2586" y="486"/>
                </a:cubicBezTo>
                <a:cubicBezTo>
                  <a:pt x="2586" y="479"/>
                  <a:pt x="2580" y="473"/>
                  <a:pt x="2573" y="473"/>
                </a:cubicBezTo>
                <a:cubicBezTo>
                  <a:pt x="2566" y="473"/>
                  <a:pt x="2560" y="479"/>
                  <a:pt x="2560" y="486"/>
                </a:cubicBezTo>
                <a:cubicBezTo>
                  <a:pt x="2560" y="493"/>
                  <a:pt x="2566" y="499"/>
                  <a:pt x="2573" y="499"/>
                </a:cubicBezTo>
                <a:close/>
                <a:moveTo>
                  <a:pt x="2612" y="499"/>
                </a:moveTo>
                <a:cubicBezTo>
                  <a:pt x="2619" y="499"/>
                  <a:pt x="2625" y="493"/>
                  <a:pt x="2625" y="486"/>
                </a:cubicBezTo>
                <a:cubicBezTo>
                  <a:pt x="2625" y="479"/>
                  <a:pt x="2619" y="473"/>
                  <a:pt x="2612" y="473"/>
                </a:cubicBezTo>
                <a:cubicBezTo>
                  <a:pt x="2605" y="473"/>
                  <a:pt x="2599" y="479"/>
                  <a:pt x="2599" y="486"/>
                </a:cubicBezTo>
                <a:cubicBezTo>
                  <a:pt x="2599" y="493"/>
                  <a:pt x="2605" y="499"/>
                  <a:pt x="2612" y="499"/>
                </a:cubicBezTo>
                <a:close/>
                <a:moveTo>
                  <a:pt x="2652" y="499"/>
                </a:moveTo>
                <a:cubicBezTo>
                  <a:pt x="2659" y="499"/>
                  <a:pt x="2664" y="493"/>
                  <a:pt x="2664" y="486"/>
                </a:cubicBezTo>
                <a:cubicBezTo>
                  <a:pt x="2664" y="479"/>
                  <a:pt x="2659" y="473"/>
                  <a:pt x="2652" y="473"/>
                </a:cubicBezTo>
                <a:cubicBezTo>
                  <a:pt x="2645" y="473"/>
                  <a:pt x="2639" y="479"/>
                  <a:pt x="2639" y="486"/>
                </a:cubicBezTo>
                <a:cubicBezTo>
                  <a:pt x="2639" y="493"/>
                  <a:pt x="2645" y="499"/>
                  <a:pt x="2652" y="499"/>
                </a:cubicBezTo>
                <a:close/>
                <a:moveTo>
                  <a:pt x="2691" y="499"/>
                </a:moveTo>
                <a:cubicBezTo>
                  <a:pt x="2698" y="499"/>
                  <a:pt x="2704" y="493"/>
                  <a:pt x="2704" y="486"/>
                </a:cubicBezTo>
                <a:cubicBezTo>
                  <a:pt x="2704" y="479"/>
                  <a:pt x="2698" y="473"/>
                  <a:pt x="2691" y="473"/>
                </a:cubicBezTo>
                <a:cubicBezTo>
                  <a:pt x="2684" y="473"/>
                  <a:pt x="2678" y="479"/>
                  <a:pt x="2678" y="486"/>
                </a:cubicBezTo>
                <a:cubicBezTo>
                  <a:pt x="2678" y="493"/>
                  <a:pt x="2684" y="499"/>
                  <a:pt x="2691" y="499"/>
                </a:cubicBezTo>
                <a:close/>
                <a:moveTo>
                  <a:pt x="2730" y="499"/>
                </a:moveTo>
                <a:cubicBezTo>
                  <a:pt x="2738" y="499"/>
                  <a:pt x="2743" y="493"/>
                  <a:pt x="2743" y="486"/>
                </a:cubicBezTo>
                <a:cubicBezTo>
                  <a:pt x="2743" y="479"/>
                  <a:pt x="2738" y="473"/>
                  <a:pt x="2730" y="473"/>
                </a:cubicBezTo>
                <a:cubicBezTo>
                  <a:pt x="2723" y="473"/>
                  <a:pt x="2718" y="479"/>
                  <a:pt x="2718" y="486"/>
                </a:cubicBezTo>
                <a:cubicBezTo>
                  <a:pt x="2718" y="493"/>
                  <a:pt x="2723" y="499"/>
                  <a:pt x="2730" y="499"/>
                </a:cubicBezTo>
                <a:close/>
                <a:moveTo>
                  <a:pt x="2770" y="499"/>
                </a:moveTo>
                <a:cubicBezTo>
                  <a:pt x="2777" y="499"/>
                  <a:pt x="2783" y="493"/>
                  <a:pt x="2783" y="486"/>
                </a:cubicBezTo>
                <a:cubicBezTo>
                  <a:pt x="2783" y="479"/>
                  <a:pt x="2777" y="473"/>
                  <a:pt x="2770" y="473"/>
                </a:cubicBezTo>
                <a:cubicBezTo>
                  <a:pt x="2763" y="473"/>
                  <a:pt x="2757" y="479"/>
                  <a:pt x="2757" y="486"/>
                </a:cubicBezTo>
                <a:cubicBezTo>
                  <a:pt x="2757" y="493"/>
                  <a:pt x="2763" y="499"/>
                  <a:pt x="2770" y="499"/>
                </a:cubicBezTo>
                <a:close/>
                <a:moveTo>
                  <a:pt x="2809" y="499"/>
                </a:moveTo>
                <a:cubicBezTo>
                  <a:pt x="2816" y="499"/>
                  <a:pt x="2822" y="493"/>
                  <a:pt x="2822" y="486"/>
                </a:cubicBezTo>
                <a:cubicBezTo>
                  <a:pt x="2822" y="479"/>
                  <a:pt x="2816" y="473"/>
                  <a:pt x="2809" y="473"/>
                </a:cubicBezTo>
                <a:cubicBezTo>
                  <a:pt x="2802" y="473"/>
                  <a:pt x="2797" y="479"/>
                  <a:pt x="2797" y="486"/>
                </a:cubicBezTo>
                <a:cubicBezTo>
                  <a:pt x="2797" y="493"/>
                  <a:pt x="2802" y="499"/>
                  <a:pt x="2809" y="499"/>
                </a:cubicBezTo>
                <a:close/>
                <a:moveTo>
                  <a:pt x="2849" y="499"/>
                </a:moveTo>
                <a:cubicBezTo>
                  <a:pt x="2856" y="499"/>
                  <a:pt x="2861" y="493"/>
                  <a:pt x="2861" y="486"/>
                </a:cubicBezTo>
                <a:cubicBezTo>
                  <a:pt x="2861" y="479"/>
                  <a:pt x="2856" y="473"/>
                  <a:pt x="2849" y="473"/>
                </a:cubicBezTo>
                <a:cubicBezTo>
                  <a:pt x="2842" y="473"/>
                  <a:pt x="2836" y="479"/>
                  <a:pt x="2836" y="486"/>
                </a:cubicBezTo>
                <a:cubicBezTo>
                  <a:pt x="2836" y="493"/>
                  <a:pt x="2842" y="499"/>
                  <a:pt x="2849" y="499"/>
                </a:cubicBezTo>
                <a:close/>
                <a:moveTo>
                  <a:pt x="2888" y="499"/>
                </a:moveTo>
                <a:cubicBezTo>
                  <a:pt x="2895" y="499"/>
                  <a:pt x="2901" y="493"/>
                  <a:pt x="2901" y="486"/>
                </a:cubicBezTo>
                <a:cubicBezTo>
                  <a:pt x="2901" y="479"/>
                  <a:pt x="2895" y="473"/>
                  <a:pt x="2888" y="473"/>
                </a:cubicBezTo>
                <a:cubicBezTo>
                  <a:pt x="2881" y="473"/>
                  <a:pt x="2875" y="479"/>
                  <a:pt x="2875" y="486"/>
                </a:cubicBezTo>
                <a:cubicBezTo>
                  <a:pt x="2875" y="493"/>
                  <a:pt x="2881" y="499"/>
                  <a:pt x="2888" y="499"/>
                </a:cubicBezTo>
                <a:close/>
                <a:moveTo>
                  <a:pt x="2928" y="499"/>
                </a:moveTo>
                <a:cubicBezTo>
                  <a:pt x="2935" y="499"/>
                  <a:pt x="2940" y="493"/>
                  <a:pt x="2940" y="486"/>
                </a:cubicBezTo>
                <a:cubicBezTo>
                  <a:pt x="2940" y="479"/>
                  <a:pt x="2935" y="473"/>
                  <a:pt x="2928" y="473"/>
                </a:cubicBezTo>
                <a:cubicBezTo>
                  <a:pt x="2921" y="473"/>
                  <a:pt x="2915" y="479"/>
                  <a:pt x="2915" y="486"/>
                </a:cubicBezTo>
                <a:cubicBezTo>
                  <a:pt x="2915" y="493"/>
                  <a:pt x="2921" y="499"/>
                  <a:pt x="2928" y="499"/>
                </a:cubicBezTo>
                <a:close/>
                <a:moveTo>
                  <a:pt x="2967" y="499"/>
                </a:moveTo>
                <a:cubicBezTo>
                  <a:pt x="2974" y="499"/>
                  <a:pt x="2980" y="493"/>
                  <a:pt x="2980" y="486"/>
                </a:cubicBezTo>
                <a:cubicBezTo>
                  <a:pt x="2980" y="479"/>
                  <a:pt x="2974" y="473"/>
                  <a:pt x="2967" y="473"/>
                </a:cubicBezTo>
                <a:cubicBezTo>
                  <a:pt x="2960" y="473"/>
                  <a:pt x="2954" y="479"/>
                  <a:pt x="2954" y="486"/>
                </a:cubicBezTo>
                <a:cubicBezTo>
                  <a:pt x="2954" y="493"/>
                  <a:pt x="2960" y="499"/>
                  <a:pt x="2967" y="499"/>
                </a:cubicBezTo>
                <a:close/>
                <a:moveTo>
                  <a:pt x="3006" y="499"/>
                </a:moveTo>
                <a:cubicBezTo>
                  <a:pt x="3013" y="499"/>
                  <a:pt x="3019" y="493"/>
                  <a:pt x="3019" y="486"/>
                </a:cubicBezTo>
                <a:cubicBezTo>
                  <a:pt x="3019" y="479"/>
                  <a:pt x="3013" y="473"/>
                  <a:pt x="3006" y="473"/>
                </a:cubicBezTo>
                <a:cubicBezTo>
                  <a:pt x="2999" y="473"/>
                  <a:pt x="2994" y="479"/>
                  <a:pt x="2994" y="486"/>
                </a:cubicBezTo>
                <a:cubicBezTo>
                  <a:pt x="2994" y="493"/>
                  <a:pt x="2999" y="499"/>
                  <a:pt x="3006" y="499"/>
                </a:cubicBezTo>
                <a:close/>
                <a:moveTo>
                  <a:pt x="3046" y="499"/>
                </a:moveTo>
                <a:cubicBezTo>
                  <a:pt x="3053" y="499"/>
                  <a:pt x="3059" y="493"/>
                  <a:pt x="3059" y="486"/>
                </a:cubicBezTo>
                <a:cubicBezTo>
                  <a:pt x="3059" y="479"/>
                  <a:pt x="3053" y="473"/>
                  <a:pt x="3046" y="473"/>
                </a:cubicBezTo>
                <a:cubicBezTo>
                  <a:pt x="3039" y="473"/>
                  <a:pt x="3033" y="479"/>
                  <a:pt x="3033" y="486"/>
                </a:cubicBezTo>
                <a:cubicBezTo>
                  <a:pt x="3033" y="493"/>
                  <a:pt x="3039" y="499"/>
                  <a:pt x="3046" y="499"/>
                </a:cubicBezTo>
                <a:close/>
                <a:moveTo>
                  <a:pt x="3085" y="499"/>
                </a:moveTo>
                <a:cubicBezTo>
                  <a:pt x="3092" y="499"/>
                  <a:pt x="3098" y="493"/>
                  <a:pt x="3098" y="486"/>
                </a:cubicBezTo>
                <a:cubicBezTo>
                  <a:pt x="3098" y="479"/>
                  <a:pt x="3092" y="473"/>
                  <a:pt x="3085" y="473"/>
                </a:cubicBezTo>
                <a:cubicBezTo>
                  <a:pt x="3078" y="473"/>
                  <a:pt x="3073" y="479"/>
                  <a:pt x="3073" y="486"/>
                </a:cubicBezTo>
                <a:cubicBezTo>
                  <a:pt x="3073" y="493"/>
                  <a:pt x="3078" y="499"/>
                  <a:pt x="3085" y="499"/>
                </a:cubicBezTo>
                <a:close/>
                <a:moveTo>
                  <a:pt x="3282" y="499"/>
                </a:moveTo>
                <a:cubicBezTo>
                  <a:pt x="3289" y="499"/>
                  <a:pt x="3295" y="493"/>
                  <a:pt x="3295" y="486"/>
                </a:cubicBezTo>
                <a:cubicBezTo>
                  <a:pt x="3295" y="479"/>
                  <a:pt x="3289" y="473"/>
                  <a:pt x="3282" y="473"/>
                </a:cubicBezTo>
                <a:cubicBezTo>
                  <a:pt x="3275" y="473"/>
                  <a:pt x="3270" y="479"/>
                  <a:pt x="3270" y="486"/>
                </a:cubicBezTo>
                <a:cubicBezTo>
                  <a:pt x="3270" y="493"/>
                  <a:pt x="3275" y="499"/>
                  <a:pt x="3282" y="499"/>
                </a:cubicBezTo>
                <a:close/>
                <a:moveTo>
                  <a:pt x="3322" y="473"/>
                </a:moveTo>
                <a:cubicBezTo>
                  <a:pt x="3315" y="473"/>
                  <a:pt x="3309" y="479"/>
                  <a:pt x="3309" y="486"/>
                </a:cubicBezTo>
                <a:cubicBezTo>
                  <a:pt x="3309" y="493"/>
                  <a:pt x="3315" y="499"/>
                  <a:pt x="3322" y="499"/>
                </a:cubicBezTo>
                <a:cubicBezTo>
                  <a:pt x="3329" y="499"/>
                  <a:pt x="3335" y="493"/>
                  <a:pt x="3335" y="486"/>
                </a:cubicBezTo>
                <a:cubicBezTo>
                  <a:pt x="3335" y="479"/>
                  <a:pt x="3329" y="473"/>
                  <a:pt x="3322" y="473"/>
                </a:cubicBezTo>
                <a:close/>
                <a:moveTo>
                  <a:pt x="404" y="512"/>
                </a:moveTo>
                <a:cubicBezTo>
                  <a:pt x="397" y="512"/>
                  <a:pt x="392" y="518"/>
                  <a:pt x="392" y="525"/>
                </a:cubicBezTo>
                <a:cubicBezTo>
                  <a:pt x="392" y="532"/>
                  <a:pt x="397" y="538"/>
                  <a:pt x="404" y="538"/>
                </a:cubicBezTo>
                <a:cubicBezTo>
                  <a:pt x="411" y="538"/>
                  <a:pt x="417" y="532"/>
                  <a:pt x="417" y="525"/>
                </a:cubicBezTo>
                <a:cubicBezTo>
                  <a:pt x="417" y="518"/>
                  <a:pt x="411" y="512"/>
                  <a:pt x="404" y="512"/>
                </a:cubicBezTo>
                <a:close/>
                <a:moveTo>
                  <a:pt x="444" y="538"/>
                </a:moveTo>
                <a:cubicBezTo>
                  <a:pt x="451" y="538"/>
                  <a:pt x="457" y="532"/>
                  <a:pt x="457" y="525"/>
                </a:cubicBezTo>
                <a:cubicBezTo>
                  <a:pt x="457" y="518"/>
                  <a:pt x="451" y="512"/>
                  <a:pt x="444" y="512"/>
                </a:cubicBezTo>
                <a:cubicBezTo>
                  <a:pt x="437" y="512"/>
                  <a:pt x="431" y="518"/>
                  <a:pt x="431" y="525"/>
                </a:cubicBezTo>
                <a:cubicBezTo>
                  <a:pt x="431" y="532"/>
                  <a:pt x="437" y="538"/>
                  <a:pt x="444" y="538"/>
                </a:cubicBezTo>
                <a:close/>
                <a:moveTo>
                  <a:pt x="483" y="538"/>
                </a:moveTo>
                <a:cubicBezTo>
                  <a:pt x="490" y="538"/>
                  <a:pt x="496" y="532"/>
                  <a:pt x="496" y="525"/>
                </a:cubicBezTo>
                <a:cubicBezTo>
                  <a:pt x="496" y="518"/>
                  <a:pt x="490" y="512"/>
                  <a:pt x="483" y="512"/>
                </a:cubicBezTo>
                <a:cubicBezTo>
                  <a:pt x="476" y="512"/>
                  <a:pt x="471" y="518"/>
                  <a:pt x="471" y="525"/>
                </a:cubicBezTo>
                <a:cubicBezTo>
                  <a:pt x="471" y="532"/>
                  <a:pt x="476" y="538"/>
                  <a:pt x="483" y="538"/>
                </a:cubicBezTo>
                <a:close/>
                <a:moveTo>
                  <a:pt x="523" y="538"/>
                </a:moveTo>
                <a:cubicBezTo>
                  <a:pt x="530" y="538"/>
                  <a:pt x="535" y="532"/>
                  <a:pt x="535" y="525"/>
                </a:cubicBezTo>
                <a:cubicBezTo>
                  <a:pt x="535" y="518"/>
                  <a:pt x="530" y="512"/>
                  <a:pt x="523" y="512"/>
                </a:cubicBezTo>
                <a:cubicBezTo>
                  <a:pt x="516" y="512"/>
                  <a:pt x="510" y="518"/>
                  <a:pt x="510" y="525"/>
                </a:cubicBezTo>
                <a:cubicBezTo>
                  <a:pt x="510" y="532"/>
                  <a:pt x="516" y="538"/>
                  <a:pt x="523" y="538"/>
                </a:cubicBezTo>
                <a:close/>
                <a:moveTo>
                  <a:pt x="562" y="538"/>
                </a:moveTo>
                <a:cubicBezTo>
                  <a:pt x="569" y="538"/>
                  <a:pt x="575" y="532"/>
                  <a:pt x="575" y="525"/>
                </a:cubicBezTo>
                <a:cubicBezTo>
                  <a:pt x="575" y="518"/>
                  <a:pt x="569" y="512"/>
                  <a:pt x="562" y="512"/>
                </a:cubicBezTo>
                <a:cubicBezTo>
                  <a:pt x="555" y="512"/>
                  <a:pt x="549" y="518"/>
                  <a:pt x="549" y="525"/>
                </a:cubicBezTo>
                <a:cubicBezTo>
                  <a:pt x="549" y="532"/>
                  <a:pt x="555" y="538"/>
                  <a:pt x="562" y="538"/>
                </a:cubicBezTo>
                <a:close/>
                <a:moveTo>
                  <a:pt x="602" y="538"/>
                </a:moveTo>
                <a:cubicBezTo>
                  <a:pt x="609" y="538"/>
                  <a:pt x="614" y="532"/>
                  <a:pt x="614" y="525"/>
                </a:cubicBezTo>
                <a:cubicBezTo>
                  <a:pt x="614" y="518"/>
                  <a:pt x="609" y="512"/>
                  <a:pt x="602" y="512"/>
                </a:cubicBezTo>
                <a:cubicBezTo>
                  <a:pt x="595" y="512"/>
                  <a:pt x="589" y="518"/>
                  <a:pt x="589" y="525"/>
                </a:cubicBezTo>
                <a:cubicBezTo>
                  <a:pt x="589" y="532"/>
                  <a:pt x="595" y="538"/>
                  <a:pt x="602" y="538"/>
                </a:cubicBezTo>
                <a:close/>
                <a:moveTo>
                  <a:pt x="641" y="538"/>
                </a:moveTo>
                <a:cubicBezTo>
                  <a:pt x="648" y="538"/>
                  <a:pt x="654" y="532"/>
                  <a:pt x="654" y="525"/>
                </a:cubicBezTo>
                <a:cubicBezTo>
                  <a:pt x="654" y="518"/>
                  <a:pt x="648" y="512"/>
                  <a:pt x="641" y="512"/>
                </a:cubicBezTo>
                <a:cubicBezTo>
                  <a:pt x="634" y="512"/>
                  <a:pt x="628" y="518"/>
                  <a:pt x="628" y="525"/>
                </a:cubicBezTo>
                <a:cubicBezTo>
                  <a:pt x="628" y="532"/>
                  <a:pt x="634" y="538"/>
                  <a:pt x="641" y="538"/>
                </a:cubicBezTo>
                <a:close/>
                <a:moveTo>
                  <a:pt x="680" y="538"/>
                </a:moveTo>
                <a:cubicBezTo>
                  <a:pt x="687" y="538"/>
                  <a:pt x="693" y="532"/>
                  <a:pt x="693" y="525"/>
                </a:cubicBezTo>
                <a:cubicBezTo>
                  <a:pt x="693" y="518"/>
                  <a:pt x="687" y="512"/>
                  <a:pt x="680" y="512"/>
                </a:cubicBezTo>
                <a:cubicBezTo>
                  <a:pt x="673" y="512"/>
                  <a:pt x="668" y="518"/>
                  <a:pt x="668" y="525"/>
                </a:cubicBezTo>
                <a:cubicBezTo>
                  <a:pt x="668" y="532"/>
                  <a:pt x="673" y="538"/>
                  <a:pt x="680" y="538"/>
                </a:cubicBezTo>
                <a:close/>
                <a:moveTo>
                  <a:pt x="720" y="538"/>
                </a:moveTo>
                <a:cubicBezTo>
                  <a:pt x="727" y="538"/>
                  <a:pt x="733" y="532"/>
                  <a:pt x="733" y="525"/>
                </a:cubicBezTo>
                <a:cubicBezTo>
                  <a:pt x="733" y="518"/>
                  <a:pt x="727" y="512"/>
                  <a:pt x="720" y="512"/>
                </a:cubicBezTo>
                <a:cubicBezTo>
                  <a:pt x="713" y="512"/>
                  <a:pt x="707" y="518"/>
                  <a:pt x="707" y="525"/>
                </a:cubicBezTo>
                <a:cubicBezTo>
                  <a:pt x="707" y="532"/>
                  <a:pt x="713" y="538"/>
                  <a:pt x="720" y="538"/>
                </a:cubicBezTo>
                <a:close/>
                <a:moveTo>
                  <a:pt x="759" y="538"/>
                </a:moveTo>
                <a:cubicBezTo>
                  <a:pt x="766" y="538"/>
                  <a:pt x="772" y="532"/>
                  <a:pt x="772" y="525"/>
                </a:cubicBezTo>
                <a:cubicBezTo>
                  <a:pt x="772" y="518"/>
                  <a:pt x="766" y="512"/>
                  <a:pt x="759" y="512"/>
                </a:cubicBezTo>
                <a:cubicBezTo>
                  <a:pt x="752" y="512"/>
                  <a:pt x="747" y="518"/>
                  <a:pt x="747" y="525"/>
                </a:cubicBezTo>
                <a:cubicBezTo>
                  <a:pt x="747" y="532"/>
                  <a:pt x="752" y="538"/>
                  <a:pt x="759" y="538"/>
                </a:cubicBezTo>
                <a:close/>
                <a:moveTo>
                  <a:pt x="799" y="538"/>
                </a:moveTo>
                <a:cubicBezTo>
                  <a:pt x="806" y="538"/>
                  <a:pt x="811" y="532"/>
                  <a:pt x="811" y="525"/>
                </a:cubicBezTo>
                <a:cubicBezTo>
                  <a:pt x="811" y="518"/>
                  <a:pt x="806" y="512"/>
                  <a:pt x="799" y="512"/>
                </a:cubicBezTo>
                <a:cubicBezTo>
                  <a:pt x="792" y="512"/>
                  <a:pt x="786" y="518"/>
                  <a:pt x="786" y="525"/>
                </a:cubicBezTo>
                <a:cubicBezTo>
                  <a:pt x="786" y="532"/>
                  <a:pt x="792" y="538"/>
                  <a:pt x="799" y="538"/>
                </a:cubicBezTo>
                <a:close/>
                <a:moveTo>
                  <a:pt x="838" y="538"/>
                </a:moveTo>
                <a:cubicBezTo>
                  <a:pt x="845" y="538"/>
                  <a:pt x="851" y="532"/>
                  <a:pt x="851" y="525"/>
                </a:cubicBezTo>
                <a:cubicBezTo>
                  <a:pt x="851" y="518"/>
                  <a:pt x="845" y="512"/>
                  <a:pt x="838" y="512"/>
                </a:cubicBezTo>
                <a:cubicBezTo>
                  <a:pt x="831" y="512"/>
                  <a:pt x="825" y="518"/>
                  <a:pt x="825" y="525"/>
                </a:cubicBezTo>
                <a:cubicBezTo>
                  <a:pt x="825" y="532"/>
                  <a:pt x="831" y="538"/>
                  <a:pt x="838" y="538"/>
                </a:cubicBezTo>
                <a:close/>
                <a:moveTo>
                  <a:pt x="917" y="538"/>
                </a:moveTo>
                <a:cubicBezTo>
                  <a:pt x="924" y="538"/>
                  <a:pt x="930" y="532"/>
                  <a:pt x="930" y="525"/>
                </a:cubicBezTo>
                <a:cubicBezTo>
                  <a:pt x="930" y="518"/>
                  <a:pt x="924" y="512"/>
                  <a:pt x="917" y="512"/>
                </a:cubicBezTo>
                <a:cubicBezTo>
                  <a:pt x="910" y="512"/>
                  <a:pt x="904" y="518"/>
                  <a:pt x="904" y="525"/>
                </a:cubicBezTo>
                <a:cubicBezTo>
                  <a:pt x="904" y="532"/>
                  <a:pt x="910" y="538"/>
                  <a:pt x="917" y="538"/>
                </a:cubicBezTo>
                <a:close/>
                <a:moveTo>
                  <a:pt x="956" y="538"/>
                </a:moveTo>
                <a:cubicBezTo>
                  <a:pt x="963" y="538"/>
                  <a:pt x="969" y="532"/>
                  <a:pt x="969" y="525"/>
                </a:cubicBezTo>
                <a:cubicBezTo>
                  <a:pt x="969" y="518"/>
                  <a:pt x="963" y="512"/>
                  <a:pt x="956" y="512"/>
                </a:cubicBezTo>
                <a:cubicBezTo>
                  <a:pt x="949" y="512"/>
                  <a:pt x="944" y="518"/>
                  <a:pt x="944" y="525"/>
                </a:cubicBezTo>
                <a:cubicBezTo>
                  <a:pt x="944" y="532"/>
                  <a:pt x="949" y="538"/>
                  <a:pt x="956" y="538"/>
                </a:cubicBezTo>
                <a:close/>
                <a:moveTo>
                  <a:pt x="996" y="538"/>
                </a:moveTo>
                <a:cubicBezTo>
                  <a:pt x="1003" y="538"/>
                  <a:pt x="1009" y="532"/>
                  <a:pt x="1009" y="525"/>
                </a:cubicBezTo>
                <a:cubicBezTo>
                  <a:pt x="1009" y="518"/>
                  <a:pt x="1003" y="512"/>
                  <a:pt x="996" y="512"/>
                </a:cubicBezTo>
                <a:cubicBezTo>
                  <a:pt x="989" y="512"/>
                  <a:pt x="983" y="518"/>
                  <a:pt x="983" y="525"/>
                </a:cubicBezTo>
                <a:cubicBezTo>
                  <a:pt x="983" y="532"/>
                  <a:pt x="989" y="538"/>
                  <a:pt x="996" y="538"/>
                </a:cubicBezTo>
                <a:close/>
                <a:moveTo>
                  <a:pt x="1035" y="538"/>
                </a:moveTo>
                <a:cubicBezTo>
                  <a:pt x="1042" y="538"/>
                  <a:pt x="1048" y="532"/>
                  <a:pt x="1048" y="525"/>
                </a:cubicBezTo>
                <a:cubicBezTo>
                  <a:pt x="1048" y="518"/>
                  <a:pt x="1042" y="512"/>
                  <a:pt x="1035" y="512"/>
                </a:cubicBezTo>
                <a:cubicBezTo>
                  <a:pt x="1028" y="512"/>
                  <a:pt x="1022" y="518"/>
                  <a:pt x="1022" y="525"/>
                </a:cubicBezTo>
                <a:cubicBezTo>
                  <a:pt x="1022" y="532"/>
                  <a:pt x="1028" y="538"/>
                  <a:pt x="1035" y="538"/>
                </a:cubicBezTo>
                <a:close/>
                <a:moveTo>
                  <a:pt x="1062" y="525"/>
                </a:moveTo>
                <a:cubicBezTo>
                  <a:pt x="1062" y="532"/>
                  <a:pt x="1068" y="538"/>
                  <a:pt x="1075" y="538"/>
                </a:cubicBezTo>
                <a:cubicBezTo>
                  <a:pt x="1082" y="538"/>
                  <a:pt x="1087" y="532"/>
                  <a:pt x="1087" y="525"/>
                </a:cubicBezTo>
                <a:cubicBezTo>
                  <a:pt x="1087" y="518"/>
                  <a:pt x="1082" y="512"/>
                  <a:pt x="1075" y="512"/>
                </a:cubicBezTo>
                <a:cubicBezTo>
                  <a:pt x="1068" y="512"/>
                  <a:pt x="1062" y="518"/>
                  <a:pt x="1062" y="525"/>
                </a:cubicBezTo>
                <a:close/>
                <a:moveTo>
                  <a:pt x="1627" y="538"/>
                </a:moveTo>
                <a:cubicBezTo>
                  <a:pt x="1634" y="538"/>
                  <a:pt x="1639" y="532"/>
                  <a:pt x="1639" y="525"/>
                </a:cubicBezTo>
                <a:cubicBezTo>
                  <a:pt x="1639" y="518"/>
                  <a:pt x="1634" y="512"/>
                  <a:pt x="1627" y="512"/>
                </a:cubicBezTo>
                <a:cubicBezTo>
                  <a:pt x="1620" y="512"/>
                  <a:pt x="1614" y="518"/>
                  <a:pt x="1614" y="525"/>
                </a:cubicBezTo>
                <a:cubicBezTo>
                  <a:pt x="1614" y="532"/>
                  <a:pt x="1620" y="538"/>
                  <a:pt x="1627" y="538"/>
                </a:cubicBezTo>
                <a:close/>
                <a:moveTo>
                  <a:pt x="1666" y="537"/>
                </a:moveTo>
                <a:cubicBezTo>
                  <a:pt x="1673" y="537"/>
                  <a:pt x="1678" y="532"/>
                  <a:pt x="1678" y="525"/>
                </a:cubicBezTo>
                <a:cubicBezTo>
                  <a:pt x="1678" y="519"/>
                  <a:pt x="1673" y="513"/>
                  <a:pt x="1666" y="513"/>
                </a:cubicBezTo>
                <a:cubicBezTo>
                  <a:pt x="1659" y="513"/>
                  <a:pt x="1654" y="519"/>
                  <a:pt x="1654" y="525"/>
                </a:cubicBezTo>
                <a:cubicBezTo>
                  <a:pt x="1654" y="532"/>
                  <a:pt x="1659" y="537"/>
                  <a:pt x="1666" y="537"/>
                </a:cubicBezTo>
                <a:close/>
                <a:moveTo>
                  <a:pt x="1784" y="538"/>
                </a:moveTo>
                <a:cubicBezTo>
                  <a:pt x="1791" y="538"/>
                  <a:pt x="1797" y="532"/>
                  <a:pt x="1797" y="525"/>
                </a:cubicBezTo>
                <a:cubicBezTo>
                  <a:pt x="1797" y="518"/>
                  <a:pt x="1791" y="512"/>
                  <a:pt x="1784" y="512"/>
                </a:cubicBezTo>
                <a:cubicBezTo>
                  <a:pt x="1777" y="512"/>
                  <a:pt x="1772" y="518"/>
                  <a:pt x="1772" y="525"/>
                </a:cubicBezTo>
                <a:cubicBezTo>
                  <a:pt x="1772" y="532"/>
                  <a:pt x="1777" y="538"/>
                  <a:pt x="1784" y="538"/>
                </a:cubicBezTo>
                <a:close/>
                <a:moveTo>
                  <a:pt x="1824" y="538"/>
                </a:moveTo>
                <a:cubicBezTo>
                  <a:pt x="1831" y="538"/>
                  <a:pt x="1836" y="532"/>
                  <a:pt x="1836" y="525"/>
                </a:cubicBezTo>
                <a:cubicBezTo>
                  <a:pt x="1836" y="518"/>
                  <a:pt x="1831" y="512"/>
                  <a:pt x="1824" y="512"/>
                </a:cubicBezTo>
                <a:cubicBezTo>
                  <a:pt x="1817" y="512"/>
                  <a:pt x="1811" y="518"/>
                  <a:pt x="1811" y="525"/>
                </a:cubicBezTo>
                <a:cubicBezTo>
                  <a:pt x="1811" y="532"/>
                  <a:pt x="1817" y="538"/>
                  <a:pt x="1824" y="538"/>
                </a:cubicBezTo>
                <a:close/>
                <a:moveTo>
                  <a:pt x="1863" y="538"/>
                </a:moveTo>
                <a:cubicBezTo>
                  <a:pt x="1870" y="538"/>
                  <a:pt x="1876" y="532"/>
                  <a:pt x="1876" y="525"/>
                </a:cubicBezTo>
                <a:cubicBezTo>
                  <a:pt x="1876" y="518"/>
                  <a:pt x="1870" y="512"/>
                  <a:pt x="1863" y="512"/>
                </a:cubicBezTo>
                <a:cubicBezTo>
                  <a:pt x="1856" y="512"/>
                  <a:pt x="1850" y="518"/>
                  <a:pt x="1850" y="525"/>
                </a:cubicBezTo>
                <a:cubicBezTo>
                  <a:pt x="1850" y="532"/>
                  <a:pt x="1856" y="538"/>
                  <a:pt x="1863" y="538"/>
                </a:cubicBezTo>
                <a:close/>
                <a:moveTo>
                  <a:pt x="1903" y="538"/>
                </a:moveTo>
                <a:cubicBezTo>
                  <a:pt x="1910" y="538"/>
                  <a:pt x="1915" y="532"/>
                  <a:pt x="1915" y="525"/>
                </a:cubicBezTo>
                <a:cubicBezTo>
                  <a:pt x="1915" y="518"/>
                  <a:pt x="1910" y="512"/>
                  <a:pt x="1903" y="512"/>
                </a:cubicBezTo>
                <a:cubicBezTo>
                  <a:pt x="1896" y="512"/>
                  <a:pt x="1890" y="518"/>
                  <a:pt x="1890" y="525"/>
                </a:cubicBezTo>
                <a:cubicBezTo>
                  <a:pt x="1890" y="532"/>
                  <a:pt x="1896" y="538"/>
                  <a:pt x="1903" y="538"/>
                </a:cubicBezTo>
                <a:close/>
                <a:moveTo>
                  <a:pt x="1942" y="538"/>
                </a:moveTo>
                <a:cubicBezTo>
                  <a:pt x="1949" y="538"/>
                  <a:pt x="1955" y="532"/>
                  <a:pt x="1955" y="525"/>
                </a:cubicBezTo>
                <a:cubicBezTo>
                  <a:pt x="1955" y="518"/>
                  <a:pt x="1949" y="512"/>
                  <a:pt x="1942" y="512"/>
                </a:cubicBezTo>
                <a:cubicBezTo>
                  <a:pt x="1935" y="512"/>
                  <a:pt x="1929" y="518"/>
                  <a:pt x="1929" y="525"/>
                </a:cubicBezTo>
                <a:cubicBezTo>
                  <a:pt x="1929" y="532"/>
                  <a:pt x="1935" y="538"/>
                  <a:pt x="1942" y="538"/>
                </a:cubicBezTo>
                <a:close/>
                <a:moveTo>
                  <a:pt x="1981" y="538"/>
                </a:moveTo>
                <a:cubicBezTo>
                  <a:pt x="1988" y="538"/>
                  <a:pt x="1994" y="532"/>
                  <a:pt x="1994" y="525"/>
                </a:cubicBezTo>
                <a:cubicBezTo>
                  <a:pt x="1994" y="518"/>
                  <a:pt x="1988" y="512"/>
                  <a:pt x="1981" y="512"/>
                </a:cubicBezTo>
                <a:cubicBezTo>
                  <a:pt x="1974" y="512"/>
                  <a:pt x="1969" y="518"/>
                  <a:pt x="1969" y="525"/>
                </a:cubicBezTo>
                <a:cubicBezTo>
                  <a:pt x="1969" y="532"/>
                  <a:pt x="1974" y="538"/>
                  <a:pt x="1981" y="538"/>
                </a:cubicBezTo>
                <a:close/>
                <a:moveTo>
                  <a:pt x="2021" y="538"/>
                </a:moveTo>
                <a:cubicBezTo>
                  <a:pt x="2028" y="538"/>
                  <a:pt x="2034" y="532"/>
                  <a:pt x="2034" y="525"/>
                </a:cubicBezTo>
                <a:cubicBezTo>
                  <a:pt x="2034" y="518"/>
                  <a:pt x="2028" y="512"/>
                  <a:pt x="2021" y="512"/>
                </a:cubicBezTo>
                <a:cubicBezTo>
                  <a:pt x="2014" y="512"/>
                  <a:pt x="2008" y="518"/>
                  <a:pt x="2008" y="525"/>
                </a:cubicBezTo>
                <a:cubicBezTo>
                  <a:pt x="2008" y="532"/>
                  <a:pt x="2014" y="538"/>
                  <a:pt x="2021" y="538"/>
                </a:cubicBezTo>
                <a:close/>
                <a:moveTo>
                  <a:pt x="2060" y="538"/>
                </a:moveTo>
                <a:cubicBezTo>
                  <a:pt x="2067" y="538"/>
                  <a:pt x="2073" y="532"/>
                  <a:pt x="2073" y="525"/>
                </a:cubicBezTo>
                <a:cubicBezTo>
                  <a:pt x="2073" y="518"/>
                  <a:pt x="2067" y="512"/>
                  <a:pt x="2060" y="512"/>
                </a:cubicBezTo>
                <a:cubicBezTo>
                  <a:pt x="2053" y="512"/>
                  <a:pt x="2048" y="518"/>
                  <a:pt x="2048" y="525"/>
                </a:cubicBezTo>
                <a:cubicBezTo>
                  <a:pt x="2048" y="532"/>
                  <a:pt x="2053" y="538"/>
                  <a:pt x="2060" y="538"/>
                </a:cubicBezTo>
                <a:close/>
                <a:moveTo>
                  <a:pt x="2100" y="538"/>
                </a:moveTo>
                <a:cubicBezTo>
                  <a:pt x="2107" y="538"/>
                  <a:pt x="2112" y="532"/>
                  <a:pt x="2112" y="525"/>
                </a:cubicBezTo>
                <a:cubicBezTo>
                  <a:pt x="2112" y="518"/>
                  <a:pt x="2107" y="512"/>
                  <a:pt x="2100" y="512"/>
                </a:cubicBezTo>
                <a:cubicBezTo>
                  <a:pt x="2093" y="512"/>
                  <a:pt x="2087" y="518"/>
                  <a:pt x="2087" y="525"/>
                </a:cubicBezTo>
                <a:cubicBezTo>
                  <a:pt x="2087" y="532"/>
                  <a:pt x="2093" y="538"/>
                  <a:pt x="2100" y="538"/>
                </a:cubicBezTo>
                <a:close/>
                <a:moveTo>
                  <a:pt x="2139" y="538"/>
                </a:moveTo>
                <a:cubicBezTo>
                  <a:pt x="2146" y="538"/>
                  <a:pt x="2152" y="532"/>
                  <a:pt x="2152" y="525"/>
                </a:cubicBezTo>
                <a:cubicBezTo>
                  <a:pt x="2152" y="518"/>
                  <a:pt x="2146" y="512"/>
                  <a:pt x="2139" y="512"/>
                </a:cubicBezTo>
                <a:cubicBezTo>
                  <a:pt x="2132" y="512"/>
                  <a:pt x="2126" y="518"/>
                  <a:pt x="2126" y="525"/>
                </a:cubicBezTo>
                <a:cubicBezTo>
                  <a:pt x="2126" y="532"/>
                  <a:pt x="2132" y="538"/>
                  <a:pt x="2139" y="538"/>
                </a:cubicBezTo>
                <a:close/>
                <a:moveTo>
                  <a:pt x="2179" y="538"/>
                </a:moveTo>
                <a:cubicBezTo>
                  <a:pt x="2186" y="538"/>
                  <a:pt x="2191" y="532"/>
                  <a:pt x="2191" y="525"/>
                </a:cubicBezTo>
                <a:cubicBezTo>
                  <a:pt x="2191" y="518"/>
                  <a:pt x="2186" y="512"/>
                  <a:pt x="2179" y="512"/>
                </a:cubicBezTo>
                <a:cubicBezTo>
                  <a:pt x="2171" y="512"/>
                  <a:pt x="2166" y="518"/>
                  <a:pt x="2166" y="525"/>
                </a:cubicBezTo>
                <a:cubicBezTo>
                  <a:pt x="2166" y="532"/>
                  <a:pt x="2171" y="538"/>
                  <a:pt x="2179" y="538"/>
                </a:cubicBezTo>
                <a:close/>
                <a:moveTo>
                  <a:pt x="2218" y="538"/>
                </a:moveTo>
                <a:cubicBezTo>
                  <a:pt x="2225" y="538"/>
                  <a:pt x="2231" y="532"/>
                  <a:pt x="2231" y="525"/>
                </a:cubicBezTo>
                <a:cubicBezTo>
                  <a:pt x="2231" y="518"/>
                  <a:pt x="2225" y="512"/>
                  <a:pt x="2218" y="512"/>
                </a:cubicBezTo>
                <a:cubicBezTo>
                  <a:pt x="2211" y="512"/>
                  <a:pt x="2205" y="518"/>
                  <a:pt x="2205" y="525"/>
                </a:cubicBezTo>
                <a:cubicBezTo>
                  <a:pt x="2205" y="532"/>
                  <a:pt x="2211" y="538"/>
                  <a:pt x="2218" y="538"/>
                </a:cubicBezTo>
                <a:close/>
                <a:moveTo>
                  <a:pt x="2257" y="538"/>
                </a:moveTo>
                <a:cubicBezTo>
                  <a:pt x="2264" y="538"/>
                  <a:pt x="2270" y="532"/>
                  <a:pt x="2270" y="525"/>
                </a:cubicBezTo>
                <a:cubicBezTo>
                  <a:pt x="2270" y="518"/>
                  <a:pt x="2264" y="512"/>
                  <a:pt x="2257" y="512"/>
                </a:cubicBezTo>
                <a:cubicBezTo>
                  <a:pt x="2250" y="512"/>
                  <a:pt x="2245" y="518"/>
                  <a:pt x="2245" y="525"/>
                </a:cubicBezTo>
                <a:cubicBezTo>
                  <a:pt x="2245" y="532"/>
                  <a:pt x="2250" y="538"/>
                  <a:pt x="2257" y="538"/>
                </a:cubicBezTo>
                <a:close/>
                <a:moveTo>
                  <a:pt x="2297" y="538"/>
                </a:moveTo>
                <a:cubicBezTo>
                  <a:pt x="2304" y="538"/>
                  <a:pt x="2310" y="532"/>
                  <a:pt x="2310" y="525"/>
                </a:cubicBezTo>
                <a:cubicBezTo>
                  <a:pt x="2310" y="518"/>
                  <a:pt x="2304" y="512"/>
                  <a:pt x="2297" y="512"/>
                </a:cubicBezTo>
                <a:cubicBezTo>
                  <a:pt x="2290" y="512"/>
                  <a:pt x="2284" y="518"/>
                  <a:pt x="2284" y="525"/>
                </a:cubicBezTo>
                <a:cubicBezTo>
                  <a:pt x="2284" y="532"/>
                  <a:pt x="2290" y="538"/>
                  <a:pt x="2297" y="538"/>
                </a:cubicBezTo>
                <a:close/>
                <a:moveTo>
                  <a:pt x="2336" y="538"/>
                </a:moveTo>
                <a:cubicBezTo>
                  <a:pt x="2343" y="538"/>
                  <a:pt x="2349" y="532"/>
                  <a:pt x="2349" y="525"/>
                </a:cubicBezTo>
                <a:cubicBezTo>
                  <a:pt x="2349" y="518"/>
                  <a:pt x="2343" y="512"/>
                  <a:pt x="2336" y="512"/>
                </a:cubicBezTo>
                <a:cubicBezTo>
                  <a:pt x="2329" y="512"/>
                  <a:pt x="2323" y="518"/>
                  <a:pt x="2323" y="525"/>
                </a:cubicBezTo>
                <a:cubicBezTo>
                  <a:pt x="2323" y="532"/>
                  <a:pt x="2329" y="538"/>
                  <a:pt x="2336" y="538"/>
                </a:cubicBezTo>
                <a:close/>
                <a:moveTo>
                  <a:pt x="2376" y="538"/>
                </a:moveTo>
                <a:cubicBezTo>
                  <a:pt x="2383" y="538"/>
                  <a:pt x="2388" y="532"/>
                  <a:pt x="2388" y="525"/>
                </a:cubicBezTo>
                <a:cubicBezTo>
                  <a:pt x="2388" y="518"/>
                  <a:pt x="2383" y="512"/>
                  <a:pt x="2376" y="512"/>
                </a:cubicBezTo>
                <a:cubicBezTo>
                  <a:pt x="2369" y="512"/>
                  <a:pt x="2363" y="518"/>
                  <a:pt x="2363" y="525"/>
                </a:cubicBezTo>
                <a:cubicBezTo>
                  <a:pt x="2363" y="532"/>
                  <a:pt x="2369" y="538"/>
                  <a:pt x="2376" y="538"/>
                </a:cubicBezTo>
                <a:close/>
                <a:moveTo>
                  <a:pt x="2415" y="538"/>
                </a:moveTo>
                <a:cubicBezTo>
                  <a:pt x="2422" y="538"/>
                  <a:pt x="2428" y="532"/>
                  <a:pt x="2428" y="525"/>
                </a:cubicBezTo>
                <a:cubicBezTo>
                  <a:pt x="2428" y="518"/>
                  <a:pt x="2422" y="512"/>
                  <a:pt x="2415" y="512"/>
                </a:cubicBezTo>
                <a:cubicBezTo>
                  <a:pt x="2408" y="512"/>
                  <a:pt x="2402" y="518"/>
                  <a:pt x="2402" y="525"/>
                </a:cubicBezTo>
                <a:cubicBezTo>
                  <a:pt x="2402" y="532"/>
                  <a:pt x="2408" y="538"/>
                  <a:pt x="2415" y="538"/>
                </a:cubicBezTo>
                <a:close/>
                <a:moveTo>
                  <a:pt x="2455" y="538"/>
                </a:moveTo>
                <a:cubicBezTo>
                  <a:pt x="2462" y="538"/>
                  <a:pt x="2467" y="532"/>
                  <a:pt x="2467" y="525"/>
                </a:cubicBezTo>
                <a:cubicBezTo>
                  <a:pt x="2467" y="518"/>
                  <a:pt x="2462" y="512"/>
                  <a:pt x="2455" y="512"/>
                </a:cubicBezTo>
                <a:cubicBezTo>
                  <a:pt x="2447" y="512"/>
                  <a:pt x="2442" y="518"/>
                  <a:pt x="2442" y="525"/>
                </a:cubicBezTo>
                <a:cubicBezTo>
                  <a:pt x="2442" y="532"/>
                  <a:pt x="2447" y="538"/>
                  <a:pt x="2455" y="538"/>
                </a:cubicBezTo>
                <a:close/>
                <a:moveTo>
                  <a:pt x="2494" y="538"/>
                </a:moveTo>
                <a:cubicBezTo>
                  <a:pt x="2501" y="538"/>
                  <a:pt x="2507" y="532"/>
                  <a:pt x="2507" y="525"/>
                </a:cubicBezTo>
                <a:cubicBezTo>
                  <a:pt x="2507" y="518"/>
                  <a:pt x="2501" y="512"/>
                  <a:pt x="2494" y="512"/>
                </a:cubicBezTo>
                <a:cubicBezTo>
                  <a:pt x="2487" y="512"/>
                  <a:pt x="2481" y="518"/>
                  <a:pt x="2481" y="525"/>
                </a:cubicBezTo>
                <a:cubicBezTo>
                  <a:pt x="2481" y="532"/>
                  <a:pt x="2487" y="538"/>
                  <a:pt x="2494" y="538"/>
                </a:cubicBezTo>
                <a:close/>
                <a:moveTo>
                  <a:pt x="2533" y="538"/>
                </a:moveTo>
                <a:cubicBezTo>
                  <a:pt x="2540" y="538"/>
                  <a:pt x="2546" y="532"/>
                  <a:pt x="2546" y="525"/>
                </a:cubicBezTo>
                <a:cubicBezTo>
                  <a:pt x="2546" y="518"/>
                  <a:pt x="2540" y="512"/>
                  <a:pt x="2533" y="512"/>
                </a:cubicBezTo>
                <a:cubicBezTo>
                  <a:pt x="2526" y="512"/>
                  <a:pt x="2521" y="518"/>
                  <a:pt x="2521" y="525"/>
                </a:cubicBezTo>
                <a:cubicBezTo>
                  <a:pt x="2521" y="532"/>
                  <a:pt x="2526" y="538"/>
                  <a:pt x="2533" y="538"/>
                </a:cubicBezTo>
                <a:close/>
                <a:moveTo>
                  <a:pt x="2573" y="538"/>
                </a:moveTo>
                <a:cubicBezTo>
                  <a:pt x="2580" y="538"/>
                  <a:pt x="2586" y="532"/>
                  <a:pt x="2586" y="525"/>
                </a:cubicBezTo>
                <a:cubicBezTo>
                  <a:pt x="2586" y="518"/>
                  <a:pt x="2580" y="512"/>
                  <a:pt x="2573" y="512"/>
                </a:cubicBezTo>
                <a:cubicBezTo>
                  <a:pt x="2566" y="512"/>
                  <a:pt x="2560" y="518"/>
                  <a:pt x="2560" y="525"/>
                </a:cubicBezTo>
                <a:cubicBezTo>
                  <a:pt x="2560" y="532"/>
                  <a:pt x="2566" y="538"/>
                  <a:pt x="2573" y="538"/>
                </a:cubicBezTo>
                <a:close/>
                <a:moveTo>
                  <a:pt x="2612" y="538"/>
                </a:moveTo>
                <a:cubicBezTo>
                  <a:pt x="2619" y="538"/>
                  <a:pt x="2625" y="532"/>
                  <a:pt x="2625" y="525"/>
                </a:cubicBezTo>
                <a:cubicBezTo>
                  <a:pt x="2625" y="518"/>
                  <a:pt x="2619" y="512"/>
                  <a:pt x="2612" y="512"/>
                </a:cubicBezTo>
                <a:cubicBezTo>
                  <a:pt x="2605" y="512"/>
                  <a:pt x="2599" y="518"/>
                  <a:pt x="2599" y="525"/>
                </a:cubicBezTo>
                <a:cubicBezTo>
                  <a:pt x="2599" y="532"/>
                  <a:pt x="2605" y="538"/>
                  <a:pt x="2612" y="538"/>
                </a:cubicBezTo>
                <a:close/>
                <a:moveTo>
                  <a:pt x="2652" y="538"/>
                </a:moveTo>
                <a:cubicBezTo>
                  <a:pt x="2659" y="538"/>
                  <a:pt x="2664" y="532"/>
                  <a:pt x="2664" y="525"/>
                </a:cubicBezTo>
                <a:cubicBezTo>
                  <a:pt x="2664" y="518"/>
                  <a:pt x="2659" y="512"/>
                  <a:pt x="2652" y="512"/>
                </a:cubicBezTo>
                <a:cubicBezTo>
                  <a:pt x="2645" y="512"/>
                  <a:pt x="2639" y="518"/>
                  <a:pt x="2639" y="525"/>
                </a:cubicBezTo>
                <a:cubicBezTo>
                  <a:pt x="2639" y="532"/>
                  <a:pt x="2645" y="538"/>
                  <a:pt x="2652" y="538"/>
                </a:cubicBezTo>
                <a:close/>
                <a:moveTo>
                  <a:pt x="2691" y="538"/>
                </a:moveTo>
                <a:cubicBezTo>
                  <a:pt x="2698" y="538"/>
                  <a:pt x="2704" y="532"/>
                  <a:pt x="2704" y="525"/>
                </a:cubicBezTo>
                <a:cubicBezTo>
                  <a:pt x="2704" y="518"/>
                  <a:pt x="2698" y="512"/>
                  <a:pt x="2691" y="512"/>
                </a:cubicBezTo>
                <a:cubicBezTo>
                  <a:pt x="2684" y="512"/>
                  <a:pt x="2678" y="518"/>
                  <a:pt x="2678" y="525"/>
                </a:cubicBezTo>
                <a:cubicBezTo>
                  <a:pt x="2678" y="532"/>
                  <a:pt x="2684" y="538"/>
                  <a:pt x="2691" y="538"/>
                </a:cubicBezTo>
                <a:close/>
                <a:moveTo>
                  <a:pt x="2730" y="538"/>
                </a:moveTo>
                <a:cubicBezTo>
                  <a:pt x="2738" y="538"/>
                  <a:pt x="2743" y="532"/>
                  <a:pt x="2743" y="525"/>
                </a:cubicBezTo>
                <a:cubicBezTo>
                  <a:pt x="2743" y="518"/>
                  <a:pt x="2738" y="512"/>
                  <a:pt x="2730" y="512"/>
                </a:cubicBezTo>
                <a:cubicBezTo>
                  <a:pt x="2723" y="512"/>
                  <a:pt x="2718" y="518"/>
                  <a:pt x="2718" y="525"/>
                </a:cubicBezTo>
                <a:cubicBezTo>
                  <a:pt x="2718" y="532"/>
                  <a:pt x="2723" y="538"/>
                  <a:pt x="2730" y="538"/>
                </a:cubicBezTo>
                <a:close/>
                <a:moveTo>
                  <a:pt x="2770" y="538"/>
                </a:moveTo>
                <a:cubicBezTo>
                  <a:pt x="2777" y="538"/>
                  <a:pt x="2783" y="532"/>
                  <a:pt x="2783" y="525"/>
                </a:cubicBezTo>
                <a:cubicBezTo>
                  <a:pt x="2783" y="518"/>
                  <a:pt x="2777" y="512"/>
                  <a:pt x="2770" y="512"/>
                </a:cubicBezTo>
                <a:cubicBezTo>
                  <a:pt x="2763" y="512"/>
                  <a:pt x="2757" y="518"/>
                  <a:pt x="2757" y="525"/>
                </a:cubicBezTo>
                <a:cubicBezTo>
                  <a:pt x="2757" y="532"/>
                  <a:pt x="2763" y="538"/>
                  <a:pt x="2770" y="538"/>
                </a:cubicBezTo>
                <a:close/>
                <a:moveTo>
                  <a:pt x="2809" y="538"/>
                </a:moveTo>
                <a:cubicBezTo>
                  <a:pt x="2816" y="538"/>
                  <a:pt x="2822" y="532"/>
                  <a:pt x="2822" y="525"/>
                </a:cubicBezTo>
                <a:cubicBezTo>
                  <a:pt x="2822" y="518"/>
                  <a:pt x="2816" y="512"/>
                  <a:pt x="2809" y="512"/>
                </a:cubicBezTo>
                <a:cubicBezTo>
                  <a:pt x="2802" y="512"/>
                  <a:pt x="2797" y="518"/>
                  <a:pt x="2797" y="525"/>
                </a:cubicBezTo>
                <a:cubicBezTo>
                  <a:pt x="2797" y="532"/>
                  <a:pt x="2802" y="538"/>
                  <a:pt x="2809" y="538"/>
                </a:cubicBezTo>
                <a:close/>
                <a:moveTo>
                  <a:pt x="2849" y="538"/>
                </a:moveTo>
                <a:cubicBezTo>
                  <a:pt x="2856" y="538"/>
                  <a:pt x="2861" y="532"/>
                  <a:pt x="2861" y="525"/>
                </a:cubicBezTo>
                <a:cubicBezTo>
                  <a:pt x="2861" y="518"/>
                  <a:pt x="2856" y="512"/>
                  <a:pt x="2849" y="512"/>
                </a:cubicBezTo>
                <a:cubicBezTo>
                  <a:pt x="2842" y="512"/>
                  <a:pt x="2836" y="518"/>
                  <a:pt x="2836" y="525"/>
                </a:cubicBezTo>
                <a:cubicBezTo>
                  <a:pt x="2836" y="532"/>
                  <a:pt x="2842" y="538"/>
                  <a:pt x="2849" y="538"/>
                </a:cubicBezTo>
                <a:close/>
                <a:moveTo>
                  <a:pt x="2888" y="538"/>
                </a:moveTo>
                <a:cubicBezTo>
                  <a:pt x="2895" y="538"/>
                  <a:pt x="2901" y="532"/>
                  <a:pt x="2901" y="525"/>
                </a:cubicBezTo>
                <a:cubicBezTo>
                  <a:pt x="2901" y="518"/>
                  <a:pt x="2895" y="512"/>
                  <a:pt x="2888" y="512"/>
                </a:cubicBezTo>
                <a:cubicBezTo>
                  <a:pt x="2881" y="512"/>
                  <a:pt x="2875" y="518"/>
                  <a:pt x="2875" y="525"/>
                </a:cubicBezTo>
                <a:cubicBezTo>
                  <a:pt x="2875" y="532"/>
                  <a:pt x="2881" y="538"/>
                  <a:pt x="2888" y="538"/>
                </a:cubicBezTo>
                <a:close/>
                <a:moveTo>
                  <a:pt x="2928" y="538"/>
                </a:moveTo>
                <a:cubicBezTo>
                  <a:pt x="2935" y="538"/>
                  <a:pt x="2940" y="532"/>
                  <a:pt x="2940" y="525"/>
                </a:cubicBezTo>
                <a:cubicBezTo>
                  <a:pt x="2940" y="518"/>
                  <a:pt x="2935" y="512"/>
                  <a:pt x="2928" y="512"/>
                </a:cubicBezTo>
                <a:cubicBezTo>
                  <a:pt x="2921" y="512"/>
                  <a:pt x="2915" y="518"/>
                  <a:pt x="2915" y="525"/>
                </a:cubicBezTo>
                <a:cubicBezTo>
                  <a:pt x="2915" y="532"/>
                  <a:pt x="2921" y="538"/>
                  <a:pt x="2928" y="538"/>
                </a:cubicBezTo>
                <a:close/>
                <a:moveTo>
                  <a:pt x="2967" y="538"/>
                </a:moveTo>
                <a:cubicBezTo>
                  <a:pt x="2974" y="538"/>
                  <a:pt x="2980" y="532"/>
                  <a:pt x="2980" y="525"/>
                </a:cubicBezTo>
                <a:cubicBezTo>
                  <a:pt x="2980" y="518"/>
                  <a:pt x="2974" y="512"/>
                  <a:pt x="2967" y="512"/>
                </a:cubicBezTo>
                <a:cubicBezTo>
                  <a:pt x="2960" y="512"/>
                  <a:pt x="2954" y="518"/>
                  <a:pt x="2954" y="525"/>
                </a:cubicBezTo>
                <a:cubicBezTo>
                  <a:pt x="2954" y="532"/>
                  <a:pt x="2960" y="538"/>
                  <a:pt x="2967" y="538"/>
                </a:cubicBezTo>
                <a:close/>
                <a:moveTo>
                  <a:pt x="3006" y="538"/>
                </a:moveTo>
                <a:cubicBezTo>
                  <a:pt x="3013" y="538"/>
                  <a:pt x="3019" y="532"/>
                  <a:pt x="3019" y="525"/>
                </a:cubicBezTo>
                <a:cubicBezTo>
                  <a:pt x="3019" y="518"/>
                  <a:pt x="3013" y="512"/>
                  <a:pt x="3006" y="512"/>
                </a:cubicBezTo>
                <a:cubicBezTo>
                  <a:pt x="2999" y="512"/>
                  <a:pt x="2994" y="518"/>
                  <a:pt x="2994" y="525"/>
                </a:cubicBezTo>
                <a:cubicBezTo>
                  <a:pt x="2994" y="532"/>
                  <a:pt x="2999" y="538"/>
                  <a:pt x="3006" y="538"/>
                </a:cubicBezTo>
                <a:close/>
                <a:moveTo>
                  <a:pt x="3046" y="538"/>
                </a:moveTo>
                <a:cubicBezTo>
                  <a:pt x="3053" y="538"/>
                  <a:pt x="3059" y="532"/>
                  <a:pt x="3059" y="525"/>
                </a:cubicBezTo>
                <a:cubicBezTo>
                  <a:pt x="3059" y="518"/>
                  <a:pt x="3053" y="512"/>
                  <a:pt x="3046" y="512"/>
                </a:cubicBezTo>
                <a:cubicBezTo>
                  <a:pt x="3039" y="512"/>
                  <a:pt x="3033" y="518"/>
                  <a:pt x="3033" y="525"/>
                </a:cubicBezTo>
                <a:cubicBezTo>
                  <a:pt x="3033" y="532"/>
                  <a:pt x="3039" y="538"/>
                  <a:pt x="3046" y="538"/>
                </a:cubicBezTo>
                <a:close/>
                <a:moveTo>
                  <a:pt x="3085" y="538"/>
                </a:moveTo>
                <a:cubicBezTo>
                  <a:pt x="3092" y="538"/>
                  <a:pt x="3098" y="532"/>
                  <a:pt x="3098" y="525"/>
                </a:cubicBezTo>
                <a:cubicBezTo>
                  <a:pt x="3098" y="518"/>
                  <a:pt x="3092" y="512"/>
                  <a:pt x="3085" y="512"/>
                </a:cubicBezTo>
                <a:cubicBezTo>
                  <a:pt x="3078" y="512"/>
                  <a:pt x="3073" y="518"/>
                  <a:pt x="3073" y="525"/>
                </a:cubicBezTo>
                <a:cubicBezTo>
                  <a:pt x="3073" y="532"/>
                  <a:pt x="3078" y="538"/>
                  <a:pt x="3085" y="538"/>
                </a:cubicBezTo>
                <a:close/>
                <a:moveTo>
                  <a:pt x="3282" y="512"/>
                </a:moveTo>
                <a:cubicBezTo>
                  <a:pt x="3275" y="512"/>
                  <a:pt x="3270" y="518"/>
                  <a:pt x="3270" y="525"/>
                </a:cubicBezTo>
                <a:cubicBezTo>
                  <a:pt x="3270" y="532"/>
                  <a:pt x="3275" y="538"/>
                  <a:pt x="3282" y="538"/>
                </a:cubicBezTo>
                <a:cubicBezTo>
                  <a:pt x="3289" y="538"/>
                  <a:pt x="3295" y="532"/>
                  <a:pt x="3295" y="525"/>
                </a:cubicBezTo>
                <a:cubicBezTo>
                  <a:pt x="3295" y="518"/>
                  <a:pt x="3289" y="512"/>
                  <a:pt x="3282" y="512"/>
                </a:cubicBezTo>
                <a:close/>
                <a:moveTo>
                  <a:pt x="444" y="577"/>
                </a:moveTo>
                <a:cubicBezTo>
                  <a:pt x="451" y="577"/>
                  <a:pt x="457" y="572"/>
                  <a:pt x="457" y="565"/>
                </a:cubicBezTo>
                <a:cubicBezTo>
                  <a:pt x="457" y="558"/>
                  <a:pt x="451" y="552"/>
                  <a:pt x="444" y="552"/>
                </a:cubicBezTo>
                <a:cubicBezTo>
                  <a:pt x="437" y="552"/>
                  <a:pt x="431" y="558"/>
                  <a:pt x="431" y="565"/>
                </a:cubicBezTo>
                <a:cubicBezTo>
                  <a:pt x="431" y="572"/>
                  <a:pt x="437" y="577"/>
                  <a:pt x="444" y="577"/>
                </a:cubicBezTo>
                <a:close/>
                <a:moveTo>
                  <a:pt x="483" y="577"/>
                </a:moveTo>
                <a:cubicBezTo>
                  <a:pt x="490" y="577"/>
                  <a:pt x="496" y="572"/>
                  <a:pt x="496" y="565"/>
                </a:cubicBezTo>
                <a:cubicBezTo>
                  <a:pt x="496" y="558"/>
                  <a:pt x="490" y="552"/>
                  <a:pt x="483" y="552"/>
                </a:cubicBezTo>
                <a:cubicBezTo>
                  <a:pt x="476" y="552"/>
                  <a:pt x="471" y="558"/>
                  <a:pt x="471" y="565"/>
                </a:cubicBezTo>
                <a:cubicBezTo>
                  <a:pt x="471" y="572"/>
                  <a:pt x="476" y="577"/>
                  <a:pt x="483" y="577"/>
                </a:cubicBezTo>
                <a:close/>
                <a:moveTo>
                  <a:pt x="523" y="577"/>
                </a:moveTo>
                <a:cubicBezTo>
                  <a:pt x="530" y="577"/>
                  <a:pt x="535" y="572"/>
                  <a:pt x="535" y="565"/>
                </a:cubicBezTo>
                <a:cubicBezTo>
                  <a:pt x="535" y="558"/>
                  <a:pt x="530" y="552"/>
                  <a:pt x="523" y="552"/>
                </a:cubicBezTo>
                <a:cubicBezTo>
                  <a:pt x="516" y="552"/>
                  <a:pt x="510" y="558"/>
                  <a:pt x="510" y="565"/>
                </a:cubicBezTo>
                <a:cubicBezTo>
                  <a:pt x="510" y="572"/>
                  <a:pt x="516" y="577"/>
                  <a:pt x="523" y="577"/>
                </a:cubicBezTo>
                <a:close/>
                <a:moveTo>
                  <a:pt x="562" y="577"/>
                </a:moveTo>
                <a:cubicBezTo>
                  <a:pt x="569" y="577"/>
                  <a:pt x="575" y="572"/>
                  <a:pt x="575" y="565"/>
                </a:cubicBezTo>
                <a:cubicBezTo>
                  <a:pt x="575" y="558"/>
                  <a:pt x="569" y="552"/>
                  <a:pt x="562" y="552"/>
                </a:cubicBezTo>
                <a:cubicBezTo>
                  <a:pt x="555" y="552"/>
                  <a:pt x="549" y="558"/>
                  <a:pt x="549" y="565"/>
                </a:cubicBezTo>
                <a:cubicBezTo>
                  <a:pt x="549" y="572"/>
                  <a:pt x="555" y="577"/>
                  <a:pt x="562" y="577"/>
                </a:cubicBezTo>
                <a:close/>
                <a:moveTo>
                  <a:pt x="602" y="577"/>
                </a:moveTo>
                <a:cubicBezTo>
                  <a:pt x="609" y="577"/>
                  <a:pt x="614" y="572"/>
                  <a:pt x="614" y="565"/>
                </a:cubicBezTo>
                <a:cubicBezTo>
                  <a:pt x="614" y="558"/>
                  <a:pt x="609" y="552"/>
                  <a:pt x="602" y="552"/>
                </a:cubicBezTo>
                <a:cubicBezTo>
                  <a:pt x="595" y="552"/>
                  <a:pt x="589" y="558"/>
                  <a:pt x="589" y="565"/>
                </a:cubicBezTo>
                <a:cubicBezTo>
                  <a:pt x="589" y="572"/>
                  <a:pt x="595" y="577"/>
                  <a:pt x="602" y="577"/>
                </a:cubicBezTo>
                <a:close/>
                <a:moveTo>
                  <a:pt x="641" y="577"/>
                </a:moveTo>
                <a:cubicBezTo>
                  <a:pt x="648" y="577"/>
                  <a:pt x="654" y="572"/>
                  <a:pt x="654" y="565"/>
                </a:cubicBezTo>
                <a:cubicBezTo>
                  <a:pt x="654" y="558"/>
                  <a:pt x="648" y="552"/>
                  <a:pt x="641" y="552"/>
                </a:cubicBezTo>
                <a:cubicBezTo>
                  <a:pt x="634" y="552"/>
                  <a:pt x="628" y="558"/>
                  <a:pt x="628" y="565"/>
                </a:cubicBezTo>
                <a:cubicBezTo>
                  <a:pt x="628" y="572"/>
                  <a:pt x="634" y="577"/>
                  <a:pt x="641" y="577"/>
                </a:cubicBezTo>
                <a:close/>
                <a:moveTo>
                  <a:pt x="680" y="577"/>
                </a:moveTo>
                <a:cubicBezTo>
                  <a:pt x="687" y="577"/>
                  <a:pt x="693" y="572"/>
                  <a:pt x="693" y="565"/>
                </a:cubicBezTo>
                <a:cubicBezTo>
                  <a:pt x="693" y="558"/>
                  <a:pt x="687" y="552"/>
                  <a:pt x="680" y="552"/>
                </a:cubicBezTo>
                <a:cubicBezTo>
                  <a:pt x="673" y="552"/>
                  <a:pt x="668" y="558"/>
                  <a:pt x="668" y="565"/>
                </a:cubicBezTo>
                <a:cubicBezTo>
                  <a:pt x="668" y="572"/>
                  <a:pt x="673" y="577"/>
                  <a:pt x="680" y="577"/>
                </a:cubicBezTo>
                <a:close/>
                <a:moveTo>
                  <a:pt x="720" y="577"/>
                </a:moveTo>
                <a:cubicBezTo>
                  <a:pt x="727" y="577"/>
                  <a:pt x="733" y="572"/>
                  <a:pt x="733" y="565"/>
                </a:cubicBezTo>
                <a:cubicBezTo>
                  <a:pt x="733" y="558"/>
                  <a:pt x="727" y="552"/>
                  <a:pt x="720" y="552"/>
                </a:cubicBezTo>
                <a:cubicBezTo>
                  <a:pt x="713" y="552"/>
                  <a:pt x="707" y="558"/>
                  <a:pt x="707" y="565"/>
                </a:cubicBezTo>
                <a:cubicBezTo>
                  <a:pt x="707" y="572"/>
                  <a:pt x="713" y="577"/>
                  <a:pt x="720" y="577"/>
                </a:cubicBezTo>
                <a:close/>
                <a:moveTo>
                  <a:pt x="759" y="577"/>
                </a:moveTo>
                <a:cubicBezTo>
                  <a:pt x="766" y="577"/>
                  <a:pt x="772" y="572"/>
                  <a:pt x="772" y="565"/>
                </a:cubicBezTo>
                <a:cubicBezTo>
                  <a:pt x="772" y="558"/>
                  <a:pt x="766" y="552"/>
                  <a:pt x="759" y="552"/>
                </a:cubicBezTo>
                <a:cubicBezTo>
                  <a:pt x="752" y="552"/>
                  <a:pt x="747" y="558"/>
                  <a:pt x="747" y="565"/>
                </a:cubicBezTo>
                <a:cubicBezTo>
                  <a:pt x="747" y="572"/>
                  <a:pt x="752" y="577"/>
                  <a:pt x="759" y="577"/>
                </a:cubicBezTo>
                <a:close/>
                <a:moveTo>
                  <a:pt x="799" y="577"/>
                </a:moveTo>
                <a:cubicBezTo>
                  <a:pt x="806" y="577"/>
                  <a:pt x="811" y="572"/>
                  <a:pt x="811" y="565"/>
                </a:cubicBezTo>
                <a:cubicBezTo>
                  <a:pt x="811" y="558"/>
                  <a:pt x="806" y="552"/>
                  <a:pt x="799" y="552"/>
                </a:cubicBezTo>
                <a:cubicBezTo>
                  <a:pt x="792" y="552"/>
                  <a:pt x="786" y="558"/>
                  <a:pt x="786" y="565"/>
                </a:cubicBezTo>
                <a:cubicBezTo>
                  <a:pt x="786" y="572"/>
                  <a:pt x="792" y="577"/>
                  <a:pt x="799" y="577"/>
                </a:cubicBezTo>
                <a:close/>
                <a:moveTo>
                  <a:pt x="838" y="577"/>
                </a:moveTo>
                <a:cubicBezTo>
                  <a:pt x="845" y="577"/>
                  <a:pt x="851" y="572"/>
                  <a:pt x="851" y="565"/>
                </a:cubicBezTo>
                <a:cubicBezTo>
                  <a:pt x="851" y="558"/>
                  <a:pt x="845" y="552"/>
                  <a:pt x="838" y="552"/>
                </a:cubicBezTo>
                <a:cubicBezTo>
                  <a:pt x="831" y="552"/>
                  <a:pt x="825" y="558"/>
                  <a:pt x="825" y="565"/>
                </a:cubicBezTo>
                <a:cubicBezTo>
                  <a:pt x="825" y="572"/>
                  <a:pt x="831" y="577"/>
                  <a:pt x="838" y="577"/>
                </a:cubicBezTo>
                <a:close/>
                <a:moveTo>
                  <a:pt x="878" y="577"/>
                </a:moveTo>
                <a:cubicBezTo>
                  <a:pt x="885" y="577"/>
                  <a:pt x="890" y="572"/>
                  <a:pt x="890" y="565"/>
                </a:cubicBezTo>
                <a:cubicBezTo>
                  <a:pt x="890" y="558"/>
                  <a:pt x="885" y="552"/>
                  <a:pt x="878" y="552"/>
                </a:cubicBezTo>
                <a:cubicBezTo>
                  <a:pt x="871" y="552"/>
                  <a:pt x="865" y="558"/>
                  <a:pt x="865" y="565"/>
                </a:cubicBezTo>
                <a:cubicBezTo>
                  <a:pt x="865" y="572"/>
                  <a:pt x="871" y="577"/>
                  <a:pt x="878" y="577"/>
                </a:cubicBezTo>
                <a:close/>
                <a:moveTo>
                  <a:pt x="917" y="577"/>
                </a:moveTo>
                <a:cubicBezTo>
                  <a:pt x="924" y="577"/>
                  <a:pt x="930" y="572"/>
                  <a:pt x="930" y="565"/>
                </a:cubicBezTo>
                <a:cubicBezTo>
                  <a:pt x="930" y="558"/>
                  <a:pt x="924" y="552"/>
                  <a:pt x="917" y="552"/>
                </a:cubicBezTo>
                <a:cubicBezTo>
                  <a:pt x="910" y="552"/>
                  <a:pt x="904" y="558"/>
                  <a:pt x="904" y="565"/>
                </a:cubicBezTo>
                <a:cubicBezTo>
                  <a:pt x="904" y="572"/>
                  <a:pt x="910" y="577"/>
                  <a:pt x="917" y="577"/>
                </a:cubicBezTo>
                <a:close/>
                <a:moveTo>
                  <a:pt x="956" y="577"/>
                </a:moveTo>
                <a:cubicBezTo>
                  <a:pt x="963" y="577"/>
                  <a:pt x="969" y="572"/>
                  <a:pt x="969" y="565"/>
                </a:cubicBezTo>
                <a:cubicBezTo>
                  <a:pt x="969" y="558"/>
                  <a:pt x="963" y="552"/>
                  <a:pt x="956" y="552"/>
                </a:cubicBezTo>
                <a:cubicBezTo>
                  <a:pt x="949" y="552"/>
                  <a:pt x="944" y="558"/>
                  <a:pt x="944" y="565"/>
                </a:cubicBezTo>
                <a:cubicBezTo>
                  <a:pt x="944" y="572"/>
                  <a:pt x="949" y="577"/>
                  <a:pt x="956" y="577"/>
                </a:cubicBezTo>
                <a:close/>
                <a:moveTo>
                  <a:pt x="996" y="577"/>
                </a:moveTo>
                <a:cubicBezTo>
                  <a:pt x="1003" y="577"/>
                  <a:pt x="1009" y="572"/>
                  <a:pt x="1009" y="565"/>
                </a:cubicBezTo>
                <a:cubicBezTo>
                  <a:pt x="1009" y="558"/>
                  <a:pt x="1003" y="552"/>
                  <a:pt x="996" y="552"/>
                </a:cubicBezTo>
                <a:cubicBezTo>
                  <a:pt x="989" y="552"/>
                  <a:pt x="983" y="558"/>
                  <a:pt x="983" y="565"/>
                </a:cubicBezTo>
                <a:cubicBezTo>
                  <a:pt x="983" y="572"/>
                  <a:pt x="989" y="577"/>
                  <a:pt x="996" y="577"/>
                </a:cubicBezTo>
                <a:close/>
                <a:moveTo>
                  <a:pt x="1035" y="577"/>
                </a:moveTo>
                <a:cubicBezTo>
                  <a:pt x="1042" y="577"/>
                  <a:pt x="1048" y="572"/>
                  <a:pt x="1048" y="565"/>
                </a:cubicBezTo>
                <a:cubicBezTo>
                  <a:pt x="1048" y="558"/>
                  <a:pt x="1042" y="552"/>
                  <a:pt x="1035" y="552"/>
                </a:cubicBezTo>
                <a:cubicBezTo>
                  <a:pt x="1028" y="552"/>
                  <a:pt x="1022" y="558"/>
                  <a:pt x="1022" y="565"/>
                </a:cubicBezTo>
                <a:cubicBezTo>
                  <a:pt x="1022" y="572"/>
                  <a:pt x="1028" y="577"/>
                  <a:pt x="1035" y="577"/>
                </a:cubicBezTo>
                <a:close/>
                <a:moveTo>
                  <a:pt x="1075" y="577"/>
                </a:moveTo>
                <a:cubicBezTo>
                  <a:pt x="1082" y="577"/>
                  <a:pt x="1087" y="572"/>
                  <a:pt x="1087" y="565"/>
                </a:cubicBezTo>
                <a:cubicBezTo>
                  <a:pt x="1087" y="558"/>
                  <a:pt x="1082" y="552"/>
                  <a:pt x="1075" y="552"/>
                </a:cubicBezTo>
                <a:cubicBezTo>
                  <a:pt x="1068" y="552"/>
                  <a:pt x="1062" y="558"/>
                  <a:pt x="1062" y="565"/>
                </a:cubicBezTo>
                <a:cubicBezTo>
                  <a:pt x="1062" y="572"/>
                  <a:pt x="1068" y="577"/>
                  <a:pt x="1075" y="577"/>
                </a:cubicBezTo>
                <a:close/>
                <a:moveTo>
                  <a:pt x="1666" y="577"/>
                </a:moveTo>
                <a:cubicBezTo>
                  <a:pt x="1673" y="577"/>
                  <a:pt x="1679" y="572"/>
                  <a:pt x="1679" y="565"/>
                </a:cubicBezTo>
                <a:cubicBezTo>
                  <a:pt x="1679" y="558"/>
                  <a:pt x="1673" y="552"/>
                  <a:pt x="1666" y="552"/>
                </a:cubicBezTo>
                <a:cubicBezTo>
                  <a:pt x="1659" y="552"/>
                  <a:pt x="1653" y="558"/>
                  <a:pt x="1653" y="565"/>
                </a:cubicBezTo>
                <a:cubicBezTo>
                  <a:pt x="1653" y="572"/>
                  <a:pt x="1659" y="577"/>
                  <a:pt x="1666" y="577"/>
                </a:cubicBezTo>
                <a:close/>
                <a:moveTo>
                  <a:pt x="1745" y="577"/>
                </a:moveTo>
                <a:cubicBezTo>
                  <a:pt x="1752" y="577"/>
                  <a:pt x="1758" y="572"/>
                  <a:pt x="1758" y="565"/>
                </a:cubicBezTo>
                <a:cubicBezTo>
                  <a:pt x="1758" y="558"/>
                  <a:pt x="1752" y="552"/>
                  <a:pt x="1745" y="552"/>
                </a:cubicBezTo>
                <a:cubicBezTo>
                  <a:pt x="1738" y="552"/>
                  <a:pt x="1732" y="558"/>
                  <a:pt x="1732" y="565"/>
                </a:cubicBezTo>
                <a:cubicBezTo>
                  <a:pt x="1732" y="572"/>
                  <a:pt x="1738" y="577"/>
                  <a:pt x="1745" y="577"/>
                </a:cubicBezTo>
                <a:close/>
                <a:moveTo>
                  <a:pt x="1784" y="577"/>
                </a:moveTo>
                <a:cubicBezTo>
                  <a:pt x="1791" y="577"/>
                  <a:pt x="1797" y="572"/>
                  <a:pt x="1797" y="565"/>
                </a:cubicBezTo>
                <a:cubicBezTo>
                  <a:pt x="1797" y="558"/>
                  <a:pt x="1791" y="552"/>
                  <a:pt x="1784" y="552"/>
                </a:cubicBezTo>
                <a:cubicBezTo>
                  <a:pt x="1777" y="552"/>
                  <a:pt x="1772" y="558"/>
                  <a:pt x="1772" y="565"/>
                </a:cubicBezTo>
                <a:cubicBezTo>
                  <a:pt x="1772" y="572"/>
                  <a:pt x="1777" y="577"/>
                  <a:pt x="1784" y="577"/>
                </a:cubicBezTo>
                <a:close/>
                <a:moveTo>
                  <a:pt x="1824" y="577"/>
                </a:moveTo>
                <a:cubicBezTo>
                  <a:pt x="1831" y="577"/>
                  <a:pt x="1836" y="572"/>
                  <a:pt x="1836" y="565"/>
                </a:cubicBezTo>
                <a:cubicBezTo>
                  <a:pt x="1836" y="558"/>
                  <a:pt x="1831" y="552"/>
                  <a:pt x="1824" y="552"/>
                </a:cubicBezTo>
                <a:cubicBezTo>
                  <a:pt x="1817" y="552"/>
                  <a:pt x="1811" y="558"/>
                  <a:pt x="1811" y="565"/>
                </a:cubicBezTo>
                <a:cubicBezTo>
                  <a:pt x="1811" y="572"/>
                  <a:pt x="1817" y="577"/>
                  <a:pt x="1824" y="577"/>
                </a:cubicBezTo>
                <a:close/>
                <a:moveTo>
                  <a:pt x="1863" y="577"/>
                </a:moveTo>
                <a:cubicBezTo>
                  <a:pt x="1870" y="577"/>
                  <a:pt x="1876" y="572"/>
                  <a:pt x="1876" y="565"/>
                </a:cubicBezTo>
                <a:cubicBezTo>
                  <a:pt x="1876" y="558"/>
                  <a:pt x="1870" y="552"/>
                  <a:pt x="1863" y="552"/>
                </a:cubicBezTo>
                <a:cubicBezTo>
                  <a:pt x="1856" y="552"/>
                  <a:pt x="1850" y="558"/>
                  <a:pt x="1850" y="565"/>
                </a:cubicBezTo>
                <a:cubicBezTo>
                  <a:pt x="1850" y="572"/>
                  <a:pt x="1856" y="577"/>
                  <a:pt x="1863" y="577"/>
                </a:cubicBezTo>
                <a:close/>
                <a:moveTo>
                  <a:pt x="1903" y="577"/>
                </a:moveTo>
                <a:cubicBezTo>
                  <a:pt x="1910" y="577"/>
                  <a:pt x="1915" y="572"/>
                  <a:pt x="1915" y="565"/>
                </a:cubicBezTo>
                <a:cubicBezTo>
                  <a:pt x="1915" y="558"/>
                  <a:pt x="1910" y="552"/>
                  <a:pt x="1903" y="552"/>
                </a:cubicBezTo>
                <a:cubicBezTo>
                  <a:pt x="1896" y="552"/>
                  <a:pt x="1890" y="558"/>
                  <a:pt x="1890" y="565"/>
                </a:cubicBezTo>
                <a:cubicBezTo>
                  <a:pt x="1890" y="572"/>
                  <a:pt x="1896" y="577"/>
                  <a:pt x="1903" y="577"/>
                </a:cubicBezTo>
                <a:close/>
                <a:moveTo>
                  <a:pt x="1942" y="577"/>
                </a:moveTo>
                <a:cubicBezTo>
                  <a:pt x="1949" y="577"/>
                  <a:pt x="1955" y="572"/>
                  <a:pt x="1955" y="565"/>
                </a:cubicBezTo>
                <a:cubicBezTo>
                  <a:pt x="1955" y="558"/>
                  <a:pt x="1949" y="552"/>
                  <a:pt x="1942" y="552"/>
                </a:cubicBezTo>
                <a:cubicBezTo>
                  <a:pt x="1935" y="552"/>
                  <a:pt x="1929" y="558"/>
                  <a:pt x="1929" y="565"/>
                </a:cubicBezTo>
                <a:cubicBezTo>
                  <a:pt x="1929" y="572"/>
                  <a:pt x="1935" y="577"/>
                  <a:pt x="1942" y="577"/>
                </a:cubicBezTo>
                <a:close/>
                <a:moveTo>
                  <a:pt x="1981" y="577"/>
                </a:moveTo>
                <a:cubicBezTo>
                  <a:pt x="1988" y="577"/>
                  <a:pt x="1994" y="572"/>
                  <a:pt x="1994" y="565"/>
                </a:cubicBezTo>
                <a:cubicBezTo>
                  <a:pt x="1994" y="558"/>
                  <a:pt x="1988" y="552"/>
                  <a:pt x="1981" y="552"/>
                </a:cubicBezTo>
                <a:cubicBezTo>
                  <a:pt x="1974" y="552"/>
                  <a:pt x="1969" y="558"/>
                  <a:pt x="1969" y="565"/>
                </a:cubicBezTo>
                <a:cubicBezTo>
                  <a:pt x="1969" y="572"/>
                  <a:pt x="1974" y="577"/>
                  <a:pt x="1981" y="577"/>
                </a:cubicBezTo>
                <a:close/>
                <a:moveTo>
                  <a:pt x="2021" y="577"/>
                </a:moveTo>
                <a:cubicBezTo>
                  <a:pt x="2028" y="577"/>
                  <a:pt x="2034" y="572"/>
                  <a:pt x="2034" y="565"/>
                </a:cubicBezTo>
                <a:cubicBezTo>
                  <a:pt x="2034" y="558"/>
                  <a:pt x="2028" y="552"/>
                  <a:pt x="2021" y="552"/>
                </a:cubicBezTo>
                <a:cubicBezTo>
                  <a:pt x="2014" y="552"/>
                  <a:pt x="2008" y="558"/>
                  <a:pt x="2008" y="565"/>
                </a:cubicBezTo>
                <a:cubicBezTo>
                  <a:pt x="2008" y="572"/>
                  <a:pt x="2014" y="577"/>
                  <a:pt x="2021" y="577"/>
                </a:cubicBezTo>
                <a:close/>
                <a:moveTo>
                  <a:pt x="2060" y="577"/>
                </a:moveTo>
                <a:cubicBezTo>
                  <a:pt x="2067" y="577"/>
                  <a:pt x="2073" y="572"/>
                  <a:pt x="2073" y="565"/>
                </a:cubicBezTo>
                <a:cubicBezTo>
                  <a:pt x="2073" y="558"/>
                  <a:pt x="2067" y="552"/>
                  <a:pt x="2060" y="552"/>
                </a:cubicBezTo>
                <a:cubicBezTo>
                  <a:pt x="2053" y="552"/>
                  <a:pt x="2048" y="558"/>
                  <a:pt x="2048" y="565"/>
                </a:cubicBezTo>
                <a:cubicBezTo>
                  <a:pt x="2048" y="572"/>
                  <a:pt x="2053" y="577"/>
                  <a:pt x="2060" y="577"/>
                </a:cubicBezTo>
                <a:close/>
                <a:moveTo>
                  <a:pt x="2100" y="577"/>
                </a:moveTo>
                <a:cubicBezTo>
                  <a:pt x="2107" y="577"/>
                  <a:pt x="2112" y="572"/>
                  <a:pt x="2112" y="565"/>
                </a:cubicBezTo>
                <a:cubicBezTo>
                  <a:pt x="2112" y="558"/>
                  <a:pt x="2107" y="552"/>
                  <a:pt x="2100" y="552"/>
                </a:cubicBezTo>
                <a:cubicBezTo>
                  <a:pt x="2093" y="552"/>
                  <a:pt x="2087" y="558"/>
                  <a:pt x="2087" y="565"/>
                </a:cubicBezTo>
                <a:cubicBezTo>
                  <a:pt x="2087" y="572"/>
                  <a:pt x="2093" y="577"/>
                  <a:pt x="2100" y="577"/>
                </a:cubicBezTo>
                <a:close/>
                <a:moveTo>
                  <a:pt x="2139" y="577"/>
                </a:moveTo>
                <a:cubicBezTo>
                  <a:pt x="2146" y="577"/>
                  <a:pt x="2152" y="572"/>
                  <a:pt x="2152" y="565"/>
                </a:cubicBezTo>
                <a:cubicBezTo>
                  <a:pt x="2152" y="558"/>
                  <a:pt x="2146" y="552"/>
                  <a:pt x="2139" y="552"/>
                </a:cubicBezTo>
                <a:cubicBezTo>
                  <a:pt x="2132" y="552"/>
                  <a:pt x="2126" y="558"/>
                  <a:pt x="2126" y="565"/>
                </a:cubicBezTo>
                <a:cubicBezTo>
                  <a:pt x="2126" y="572"/>
                  <a:pt x="2132" y="577"/>
                  <a:pt x="2139" y="577"/>
                </a:cubicBezTo>
                <a:close/>
                <a:moveTo>
                  <a:pt x="2179" y="577"/>
                </a:moveTo>
                <a:cubicBezTo>
                  <a:pt x="2186" y="577"/>
                  <a:pt x="2191" y="572"/>
                  <a:pt x="2191" y="565"/>
                </a:cubicBezTo>
                <a:cubicBezTo>
                  <a:pt x="2191" y="558"/>
                  <a:pt x="2186" y="552"/>
                  <a:pt x="2179" y="552"/>
                </a:cubicBezTo>
                <a:cubicBezTo>
                  <a:pt x="2171" y="552"/>
                  <a:pt x="2166" y="558"/>
                  <a:pt x="2166" y="565"/>
                </a:cubicBezTo>
                <a:cubicBezTo>
                  <a:pt x="2166" y="572"/>
                  <a:pt x="2171" y="577"/>
                  <a:pt x="2179" y="577"/>
                </a:cubicBezTo>
                <a:close/>
                <a:moveTo>
                  <a:pt x="2218" y="577"/>
                </a:moveTo>
                <a:cubicBezTo>
                  <a:pt x="2225" y="577"/>
                  <a:pt x="2231" y="572"/>
                  <a:pt x="2231" y="565"/>
                </a:cubicBezTo>
                <a:cubicBezTo>
                  <a:pt x="2231" y="558"/>
                  <a:pt x="2225" y="552"/>
                  <a:pt x="2218" y="552"/>
                </a:cubicBezTo>
                <a:cubicBezTo>
                  <a:pt x="2211" y="552"/>
                  <a:pt x="2205" y="558"/>
                  <a:pt x="2205" y="565"/>
                </a:cubicBezTo>
                <a:cubicBezTo>
                  <a:pt x="2205" y="572"/>
                  <a:pt x="2211" y="577"/>
                  <a:pt x="2218" y="577"/>
                </a:cubicBezTo>
                <a:close/>
                <a:moveTo>
                  <a:pt x="2257" y="577"/>
                </a:moveTo>
                <a:cubicBezTo>
                  <a:pt x="2264" y="577"/>
                  <a:pt x="2270" y="572"/>
                  <a:pt x="2270" y="565"/>
                </a:cubicBezTo>
                <a:cubicBezTo>
                  <a:pt x="2270" y="558"/>
                  <a:pt x="2264" y="552"/>
                  <a:pt x="2257" y="552"/>
                </a:cubicBezTo>
                <a:cubicBezTo>
                  <a:pt x="2250" y="552"/>
                  <a:pt x="2245" y="558"/>
                  <a:pt x="2245" y="565"/>
                </a:cubicBezTo>
                <a:cubicBezTo>
                  <a:pt x="2245" y="572"/>
                  <a:pt x="2250" y="577"/>
                  <a:pt x="2257" y="577"/>
                </a:cubicBezTo>
                <a:close/>
                <a:moveTo>
                  <a:pt x="2297" y="577"/>
                </a:moveTo>
                <a:cubicBezTo>
                  <a:pt x="2304" y="577"/>
                  <a:pt x="2310" y="572"/>
                  <a:pt x="2310" y="565"/>
                </a:cubicBezTo>
                <a:cubicBezTo>
                  <a:pt x="2310" y="558"/>
                  <a:pt x="2304" y="552"/>
                  <a:pt x="2297" y="552"/>
                </a:cubicBezTo>
                <a:cubicBezTo>
                  <a:pt x="2290" y="552"/>
                  <a:pt x="2284" y="558"/>
                  <a:pt x="2284" y="565"/>
                </a:cubicBezTo>
                <a:cubicBezTo>
                  <a:pt x="2284" y="572"/>
                  <a:pt x="2290" y="577"/>
                  <a:pt x="2297" y="577"/>
                </a:cubicBezTo>
                <a:close/>
                <a:moveTo>
                  <a:pt x="2336" y="577"/>
                </a:moveTo>
                <a:cubicBezTo>
                  <a:pt x="2343" y="577"/>
                  <a:pt x="2349" y="572"/>
                  <a:pt x="2349" y="565"/>
                </a:cubicBezTo>
                <a:cubicBezTo>
                  <a:pt x="2349" y="558"/>
                  <a:pt x="2343" y="552"/>
                  <a:pt x="2336" y="552"/>
                </a:cubicBezTo>
                <a:cubicBezTo>
                  <a:pt x="2329" y="552"/>
                  <a:pt x="2323" y="558"/>
                  <a:pt x="2323" y="565"/>
                </a:cubicBezTo>
                <a:cubicBezTo>
                  <a:pt x="2323" y="572"/>
                  <a:pt x="2329" y="577"/>
                  <a:pt x="2336" y="577"/>
                </a:cubicBezTo>
                <a:close/>
                <a:moveTo>
                  <a:pt x="2376" y="577"/>
                </a:moveTo>
                <a:cubicBezTo>
                  <a:pt x="2383" y="577"/>
                  <a:pt x="2388" y="572"/>
                  <a:pt x="2388" y="565"/>
                </a:cubicBezTo>
                <a:cubicBezTo>
                  <a:pt x="2388" y="558"/>
                  <a:pt x="2383" y="552"/>
                  <a:pt x="2376" y="552"/>
                </a:cubicBezTo>
                <a:cubicBezTo>
                  <a:pt x="2369" y="552"/>
                  <a:pt x="2363" y="558"/>
                  <a:pt x="2363" y="565"/>
                </a:cubicBezTo>
                <a:cubicBezTo>
                  <a:pt x="2363" y="572"/>
                  <a:pt x="2369" y="577"/>
                  <a:pt x="2376" y="577"/>
                </a:cubicBezTo>
                <a:close/>
                <a:moveTo>
                  <a:pt x="2415" y="577"/>
                </a:moveTo>
                <a:cubicBezTo>
                  <a:pt x="2422" y="577"/>
                  <a:pt x="2428" y="572"/>
                  <a:pt x="2428" y="565"/>
                </a:cubicBezTo>
                <a:cubicBezTo>
                  <a:pt x="2428" y="558"/>
                  <a:pt x="2422" y="552"/>
                  <a:pt x="2415" y="552"/>
                </a:cubicBezTo>
                <a:cubicBezTo>
                  <a:pt x="2408" y="552"/>
                  <a:pt x="2402" y="558"/>
                  <a:pt x="2402" y="565"/>
                </a:cubicBezTo>
                <a:cubicBezTo>
                  <a:pt x="2402" y="572"/>
                  <a:pt x="2408" y="577"/>
                  <a:pt x="2415" y="577"/>
                </a:cubicBezTo>
                <a:close/>
                <a:moveTo>
                  <a:pt x="2455" y="577"/>
                </a:moveTo>
                <a:cubicBezTo>
                  <a:pt x="2462" y="577"/>
                  <a:pt x="2467" y="572"/>
                  <a:pt x="2467" y="565"/>
                </a:cubicBezTo>
                <a:cubicBezTo>
                  <a:pt x="2467" y="558"/>
                  <a:pt x="2462" y="552"/>
                  <a:pt x="2455" y="552"/>
                </a:cubicBezTo>
                <a:cubicBezTo>
                  <a:pt x="2447" y="552"/>
                  <a:pt x="2442" y="558"/>
                  <a:pt x="2442" y="565"/>
                </a:cubicBezTo>
                <a:cubicBezTo>
                  <a:pt x="2442" y="572"/>
                  <a:pt x="2447" y="577"/>
                  <a:pt x="2455" y="577"/>
                </a:cubicBezTo>
                <a:close/>
                <a:moveTo>
                  <a:pt x="2494" y="577"/>
                </a:moveTo>
                <a:cubicBezTo>
                  <a:pt x="2501" y="577"/>
                  <a:pt x="2507" y="572"/>
                  <a:pt x="2507" y="565"/>
                </a:cubicBezTo>
                <a:cubicBezTo>
                  <a:pt x="2507" y="558"/>
                  <a:pt x="2501" y="552"/>
                  <a:pt x="2494" y="552"/>
                </a:cubicBezTo>
                <a:cubicBezTo>
                  <a:pt x="2487" y="552"/>
                  <a:pt x="2481" y="558"/>
                  <a:pt x="2481" y="565"/>
                </a:cubicBezTo>
                <a:cubicBezTo>
                  <a:pt x="2481" y="572"/>
                  <a:pt x="2487" y="577"/>
                  <a:pt x="2494" y="577"/>
                </a:cubicBezTo>
                <a:close/>
                <a:moveTo>
                  <a:pt x="2533" y="577"/>
                </a:moveTo>
                <a:cubicBezTo>
                  <a:pt x="2540" y="577"/>
                  <a:pt x="2546" y="572"/>
                  <a:pt x="2546" y="565"/>
                </a:cubicBezTo>
                <a:cubicBezTo>
                  <a:pt x="2546" y="558"/>
                  <a:pt x="2540" y="552"/>
                  <a:pt x="2533" y="552"/>
                </a:cubicBezTo>
                <a:cubicBezTo>
                  <a:pt x="2526" y="552"/>
                  <a:pt x="2521" y="558"/>
                  <a:pt x="2521" y="565"/>
                </a:cubicBezTo>
                <a:cubicBezTo>
                  <a:pt x="2521" y="572"/>
                  <a:pt x="2526" y="577"/>
                  <a:pt x="2533" y="577"/>
                </a:cubicBezTo>
                <a:close/>
                <a:moveTo>
                  <a:pt x="2573" y="577"/>
                </a:moveTo>
                <a:cubicBezTo>
                  <a:pt x="2580" y="577"/>
                  <a:pt x="2586" y="572"/>
                  <a:pt x="2586" y="565"/>
                </a:cubicBezTo>
                <a:cubicBezTo>
                  <a:pt x="2586" y="558"/>
                  <a:pt x="2580" y="552"/>
                  <a:pt x="2573" y="552"/>
                </a:cubicBezTo>
                <a:cubicBezTo>
                  <a:pt x="2566" y="552"/>
                  <a:pt x="2560" y="558"/>
                  <a:pt x="2560" y="565"/>
                </a:cubicBezTo>
                <a:cubicBezTo>
                  <a:pt x="2560" y="572"/>
                  <a:pt x="2566" y="577"/>
                  <a:pt x="2573" y="577"/>
                </a:cubicBezTo>
                <a:close/>
                <a:moveTo>
                  <a:pt x="2612" y="577"/>
                </a:moveTo>
                <a:cubicBezTo>
                  <a:pt x="2619" y="577"/>
                  <a:pt x="2625" y="572"/>
                  <a:pt x="2625" y="565"/>
                </a:cubicBezTo>
                <a:cubicBezTo>
                  <a:pt x="2625" y="558"/>
                  <a:pt x="2619" y="552"/>
                  <a:pt x="2612" y="552"/>
                </a:cubicBezTo>
                <a:cubicBezTo>
                  <a:pt x="2605" y="552"/>
                  <a:pt x="2599" y="558"/>
                  <a:pt x="2599" y="565"/>
                </a:cubicBezTo>
                <a:cubicBezTo>
                  <a:pt x="2599" y="572"/>
                  <a:pt x="2605" y="577"/>
                  <a:pt x="2612" y="577"/>
                </a:cubicBezTo>
                <a:close/>
                <a:moveTo>
                  <a:pt x="2652" y="577"/>
                </a:moveTo>
                <a:cubicBezTo>
                  <a:pt x="2659" y="577"/>
                  <a:pt x="2664" y="572"/>
                  <a:pt x="2664" y="565"/>
                </a:cubicBezTo>
                <a:cubicBezTo>
                  <a:pt x="2664" y="558"/>
                  <a:pt x="2659" y="552"/>
                  <a:pt x="2652" y="552"/>
                </a:cubicBezTo>
                <a:cubicBezTo>
                  <a:pt x="2645" y="552"/>
                  <a:pt x="2639" y="558"/>
                  <a:pt x="2639" y="565"/>
                </a:cubicBezTo>
                <a:cubicBezTo>
                  <a:pt x="2639" y="572"/>
                  <a:pt x="2645" y="577"/>
                  <a:pt x="2652" y="577"/>
                </a:cubicBezTo>
                <a:close/>
                <a:moveTo>
                  <a:pt x="2691" y="577"/>
                </a:moveTo>
                <a:cubicBezTo>
                  <a:pt x="2698" y="577"/>
                  <a:pt x="2704" y="572"/>
                  <a:pt x="2704" y="565"/>
                </a:cubicBezTo>
                <a:cubicBezTo>
                  <a:pt x="2704" y="558"/>
                  <a:pt x="2698" y="552"/>
                  <a:pt x="2691" y="552"/>
                </a:cubicBezTo>
                <a:cubicBezTo>
                  <a:pt x="2684" y="552"/>
                  <a:pt x="2678" y="558"/>
                  <a:pt x="2678" y="565"/>
                </a:cubicBezTo>
                <a:cubicBezTo>
                  <a:pt x="2678" y="572"/>
                  <a:pt x="2684" y="577"/>
                  <a:pt x="2691" y="577"/>
                </a:cubicBezTo>
                <a:close/>
                <a:moveTo>
                  <a:pt x="2730" y="577"/>
                </a:moveTo>
                <a:cubicBezTo>
                  <a:pt x="2738" y="577"/>
                  <a:pt x="2743" y="572"/>
                  <a:pt x="2743" y="565"/>
                </a:cubicBezTo>
                <a:cubicBezTo>
                  <a:pt x="2743" y="558"/>
                  <a:pt x="2738" y="552"/>
                  <a:pt x="2730" y="552"/>
                </a:cubicBezTo>
                <a:cubicBezTo>
                  <a:pt x="2723" y="552"/>
                  <a:pt x="2718" y="558"/>
                  <a:pt x="2718" y="565"/>
                </a:cubicBezTo>
                <a:cubicBezTo>
                  <a:pt x="2718" y="572"/>
                  <a:pt x="2723" y="577"/>
                  <a:pt x="2730" y="577"/>
                </a:cubicBezTo>
                <a:close/>
                <a:moveTo>
                  <a:pt x="2770" y="577"/>
                </a:moveTo>
                <a:cubicBezTo>
                  <a:pt x="2777" y="577"/>
                  <a:pt x="2783" y="572"/>
                  <a:pt x="2783" y="565"/>
                </a:cubicBezTo>
                <a:cubicBezTo>
                  <a:pt x="2783" y="558"/>
                  <a:pt x="2777" y="552"/>
                  <a:pt x="2770" y="552"/>
                </a:cubicBezTo>
                <a:cubicBezTo>
                  <a:pt x="2763" y="552"/>
                  <a:pt x="2757" y="558"/>
                  <a:pt x="2757" y="565"/>
                </a:cubicBezTo>
                <a:cubicBezTo>
                  <a:pt x="2757" y="572"/>
                  <a:pt x="2763" y="577"/>
                  <a:pt x="2770" y="577"/>
                </a:cubicBezTo>
                <a:close/>
                <a:moveTo>
                  <a:pt x="2809" y="577"/>
                </a:moveTo>
                <a:cubicBezTo>
                  <a:pt x="2816" y="577"/>
                  <a:pt x="2822" y="572"/>
                  <a:pt x="2822" y="565"/>
                </a:cubicBezTo>
                <a:cubicBezTo>
                  <a:pt x="2822" y="558"/>
                  <a:pt x="2816" y="552"/>
                  <a:pt x="2809" y="552"/>
                </a:cubicBezTo>
                <a:cubicBezTo>
                  <a:pt x="2802" y="552"/>
                  <a:pt x="2797" y="558"/>
                  <a:pt x="2797" y="565"/>
                </a:cubicBezTo>
                <a:cubicBezTo>
                  <a:pt x="2797" y="572"/>
                  <a:pt x="2802" y="577"/>
                  <a:pt x="2809" y="577"/>
                </a:cubicBezTo>
                <a:close/>
                <a:moveTo>
                  <a:pt x="2849" y="577"/>
                </a:moveTo>
                <a:cubicBezTo>
                  <a:pt x="2856" y="577"/>
                  <a:pt x="2861" y="572"/>
                  <a:pt x="2861" y="565"/>
                </a:cubicBezTo>
                <a:cubicBezTo>
                  <a:pt x="2861" y="558"/>
                  <a:pt x="2856" y="552"/>
                  <a:pt x="2849" y="552"/>
                </a:cubicBezTo>
                <a:cubicBezTo>
                  <a:pt x="2842" y="552"/>
                  <a:pt x="2836" y="558"/>
                  <a:pt x="2836" y="565"/>
                </a:cubicBezTo>
                <a:cubicBezTo>
                  <a:pt x="2836" y="572"/>
                  <a:pt x="2842" y="577"/>
                  <a:pt x="2849" y="577"/>
                </a:cubicBezTo>
                <a:close/>
                <a:moveTo>
                  <a:pt x="2888" y="577"/>
                </a:moveTo>
                <a:cubicBezTo>
                  <a:pt x="2895" y="577"/>
                  <a:pt x="2901" y="572"/>
                  <a:pt x="2901" y="565"/>
                </a:cubicBezTo>
                <a:cubicBezTo>
                  <a:pt x="2901" y="558"/>
                  <a:pt x="2895" y="552"/>
                  <a:pt x="2888" y="552"/>
                </a:cubicBezTo>
                <a:cubicBezTo>
                  <a:pt x="2881" y="552"/>
                  <a:pt x="2875" y="558"/>
                  <a:pt x="2875" y="565"/>
                </a:cubicBezTo>
                <a:cubicBezTo>
                  <a:pt x="2875" y="572"/>
                  <a:pt x="2881" y="577"/>
                  <a:pt x="2888" y="577"/>
                </a:cubicBezTo>
                <a:close/>
                <a:moveTo>
                  <a:pt x="2928" y="577"/>
                </a:moveTo>
                <a:cubicBezTo>
                  <a:pt x="2935" y="577"/>
                  <a:pt x="2940" y="572"/>
                  <a:pt x="2940" y="565"/>
                </a:cubicBezTo>
                <a:cubicBezTo>
                  <a:pt x="2940" y="558"/>
                  <a:pt x="2935" y="552"/>
                  <a:pt x="2928" y="552"/>
                </a:cubicBezTo>
                <a:cubicBezTo>
                  <a:pt x="2921" y="552"/>
                  <a:pt x="2915" y="558"/>
                  <a:pt x="2915" y="565"/>
                </a:cubicBezTo>
                <a:cubicBezTo>
                  <a:pt x="2915" y="572"/>
                  <a:pt x="2921" y="577"/>
                  <a:pt x="2928" y="577"/>
                </a:cubicBezTo>
                <a:close/>
                <a:moveTo>
                  <a:pt x="2967" y="577"/>
                </a:moveTo>
                <a:cubicBezTo>
                  <a:pt x="2974" y="577"/>
                  <a:pt x="2980" y="572"/>
                  <a:pt x="2980" y="565"/>
                </a:cubicBezTo>
                <a:cubicBezTo>
                  <a:pt x="2980" y="558"/>
                  <a:pt x="2974" y="552"/>
                  <a:pt x="2967" y="552"/>
                </a:cubicBezTo>
                <a:cubicBezTo>
                  <a:pt x="2960" y="552"/>
                  <a:pt x="2954" y="558"/>
                  <a:pt x="2954" y="565"/>
                </a:cubicBezTo>
                <a:cubicBezTo>
                  <a:pt x="2954" y="572"/>
                  <a:pt x="2960" y="577"/>
                  <a:pt x="2967" y="577"/>
                </a:cubicBezTo>
                <a:close/>
                <a:moveTo>
                  <a:pt x="3006" y="577"/>
                </a:moveTo>
                <a:cubicBezTo>
                  <a:pt x="3013" y="577"/>
                  <a:pt x="3019" y="572"/>
                  <a:pt x="3019" y="565"/>
                </a:cubicBezTo>
                <a:cubicBezTo>
                  <a:pt x="3019" y="558"/>
                  <a:pt x="3013" y="552"/>
                  <a:pt x="3006" y="552"/>
                </a:cubicBezTo>
                <a:cubicBezTo>
                  <a:pt x="2999" y="552"/>
                  <a:pt x="2994" y="558"/>
                  <a:pt x="2994" y="565"/>
                </a:cubicBezTo>
                <a:cubicBezTo>
                  <a:pt x="2994" y="572"/>
                  <a:pt x="2999" y="577"/>
                  <a:pt x="3006" y="577"/>
                </a:cubicBezTo>
                <a:close/>
                <a:moveTo>
                  <a:pt x="3046" y="577"/>
                </a:moveTo>
                <a:cubicBezTo>
                  <a:pt x="3053" y="577"/>
                  <a:pt x="3059" y="572"/>
                  <a:pt x="3059" y="565"/>
                </a:cubicBezTo>
                <a:cubicBezTo>
                  <a:pt x="3059" y="558"/>
                  <a:pt x="3053" y="552"/>
                  <a:pt x="3046" y="552"/>
                </a:cubicBezTo>
                <a:cubicBezTo>
                  <a:pt x="3039" y="552"/>
                  <a:pt x="3033" y="558"/>
                  <a:pt x="3033" y="565"/>
                </a:cubicBezTo>
                <a:cubicBezTo>
                  <a:pt x="3033" y="572"/>
                  <a:pt x="3039" y="577"/>
                  <a:pt x="3046" y="577"/>
                </a:cubicBezTo>
                <a:close/>
                <a:moveTo>
                  <a:pt x="3085" y="577"/>
                </a:moveTo>
                <a:cubicBezTo>
                  <a:pt x="3092" y="577"/>
                  <a:pt x="3098" y="572"/>
                  <a:pt x="3098" y="565"/>
                </a:cubicBezTo>
                <a:cubicBezTo>
                  <a:pt x="3098" y="558"/>
                  <a:pt x="3092" y="552"/>
                  <a:pt x="3085" y="552"/>
                </a:cubicBezTo>
                <a:cubicBezTo>
                  <a:pt x="3078" y="552"/>
                  <a:pt x="3073" y="558"/>
                  <a:pt x="3073" y="565"/>
                </a:cubicBezTo>
                <a:cubicBezTo>
                  <a:pt x="3073" y="572"/>
                  <a:pt x="3078" y="577"/>
                  <a:pt x="3085" y="577"/>
                </a:cubicBezTo>
                <a:close/>
                <a:moveTo>
                  <a:pt x="3282" y="554"/>
                </a:moveTo>
                <a:cubicBezTo>
                  <a:pt x="3276" y="554"/>
                  <a:pt x="3272" y="559"/>
                  <a:pt x="3272" y="565"/>
                </a:cubicBezTo>
                <a:cubicBezTo>
                  <a:pt x="3272" y="571"/>
                  <a:pt x="3276" y="575"/>
                  <a:pt x="3282" y="575"/>
                </a:cubicBezTo>
                <a:cubicBezTo>
                  <a:pt x="3288" y="575"/>
                  <a:pt x="3293" y="571"/>
                  <a:pt x="3293" y="565"/>
                </a:cubicBezTo>
                <a:cubicBezTo>
                  <a:pt x="3293" y="559"/>
                  <a:pt x="3288" y="554"/>
                  <a:pt x="3282" y="554"/>
                </a:cubicBezTo>
                <a:close/>
                <a:moveTo>
                  <a:pt x="444" y="617"/>
                </a:moveTo>
                <a:cubicBezTo>
                  <a:pt x="451" y="617"/>
                  <a:pt x="457" y="611"/>
                  <a:pt x="457" y="604"/>
                </a:cubicBezTo>
                <a:cubicBezTo>
                  <a:pt x="457" y="597"/>
                  <a:pt x="451" y="591"/>
                  <a:pt x="444" y="591"/>
                </a:cubicBezTo>
                <a:cubicBezTo>
                  <a:pt x="437" y="591"/>
                  <a:pt x="431" y="597"/>
                  <a:pt x="431" y="604"/>
                </a:cubicBezTo>
                <a:cubicBezTo>
                  <a:pt x="431" y="611"/>
                  <a:pt x="437" y="617"/>
                  <a:pt x="444" y="617"/>
                </a:cubicBezTo>
                <a:close/>
                <a:moveTo>
                  <a:pt x="483" y="617"/>
                </a:moveTo>
                <a:cubicBezTo>
                  <a:pt x="490" y="617"/>
                  <a:pt x="496" y="611"/>
                  <a:pt x="496" y="604"/>
                </a:cubicBezTo>
                <a:cubicBezTo>
                  <a:pt x="496" y="597"/>
                  <a:pt x="490" y="591"/>
                  <a:pt x="483" y="591"/>
                </a:cubicBezTo>
                <a:cubicBezTo>
                  <a:pt x="476" y="591"/>
                  <a:pt x="471" y="597"/>
                  <a:pt x="471" y="604"/>
                </a:cubicBezTo>
                <a:cubicBezTo>
                  <a:pt x="471" y="611"/>
                  <a:pt x="476" y="617"/>
                  <a:pt x="483" y="617"/>
                </a:cubicBezTo>
                <a:close/>
                <a:moveTo>
                  <a:pt x="523" y="617"/>
                </a:moveTo>
                <a:cubicBezTo>
                  <a:pt x="530" y="617"/>
                  <a:pt x="535" y="611"/>
                  <a:pt x="535" y="604"/>
                </a:cubicBezTo>
                <a:cubicBezTo>
                  <a:pt x="535" y="597"/>
                  <a:pt x="530" y="591"/>
                  <a:pt x="523" y="591"/>
                </a:cubicBezTo>
                <a:cubicBezTo>
                  <a:pt x="516" y="591"/>
                  <a:pt x="510" y="597"/>
                  <a:pt x="510" y="604"/>
                </a:cubicBezTo>
                <a:cubicBezTo>
                  <a:pt x="510" y="611"/>
                  <a:pt x="516" y="617"/>
                  <a:pt x="523" y="617"/>
                </a:cubicBezTo>
                <a:close/>
                <a:moveTo>
                  <a:pt x="562" y="617"/>
                </a:moveTo>
                <a:cubicBezTo>
                  <a:pt x="569" y="617"/>
                  <a:pt x="575" y="611"/>
                  <a:pt x="575" y="604"/>
                </a:cubicBezTo>
                <a:cubicBezTo>
                  <a:pt x="575" y="597"/>
                  <a:pt x="569" y="591"/>
                  <a:pt x="562" y="591"/>
                </a:cubicBezTo>
                <a:cubicBezTo>
                  <a:pt x="555" y="591"/>
                  <a:pt x="549" y="597"/>
                  <a:pt x="549" y="604"/>
                </a:cubicBezTo>
                <a:cubicBezTo>
                  <a:pt x="549" y="611"/>
                  <a:pt x="555" y="617"/>
                  <a:pt x="562" y="617"/>
                </a:cubicBezTo>
                <a:close/>
                <a:moveTo>
                  <a:pt x="602" y="617"/>
                </a:moveTo>
                <a:cubicBezTo>
                  <a:pt x="609" y="617"/>
                  <a:pt x="614" y="611"/>
                  <a:pt x="614" y="604"/>
                </a:cubicBezTo>
                <a:cubicBezTo>
                  <a:pt x="614" y="597"/>
                  <a:pt x="609" y="591"/>
                  <a:pt x="602" y="591"/>
                </a:cubicBezTo>
                <a:cubicBezTo>
                  <a:pt x="595" y="591"/>
                  <a:pt x="589" y="597"/>
                  <a:pt x="589" y="604"/>
                </a:cubicBezTo>
                <a:cubicBezTo>
                  <a:pt x="589" y="611"/>
                  <a:pt x="595" y="617"/>
                  <a:pt x="602" y="617"/>
                </a:cubicBezTo>
                <a:close/>
                <a:moveTo>
                  <a:pt x="641" y="617"/>
                </a:moveTo>
                <a:cubicBezTo>
                  <a:pt x="648" y="617"/>
                  <a:pt x="654" y="611"/>
                  <a:pt x="654" y="604"/>
                </a:cubicBezTo>
                <a:cubicBezTo>
                  <a:pt x="654" y="597"/>
                  <a:pt x="648" y="591"/>
                  <a:pt x="641" y="591"/>
                </a:cubicBezTo>
                <a:cubicBezTo>
                  <a:pt x="634" y="591"/>
                  <a:pt x="628" y="597"/>
                  <a:pt x="628" y="604"/>
                </a:cubicBezTo>
                <a:cubicBezTo>
                  <a:pt x="628" y="611"/>
                  <a:pt x="634" y="617"/>
                  <a:pt x="641" y="617"/>
                </a:cubicBezTo>
                <a:close/>
                <a:moveTo>
                  <a:pt x="680" y="617"/>
                </a:moveTo>
                <a:cubicBezTo>
                  <a:pt x="687" y="617"/>
                  <a:pt x="693" y="611"/>
                  <a:pt x="693" y="604"/>
                </a:cubicBezTo>
                <a:cubicBezTo>
                  <a:pt x="693" y="597"/>
                  <a:pt x="687" y="591"/>
                  <a:pt x="680" y="591"/>
                </a:cubicBezTo>
                <a:cubicBezTo>
                  <a:pt x="673" y="591"/>
                  <a:pt x="668" y="597"/>
                  <a:pt x="668" y="604"/>
                </a:cubicBezTo>
                <a:cubicBezTo>
                  <a:pt x="668" y="611"/>
                  <a:pt x="673" y="617"/>
                  <a:pt x="680" y="617"/>
                </a:cubicBezTo>
                <a:close/>
                <a:moveTo>
                  <a:pt x="720" y="617"/>
                </a:moveTo>
                <a:cubicBezTo>
                  <a:pt x="727" y="617"/>
                  <a:pt x="733" y="611"/>
                  <a:pt x="733" y="604"/>
                </a:cubicBezTo>
                <a:cubicBezTo>
                  <a:pt x="733" y="597"/>
                  <a:pt x="727" y="591"/>
                  <a:pt x="720" y="591"/>
                </a:cubicBezTo>
                <a:cubicBezTo>
                  <a:pt x="713" y="591"/>
                  <a:pt x="707" y="597"/>
                  <a:pt x="707" y="604"/>
                </a:cubicBezTo>
                <a:cubicBezTo>
                  <a:pt x="707" y="611"/>
                  <a:pt x="713" y="617"/>
                  <a:pt x="720" y="617"/>
                </a:cubicBezTo>
                <a:close/>
                <a:moveTo>
                  <a:pt x="759" y="617"/>
                </a:moveTo>
                <a:cubicBezTo>
                  <a:pt x="766" y="617"/>
                  <a:pt x="772" y="611"/>
                  <a:pt x="772" y="604"/>
                </a:cubicBezTo>
                <a:cubicBezTo>
                  <a:pt x="772" y="597"/>
                  <a:pt x="766" y="591"/>
                  <a:pt x="759" y="591"/>
                </a:cubicBezTo>
                <a:cubicBezTo>
                  <a:pt x="752" y="591"/>
                  <a:pt x="747" y="597"/>
                  <a:pt x="747" y="604"/>
                </a:cubicBezTo>
                <a:cubicBezTo>
                  <a:pt x="747" y="611"/>
                  <a:pt x="752" y="617"/>
                  <a:pt x="759" y="617"/>
                </a:cubicBezTo>
                <a:close/>
                <a:moveTo>
                  <a:pt x="838" y="617"/>
                </a:moveTo>
                <a:cubicBezTo>
                  <a:pt x="845" y="617"/>
                  <a:pt x="851" y="611"/>
                  <a:pt x="851" y="604"/>
                </a:cubicBezTo>
                <a:cubicBezTo>
                  <a:pt x="851" y="597"/>
                  <a:pt x="845" y="591"/>
                  <a:pt x="838" y="591"/>
                </a:cubicBezTo>
                <a:cubicBezTo>
                  <a:pt x="831" y="591"/>
                  <a:pt x="825" y="597"/>
                  <a:pt x="825" y="604"/>
                </a:cubicBezTo>
                <a:cubicBezTo>
                  <a:pt x="825" y="611"/>
                  <a:pt x="831" y="617"/>
                  <a:pt x="838" y="617"/>
                </a:cubicBezTo>
                <a:close/>
                <a:moveTo>
                  <a:pt x="878" y="617"/>
                </a:moveTo>
                <a:cubicBezTo>
                  <a:pt x="885" y="617"/>
                  <a:pt x="890" y="611"/>
                  <a:pt x="890" y="604"/>
                </a:cubicBezTo>
                <a:cubicBezTo>
                  <a:pt x="890" y="597"/>
                  <a:pt x="885" y="591"/>
                  <a:pt x="878" y="591"/>
                </a:cubicBezTo>
                <a:cubicBezTo>
                  <a:pt x="871" y="591"/>
                  <a:pt x="865" y="597"/>
                  <a:pt x="865" y="604"/>
                </a:cubicBezTo>
                <a:cubicBezTo>
                  <a:pt x="865" y="611"/>
                  <a:pt x="871" y="617"/>
                  <a:pt x="878" y="617"/>
                </a:cubicBezTo>
                <a:close/>
                <a:moveTo>
                  <a:pt x="917" y="617"/>
                </a:moveTo>
                <a:cubicBezTo>
                  <a:pt x="924" y="617"/>
                  <a:pt x="930" y="611"/>
                  <a:pt x="930" y="604"/>
                </a:cubicBezTo>
                <a:cubicBezTo>
                  <a:pt x="930" y="597"/>
                  <a:pt x="924" y="591"/>
                  <a:pt x="917" y="591"/>
                </a:cubicBezTo>
                <a:cubicBezTo>
                  <a:pt x="910" y="591"/>
                  <a:pt x="904" y="597"/>
                  <a:pt x="904" y="604"/>
                </a:cubicBezTo>
                <a:cubicBezTo>
                  <a:pt x="904" y="611"/>
                  <a:pt x="910" y="617"/>
                  <a:pt x="917" y="617"/>
                </a:cubicBezTo>
                <a:close/>
                <a:moveTo>
                  <a:pt x="956" y="617"/>
                </a:moveTo>
                <a:cubicBezTo>
                  <a:pt x="963" y="617"/>
                  <a:pt x="969" y="611"/>
                  <a:pt x="969" y="604"/>
                </a:cubicBezTo>
                <a:cubicBezTo>
                  <a:pt x="969" y="597"/>
                  <a:pt x="963" y="591"/>
                  <a:pt x="956" y="591"/>
                </a:cubicBezTo>
                <a:cubicBezTo>
                  <a:pt x="949" y="591"/>
                  <a:pt x="944" y="597"/>
                  <a:pt x="944" y="604"/>
                </a:cubicBezTo>
                <a:cubicBezTo>
                  <a:pt x="944" y="611"/>
                  <a:pt x="949" y="617"/>
                  <a:pt x="956" y="617"/>
                </a:cubicBezTo>
                <a:close/>
                <a:moveTo>
                  <a:pt x="996" y="617"/>
                </a:moveTo>
                <a:cubicBezTo>
                  <a:pt x="1003" y="617"/>
                  <a:pt x="1009" y="611"/>
                  <a:pt x="1009" y="604"/>
                </a:cubicBezTo>
                <a:cubicBezTo>
                  <a:pt x="1009" y="597"/>
                  <a:pt x="1003" y="591"/>
                  <a:pt x="996" y="591"/>
                </a:cubicBezTo>
                <a:cubicBezTo>
                  <a:pt x="989" y="591"/>
                  <a:pt x="983" y="597"/>
                  <a:pt x="983" y="604"/>
                </a:cubicBezTo>
                <a:cubicBezTo>
                  <a:pt x="983" y="611"/>
                  <a:pt x="989" y="617"/>
                  <a:pt x="996" y="617"/>
                </a:cubicBezTo>
                <a:close/>
                <a:moveTo>
                  <a:pt x="1035" y="595"/>
                </a:moveTo>
                <a:cubicBezTo>
                  <a:pt x="1030" y="595"/>
                  <a:pt x="1026" y="599"/>
                  <a:pt x="1026" y="604"/>
                </a:cubicBezTo>
                <a:cubicBezTo>
                  <a:pt x="1026" y="609"/>
                  <a:pt x="1030" y="613"/>
                  <a:pt x="1035" y="613"/>
                </a:cubicBezTo>
                <a:cubicBezTo>
                  <a:pt x="1040" y="613"/>
                  <a:pt x="1045" y="609"/>
                  <a:pt x="1045" y="604"/>
                </a:cubicBezTo>
                <a:cubicBezTo>
                  <a:pt x="1045" y="599"/>
                  <a:pt x="1040" y="595"/>
                  <a:pt x="1035" y="595"/>
                </a:cubicBezTo>
                <a:close/>
                <a:moveTo>
                  <a:pt x="1101" y="604"/>
                </a:moveTo>
                <a:cubicBezTo>
                  <a:pt x="1101" y="611"/>
                  <a:pt x="1107" y="617"/>
                  <a:pt x="1114" y="617"/>
                </a:cubicBezTo>
                <a:cubicBezTo>
                  <a:pt x="1121" y="617"/>
                  <a:pt x="1127" y="611"/>
                  <a:pt x="1127" y="604"/>
                </a:cubicBezTo>
                <a:cubicBezTo>
                  <a:pt x="1127" y="597"/>
                  <a:pt x="1121" y="591"/>
                  <a:pt x="1114" y="591"/>
                </a:cubicBezTo>
                <a:cubicBezTo>
                  <a:pt x="1107" y="591"/>
                  <a:pt x="1101" y="597"/>
                  <a:pt x="1101" y="604"/>
                </a:cubicBezTo>
                <a:close/>
                <a:moveTo>
                  <a:pt x="1144" y="604"/>
                </a:moveTo>
                <a:cubicBezTo>
                  <a:pt x="1144" y="609"/>
                  <a:pt x="1148" y="613"/>
                  <a:pt x="1154" y="613"/>
                </a:cubicBezTo>
                <a:cubicBezTo>
                  <a:pt x="1159" y="613"/>
                  <a:pt x="1163" y="609"/>
                  <a:pt x="1163" y="604"/>
                </a:cubicBezTo>
                <a:cubicBezTo>
                  <a:pt x="1163" y="599"/>
                  <a:pt x="1159" y="595"/>
                  <a:pt x="1154" y="595"/>
                </a:cubicBezTo>
                <a:cubicBezTo>
                  <a:pt x="1148" y="595"/>
                  <a:pt x="1144" y="599"/>
                  <a:pt x="1144" y="604"/>
                </a:cubicBezTo>
                <a:close/>
                <a:moveTo>
                  <a:pt x="1666" y="591"/>
                </a:moveTo>
                <a:cubicBezTo>
                  <a:pt x="1659" y="591"/>
                  <a:pt x="1653" y="597"/>
                  <a:pt x="1653" y="604"/>
                </a:cubicBezTo>
                <a:cubicBezTo>
                  <a:pt x="1653" y="611"/>
                  <a:pt x="1659" y="617"/>
                  <a:pt x="1666" y="617"/>
                </a:cubicBezTo>
                <a:cubicBezTo>
                  <a:pt x="1673" y="617"/>
                  <a:pt x="1679" y="611"/>
                  <a:pt x="1679" y="604"/>
                </a:cubicBezTo>
                <a:cubicBezTo>
                  <a:pt x="1679" y="597"/>
                  <a:pt x="1673" y="591"/>
                  <a:pt x="1666" y="591"/>
                </a:cubicBezTo>
                <a:close/>
                <a:moveTo>
                  <a:pt x="1705" y="617"/>
                </a:moveTo>
                <a:cubicBezTo>
                  <a:pt x="1712" y="617"/>
                  <a:pt x="1718" y="611"/>
                  <a:pt x="1718" y="604"/>
                </a:cubicBezTo>
                <a:cubicBezTo>
                  <a:pt x="1718" y="597"/>
                  <a:pt x="1712" y="591"/>
                  <a:pt x="1705" y="591"/>
                </a:cubicBezTo>
                <a:cubicBezTo>
                  <a:pt x="1698" y="591"/>
                  <a:pt x="1693" y="597"/>
                  <a:pt x="1693" y="604"/>
                </a:cubicBezTo>
                <a:cubicBezTo>
                  <a:pt x="1693" y="611"/>
                  <a:pt x="1698" y="617"/>
                  <a:pt x="1705" y="617"/>
                </a:cubicBezTo>
                <a:close/>
                <a:moveTo>
                  <a:pt x="1745" y="617"/>
                </a:moveTo>
                <a:cubicBezTo>
                  <a:pt x="1752" y="617"/>
                  <a:pt x="1758" y="611"/>
                  <a:pt x="1758" y="604"/>
                </a:cubicBezTo>
                <a:cubicBezTo>
                  <a:pt x="1758" y="597"/>
                  <a:pt x="1752" y="591"/>
                  <a:pt x="1745" y="591"/>
                </a:cubicBezTo>
                <a:cubicBezTo>
                  <a:pt x="1738" y="591"/>
                  <a:pt x="1732" y="597"/>
                  <a:pt x="1732" y="604"/>
                </a:cubicBezTo>
                <a:cubicBezTo>
                  <a:pt x="1732" y="611"/>
                  <a:pt x="1738" y="617"/>
                  <a:pt x="1745" y="617"/>
                </a:cubicBezTo>
                <a:close/>
                <a:moveTo>
                  <a:pt x="1784" y="617"/>
                </a:moveTo>
                <a:cubicBezTo>
                  <a:pt x="1791" y="617"/>
                  <a:pt x="1797" y="611"/>
                  <a:pt x="1797" y="604"/>
                </a:cubicBezTo>
                <a:cubicBezTo>
                  <a:pt x="1797" y="597"/>
                  <a:pt x="1791" y="591"/>
                  <a:pt x="1784" y="591"/>
                </a:cubicBezTo>
                <a:cubicBezTo>
                  <a:pt x="1777" y="591"/>
                  <a:pt x="1772" y="597"/>
                  <a:pt x="1772" y="604"/>
                </a:cubicBezTo>
                <a:cubicBezTo>
                  <a:pt x="1772" y="611"/>
                  <a:pt x="1777" y="617"/>
                  <a:pt x="1784" y="617"/>
                </a:cubicBezTo>
                <a:close/>
                <a:moveTo>
                  <a:pt x="1824" y="617"/>
                </a:moveTo>
                <a:cubicBezTo>
                  <a:pt x="1831" y="617"/>
                  <a:pt x="1836" y="611"/>
                  <a:pt x="1836" y="604"/>
                </a:cubicBezTo>
                <a:cubicBezTo>
                  <a:pt x="1836" y="597"/>
                  <a:pt x="1831" y="591"/>
                  <a:pt x="1824" y="591"/>
                </a:cubicBezTo>
                <a:cubicBezTo>
                  <a:pt x="1817" y="591"/>
                  <a:pt x="1811" y="597"/>
                  <a:pt x="1811" y="604"/>
                </a:cubicBezTo>
                <a:cubicBezTo>
                  <a:pt x="1811" y="611"/>
                  <a:pt x="1817" y="617"/>
                  <a:pt x="1824" y="617"/>
                </a:cubicBezTo>
                <a:close/>
                <a:moveTo>
                  <a:pt x="1863" y="617"/>
                </a:moveTo>
                <a:cubicBezTo>
                  <a:pt x="1870" y="617"/>
                  <a:pt x="1876" y="611"/>
                  <a:pt x="1876" y="604"/>
                </a:cubicBezTo>
                <a:cubicBezTo>
                  <a:pt x="1876" y="597"/>
                  <a:pt x="1870" y="591"/>
                  <a:pt x="1863" y="591"/>
                </a:cubicBezTo>
                <a:cubicBezTo>
                  <a:pt x="1856" y="591"/>
                  <a:pt x="1850" y="597"/>
                  <a:pt x="1850" y="604"/>
                </a:cubicBezTo>
                <a:cubicBezTo>
                  <a:pt x="1850" y="611"/>
                  <a:pt x="1856" y="617"/>
                  <a:pt x="1863" y="617"/>
                </a:cubicBezTo>
                <a:close/>
                <a:moveTo>
                  <a:pt x="1903" y="617"/>
                </a:moveTo>
                <a:cubicBezTo>
                  <a:pt x="1910" y="617"/>
                  <a:pt x="1915" y="611"/>
                  <a:pt x="1915" y="604"/>
                </a:cubicBezTo>
                <a:cubicBezTo>
                  <a:pt x="1915" y="597"/>
                  <a:pt x="1910" y="591"/>
                  <a:pt x="1903" y="591"/>
                </a:cubicBezTo>
                <a:cubicBezTo>
                  <a:pt x="1896" y="591"/>
                  <a:pt x="1890" y="597"/>
                  <a:pt x="1890" y="604"/>
                </a:cubicBezTo>
                <a:cubicBezTo>
                  <a:pt x="1890" y="611"/>
                  <a:pt x="1896" y="617"/>
                  <a:pt x="1903" y="617"/>
                </a:cubicBezTo>
                <a:close/>
                <a:moveTo>
                  <a:pt x="1942" y="617"/>
                </a:moveTo>
                <a:cubicBezTo>
                  <a:pt x="1949" y="617"/>
                  <a:pt x="1955" y="611"/>
                  <a:pt x="1955" y="604"/>
                </a:cubicBezTo>
                <a:cubicBezTo>
                  <a:pt x="1955" y="597"/>
                  <a:pt x="1949" y="591"/>
                  <a:pt x="1942" y="591"/>
                </a:cubicBezTo>
                <a:cubicBezTo>
                  <a:pt x="1935" y="591"/>
                  <a:pt x="1929" y="597"/>
                  <a:pt x="1929" y="604"/>
                </a:cubicBezTo>
                <a:cubicBezTo>
                  <a:pt x="1929" y="611"/>
                  <a:pt x="1935" y="617"/>
                  <a:pt x="1942" y="617"/>
                </a:cubicBezTo>
                <a:close/>
                <a:moveTo>
                  <a:pt x="1981" y="617"/>
                </a:moveTo>
                <a:cubicBezTo>
                  <a:pt x="1988" y="617"/>
                  <a:pt x="1994" y="611"/>
                  <a:pt x="1994" y="604"/>
                </a:cubicBezTo>
                <a:cubicBezTo>
                  <a:pt x="1994" y="597"/>
                  <a:pt x="1988" y="591"/>
                  <a:pt x="1981" y="591"/>
                </a:cubicBezTo>
                <a:cubicBezTo>
                  <a:pt x="1974" y="591"/>
                  <a:pt x="1969" y="597"/>
                  <a:pt x="1969" y="604"/>
                </a:cubicBezTo>
                <a:cubicBezTo>
                  <a:pt x="1969" y="611"/>
                  <a:pt x="1974" y="617"/>
                  <a:pt x="1981" y="617"/>
                </a:cubicBezTo>
                <a:close/>
                <a:moveTo>
                  <a:pt x="2021" y="617"/>
                </a:moveTo>
                <a:cubicBezTo>
                  <a:pt x="2028" y="617"/>
                  <a:pt x="2034" y="611"/>
                  <a:pt x="2034" y="604"/>
                </a:cubicBezTo>
                <a:cubicBezTo>
                  <a:pt x="2034" y="597"/>
                  <a:pt x="2028" y="591"/>
                  <a:pt x="2021" y="591"/>
                </a:cubicBezTo>
                <a:cubicBezTo>
                  <a:pt x="2014" y="591"/>
                  <a:pt x="2008" y="597"/>
                  <a:pt x="2008" y="604"/>
                </a:cubicBezTo>
                <a:cubicBezTo>
                  <a:pt x="2008" y="611"/>
                  <a:pt x="2014" y="617"/>
                  <a:pt x="2021" y="617"/>
                </a:cubicBezTo>
                <a:close/>
                <a:moveTo>
                  <a:pt x="2060" y="617"/>
                </a:moveTo>
                <a:cubicBezTo>
                  <a:pt x="2067" y="617"/>
                  <a:pt x="2073" y="611"/>
                  <a:pt x="2073" y="604"/>
                </a:cubicBezTo>
                <a:cubicBezTo>
                  <a:pt x="2073" y="597"/>
                  <a:pt x="2067" y="591"/>
                  <a:pt x="2060" y="591"/>
                </a:cubicBezTo>
                <a:cubicBezTo>
                  <a:pt x="2053" y="591"/>
                  <a:pt x="2048" y="597"/>
                  <a:pt x="2048" y="604"/>
                </a:cubicBezTo>
                <a:cubicBezTo>
                  <a:pt x="2048" y="611"/>
                  <a:pt x="2053" y="617"/>
                  <a:pt x="2060" y="617"/>
                </a:cubicBezTo>
                <a:close/>
                <a:moveTo>
                  <a:pt x="2100" y="617"/>
                </a:moveTo>
                <a:cubicBezTo>
                  <a:pt x="2107" y="617"/>
                  <a:pt x="2112" y="611"/>
                  <a:pt x="2112" y="604"/>
                </a:cubicBezTo>
                <a:cubicBezTo>
                  <a:pt x="2112" y="597"/>
                  <a:pt x="2107" y="591"/>
                  <a:pt x="2100" y="591"/>
                </a:cubicBezTo>
                <a:cubicBezTo>
                  <a:pt x="2093" y="591"/>
                  <a:pt x="2087" y="597"/>
                  <a:pt x="2087" y="604"/>
                </a:cubicBezTo>
                <a:cubicBezTo>
                  <a:pt x="2087" y="611"/>
                  <a:pt x="2093" y="617"/>
                  <a:pt x="2100" y="617"/>
                </a:cubicBezTo>
                <a:close/>
                <a:moveTo>
                  <a:pt x="2139" y="617"/>
                </a:moveTo>
                <a:cubicBezTo>
                  <a:pt x="2146" y="617"/>
                  <a:pt x="2152" y="611"/>
                  <a:pt x="2152" y="604"/>
                </a:cubicBezTo>
                <a:cubicBezTo>
                  <a:pt x="2152" y="597"/>
                  <a:pt x="2146" y="591"/>
                  <a:pt x="2139" y="591"/>
                </a:cubicBezTo>
                <a:cubicBezTo>
                  <a:pt x="2132" y="591"/>
                  <a:pt x="2126" y="597"/>
                  <a:pt x="2126" y="604"/>
                </a:cubicBezTo>
                <a:cubicBezTo>
                  <a:pt x="2126" y="611"/>
                  <a:pt x="2132" y="617"/>
                  <a:pt x="2139" y="617"/>
                </a:cubicBezTo>
                <a:close/>
                <a:moveTo>
                  <a:pt x="2179" y="617"/>
                </a:moveTo>
                <a:cubicBezTo>
                  <a:pt x="2186" y="617"/>
                  <a:pt x="2191" y="611"/>
                  <a:pt x="2191" y="604"/>
                </a:cubicBezTo>
                <a:cubicBezTo>
                  <a:pt x="2191" y="597"/>
                  <a:pt x="2186" y="591"/>
                  <a:pt x="2179" y="591"/>
                </a:cubicBezTo>
                <a:cubicBezTo>
                  <a:pt x="2171" y="591"/>
                  <a:pt x="2166" y="597"/>
                  <a:pt x="2166" y="604"/>
                </a:cubicBezTo>
                <a:cubicBezTo>
                  <a:pt x="2166" y="611"/>
                  <a:pt x="2171" y="617"/>
                  <a:pt x="2179" y="617"/>
                </a:cubicBezTo>
                <a:close/>
                <a:moveTo>
                  <a:pt x="2218" y="617"/>
                </a:moveTo>
                <a:cubicBezTo>
                  <a:pt x="2225" y="617"/>
                  <a:pt x="2231" y="611"/>
                  <a:pt x="2231" y="604"/>
                </a:cubicBezTo>
                <a:cubicBezTo>
                  <a:pt x="2231" y="597"/>
                  <a:pt x="2225" y="591"/>
                  <a:pt x="2218" y="591"/>
                </a:cubicBezTo>
                <a:cubicBezTo>
                  <a:pt x="2211" y="591"/>
                  <a:pt x="2205" y="597"/>
                  <a:pt x="2205" y="604"/>
                </a:cubicBezTo>
                <a:cubicBezTo>
                  <a:pt x="2205" y="611"/>
                  <a:pt x="2211" y="617"/>
                  <a:pt x="2218" y="617"/>
                </a:cubicBezTo>
                <a:close/>
                <a:moveTo>
                  <a:pt x="2257" y="617"/>
                </a:moveTo>
                <a:cubicBezTo>
                  <a:pt x="2264" y="617"/>
                  <a:pt x="2270" y="611"/>
                  <a:pt x="2270" y="604"/>
                </a:cubicBezTo>
                <a:cubicBezTo>
                  <a:pt x="2270" y="597"/>
                  <a:pt x="2264" y="591"/>
                  <a:pt x="2257" y="591"/>
                </a:cubicBezTo>
                <a:cubicBezTo>
                  <a:pt x="2250" y="591"/>
                  <a:pt x="2245" y="597"/>
                  <a:pt x="2245" y="604"/>
                </a:cubicBezTo>
                <a:cubicBezTo>
                  <a:pt x="2245" y="611"/>
                  <a:pt x="2250" y="617"/>
                  <a:pt x="2257" y="617"/>
                </a:cubicBezTo>
                <a:close/>
                <a:moveTo>
                  <a:pt x="2297" y="617"/>
                </a:moveTo>
                <a:cubicBezTo>
                  <a:pt x="2304" y="617"/>
                  <a:pt x="2310" y="611"/>
                  <a:pt x="2310" y="604"/>
                </a:cubicBezTo>
                <a:cubicBezTo>
                  <a:pt x="2310" y="597"/>
                  <a:pt x="2304" y="591"/>
                  <a:pt x="2297" y="591"/>
                </a:cubicBezTo>
                <a:cubicBezTo>
                  <a:pt x="2290" y="591"/>
                  <a:pt x="2284" y="597"/>
                  <a:pt x="2284" y="604"/>
                </a:cubicBezTo>
                <a:cubicBezTo>
                  <a:pt x="2284" y="611"/>
                  <a:pt x="2290" y="617"/>
                  <a:pt x="2297" y="617"/>
                </a:cubicBezTo>
                <a:close/>
                <a:moveTo>
                  <a:pt x="2336" y="617"/>
                </a:moveTo>
                <a:cubicBezTo>
                  <a:pt x="2343" y="617"/>
                  <a:pt x="2349" y="611"/>
                  <a:pt x="2349" y="604"/>
                </a:cubicBezTo>
                <a:cubicBezTo>
                  <a:pt x="2349" y="597"/>
                  <a:pt x="2343" y="591"/>
                  <a:pt x="2336" y="591"/>
                </a:cubicBezTo>
                <a:cubicBezTo>
                  <a:pt x="2329" y="591"/>
                  <a:pt x="2323" y="597"/>
                  <a:pt x="2323" y="604"/>
                </a:cubicBezTo>
                <a:cubicBezTo>
                  <a:pt x="2323" y="611"/>
                  <a:pt x="2329" y="617"/>
                  <a:pt x="2336" y="617"/>
                </a:cubicBezTo>
                <a:close/>
                <a:moveTo>
                  <a:pt x="2376" y="617"/>
                </a:moveTo>
                <a:cubicBezTo>
                  <a:pt x="2383" y="617"/>
                  <a:pt x="2388" y="611"/>
                  <a:pt x="2388" y="604"/>
                </a:cubicBezTo>
                <a:cubicBezTo>
                  <a:pt x="2388" y="597"/>
                  <a:pt x="2383" y="591"/>
                  <a:pt x="2376" y="591"/>
                </a:cubicBezTo>
                <a:cubicBezTo>
                  <a:pt x="2369" y="591"/>
                  <a:pt x="2363" y="597"/>
                  <a:pt x="2363" y="604"/>
                </a:cubicBezTo>
                <a:cubicBezTo>
                  <a:pt x="2363" y="611"/>
                  <a:pt x="2369" y="617"/>
                  <a:pt x="2376" y="617"/>
                </a:cubicBezTo>
                <a:close/>
                <a:moveTo>
                  <a:pt x="2415" y="617"/>
                </a:moveTo>
                <a:cubicBezTo>
                  <a:pt x="2422" y="617"/>
                  <a:pt x="2428" y="611"/>
                  <a:pt x="2428" y="604"/>
                </a:cubicBezTo>
                <a:cubicBezTo>
                  <a:pt x="2428" y="597"/>
                  <a:pt x="2422" y="591"/>
                  <a:pt x="2415" y="591"/>
                </a:cubicBezTo>
                <a:cubicBezTo>
                  <a:pt x="2408" y="591"/>
                  <a:pt x="2402" y="597"/>
                  <a:pt x="2402" y="604"/>
                </a:cubicBezTo>
                <a:cubicBezTo>
                  <a:pt x="2402" y="611"/>
                  <a:pt x="2408" y="617"/>
                  <a:pt x="2415" y="617"/>
                </a:cubicBezTo>
                <a:close/>
                <a:moveTo>
                  <a:pt x="2455" y="617"/>
                </a:moveTo>
                <a:cubicBezTo>
                  <a:pt x="2462" y="617"/>
                  <a:pt x="2467" y="611"/>
                  <a:pt x="2467" y="604"/>
                </a:cubicBezTo>
                <a:cubicBezTo>
                  <a:pt x="2467" y="597"/>
                  <a:pt x="2462" y="591"/>
                  <a:pt x="2455" y="591"/>
                </a:cubicBezTo>
                <a:cubicBezTo>
                  <a:pt x="2447" y="591"/>
                  <a:pt x="2442" y="597"/>
                  <a:pt x="2442" y="604"/>
                </a:cubicBezTo>
                <a:cubicBezTo>
                  <a:pt x="2442" y="611"/>
                  <a:pt x="2447" y="617"/>
                  <a:pt x="2455" y="617"/>
                </a:cubicBezTo>
                <a:close/>
                <a:moveTo>
                  <a:pt x="2494" y="617"/>
                </a:moveTo>
                <a:cubicBezTo>
                  <a:pt x="2501" y="617"/>
                  <a:pt x="2507" y="611"/>
                  <a:pt x="2507" y="604"/>
                </a:cubicBezTo>
                <a:cubicBezTo>
                  <a:pt x="2507" y="597"/>
                  <a:pt x="2501" y="591"/>
                  <a:pt x="2494" y="591"/>
                </a:cubicBezTo>
                <a:cubicBezTo>
                  <a:pt x="2487" y="591"/>
                  <a:pt x="2481" y="597"/>
                  <a:pt x="2481" y="604"/>
                </a:cubicBezTo>
                <a:cubicBezTo>
                  <a:pt x="2481" y="611"/>
                  <a:pt x="2487" y="617"/>
                  <a:pt x="2494" y="617"/>
                </a:cubicBezTo>
                <a:close/>
                <a:moveTo>
                  <a:pt x="2533" y="617"/>
                </a:moveTo>
                <a:cubicBezTo>
                  <a:pt x="2540" y="617"/>
                  <a:pt x="2546" y="611"/>
                  <a:pt x="2546" y="604"/>
                </a:cubicBezTo>
                <a:cubicBezTo>
                  <a:pt x="2546" y="597"/>
                  <a:pt x="2540" y="591"/>
                  <a:pt x="2533" y="591"/>
                </a:cubicBezTo>
                <a:cubicBezTo>
                  <a:pt x="2526" y="591"/>
                  <a:pt x="2521" y="597"/>
                  <a:pt x="2521" y="604"/>
                </a:cubicBezTo>
                <a:cubicBezTo>
                  <a:pt x="2521" y="611"/>
                  <a:pt x="2526" y="617"/>
                  <a:pt x="2533" y="617"/>
                </a:cubicBezTo>
                <a:close/>
                <a:moveTo>
                  <a:pt x="2573" y="617"/>
                </a:moveTo>
                <a:cubicBezTo>
                  <a:pt x="2580" y="617"/>
                  <a:pt x="2586" y="611"/>
                  <a:pt x="2586" y="604"/>
                </a:cubicBezTo>
                <a:cubicBezTo>
                  <a:pt x="2586" y="597"/>
                  <a:pt x="2580" y="591"/>
                  <a:pt x="2573" y="591"/>
                </a:cubicBezTo>
                <a:cubicBezTo>
                  <a:pt x="2566" y="591"/>
                  <a:pt x="2560" y="597"/>
                  <a:pt x="2560" y="604"/>
                </a:cubicBezTo>
                <a:cubicBezTo>
                  <a:pt x="2560" y="611"/>
                  <a:pt x="2566" y="617"/>
                  <a:pt x="2573" y="617"/>
                </a:cubicBezTo>
                <a:close/>
                <a:moveTo>
                  <a:pt x="2612" y="617"/>
                </a:moveTo>
                <a:cubicBezTo>
                  <a:pt x="2619" y="617"/>
                  <a:pt x="2625" y="611"/>
                  <a:pt x="2625" y="604"/>
                </a:cubicBezTo>
                <a:cubicBezTo>
                  <a:pt x="2625" y="597"/>
                  <a:pt x="2619" y="591"/>
                  <a:pt x="2612" y="591"/>
                </a:cubicBezTo>
                <a:cubicBezTo>
                  <a:pt x="2605" y="591"/>
                  <a:pt x="2599" y="597"/>
                  <a:pt x="2599" y="604"/>
                </a:cubicBezTo>
                <a:cubicBezTo>
                  <a:pt x="2599" y="611"/>
                  <a:pt x="2605" y="617"/>
                  <a:pt x="2612" y="617"/>
                </a:cubicBezTo>
                <a:close/>
                <a:moveTo>
                  <a:pt x="2652" y="617"/>
                </a:moveTo>
                <a:cubicBezTo>
                  <a:pt x="2659" y="617"/>
                  <a:pt x="2664" y="611"/>
                  <a:pt x="2664" y="604"/>
                </a:cubicBezTo>
                <a:cubicBezTo>
                  <a:pt x="2664" y="597"/>
                  <a:pt x="2659" y="591"/>
                  <a:pt x="2652" y="591"/>
                </a:cubicBezTo>
                <a:cubicBezTo>
                  <a:pt x="2645" y="591"/>
                  <a:pt x="2639" y="597"/>
                  <a:pt x="2639" y="604"/>
                </a:cubicBezTo>
                <a:cubicBezTo>
                  <a:pt x="2639" y="611"/>
                  <a:pt x="2645" y="617"/>
                  <a:pt x="2652" y="617"/>
                </a:cubicBezTo>
                <a:close/>
                <a:moveTo>
                  <a:pt x="2691" y="617"/>
                </a:moveTo>
                <a:cubicBezTo>
                  <a:pt x="2698" y="617"/>
                  <a:pt x="2704" y="611"/>
                  <a:pt x="2704" y="604"/>
                </a:cubicBezTo>
                <a:cubicBezTo>
                  <a:pt x="2704" y="597"/>
                  <a:pt x="2698" y="591"/>
                  <a:pt x="2691" y="591"/>
                </a:cubicBezTo>
                <a:cubicBezTo>
                  <a:pt x="2684" y="591"/>
                  <a:pt x="2678" y="597"/>
                  <a:pt x="2678" y="604"/>
                </a:cubicBezTo>
                <a:cubicBezTo>
                  <a:pt x="2678" y="611"/>
                  <a:pt x="2684" y="617"/>
                  <a:pt x="2691" y="617"/>
                </a:cubicBezTo>
                <a:close/>
                <a:moveTo>
                  <a:pt x="2730" y="617"/>
                </a:moveTo>
                <a:cubicBezTo>
                  <a:pt x="2738" y="617"/>
                  <a:pt x="2743" y="611"/>
                  <a:pt x="2743" y="604"/>
                </a:cubicBezTo>
                <a:cubicBezTo>
                  <a:pt x="2743" y="597"/>
                  <a:pt x="2738" y="591"/>
                  <a:pt x="2730" y="591"/>
                </a:cubicBezTo>
                <a:cubicBezTo>
                  <a:pt x="2723" y="591"/>
                  <a:pt x="2718" y="597"/>
                  <a:pt x="2718" y="604"/>
                </a:cubicBezTo>
                <a:cubicBezTo>
                  <a:pt x="2718" y="611"/>
                  <a:pt x="2723" y="617"/>
                  <a:pt x="2730" y="617"/>
                </a:cubicBezTo>
                <a:close/>
                <a:moveTo>
                  <a:pt x="2770" y="617"/>
                </a:moveTo>
                <a:cubicBezTo>
                  <a:pt x="2777" y="617"/>
                  <a:pt x="2783" y="611"/>
                  <a:pt x="2783" y="604"/>
                </a:cubicBezTo>
                <a:cubicBezTo>
                  <a:pt x="2783" y="597"/>
                  <a:pt x="2777" y="591"/>
                  <a:pt x="2770" y="591"/>
                </a:cubicBezTo>
                <a:cubicBezTo>
                  <a:pt x="2763" y="591"/>
                  <a:pt x="2757" y="597"/>
                  <a:pt x="2757" y="604"/>
                </a:cubicBezTo>
                <a:cubicBezTo>
                  <a:pt x="2757" y="611"/>
                  <a:pt x="2763" y="617"/>
                  <a:pt x="2770" y="617"/>
                </a:cubicBezTo>
                <a:close/>
                <a:moveTo>
                  <a:pt x="2809" y="617"/>
                </a:moveTo>
                <a:cubicBezTo>
                  <a:pt x="2816" y="617"/>
                  <a:pt x="2822" y="611"/>
                  <a:pt x="2822" y="604"/>
                </a:cubicBezTo>
                <a:cubicBezTo>
                  <a:pt x="2822" y="597"/>
                  <a:pt x="2816" y="591"/>
                  <a:pt x="2809" y="591"/>
                </a:cubicBezTo>
                <a:cubicBezTo>
                  <a:pt x="2802" y="591"/>
                  <a:pt x="2797" y="597"/>
                  <a:pt x="2797" y="604"/>
                </a:cubicBezTo>
                <a:cubicBezTo>
                  <a:pt x="2797" y="611"/>
                  <a:pt x="2802" y="617"/>
                  <a:pt x="2809" y="617"/>
                </a:cubicBezTo>
                <a:close/>
                <a:moveTo>
                  <a:pt x="2849" y="617"/>
                </a:moveTo>
                <a:cubicBezTo>
                  <a:pt x="2856" y="617"/>
                  <a:pt x="2861" y="611"/>
                  <a:pt x="2861" y="604"/>
                </a:cubicBezTo>
                <a:cubicBezTo>
                  <a:pt x="2861" y="597"/>
                  <a:pt x="2856" y="591"/>
                  <a:pt x="2849" y="591"/>
                </a:cubicBezTo>
                <a:cubicBezTo>
                  <a:pt x="2842" y="591"/>
                  <a:pt x="2836" y="597"/>
                  <a:pt x="2836" y="604"/>
                </a:cubicBezTo>
                <a:cubicBezTo>
                  <a:pt x="2836" y="611"/>
                  <a:pt x="2842" y="617"/>
                  <a:pt x="2849" y="617"/>
                </a:cubicBezTo>
                <a:close/>
                <a:moveTo>
                  <a:pt x="2888" y="617"/>
                </a:moveTo>
                <a:cubicBezTo>
                  <a:pt x="2895" y="617"/>
                  <a:pt x="2901" y="611"/>
                  <a:pt x="2901" y="604"/>
                </a:cubicBezTo>
                <a:cubicBezTo>
                  <a:pt x="2901" y="597"/>
                  <a:pt x="2895" y="591"/>
                  <a:pt x="2888" y="591"/>
                </a:cubicBezTo>
                <a:cubicBezTo>
                  <a:pt x="2881" y="591"/>
                  <a:pt x="2875" y="597"/>
                  <a:pt x="2875" y="604"/>
                </a:cubicBezTo>
                <a:cubicBezTo>
                  <a:pt x="2875" y="611"/>
                  <a:pt x="2881" y="617"/>
                  <a:pt x="2888" y="617"/>
                </a:cubicBezTo>
                <a:close/>
                <a:moveTo>
                  <a:pt x="2928" y="617"/>
                </a:moveTo>
                <a:cubicBezTo>
                  <a:pt x="2935" y="617"/>
                  <a:pt x="2940" y="611"/>
                  <a:pt x="2940" y="604"/>
                </a:cubicBezTo>
                <a:cubicBezTo>
                  <a:pt x="2940" y="597"/>
                  <a:pt x="2935" y="591"/>
                  <a:pt x="2928" y="591"/>
                </a:cubicBezTo>
                <a:cubicBezTo>
                  <a:pt x="2921" y="591"/>
                  <a:pt x="2915" y="597"/>
                  <a:pt x="2915" y="604"/>
                </a:cubicBezTo>
                <a:cubicBezTo>
                  <a:pt x="2915" y="611"/>
                  <a:pt x="2921" y="617"/>
                  <a:pt x="2928" y="617"/>
                </a:cubicBezTo>
                <a:close/>
                <a:moveTo>
                  <a:pt x="2967" y="617"/>
                </a:moveTo>
                <a:cubicBezTo>
                  <a:pt x="2974" y="617"/>
                  <a:pt x="2980" y="611"/>
                  <a:pt x="2980" y="604"/>
                </a:cubicBezTo>
                <a:cubicBezTo>
                  <a:pt x="2980" y="597"/>
                  <a:pt x="2974" y="591"/>
                  <a:pt x="2967" y="591"/>
                </a:cubicBezTo>
                <a:cubicBezTo>
                  <a:pt x="2960" y="591"/>
                  <a:pt x="2954" y="597"/>
                  <a:pt x="2954" y="604"/>
                </a:cubicBezTo>
                <a:cubicBezTo>
                  <a:pt x="2954" y="611"/>
                  <a:pt x="2960" y="617"/>
                  <a:pt x="2967" y="617"/>
                </a:cubicBezTo>
                <a:close/>
                <a:moveTo>
                  <a:pt x="3006" y="617"/>
                </a:moveTo>
                <a:cubicBezTo>
                  <a:pt x="3013" y="617"/>
                  <a:pt x="3019" y="611"/>
                  <a:pt x="3019" y="604"/>
                </a:cubicBezTo>
                <a:cubicBezTo>
                  <a:pt x="3019" y="597"/>
                  <a:pt x="3013" y="591"/>
                  <a:pt x="3006" y="591"/>
                </a:cubicBezTo>
                <a:cubicBezTo>
                  <a:pt x="2999" y="591"/>
                  <a:pt x="2994" y="597"/>
                  <a:pt x="2994" y="604"/>
                </a:cubicBezTo>
                <a:cubicBezTo>
                  <a:pt x="2994" y="611"/>
                  <a:pt x="2999" y="617"/>
                  <a:pt x="3006" y="617"/>
                </a:cubicBezTo>
                <a:close/>
                <a:moveTo>
                  <a:pt x="3046" y="617"/>
                </a:moveTo>
                <a:cubicBezTo>
                  <a:pt x="3053" y="617"/>
                  <a:pt x="3059" y="611"/>
                  <a:pt x="3059" y="604"/>
                </a:cubicBezTo>
                <a:cubicBezTo>
                  <a:pt x="3059" y="597"/>
                  <a:pt x="3053" y="591"/>
                  <a:pt x="3046" y="591"/>
                </a:cubicBezTo>
                <a:cubicBezTo>
                  <a:pt x="3039" y="591"/>
                  <a:pt x="3033" y="597"/>
                  <a:pt x="3033" y="604"/>
                </a:cubicBezTo>
                <a:cubicBezTo>
                  <a:pt x="3033" y="611"/>
                  <a:pt x="3039" y="617"/>
                  <a:pt x="3046" y="617"/>
                </a:cubicBezTo>
                <a:close/>
                <a:moveTo>
                  <a:pt x="3085" y="617"/>
                </a:moveTo>
                <a:cubicBezTo>
                  <a:pt x="3092" y="617"/>
                  <a:pt x="3098" y="611"/>
                  <a:pt x="3098" y="604"/>
                </a:cubicBezTo>
                <a:cubicBezTo>
                  <a:pt x="3098" y="597"/>
                  <a:pt x="3092" y="591"/>
                  <a:pt x="3085" y="591"/>
                </a:cubicBezTo>
                <a:cubicBezTo>
                  <a:pt x="3078" y="591"/>
                  <a:pt x="3073" y="597"/>
                  <a:pt x="3073" y="604"/>
                </a:cubicBezTo>
                <a:cubicBezTo>
                  <a:pt x="3073" y="611"/>
                  <a:pt x="3078" y="617"/>
                  <a:pt x="3085" y="617"/>
                </a:cubicBezTo>
                <a:close/>
                <a:moveTo>
                  <a:pt x="444" y="656"/>
                </a:moveTo>
                <a:cubicBezTo>
                  <a:pt x="451" y="656"/>
                  <a:pt x="457" y="651"/>
                  <a:pt x="457" y="643"/>
                </a:cubicBezTo>
                <a:cubicBezTo>
                  <a:pt x="457" y="636"/>
                  <a:pt x="451" y="631"/>
                  <a:pt x="444" y="631"/>
                </a:cubicBezTo>
                <a:cubicBezTo>
                  <a:pt x="437" y="631"/>
                  <a:pt x="431" y="636"/>
                  <a:pt x="431" y="643"/>
                </a:cubicBezTo>
                <a:cubicBezTo>
                  <a:pt x="431" y="651"/>
                  <a:pt x="437" y="656"/>
                  <a:pt x="444" y="656"/>
                </a:cubicBezTo>
                <a:close/>
                <a:moveTo>
                  <a:pt x="483" y="656"/>
                </a:moveTo>
                <a:cubicBezTo>
                  <a:pt x="490" y="656"/>
                  <a:pt x="496" y="651"/>
                  <a:pt x="496" y="643"/>
                </a:cubicBezTo>
                <a:cubicBezTo>
                  <a:pt x="496" y="636"/>
                  <a:pt x="490" y="631"/>
                  <a:pt x="483" y="631"/>
                </a:cubicBezTo>
                <a:cubicBezTo>
                  <a:pt x="476" y="631"/>
                  <a:pt x="471" y="636"/>
                  <a:pt x="471" y="643"/>
                </a:cubicBezTo>
                <a:cubicBezTo>
                  <a:pt x="471" y="651"/>
                  <a:pt x="476" y="656"/>
                  <a:pt x="483" y="656"/>
                </a:cubicBezTo>
                <a:close/>
                <a:moveTo>
                  <a:pt x="523" y="656"/>
                </a:moveTo>
                <a:cubicBezTo>
                  <a:pt x="530" y="656"/>
                  <a:pt x="535" y="651"/>
                  <a:pt x="535" y="643"/>
                </a:cubicBezTo>
                <a:cubicBezTo>
                  <a:pt x="535" y="636"/>
                  <a:pt x="530" y="631"/>
                  <a:pt x="523" y="631"/>
                </a:cubicBezTo>
                <a:cubicBezTo>
                  <a:pt x="516" y="631"/>
                  <a:pt x="510" y="636"/>
                  <a:pt x="510" y="643"/>
                </a:cubicBezTo>
                <a:cubicBezTo>
                  <a:pt x="510" y="651"/>
                  <a:pt x="516" y="656"/>
                  <a:pt x="523" y="656"/>
                </a:cubicBezTo>
                <a:close/>
                <a:moveTo>
                  <a:pt x="562" y="656"/>
                </a:moveTo>
                <a:cubicBezTo>
                  <a:pt x="569" y="656"/>
                  <a:pt x="575" y="651"/>
                  <a:pt x="575" y="643"/>
                </a:cubicBezTo>
                <a:cubicBezTo>
                  <a:pt x="575" y="636"/>
                  <a:pt x="569" y="631"/>
                  <a:pt x="562" y="631"/>
                </a:cubicBezTo>
                <a:cubicBezTo>
                  <a:pt x="555" y="631"/>
                  <a:pt x="549" y="636"/>
                  <a:pt x="549" y="643"/>
                </a:cubicBezTo>
                <a:cubicBezTo>
                  <a:pt x="549" y="651"/>
                  <a:pt x="555" y="656"/>
                  <a:pt x="562" y="656"/>
                </a:cubicBezTo>
                <a:close/>
                <a:moveTo>
                  <a:pt x="602" y="656"/>
                </a:moveTo>
                <a:cubicBezTo>
                  <a:pt x="609" y="656"/>
                  <a:pt x="614" y="651"/>
                  <a:pt x="614" y="643"/>
                </a:cubicBezTo>
                <a:cubicBezTo>
                  <a:pt x="614" y="636"/>
                  <a:pt x="609" y="631"/>
                  <a:pt x="602" y="631"/>
                </a:cubicBezTo>
                <a:cubicBezTo>
                  <a:pt x="595" y="631"/>
                  <a:pt x="589" y="636"/>
                  <a:pt x="589" y="643"/>
                </a:cubicBezTo>
                <a:cubicBezTo>
                  <a:pt x="589" y="651"/>
                  <a:pt x="595" y="656"/>
                  <a:pt x="602" y="656"/>
                </a:cubicBezTo>
                <a:close/>
                <a:moveTo>
                  <a:pt x="641" y="656"/>
                </a:moveTo>
                <a:cubicBezTo>
                  <a:pt x="648" y="656"/>
                  <a:pt x="654" y="651"/>
                  <a:pt x="654" y="643"/>
                </a:cubicBezTo>
                <a:cubicBezTo>
                  <a:pt x="654" y="636"/>
                  <a:pt x="648" y="631"/>
                  <a:pt x="641" y="631"/>
                </a:cubicBezTo>
                <a:cubicBezTo>
                  <a:pt x="634" y="631"/>
                  <a:pt x="628" y="636"/>
                  <a:pt x="628" y="643"/>
                </a:cubicBezTo>
                <a:cubicBezTo>
                  <a:pt x="628" y="651"/>
                  <a:pt x="634" y="656"/>
                  <a:pt x="641" y="656"/>
                </a:cubicBezTo>
                <a:close/>
                <a:moveTo>
                  <a:pt x="680" y="656"/>
                </a:moveTo>
                <a:cubicBezTo>
                  <a:pt x="687" y="656"/>
                  <a:pt x="693" y="651"/>
                  <a:pt x="693" y="643"/>
                </a:cubicBezTo>
                <a:cubicBezTo>
                  <a:pt x="693" y="636"/>
                  <a:pt x="687" y="631"/>
                  <a:pt x="680" y="631"/>
                </a:cubicBezTo>
                <a:cubicBezTo>
                  <a:pt x="673" y="631"/>
                  <a:pt x="668" y="636"/>
                  <a:pt x="668" y="643"/>
                </a:cubicBezTo>
                <a:cubicBezTo>
                  <a:pt x="668" y="651"/>
                  <a:pt x="673" y="656"/>
                  <a:pt x="680" y="656"/>
                </a:cubicBezTo>
                <a:close/>
                <a:moveTo>
                  <a:pt x="720" y="656"/>
                </a:moveTo>
                <a:cubicBezTo>
                  <a:pt x="727" y="656"/>
                  <a:pt x="733" y="651"/>
                  <a:pt x="733" y="643"/>
                </a:cubicBezTo>
                <a:cubicBezTo>
                  <a:pt x="733" y="636"/>
                  <a:pt x="727" y="631"/>
                  <a:pt x="720" y="631"/>
                </a:cubicBezTo>
                <a:cubicBezTo>
                  <a:pt x="713" y="631"/>
                  <a:pt x="707" y="636"/>
                  <a:pt x="707" y="643"/>
                </a:cubicBezTo>
                <a:cubicBezTo>
                  <a:pt x="707" y="651"/>
                  <a:pt x="713" y="656"/>
                  <a:pt x="720" y="656"/>
                </a:cubicBezTo>
                <a:close/>
                <a:moveTo>
                  <a:pt x="759" y="656"/>
                </a:moveTo>
                <a:cubicBezTo>
                  <a:pt x="766" y="656"/>
                  <a:pt x="772" y="651"/>
                  <a:pt x="772" y="643"/>
                </a:cubicBezTo>
                <a:cubicBezTo>
                  <a:pt x="772" y="636"/>
                  <a:pt x="766" y="631"/>
                  <a:pt x="759" y="631"/>
                </a:cubicBezTo>
                <a:cubicBezTo>
                  <a:pt x="752" y="631"/>
                  <a:pt x="747" y="636"/>
                  <a:pt x="747" y="643"/>
                </a:cubicBezTo>
                <a:cubicBezTo>
                  <a:pt x="747" y="651"/>
                  <a:pt x="752" y="656"/>
                  <a:pt x="759" y="656"/>
                </a:cubicBezTo>
                <a:close/>
                <a:moveTo>
                  <a:pt x="799" y="656"/>
                </a:moveTo>
                <a:cubicBezTo>
                  <a:pt x="806" y="656"/>
                  <a:pt x="811" y="651"/>
                  <a:pt x="811" y="643"/>
                </a:cubicBezTo>
                <a:cubicBezTo>
                  <a:pt x="811" y="636"/>
                  <a:pt x="806" y="631"/>
                  <a:pt x="799" y="631"/>
                </a:cubicBezTo>
                <a:cubicBezTo>
                  <a:pt x="792" y="631"/>
                  <a:pt x="786" y="636"/>
                  <a:pt x="786" y="643"/>
                </a:cubicBezTo>
                <a:cubicBezTo>
                  <a:pt x="786" y="651"/>
                  <a:pt x="792" y="656"/>
                  <a:pt x="799" y="656"/>
                </a:cubicBezTo>
                <a:close/>
                <a:moveTo>
                  <a:pt x="838" y="656"/>
                </a:moveTo>
                <a:cubicBezTo>
                  <a:pt x="845" y="656"/>
                  <a:pt x="851" y="651"/>
                  <a:pt x="851" y="643"/>
                </a:cubicBezTo>
                <a:cubicBezTo>
                  <a:pt x="851" y="636"/>
                  <a:pt x="845" y="631"/>
                  <a:pt x="838" y="631"/>
                </a:cubicBezTo>
                <a:cubicBezTo>
                  <a:pt x="831" y="631"/>
                  <a:pt x="825" y="636"/>
                  <a:pt x="825" y="643"/>
                </a:cubicBezTo>
                <a:cubicBezTo>
                  <a:pt x="825" y="651"/>
                  <a:pt x="831" y="656"/>
                  <a:pt x="838" y="656"/>
                </a:cubicBezTo>
                <a:close/>
                <a:moveTo>
                  <a:pt x="917" y="656"/>
                </a:moveTo>
                <a:cubicBezTo>
                  <a:pt x="924" y="656"/>
                  <a:pt x="930" y="651"/>
                  <a:pt x="930" y="643"/>
                </a:cubicBezTo>
                <a:cubicBezTo>
                  <a:pt x="930" y="636"/>
                  <a:pt x="924" y="631"/>
                  <a:pt x="917" y="631"/>
                </a:cubicBezTo>
                <a:cubicBezTo>
                  <a:pt x="910" y="631"/>
                  <a:pt x="904" y="636"/>
                  <a:pt x="904" y="643"/>
                </a:cubicBezTo>
                <a:cubicBezTo>
                  <a:pt x="904" y="651"/>
                  <a:pt x="910" y="656"/>
                  <a:pt x="917" y="656"/>
                </a:cubicBezTo>
                <a:close/>
                <a:moveTo>
                  <a:pt x="956" y="656"/>
                </a:moveTo>
                <a:cubicBezTo>
                  <a:pt x="963" y="656"/>
                  <a:pt x="969" y="651"/>
                  <a:pt x="969" y="643"/>
                </a:cubicBezTo>
                <a:cubicBezTo>
                  <a:pt x="969" y="636"/>
                  <a:pt x="963" y="631"/>
                  <a:pt x="956" y="631"/>
                </a:cubicBezTo>
                <a:cubicBezTo>
                  <a:pt x="949" y="631"/>
                  <a:pt x="944" y="636"/>
                  <a:pt x="944" y="643"/>
                </a:cubicBezTo>
                <a:cubicBezTo>
                  <a:pt x="944" y="651"/>
                  <a:pt x="949" y="656"/>
                  <a:pt x="956" y="656"/>
                </a:cubicBezTo>
                <a:close/>
                <a:moveTo>
                  <a:pt x="996" y="656"/>
                </a:moveTo>
                <a:cubicBezTo>
                  <a:pt x="1003" y="656"/>
                  <a:pt x="1009" y="651"/>
                  <a:pt x="1009" y="643"/>
                </a:cubicBezTo>
                <a:cubicBezTo>
                  <a:pt x="1009" y="636"/>
                  <a:pt x="1003" y="631"/>
                  <a:pt x="996" y="631"/>
                </a:cubicBezTo>
                <a:cubicBezTo>
                  <a:pt x="989" y="631"/>
                  <a:pt x="983" y="636"/>
                  <a:pt x="983" y="643"/>
                </a:cubicBezTo>
                <a:cubicBezTo>
                  <a:pt x="983" y="651"/>
                  <a:pt x="989" y="656"/>
                  <a:pt x="996" y="656"/>
                </a:cubicBezTo>
                <a:close/>
                <a:moveTo>
                  <a:pt x="1035" y="656"/>
                </a:moveTo>
                <a:cubicBezTo>
                  <a:pt x="1042" y="656"/>
                  <a:pt x="1048" y="651"/>
                  <a:pt x="1048" y="643"/>
                </a:cubicBezTo>
                <a:cubicBezTo>
                  <a:pt x="1048" y="636"/>
                  <a:pt x="1042" y="631"/>
                  <a:pt x="1035" y="631"/>
                </a:cubicBezTo>
                <a:cubicBezTo>
                  <a:pt x="1028" y="631"/>
                  <a:pt x="1022" y="636"/>
                  <a:pt x="1022" y="643"/>
                </a:cubicBezTo>
                <a:cubicBezTo>
                  <a:pt x="1022" y="651"/>
                  <a:pt x="1028" y="656"/>
                  <a:pt x="1035" y="656"/>
                </a:cubicBezTo>
                <a:close/>
                <a:moveTo>
                  <a:pt x="1705" y="656"/>
                </a:moveTo>
                <a:cubicBezTo>
                  <a:pt x="1712" y="656"/>
                  <a:pt x="1718" y="651"/>
                  <a:pt x="1718" y="643"/>
                </a:cubicBezTo>
                <a:cubicBezTo>
                  <a:pt x="1718" y="636"/>
                  <a:pt x="1712" y="631"/>
                  <a:pt x="1705" y="631"/>
                </a:cubicBezTo>
                <a:cubicBezTo>
                  <a:pt x="1698" y="631"/>
                  <a:pt x="1693" y="636"/>
                  <a:pt x="1693" y="643"/>
                </a:cubicBezTo>
                <a:cubicBezTo>
                  <a:pt x="1693" y="651"/>
                  <a:pt x="1698" y="656"/>
                  <a:pt x="1705" y="656"/>
                </a:cubicBezTo>
                <a:close/>
                <a:moveTo>
                  <a:pt x="1745" y="656"/>
                </a:moveTo>
                <a:cubicBezTo>
                  <a:pt x="1752" y="656"/>
                  <a:pt x="1758" y="651"/>
                  <a:pt x="1758" y="643"/>
                </a:cubicBezTo>
                <a:cubicBezTo>
                  <a:pt x="1758" y="636"/>
                  <a:pt x="1752" y="631"/>
                  <a:pt x="1745" y="631"/>
                </a:cubicBezTo>
                <a:cubicBezTo>
                  <a:pt x="1738" y="631"/>
                  <a:pt x="1732" y="636"/>
                  <a:pt x="1732" y="643"/>
                </a:cubicBezTo>
                <a:cubicBezTo>
                  <a:pt x="1732" y="651"/>
                  <a:pt x="1738" y="656"/>
                  <a:pt x="1745" y="656"/>
                </a:cubicBezTo>
                <a:close/>
                <a:moveTo>
                  <a:pt x="1784" y="656"/>
                </a:moveTo>
                <a:cubicBezTo>
                  <a:pt x="1791" y="656"/>
                  <a:pt x="1797" y="651"/>
                  <a:pt x="1797" y="643"/>
                </a:cubicBezTo>
                <a:cubicBezTo>
                  <a:pt x="1797" y="636"/>
                  <a:pt x="1791" y="631"/>
                  <a:pt x="1784" y="631"/>
                </a:cubicBezTo>
                <a:cubicBezTo>
                  <a:pt x="1777" y="631"/>
                  <a:pt x="1772" y="636"/>
                  <a:pt x="1772" y="643"/>
                </a:cubicBezTo>
                <a:cubicBezTo>
                  <a:pt x="1772" y="651"/>
                  <a:pt x="1777" y="656"/>
                  <a:pt x="1784" y="656"/>
                </a:cubicBezTo>
                <a:close/>
                <a:moveTo>
                  <a:pt x="1863" y="656"/>
                </a:moveTo>
                <a:cubicBezTo>
                  <a:pt x="1870" y="656"/>
                  <a:pt x="1876" y="651"/>
                  <a:pt x="1876" y="643"/>
                </a:cubicBezTo>
                <a:cubicBezTo>
                  <a:pt x="1876" y="636"/>
                  <a:pt x="1870" y="631"/>
                  <a:pt x="1863" y="631"/>
                </a:cubicBezTo>
                <a:cubicBezTo>
                  <a:pt x="1856" y="631"/>
                  <a:pt x="1850" y="636"/>
                  <a:pt x="1850" y="643"/>
                </a:cubicBezTo>
                <a:cubicBezTo>
                  <a:pt x="1850" y="651"/>
                  <a:pt x="1856" y="656"/>
                  <a:pt x="1863" y="656"/>
                </a:cubicBezTo>
                <a:close/>
                <a:moveTo>
                  <a:pt x="1903" y="656"/>
                </a:moveTo>
                <a:cubicBezTo>
                  <a:pt x="1910" y="656"/>
                  <a:pt x="1915" y="651"/>
                  <a:pt x="1915" y="643"/>
                </a:cubicBezTo>
                <a:cubicBezTo>
                  <a:pt x="1915" y="636"/>
                  <a:pt x="1910" y="631"/>
                  <a:pt x="1903" y="631"/>
                </a:cubicBezTo>
                <a:cubicBezTo>
                  <a:pt x="1896" y="631"/>
                  <a:pt x="1890" y="636"/>
                  <a:pt x="1890" y="643"/>
                </a:cubicBezTo>
                <a:cubicBezTo>
                  <a:pt x="1890" y="651"/>
                  <a:pt x="1896" y="656"/>
                  <a:pt x="1903" y="656"/>
                </a:cubicBezTo>
                <a:close/>
                <a:moveTo>
                  <a:pt x="1942" y="656"/>
                </a:moveTo>
                <a:cubicBezTo>
                  <a:pt x="1949" y="656"/>
                  <a:pt x="1955" y="651"/>
                  <a:pt x="1955" y="643"/>
                </a:cubicBezTo>
                <a:cubicBezTo>
                  <a:pt x="1955" y="636"/>
                  <a:pt x="1949" y="631"/>
                  <a:pt x="1942" y="631"/>
                </a:cubicBezTo>
                <a:cubicBezTo>
                  <a:pt x="1935" y="631"/>
                  <a:pt x="1929" y="636"/>
                  <a:pt x="1929" y="643"/>
                </a:cubicBezTo>
                <a:cubicBezTo>
                  <a:pt x="1929" y="651"/>
                  <a:pt x="1935" y="656"/>
                  <a:pt x="1942" y="656"/>
                </a:cubicBezTo>
                <a:close/>
                <a:moveTo>
                  <a:pt x="1994" y="643"/>
                </a:moveTo>
                <a:cubicBezTo>
                  <a:pt x="1994" y="636"/>
                  <a:pt x="1988" y="631"/>
                  <a:pt x="1981" y="631"/>
                </a:cubicBezTo>
                <a:cubicBezTo>
                  <a:pt x="1974" y="631"/>
                  <a:pt x="1969" y="636"/>
                  <a:pt x="1969" y="643"/>
                </a:cubicBezTo>
                <a:cubicBezTo>
                  <a:pt x="1969" y="650"/>
                  <a:pt x="1974" y="656"/>
                  <a:pt x="1981" y="656"/>
                </a:cubicBezTo>
                <a:cubicBezTo>
                  <a:pt x="1988" y="656"/>
                  <a:pt x="1994" y="650"/>
                  <a:pt x="1994" y="643"/>
                </a:cubicBezTo>
                <a:close/>
                <a:moveTo>
                  <a:pt x="2100" y="656"/>
                </a:moveTo>
                <a:cubicBezTo>
                  <a:pt x="2107" y="656"/>
                  <a:pt x="2112" y="651"/>
                  <a:pt x="2112" y="643"/>
                </a:cubicBezTo>
                <a:cubicBezTo>
                  <a:pt x="2112" y="636"/>
                  <a:pt x="2107" y="631"/>
                  <a:pt x="2100" y="631"/>
                </a:cubicBezTo>
                <a:cubicBezTo>
                  <a:pt x="2093" y="631"/>
                  <a:pt x="2087" y="636"/>
                  <a:pt x="2087" y="643"/>
                </a:cubicBezTo>
                <a:cubicBezTo>
                  <a:pt x="2087" y="651"/>
                  <a:pt x="2093" y="656"/>
                  <a:pt x="2100" y="656"/>
                </a:cubicBezTo>
                <a:close/>
                <a:moveTo>
                  <a:pt x="2139" y="656"/>
                </a:moveTo>
                <a:cubicBezTo>
                  <a:pt x="2146" y="656"/>
                  <a:pt x="2152" y="651"/>
                  <a:pt x="2152" y="643"/>
                </a:cubicBezTo>
                <a:cubicBezTo>
                  <a:pt x="2152" y="636"/>
                  <a:pt x="2146" y="631"/>
                  <a:pt x="2139" y="631"/>
                </a:cubicBezTo>
                <a:cubicBezTo>
                  <a:pt x="2132" y="631"/>
                  <a:pt x="2126" y="636"/>
                  <a:pt x="2126" y="643"/>
                </a:cubicBezTo>
                <a:cubicBezTo>
                  <a:pt x="2126" y="651"/>
                  <a:pt x="2132" y="656"/>
                  <a:pt x="2139" y="656"/>
                </a:cubicBezTo>
                <a:close/>
                <a:moveTo>
                  <a:pt x="2218" y="631"/>
                </a:moveTo>
                <a:cubicBezTo>
                  <a:pt x="2211" y="631"/>
                  <a:pt x="2205" y="636"/>
                  <a:pt x="2205" y="643"/>
                </a:cubicBezTo>
                <a:cubicBezTo>
                  <a:pt x="2205" y="650"/>
                  <a:pt x="2211" y="656"/>
                  <a:pt x="2218" y="656"/>
                </a:cubicBezTo>
                <a:cubicBezTo>
                  <a:pt x="2225" y="656"/>
                  <a:pt x="2231" y="650"/>
                  <a:pt x="2231" y="643"/>
                </a:cubicBezTo>
                <a:cubicBezTo>
                  <a:pt x="2231" y="636"/>
                  <a:pt x="2225" y="631"/>
                  <a:pt x="2218" y="631"/>
                </a:cubicBezTo>
                <a:close/>
                <a:moveTo>
                  <a:pt x="2257" y="656"/>
                </a:moveTo>
                <a:cubicBezTo>
                  <a:pt x="2264" y="656"/>
                  <a:pt x="2270" y="651"/>
                  <a:pt x="2270" y="643"/>
                </a:cubicBezTo>
                <a:cubicBezTo>
                  <a:pt x="2270" y="636"/>
                  <a:pt x="2264" y="631"/>
                  <a:pt x="2257" y="631"/>
                </a:cubicBezTo>
                <a:cubicBezTo>
                  <a:pt x="2250" y="631"/>
                  <a:pt x="2245" y="636"/>
                  <a:pt x="2245" y="643"/>
                </a:cubicBezTo>
                <a:cubicBezTo>
                  <a:pt x="2245" y="651"/>
                  <a:pt x="2250" y="656"/>
                  <a:pt x="2257" y="656"/>
                </a:cubicBezTo>
                <a:close/>
                <a:moveTo>
                  <a:pt x="2297" y="631"/>
                </a:moveTo>
                <a:cubicBezTo>
                  <a:pt x="2290" y="631"/>
                  <a:pt x="2284" y="636"/>
                  <a:pt x="2284" y="643"/>
                </a:cubicBezTo>
                <a:cubicBezTo>
                  <a:pt x="2284" y="650"/>
                  <a:pt x="2290" y="656"/>
                  <a:pt x="2297" y="656"/>
                </a:cubicBezTo>
                <a:cubicBezTo>
                  <a:pt x="2304" y="656"/>
                  <a:pt x="2310" y="650"/>
                  <a:pt x="2310" y="643"/>
                </a:cubicBezTo>
                <a:cubicBezTo>
                  <a:pt x="2310" y="636"/>
                  <a:pt x="2304" y="631"/>
                  <a:pt x="2297" y="631"/>
                </a:cubicBezTo>
                <a:close/>
                <a:moveTo>
                  <a:pt x="2336" y="656"/>
                </a:moveTo>
                <a:cubicBezTo>
                  <a:pt x="2343" y="656"/>
                  <a:pt x="2349" y="651"/>
                  <a:pt x="2349" y="643"/>
                </a:cubicBezTo>
                <a:cubicBezTo>
                  <a:pt x="2349" y="636"/>
                  <a:pt x="2343" y="631"/>
                  <a:pt x="2336" y="631"/>
                </a:cubicBezTo>
                <a:cubicBezTo>
                  <a:pt x="2329" y="631"/>
                  <a:pt x="2323" y="636"/>
                  <a:pt x="2323" y="643"/>
                </a:cubicBezTo>
                <a:cubicBezTo>
                  <a:pt x="2323" y="651"/>
                  <a:pt x="2329" y="656"/>
                  <a:pt x="2336" y="656"/>
                </a:cubicBezTo>
                <a:close/>
                <a:moveTo>
                  <a:pt x="2376" y="656"/>
                </a:moveTo>
                <a:cubicBezTo>
                  <a:pt x="2383" y="656"/>
                  <a:pt x="2388" y="651"/>
                  <a:pt x="2388" y="643"/>
                </a:cubicBezTo>
                <a:cubicBezTo>
                  <a:pt x="2388" y="636"/>
                  <a:pt x="2383" y="631"/>
                  <a:pt x="2376" y="631"/>
                </a:cubicBezTo>
                <a:cubicBezTo>
                  <a:pt x="2369" y="631"/>
                  <a:pt x="2363" y="636"/>
                  <a:pt x="2363" y="643"/>
                </a:cubicBezTo>
                <a:cubicBezTo>
                  <a:pt x="2363" y="651"/>
                  <a:pt x="2369" y="656"/>
                  <a:pt x="2376" y="656"/>
                </a:cubicBezTo>
                <a:close/>
                <a:moveTo>
                  <a:pt x="2415" y="656"/>
                </a:moveTo>
                <a:cubicBezTo>
                  <a:pt x="2422" y="656"/>
                  <a:pt x="2428" y="651"/>
                  <a:pt x="2428" y="643"/>
                </a:cubicBezTo>
                <a:cubicBezTo>
                  <a:pt x="2428" y="636"/>
                  <a:pt x="2422" y="631"/>
                  <a:pt x="2415" y="631"/>
                </a:cubicBezTo>
                <a:cubicBezTo>
                  <a:pt x="2408" y="631"/>
                  <a:pt x="2402" y="636"/>
                  <a:pt x="2402" y="643"/>
                </a:cubicBezTo>
                <a:cubicBezTo>
                  <a:pt x="2402" y="651"/>
                  <a:pt x="2408" y="656"/>
                  <a:pt x="2415" y="656"/>
                </a:cubicBezTo>
                <a:close/>
                <a:moveTo>
                  <a:pt x="2455" y="656"/>
                </a:moveTo>
                <a:cubicBezTo>
                  <a:pt x="2462" y="656"/>
                  <a:pt x="2467" y="651"/>
                  <a:pt x="2467" y="643"/>
                </a:cubicBezTo>
                <a:cubicBezTo>
                  <a:pt x="2467" y="636"/>
                  <a:pt x="2462" y="631"/>
                  <a:pt x="2455" y="631"/>
                </a:cubicBezTo>
                <a:cubicBezTo>
                  <a:pt x="2447" y="631"/>
                  <a:pt x="2442" y="636"/>
                  <a:pt x="2442" y="643"/>
                </a:cubicBezTo>
                <a:cubicBezTo>
                  <a:pt x="2442" y="651"/>
                  <a:pt x="2447" y="656"/>
                  <a:pt x="2455" y="656"/>
                </a:cubicBezTo>
                <a:close/>
                <a:moveTo>
                  <a:pt x="2494" y="656"/>
                </a:moveTo>
                <a:cubicBezTo>
                  <a:pt x="2501" y="656"/>
                  <a:pt x="2507" y="651"/>
                  <a:pt x="2507" y="643"/>
                </a:cubicBezTo>
                <a:cubicBezTo>
                  <a:pt x="2507" y="636"/>
                  <a:pt x="2501" y="631"/>
                  <a:pt x="2494" y="631"/>
                </a:cubicBezTo>
                <a:cubicBezTo>
                  <a:pt x="2487" y="631"/>
                  <a:pt x="2481" y="636"/>
                  <a:pt x="2481" y="643"/>
                </a:cubicBezTo>
                <a:cubicBezTo>
                  <a:pt x="2481" y="651"/>
                  <a:pt x="2487" y="656"/>
                  <a:pt x="2494" y="656"/>
                </a:cubicBezTo>
                <a:close/>
                <a:moveTo>
                  <a:pt x="2533" y="656"/>
                </a:moveTo>
                <a:cubicBezTo>
                  <a:pt x="2540" y="656"/>
                  <a:pt x="2546" y="651"/>
                  <a:pt x="2546" y="643"/>
                </a:cubicBezTo>
                <a:cubicBezTo>
                  <a:pt x="2546" y="636"/>
                  <a:pt x="2540" y="631"/>
                  <a:pt x="2533" y="631"/>
                </a:cubicBezTo>
                <a:cubicBezTo>
                  <a:pt x="2526" y="631"/>
                  <a:pt x="2521" y="636"/>
                  <a:pt x="2521" y="643"/>
                </a:cubicBezTo>
                <a:cubicBezTo>
                  <a:pt x="2521" y="651"/>
                  <a:pt x="2526" y="656"/>
                  <a:pt x="2533" y="656"/>
                </a:cubicBezTo>
                <a:close/>
                <a:moveTo>
                  <a:pt x="2573" y="656"/>
                </a:moveTo>
                <a:cubicBezTo>
                  <a:pt x="2580" y="656"/>
                  <a:pt x="2586" y="651"/>
                  <a:pt x="2586" y="643"/>
                </a:cubicBezTo>
                <a:cubicBezTo>
                  <a:pt x="2586" y="636"/>
                  <a:pt x="2580" y="631"/>
                  <a:pt x="2573" y="631"/>
                </a:cubicBezTo>
                <a:cubicBezTo>
                  <a:pt x="2566" y="631"/>
                  <a:pt x="2560" y="636"/>
                  <a:pt x="2560" y="643"/>
                </a:cubicBezTo>
                <a:cubicBezTo>
                  <a:pt x="2560" y="651"/>
                  <a:pt x="2566" y="656"/>
                  <a:pt x="2573" y="656"/>
                </a:cubicBezTo>
                <a:close/>
                <a:moveTo>
                  <a:pt x="2612" y="656"/>
                </a:moveTo>
                <a:cubicBezTo>
                  <a:pt x="2619" y="656"/>
                  <a:pt x="2625" y="651"/>
                  <a:pt x="2625" y="643"/>
                </a:cubicBezTo>
                <a:cubicBezTo>
                  <a:pt x="2625" y="636"/>
                  <a:pt x="2619" y="631"/>
                  <a:pt x="2612" y="631"/>
                </a:cubicBezTo>
                <a:cubicBezTo>
                  <a:pt x="2605" y="631"/>
                  <a:pt x="2599" y="636"/>
                  <a:pt x="2599" y="643"/>
                </a:cubicBezTo>
                <a:cubicBezTo>
                  <a:pt x="2599" y="651"/>
                  <a:pt x="2605" y="656"/>
                  <a:pt x="2612" y="656"/>
                </a:cubicBezTo>
                <a:close/>
                <a:moveTo>
                  <a:pt x="2652" y="656"/>
                </a:moveTo>
                <a:cubicBezTo>
                  <a:pt x="2659" y="656"/>
                  <a:pt x="2664" y="651"/>
                  <a:pt x="2664" y="643"/>
                </a:cubicBezTo>
                <a:cubicBezTo>
                  <a:pt x="2664" y="636"/>
                  <a:pt x="2659" y="631"/>
                  <a:pt x="2652" y="631"/>
                </a:cubicBezTo>
                <a:cubicBezTo>
                  <a:pt x="2645" y="631"/>
                  <a:pt x="2639" y="636"/>
                  <a:pt x="2639" y="643"/>
                </a:cubicBezTo>
                <a:cubicBezTo>
                  <a:pt x="2639" y="651"/>
                  <a:pt x="2645" y="656"/>
                  <a:pt x="2652" y="656"/>
                </a:cubicBezTo>
                <a:close/>
                <a:moveTo>
                  <a:pt x="2691" y="656"/>
                </a:moveTo>
                <a:cubicBezTo>
                  <a:pt x="2698" y="656"/>
                  <a:pt x="2704" y="651"/>
                  <a:pt x="2704" y="643"/>
                </a:cubicBezTo>
                <a:cubicBezTo>
                  <a:pt x="2704" y="636"/>
                  <a:pt x="2698" y="631"/>
                  <a:pt x="2691" y="631"/>
                </a:cubicBezTo>
                <a:cubicBezTo>
                  <a:pt x="2684" y="631"/>
                  <a:pt x="2678" y="636"/>
                  <a:pt x="2678" y="643"/>
                </a:cubicBezTo>
                <a:cubicBezTo>
                  <a:pt x="2678" y="651"/>
                  <a:pt x="2684" y="656"/>
                  <a:pt x="2691" y="656"/>
                </a:cubicBezTo>
                <a:close/>
                <a:moveTo>
                  <a:pt x="2730" y="656"/>
                </a:moveTo>
                <a:cubicBezTo>
                  <a:pt x="2738" y="656"/>
                  <a:pt x="2743" y="651"/>
                  <a:pt x="2743" y="643"/>
                </a:cubicBezTo>
                <a:cubicBezTo>
                  <a:pt x="2743" y="636"/>
                  <a:pt x="2738" y="631"/>
                  <a:pt x="2730" y="631"/>
                </a:cubicBezTo>
                <a:cubicBezTo>
                  <a:pt x="2723" y="631"/>
                  <a:pt x="2718" y="636"/>
                  <a:pt x="2718" y="643"/>
                </a:cubicBezTo>
                <a:cubicBezTo>
                  <a:pt x="2718" y="651"/>
                  <a:pt x="2723" y="656"/>
                  <a:pt x="2730" y="656"/>
                </a:cubicBezTo>
                <a:close/>
                <a:moveTo>
                  <a:pt x="2770" y="656"/>
                </a:moveTo>
                <a:cubicBezTo>
                  <a:pt x="2777" y="656"/>
                  <a:pt x="2783" y="651"/>
                  <a:pt x="2783" y="643"/>
                </a:cubicBezTo>
                <a:cubicBezTo>
                  <a:pt x="2783" y="636"/>
                  <a:pt x="2777" y="631"/>
                  <a:pt x="2770" y="631"/>
                </a:cubicBezTo>
                <a:cubicBezTo>
                  <a:pt x="2763" y="631"/>
                  <a:pt x="2757" y="636"/>
                  <a:pt x="2757" y="643"/>
                </a:cubicBezTo>
                <a:cubicBezTo>
                  <a:pt x="2757" y="651"/>
                  <a:pt x="2763" y="656"/>
                  <a:pt x="2770" y="656"/>
                </a:cubicBezTo>
                <a:close/>
                <a:moveTo>
                  <a:pt x="2809" y="656"/>
                </a:moveTo>
                <a:cubicBezTo>
                  <a:pt x="2816" y="656"/>
                  <a:pt x="2822" y="651"/>
                  <a:pt x="2822" y="643"/>
                </a:cubicBezTo>
                <a:cubicBezTo>
                  <a:pt x="2822" y="636"/>
                  <a:pt x="2816" y="631"/>
                  <a:pt x="2809" y="631"/>
                </a:cubicBezTo>
                <a:cubicBezTo>
                  <a:pt x="2802" y="631"/>
                  <a:pt x="2797" y="636"/>
                  <a:pt x="2797" y="643"/>
                </a:cubicBezTo>
                <a:cubicBezTo>
                  <a:pt x="2797" y="651"/>
                  <a:pt x="2802" y="656"/>
                  <a:pt x="2809" y="656"/>
                </a:cubicBezTo>
                <a:close/>
                <a:moveTo>
                  <a:pt x="2849" y="656"/>
                </a:moveTo>
                <a:cubicBezTo>
                  <a:pt x="2856" y="656"/>
                  <a:pt x="2862" y="651"/>
                  <a:pt x="2862" y="643"/>
                </a:cubicBezTo>
                <a:cubicBezTo>
                  <a:pt x="2862" y="636"/>
                  <a:pt x="2856" y="631"/>
                  <a:pt x="2849" y="631"/>
                </a:cubicBezTo>
                <a:cubicBezTo>
                  <a:pt x="2842" y="631"/>
                  <a:pt x="2836" y="636"/>
                  <a:pt x="2836" y="643"/>
                </a:cubicBezTo>
                <a:cubicBezTo>
                  <a:pt x="2836" y="651"/>
                  <a:pt x="2842" y="656"/>
                  <a:pt x="2849" y="656"/>
                </a:cubicBezTo>
                <a:close/>
                <a:moveTo>
                  <a:pt x="2888" y="656"/>
                </a:moveTo>
                <a:cubicBezTo>
                  <a:pt x="2895" y="656"/>
                  <a:pt x="2901" y="651"/>
                  <a:pt x="2901" y="643"/>
                </a:cubicBezTo>
                <a:cubicBezTo>
                  <a:pt x="2901" y="636"/>
                  <a:pt x="2895" y="631"/>
                  <a:pt x="2888" y="631"/>
                </a:cubicBezTo>
                <a:cubicBezTo>
                  <a:pt x="2881" y="631"/>
                  <a:pt x="2875" y="636"/>
                  <a:pt x="2875" y="643"/>
                </a:cubicBezTo>
                <a:cubicBezTo>
                  <a:pt x="2875" y="651"/>
                  <a:pt x="2881" y="656"/>
                  <a:pt x="2888" y="656"/>
                </a:cubicBezTo>
                <a:close/>
                <a:moveTo>
                  <a:pt x="2928" y="656"/>
                </a:moveTo>
                <a:cubicBezTo>
                  <a:pt x="2935" y="656"/>
                  <a:pt x="2940" y="651"/>
                  <a:pt x="2940" y="643"/>
                </a:cubicBezTo>
                <a:cubicBezTo>
                  <a:pt x="2940" y="636"/>
                  <a:pt x="2935" y="631"/>
                  <a:pt x="2928" y="631"/>
                </a:cubicBezTo>
                <a:cubicBezTo>
                  <a:pt x="2921" y="631"/>
                  <a:pt x="2915" y="636"/>
                  <a:pt x="2915" y="643"/>
                </a:cubicBezTo>
                <a:cubicBezTo>
                  <a:pt x="2915" y="651"/>
                  <a:pt x="2921" y="656"/>
                  <a:pt x="2928" y="656"/>
                </a:cubicBezTo>
                <a:close/>
                <a:moveTo>
                  <a:pt x="2967" y="656"/>
                </a:moveTo>
                <a:cubicBezTo>
                  <a:pt x="2974" y="656"/>
                  <a:pt x="2980" y="651"/>
                  <a:pt x="2980" y="643"/>
                </a:cubicBezTo>
                <a:cubicBezTo>
                  <a:pt x="2980" y="636"/>
                  <a:pt x="2974" y="631"/>
                  <a:pt x="2967" y="631"/>
                </a:cubicBezTo>
                <a:cubicBezTo>
                  <a:pt x="2960" y="631"/>
                  <a:pt x="2954" y="636"/>
                  <a:pt x="2954" y="643"/>
                </a:cubicBezTo>
                <a:cubicBezTo>
                  <a:pt x="2954" y="651"/>
                  <a:pt x="2960" y="656"/>
                  <a:pt x="2967" y="656"/>
                </a:cubicBezTo>
                <a:close/>
                <a:moveTo>
                  <a:pt x="3006" y="656"/>
                </a:moveTo>
                <a:cubicBezTo>
                  <a:pt x="3013" y="656"/>
                  <a:pt x="3019" y="651"/>
                  <a:pt x="3019" y="643"/>
                </a:cubicBezTo>
                <a:cubicBezTo>
                  <a:pt x="3019" y="636"/>
                  <a:pt x="3013" y="631"/>
                  <a:pt x="3006" y="631"/>
                </a:cubicBezTo>
                <a:cubicBezTo>
                  <a:pt x="2999" y="631"/>
                  <a:pt x="2994" y="636"/>
                  <a:pt x="2994" y="643"/>
                </a:cubicBezTo>
                <a:cubicBezTo>
                  <a:pt x="2994" y="651"/>
                  <a:pt x="2999" y="656"/>
                  <a:pt x="3006" y="656"/>
                </a:cubicBezTo>
                <a:close/>
                <a:moveTo>
                  <a:pt x="3046" y="656"/>
                </a:moveTo>
                <a:cubicBezTo>
                  <a:pt x="3053" y="656"/>
                  <a:pt x="3059" y="651"/>
                  <a:pt x="3059" y="643"/>
                </a:cubicBezTo>
                <a:cubicBezTo>
                  <a:pt x="3059" y="636"/>
                  <a:pt x="3053" y="631"/>
                  <a:pt x="3046" y="631"/>
                </a:cubicBezTo>
                <a:cubicBezTo>
                  <a:pt x="3039" y="631"/>
                  <a:pt x="3033" y="636"/>
                  <a:pt x="3033" y="643"/>
                </a:cubicBezTo>
                <a:cubicBezTo>
                  <a:pt x="3033" y="651"/>
                  <a:pt x="3039" y="656"/>
                  <a:pt x="3046" y="656"/>
                </a:cubicBezTo>
                <a:close/>
                <a:moveTo>
                  <a:pt x="444" y="670"/>
                </a:moveTo>
                <a:cubicBezTo>
                  <a:pt x="437" y="670"/>
                  <a:pt x="431" y="676"/>
                  <a:pt x="431" y="683"/>
                </a:cubicBezTo>
                <a:cubicBezTo>
                  <a:pt x="431" y="690"/>
                  <a:pt x="437" y="696"/>
                  <a:pt x="444" y="696"/>
                </a:cubicBezTo>
                <a:cubicBezTo>
                  <a:pt x="451" y="696"/>
                  <a:pt x="457" y="690"/>
                  <a:pt x="457" y="683"/>
                </a:cubicBezTo>
                <a:cubicBezTo>
                  <a:pt x="457" y="676"/>
                  <a:pt x="451" y="670"/>
                  <a:pt x="444" y="670"/>
                </a:cubicBezTo>
                <a:close/>
                <a:moveTo>
                  <a:pt x="483" y="696"/>
                </a:moveTo>
                <a:cubicBezTo>
                  <a:pt x="490" y="696"/>
                  <a:pt x="496" y="690"/>
                  <a:pt x="496" y="683"/>
                </a:cubicBezTo>
                <a:cubicBezTo>
                  <a:pt x="496" y="676"/>
                  <a:pt x="490" y="670"/>
                  <a:pt x="483" y="670"/>
                </a:cubicBezTo>
                <a:cubicBezTo>
                  <a:pt x="476" y="670"/>
                  <a:pt x="471" y="676"/>
                  <a:pt x="471" y="683"/>
                </a:cubicBezTo>
                <a:cubicBezTo>
                  <a:pt x="471" y="690"/>
                  <a:pt x="476" y="696"/>
                  <a:pt x="483" y="696"/>
                </a:cubicBezTo>
                <a:close/>
                <a:moveTo>
                  <a:pt x="523" y="696"/>
                </a:moveTo>
                <a:cubicBezTo>
                  <a:pt x="530" y="696"/>
                  <a:pt x="535" y="690"/>
                  <a:pt x="535" y="683"/>
                </a:cubicBezTo>
                <a:cubicBezTo>
                  <a:pt x="535" y="676"/>
                  <a:pt x="530" y="670"/>
                  <a:pt x="523" y="670"/>
                </a:cubicBezTo>
                <a:cubicBezTo>
                  <a:pt x="516" y="670"/>
                  <a:pt x="510" y="676"/>
                  <a:pt x="510" y="683"/>
                </a:cubicBezTo>
                <a:cubicBezTo>
                  <a:pt x="510" y="690"/>
                  <a:pt x="516" y="696"/>
                  <a:pt x="523" y="696"/>
                </a:cubicBezTo>
                <a:close/>
                <a:moveTo>
                  <a:pt x="562" y="696"/>
                </a:moveTo>
                <a:cubicBezTo>
                  <a:pt x="569" y="696"/>
                  <a:pt x="575" y="690"/>
                  <a:pt x="575" y="683"/>
                </a:cubicBezTo>
                <a:cubicBezTo>
                  <a:pt x="575" y="676"/>
                  <a:pt x="569" y="670"/>
                  <a:pt x="562" y="670"/>
                </a:cubicBezTo>
                <a:cubicBezTo>
                  <a:pt x="555" y="670"/>
                  <a:pt x="549" y="676"/>
                  <a:pt x="549" y="683"/>
                </a:cubicBezTo>
                <a:cubicBezTo>
                  <a:pt x="549" y="690"/>
                  <a:pt x="555" y="696"/>
                  <a:pt x="562" y="696"/>
                </a:cubicBezTo>
                <a:close/>
                <a:moveTo>
                  <a:pt x="602" y="696"/>
                </a:moveTo>
                <a:cubicBezTo>
                  <a:pt x="609" y="696"/>
                  <a:pt x="614" y="690"/>
                  <a:pt x="614" y="683"/>
                </a:cubicBezTo>
                <a:cubicBezTo>
                  <a:pt x="614" y="676"/>
                  <a:pt x="609" y="670"/>
                  <a:pt x="602" y="670"/>
                </a:cubicBezTo>
                <a:cubicBezTo>
                  <a:pt x="595" y="670"/>
                  <a:pt x="589" y="676"/>
                  <a:pt x="589" y="683"/>
                </a:cubicBezTo>
                <a:cubicBezTo>
                  <a:pt x="589" y="690"/>
                  <a:pt x="595" y="696"/>
                  <a:pt x="602" y="696"/>
                </a:cubicBezTo>
                <a:close/>
                <a:moveTo>
                  <a:pt x="641" y="696"/>
                </a:moveTo>
                <a:cubicBezTo>
                  <a:pt x="648" y="696"/>
                  <a:pt x="654" y="690"/>
                  <a:pt x="654" y="683"/>
                </a:cubicBezTo>
                <a:cubicBezTo>
                  <a:pt x="654" y="676"/>
                  <a:pt x="648" y="670"/>
                  <a:pt x="641" y="670"/>
                </a:cubicBezTo>
                <a:cubicBezTo>
                  <a:pt x="634" y="670"/>
                  <a:pt x="628" y="676"/>
                  <a:pt x="628" y="683"/>
                </a:cubicBezTo>
                <a:cubicBezTo>
                  <a:pt x="628" y="690"/>
                  <a:pt x="634" y="696"/>
                  <a:pt x="641" y="696"/>
                </a:cubicBezTo>
                <a:close/>
                <a:moveTo>
                  <a:pt x="680" y="696"/>
                </a:moveTo>
                <a:cubicBezTo>
                  <a:pt x="687" y="696"/>
                  <a:pt x="693" y="690"/>
                  <a:pt x="693" y="683"/>
                </a:cubicBezTo>
                <a:cubicBezTo>
                  <a:pt x="693" y="676"/>
                  <a:pt x="687" y="670"/>
                  <a:pt x="680" y="670"/>
                </a:cubicBezTo>
                <a:cubicBezTo>
                  <a:pt x="673" y="670"/>
                  <a:pt x="668" y="676"/>
                  <a:pt x="668" y="683"/>
                </a:cubicBezTo>
                <a:cubicBezTo>
                  <a:pt x="668" y="690"/>
                  <a:pt x="673" y="696"/>
                  <a:pt x="680" y="696"/>
                </a:cubicBezTo>
                <a:close/>
                <a:moveTo>
                  <a:pt x="720" y="696"/>
                </a:moveTo>
                <a:cubicBezTo>
                  <a:pt x="727" y="696"/>
                  <a:pt x="733" y="690"/>
                  <a:pt x="733" y="683"/>
                </a:cubicBezTo>
                <a:cubicBezTo>
                  <a:pt x="733" y="676"/>
                  <a:pt x="727" y="670"/>
                  <a:pt x="720" y="670"/>
                </a:cubicBezTo>
                <a:cubicBezTo>
                  <a:pt x="713" y="670"/>
                  <a:pt x="707" y="676"/>
                  <a:pt x="707" y="683"/>
                </a:cubicBezTo>
                <a:cubicBezTo>
                  <a:pt x="707" y="690"/>
                  <a:pt x="713" y="696"/>
                  <a:pt x="720" y="696"/>
                </a:cubicBezTo>
                <a:close/>
                <a:moveTo>
                  <a:pt x="759" y="696"/>
                </a:moveTo>
                <a:cubicBezTo>
                  <a:pt x="766" y="696"/>
                  <a:pt x="772" y="690"/>
                  <a:pt x="772" y="683"/>
                </a:cubicBezTo>
                <a:cubicBezTo>
                  <a:pt x="772" y="676"/>
                  <a:pt x="766" y="670"/>
                  <a:pt x="759" y="670"/>
                </a:cubicBezTo>
                <a:cubicBezTo>
                  <a:pt x="752" y="670"/>
                  <a:pt x="747" y="676"/>
                  <a:pt x="747" y="683"/>
                </a:cubicBezTo>
                <a:cubicBezTo>
                  <a:pt x="747" y="690"/>
                  <a:pt x="752" y="696"/>
                  <a:pt x="759" y="696"/>
                </a:cubicBezTo>
                <a:close/>
                <a:moveTo>
                  <a:pt x="799" y="696"/>
                </a:moveTo>
                <a:cubicBezTo>
                  <a:pt x="806" y="696"/>
                  <a:pt x="811" y="690"/>
                  <a:pt x="811" y="683"/>
                </a:cubicBezTo>
                <a:cubicBezTo>
                  <a:pt x="811" y="676"/>
                  <a:pt x="806" y="670"/>
                  <a:pt x="799" y="670"/>
                </a:cubicBezTo>
                <a:cubicBezTo>
                  <a:pt x="792" y="670"/>
                  <a:pt x="786" y="676"/>
                  <a:pt x="786" y="683"/>
                </a:cubicBezTo>
                <a:cubicBezTo>
                  <a:pt x="786" y="690"/>
                  <a:pt x="792" y="696"/>
                  <a:pt x="799" y="696"/>
                </a:cubicBezTo>
                <a:close/>
                <a:moveTo>
                  <a:pt x="838" y="696"/>
                </a:moveTo>
                <a:cubicBezTo>
                  <a:pt x="845" y="696"/>
                  <a:pt x="851" y="690"/>
                  <a:pt x="851" y="683"/>
                </a:cubicBezTo>
                <a:cubicBezTo>
                  <a:pt x="851" y="676"/>
                  <a:pt x="845" y="670"/>
                  <a:pt x="838" y="670"/>
                </a:cubicBezTo>
                <a:cubicBezTo>
                  <a:pt x="831" y="670"/>
                  <a:pt x="825" y="676"/>
                  <a:pt x="825" y="683"/>
                </a:cubicBezTo>
                <a:cubicBezTo>
                  <a:pt x="825" y="690"/>
                  <a:pt x="831" y="696"/>
                  <a:pt x="838" y="696"/>
                </a:cubicBezTo>
                <a:close/>
                <a:moveTo>
                  <a:pt x="878" y="696"/>
                </a:moveTo>
                <a:cubicBezTo>
                  <a:pt x="885" y="696"/>
                  <a:pt x="890" y="690"/>
                  <a:pt x="890" y="683"/>
                </a:cubicBezTo>
                <a:cubicBezTo>
                  <a:pt x="890" y="676"/>
                  <a:pt x="885" y="670"/>
                  <a:pt x="878" y="670"/>
                </a:cubicBezTo>
                <a:cubicBezTo>
                  <a:pt x="871" y="670"/>
                  <a:pt x="865" y="676"/>
                  <a:pt x="865" y="683"/>
                </a:cubicBezTo>
                <a:cubicBezTo>
                  <a:pt x="865" y="690"/>
                  <a:pt x="871" y="696"/>
                  <a:pt x="878" y="696"/>
                </a:cubicBezTo>
                <a:close/>
                <a:moveTo>
                  <a:pt x="917" y="696"/>
                </a:moveTo>
                <a:cubicBezTo>
                  <a:pt x="924" y="696"/>
                  <a:pt x="930" y="690"/>
                  <a:pt x="930" y="683"/>
                </a:cubicBezTo>
                <a:cubicBezTo>
                  <a:pt x="930" y="676"/>
                  <a:pt x="924" y="670"/>
                  <a:pt x="917" y="670"/>
                </a:cubicBezTo>
                <a:cubicBezTo>
                  <a:pt x="910" y="670"/>
                  <a:pt x="904" y="676"/>
                  <a:pt x="904" y="683"/>
                </a:cubicBezTo>
                <a:cubicBezTo>
                  <a:pt x="904" y="690"/>
                  <a:pt x="910" y="696"/>
                  <a:pt x="917" y="696"/>
                </a:cubicBezTo>
                <a:close/>
                <a:moveTo>
                  <a:pt x="956" y="696"/>
                </a:moveTo>
                <a:cubicBezTo>
                  <a:pt x="963" y="696"/>
                  <a:pt x="969" y="690"/>
                  <a:pt x="969" y="683"/>
                </a:cubicBezTo>
                <a:cubicBezTo>
                  <a:pt x="969" y="676"/>
                  <a:pt x="963" y="670"/>
                  <a:pt x="956" y="670"/>
                </a:cubicBezTo>
                <a:cubicBezTo>
                  <a:pt x="949" y="670"/>
                  <a:pt x="944" y="676"/>
                  <a:pt x="944" y="683"/>
                </a:cubicBezTo>
                <a:cubicBezTo>
                  <a:pt x="944" y="690"/>
                  <a:pt x="949" y="696"/>
                  <a:pt x="956" y="696"/>
                </a:cubicBezTo>
                <a:close/>
                <a:moveTo>
                  <a:pt x="1627" y="696"/>
                </a:moveTo>
                <a:cubicBezTo>
                  <a:pt x="1634" y="696"/>
                  <a:pt x="1639" y="690"/>
                  <a:pt x="1639" y="683"/>
                </a:cubicBezTo>
                <a:cubicBezTo>
                  <a:pt x="1639" y="676"/>
                  <a:pt x="1634" y="670"/>
                  <a:pt x="1627" y="670"/>
                </a:cubicBezTo>
                <a:cubicBezTo>
                  <a:pt x="1620" y="670"/>
                  <a:pt x="1614" y="676"/>
                  <a:pt x="1614" y="683"/>
                </a:cubicBezTo>
                <a:cubicBezTo>
                  <a:pt x="1614" y="690"/>
                  <a:pt x="1620" y="696"/>
                  <a:pt x="1627" y="696"/>
                </a:cubicBezTo>
                <a:close/>
                <a:moveTo>
                  <a:pt x="1666" y="696"/>
                </a:moveTo>
                <a:cubicBezTo>
                  <a:pt x="1673" y="696"/>
                  <a:pt x="1679" y="690"/>
                  <a:pt x="1679" y="683"/>
                </a:cubicBezTo>
                <a:cubicBezTo>
                  <a:pt x="1679" y="676"/>
                  <a:pt x="1673" y="670"/>
                  <a:pt x="1666" y="670"/>
                </a:cubicBezTo>
                <a:cubicBezTo>
                  <a:pt x="1659" y="670"/>
                  <a:pt x="1653" y="676"/>
                  <a:pt x="1653" y="683"/>
                </a:cubicBezTo>
                <a:cubicBezTo>
                  <a:pt x="1653" y="690"/>
                  <a:pt x="1659" y="696"/>
                  <a:pt x="1666" y="696"/>
                </a:cubicBezTo>
                <a:close/>
                <a:moveTo>
                  <a:pt x="1705" y="696"/>
                </a:moveTo>
                <a:cubicBezTo>
                  <a:pt x="1712" y="696"/>
                  <a:pt x="1718" y="690"/>
                  <a:pt x="1718" y="683"/>
                </a:cubicBezTo>
                <a:cubicBezTo>
                  <a:pt x="1718" y="676"/>
                  <a:pt x="1712" y="670"/>
                  <a:pt x="1705" y="670"/>
                </a:cubicBezTo>
                <a:cubicBezTo>
                  <a:pt x="1698" y="670"/>
                  <a:pt x="1693" y="676"/>
                  <a:pt x="1693" y="683"/>
                </a:cubicBezTo>
                <a:cubicBezTo>
                  <a:pt x="1693" y="690"/>
                  <a:pt x="1698" y="696"/>
                  <a:pt x="1705" y="696"/>
                </a:cubicBezTo>
                <a:close/>
                <a:moveTo>
                  <a:pt x="1817" y="683"/>
                </a:moveTo>
                <a:cubicBezTo>
                  <a:pt x="1817" y="686"/>
                  <a:pt x="1820" y="689"/>
                  <a:pt x="1824" y="689"/>
                </a:cubicBezTo>
                <a:cubicBezTo>
                  <a:pt x="1827" y="689"/>
                  <a:pt x="1830" y="686"/>
                  <a:pt x="1830" y="683"/>
                </a:cubicBezTo>
                <a:cubicBezTo>
                  <a:pt x="1830" y="679"/>
                  <a:pt x="1827" y="676"/>
                  <a:pt x="1824" y="676"/>
                </a:cubicBezTo>
                <a:cubicBezTo>
                  <a:pt x="1820" y="676"/>
                  <a:pt x="1817" y="679"/>
                  <a:pt x="1817" y="683"/>
                </a:cubicBezTo>
                <a:close/>
                <a:moveTo>
                  <a:pt x="1903" y="696"/>
                </a:moveTo>
                <a:cubicBezTo>
                  <a:pt x="1910" y="696"/>
                  <a:pt x="1915" y="690"/>
                  <a:pt x="1915" y="683"/>
                </a:cubicBezTo>
                <a:cubicBezTo>
                  <a:pt x="1915" y="676"/>
                  <a:pt x="1910" y="670"/>
                  <a:pt x="1903" y="670"/>
                </a:cubicBezTo>
                <a:cubicBezTo>
                  <a:pt x="1896" y="670"/>
                  <a:pt x="1890" y="676"/>
                  <a:pt x="1890" y="683"/>
                </a:cubicBezTo>
                <a:cubicBezTo>
                  <a:pt x="1890" y="690"/>
                  <a:pt x="1896" y="696"/>
                  <a:pt x="1903" y="696"/>
                </a:cubicBezTo>
                <a:close/>
                <a:moveTo>
                  <a:pt x="1955" y="683"/>
                </a:moveTo>
                <a:cubicBezTo>
                  <a:pt x="1955" y="676"/>
                  <a:pt x="1949" y="670"/>
                  <a:pt x="1942" y="670"/>
                </a:cubicBezTo>
                <a:cubicBezTo>
                  <a:pt x="1935" y="670"/>
                  <a:pt x="1929" y="676"/>
                  <a:pt x="1929" y="683"/>
                </a:cubicBezTo>
                <a:cubicBezTo>
                  <a:pt x="1929" y="690"/>
                  <a:pt x="1935" y="696"/>
                  <a:pt x="1942" y="696"/>
                </a:cubicBezTo>
                <a:cubicBezTo>
                  <a:pt x="1949" y="696"/>
                  <a:pt x="1955" y="690"/>
                  <a:pt x="1955" y="683"/>
                </a:cubicBezTo>
                <a:close/>
                <a:moveTo>
                  <a:pt x="1981" y="696"/>
                </a:moveTo>
                <a:cubicBezTo>
                  <a:pt x="1988" y="696"/>
                  <a:pt x="1994" y="690"/>
                  <a:pt x="1994" y="683"/>
                </a:cubicBezTo>
                <a:cubicBezTo>
                  <a:pt x="1994" y="676"/>
                  <a:pt x="1988" y="670"/>
                  <a:pt x="1981" y="670"/>
                </a:cubicBezTo>
                <a:cubicBezTo>
                  <a:pt x="1974" y="670"/>
                  <a:pt x="1969" y="676"/>
                  <a:pt x="1969" y="683"/>
                </a:cubicBezTo>
                <a:cubicBezTo>
                  <a:pt x="1969" y="690"/>
                  <a:pt x="1974" y="696"/>
                  <a:pt x="1981" y="696"/>
                </a:cubicBezTo>
                <a:close/>
                <a:moveTo>
                  <a:pt x="2021" y="696"/>
                </a:moveTo>
                <a:cubicBezTo>
                  <a:pt x="2028" y="696"/>
                  <a:pt x="2034" y="690"/>
                  <a:pt x="2034" y="683"/>
                </a:cubicBezTo>
                <a:cubicBezTo>
                  <a:pt x="2034" y="676"/>
                  <a:pt x="2028" y="670"/>
                  <a:pt x="2021" y="670"/>
                </a:cubicBezTo>
                <a:cubicBezTo>
                  <a:pt x="2014" y="670"/>
                  <a:pt x="2008" y="676"/>
                  <a:pt x="2008" y="683"/>
                </a:cubicBezTo>
                <a:cubicBezTo>
                  <a:pt x="2008" y="690"/>
                  <a:pt x="2014" y="696"/>
                  <a:pt x="2021" y="696"/>
                </a:cubicBezTo>
                <a:close/>
                <a:moveTo>
                  <a:pt x="2060" y="670"/>
                </a:moveTo>
                <a:cubicBezTo>
                  <a:pt x="2053" y="670"/>
                  <a:pt x="2048" y="676"/>
                  <a:pt x="2048" y="683"/>
                </a:cubicBezTo>
                <a:cubicBezTo>
                  <a:pt x="2048" y="690"/>
                  <a:pt x="2053" y="696"/>
                  <a:pt x="2060" y="696"/>
                </a:cubicBezTo>
                <a:cubicBezTo>
                  <a:pt x="2067" y="696"/>
                  <a:pt x="2073" y="690"/>
                  <a:pt x="2073" y="683"/>
                </a:cubicBezTo>
                <a:cubicBezTo>
                  <a:pt x="2073" y="676"/>
                  <a:pt x="2067" y="670"/>
                  <a:pt x="2060" y="670"/>
                </a:cubicBezTo>
                <a:close/>
                <a:moveTo>
                  <a:pt x="2139" y="696"/>
                </a:moveTo>
                <a:cubicBezTo>
                  <a:pt x="2146" y="696"/>
                  <a:pt x="2152" y="690"/>
                  <a:pt x="2152" y="683"/>
                </a:cubicBezTo>
                <a:cubicBezTo>
                  <a:pt x="2152" y="676"/>
                  <a:pt x="2146" y="670"/>
                  <a:pt x="2139" y="670"/>
                </a:cubicBezTo>
                <a:cubicBezTo>
                  <a:pt x="2132" y="670"/>
                  <a:pt x="2126" y="676"/>
                  <a:pt x="2126" y="683"/>
                </a:cubicBezTo>
                <a:cubicBezTo>
                  <a:pt x="2126" y="690"/>
                  <a:pt x="2132" y="696"/>
                  <a:pt x="2139" y="696"/>
                </a:cubicBezTo>
                <a:close/>
                <a:moveTo>
                  <a:pt x="2179" y="696"/>
                </a:moveTo>
                <a:cubicBezTo>
                  <a:pt x="2186" y="696"/>
                  <a:pt x="2191" y="690"/>
                  <a:pt x="2191" y="683"/>
                </a:cubicBezTo>
                <a:cubicBezTo>
                  <a:pt x="2191" y="676"/>
                  <a:pt x="2186" y="670"/>
                  <a:pt x="2179" y="670"/>
                </a:cubicBezTo>
                <a:cubicBezTo>
                  <a:pt x="2172" y="670"/>
                  <a:pt x="2166" y="676"/>
                  <a:pt x="2166" y="683"/>
                </a:cubicBezTo>
                <a:cubicBezTo>
                  <a:pt x="2166" y="690"/>
                  <a:pt x="2172" y="696"/>
                  <a:pt x="2179" y="696"/>
                </a:cubicBezTo>
                <a:close/>
                <a:moveTo>
                  <a:pt x="2257" y="696"/>
                </a:moveTo>
                <a:cubicBezTo>
                  <a:pt x="2264" y="696"/>
                  <a:pt x="2270" y="690"/>
                  <a:pt x="2270" y="683"/>
                </a:cubicBezTo>
                <a:cubicBezTo>
                  <a:pt x="2270" y="676"/>
                  <a:pt x="2264" y="670"/>
                  <a:pt x="2257" y="670"/>
                </a:cubicBezTo>
                <a:cubicBezTo>
                  <a:pt x="2250" y="670"/>
                  <a:pt x="2245" y="676"/>
                  <a:pt x="2245" y="683"/>
                </a:cubicBezTo>
                <a:cubicBezTo>
                  <a:pt x="2245" y="690"/>
                  <a:pt x="2250" y="696"/>
                  <a:pt x="2257" y="696"/>
                </a:cubicBezTo>
                <a:close/>
                <a:moveTo>
                  <a:pt x="2297" y="696"/>
                </a:moveTo>
                <a:cubicBezTo>
                  <a:pt x="2304" y="696"/>
                  <a:pt x="2310" y="690"/>
                  <a:pt x="2310" y="683"/>
                </a:cubicBezTo>
                <a:cubicBezTo>
                  <a:pt x="2310" y="676"/>
                  <a:pt x="2304" y="670"/>
                  <a:pt x="2297" y="670"/>
                </a:cubicBezTo>
                <a:cubicBezTo>
                  <a:pt x="2290" y="670"/>
                  <a:pt x="2284" y="676"/>
                  <a:pt x="2284" y="683"/>
                </a:cubicBezTo>
                <a:cubicBezTo>
                  <a:pt x="2284" y="690"/>
                  <a:pt x="2290" y="696"/>
                  <a:pt x="2297" y="696"/>
                </a:cubicBezTo>
                <a:close/>
                <a:moveTo>
                  <a:pt x="2336" y="696"/>
                </a:moveTo>
                <a:cubicBezTo>
                  <a:pt x="2343" y="696"/>
                  <a:pt x="2349" y="690"/>
                  <a:pt x="2349" y="683"/>
                </a:cubicBezTo>
                <a:cubicBezTo>
                  <a:pt x="2349" y="676"/>
                  <a:pt x="2343" y="670"/>
                  <a:pt x="2336" y="670"/>
                </a:cubicBezTo>
                <a:cubicBezTo>
                  <a:pt x="2329" y="670"/>
                  <a:pt x="2323" y="676"/>
                  <a:pt x="2323" y="683"/>
                </a:cubicBezTo>
                <a:cubicBezTo>
                  <a:pt x="2323" y="690"/>
                  <a:pt x="2329" y="696"/>
                  <a:pt x="2336" y="696"/>
                </a:cubicBezTo>
                <a:close/>
                <a:moveTo>
                  <a:pt x="2376" y="696"/>
                </a:moveTo>
                <a:cubicBezTo>
                  <a:pt x="2383" y="696"/>
                  <a:pt x="2388" y="690"/>
                  <a:pt x="2388" y="683"/>
                </a:cubicBezTo>
                <a:cubicBezTo>
                  <a:pt x="2388" y="676"/>
                  <a:pt x="2383" y="670"/>
                  <a:pt x="2376" y="670"/>
                </a:cubicBezTo>
                <a:cubicBezTo>
                  <a:pt x="2369" y="670"/>
                  <a:pt x="2363" y="676"/>
                  <a:pt x="2363" y="683"/>
                </a:cubicBezTo>
                <a:cubicBezTo>
                  <a:pt x="2363" y="690"/>
                  <a:pt x="2369" y="696"/>
                  <a:pt x="2376" y="696"/>
                </a:cubicBezTo>
                <a:close/>
                <a:moveTo>
                  <a:pt x="2415" y="696"/>
                </a:moveTo>
                <a:cubicBezTo>
                  <a:pt x="2422" y="696"/>
                  <a:pt x="2428" y="690"/>
                  <a:pt x="2428" y="683"/>
                </a:cubicBezTo>
                <a:cubicBezTo>
                  <a:pt x="2428" y="676"/>
                  <a:pt x="2422" y="670"/>
                  <a:pt x="2415" y="670"/>
                </a:cubicBezTo>
                <a:cubicBezTo>
                  <a:pt x="2408" y="670"/>
                  <a:pt x="2402" y="676"/>
                  <a:pt x="2402" y="683"/>
                </a:cubicBezTo>
                <a:cubicBezTo>
                  <a:pt x="2402" y="690"/>
                  <a:pt x="2408" y="696"/>
                  <a:pt x="2415" y="696"/>
                </a:cubicBezTo>
                <a:close/>
                <a:moveTo>
                  <a:pt x="2455" y="696"/>
                </a:moveTo>
                <a:cubicBezTo>
                  <a:pt x="2462" y="696"/>
                  <a:pt x="2467" y="690"/>
                  <a:pt x="2467" y="683"/>
                </a:cubicBezTo>
                <a:cubicBezTo>
                  <a:pt x="2467" y="676"/>
                  <a:pt x="2462" y="670"/>
                  <a:pt x="2455" y="670"/>
                </a:cubicBezTo>
                <a:cubicBezTo>
                  <a:pt x="2447" y="670"/>
                  <a:pt x="2442" y="676"/>
                  <a:pt x="2442" y="683"/>
                </a:cubicBezTo>
                <a:cubicBezTo>
                  <a:pt x="2442" y="690"/>
                  <a:pt x="2447" y="696"/>
                  <a:pt x="2455" y="696"/>
                </a:cubicBezTo>
                <a:close/>
                <a:moveTo>
                  <a:pt x="2494" y="696"/>
                </a:moveTo>
                <a:cubicBezTo>
                  <a:pt x="2501" y="696"/>
                  <a:pt x="2507" y="690"/>
                  <a:pt x="2507" y="683"/>
                </a:cubicBezTo>
                <a:cubicBezTo>
                  <a:pt x="2507" y="676"/>
                  <a:pt x="2501" y="670"/>
                  <a:pt x="2494" y="670"/>
                </a:cubicBezTo>
                <a:cubicBezTo>
                  <a:pt x="2487" y="670"/>
                  <a:pt x="2481" y="676"/>
                  <a:pt x="2481" y="683"/>
                </a:cubicBezTo>
                <a:cubicBezTo>
                  <a:pt x="2481" y="690"/>
                  <a:pt x="2487" y="696"/>
                  <a:pt x="2494" y="696"/>
                </a:cubicBezTo>
                <a:close/>
                <a:moveTo>
                  <a:pt x="2533" y="696"/>
                </a:moveTo>
                <a:cubicBezTo>
                  <a:pt x="2540" y="696"/>
                  <a:pt x="2546" y="690"/>
                  <a:pt x="2546" y="683"/>
                </a:cubicBezTo>
                <a:cubicBezTo>
                  <a:pt x="2546" y="676"/>
                  <a:pt x="2540" y="670"/>
                  <a:pt x="2533" y="670"/>
                </a:cubicBezTo>
                <a:cubicBezTo>
                  <a:pt x="2526" y="670"/>
                  <a:pt x="2521" y="676"/>
                  <a:pt x="2521" y="683"/>
                </a:cubicBezTo>
                <a:cubicBezTo>
                  <a:pt x="2521" y="690"/>
                  <a:pt x="2526" y="696"/>
                  <a:pt x="2533" y="696"/>
                </a:cubicBezTo>
                <a:close/>
                <a:moveTo>
                  <a:pt x="2573" y="696"/>
                </a:moveTo>
                <a:cubicBezTo>
                  <a:pt x="2580" y="696"/>
                  <a:pt x="2586" y="690"/>
                  <a:pt x="2586" y="683"/>
                </a:cubicBezTo>
                <a:cubicBezTo>
                  <a:pt x="2586" y="676"/>
                  <a:pt x="2580" y="670"/>
                  <a:pt x="2573" y="670"/>
                </a:cubicBezTo>
                <a:cubicBezTo>
                  <a:pt x="2566" y="670"/>
                  <a:pt x="2560" y="676"/>
                  <a:pt x="2560" y="683"/>
                </a:cubicBezTo>
                <a:cubicBezTo>
                  <a:pt x="2560" y="690"/>
                  <a:pt x="2566" y="696"/>
                  <a:pt x="2573" y="696"/>
                </a:cubicBezTo>
                <a:close/>
                <a:moveTo>
                  <a:pt x="2612" y="696"/>
                </a:moveTo>
                <a:cubicBezTo>
                  <a:pt x="2619" y="696"/>
                  <a:pt x="2625" y="690"/>
                  <a:pt x="2625" y="683"/>
                </a:cubicBezTo>
                <a:cubicBezTo>
                  <a:pt x="2625" y="676"/>
                  <a:pt x="2619" y="670"/>
                  <a:pt x="2612" y="670"/>
                </a:cubicBezTo>
                <a:cubicBezTo>
                  <a:pt x="2605" y="670"/>
                  <a:pt x="2599" y="676"/>
                  <a:pt x="2599" y="683"/>
                </a:cubicBezTo>
                <a:cubicBezTo>
                  <a:pt x="2599" y="690"/>
                  <a:pt x="2605" y="696"/>
                  <a:pt x="2612" y="696"/>
                </a:cubicBezTo>
                <a:close/>
                <a:moveTo>
                  <a:pt x="2652" y="696"/>
                </a:moveTo>
                <a:cubicBezTo>
                  <a:pt x="2659" y="696"/>
                  <a:pt x="2664" y="690"/>
                  <a:pt x="2664" y="683"/>
                </a:cubicBezTo>
                <a:cubicBezTo>
                  <a:pt x="2664" y="676"/>
                  <a:pt x="2659" y="670"/>
                  <a:pt x="2652" y="670"/>
                </a:cubicBezTo>
                <a:cubicBezTo>
                  <a:pt x="2645" y="670"/>
                  <a:pt x="2639" y="676"/>
                  <a:pt x="2639" y="683"/>
                </a:cubicBezTo>
                <a:cubicBezTo>
                  <a:pt x="2639" y="690"/>
                  <a:pt x="2645" y="696"/>
                  <a:pt x="2652" y="696"/>
                </a:cubicBezTo>
                <a:close/>
                <a:moveTo>
                  <a:pt x="2691" y="696"/>
                </a:moveTo>
                <a:cubicBezTo>
                  <a:pt x="2698" y="696"/>
                  <a:pt x="2704" y="690"/>
                  <a:pt x="2704" y="683"/>
                </a:cubicBezTo>
                <a:cubicBezTo>
                  <a:pt x="2704" y="676"/>
                  <a:pt x="2698" y="670"/>
                  <a:pt x="2691" y="670"/>
                </a:cubicBezTo>
                <a:cubicBezTo>
                  <a:pt x="2684" y="670"/>
                  <a:pt x="2678" y="676"/>
                  <a:pt x="2678" y="683"/>
                </a:cubicBezTo>
                <a:cubicBezTo>
                  <a:pt x="2678" y="690"/>
                  <a:pt x="2684" y="696"/>
                  <a:pt x="2691" y="696"/>
                </a:cubicBezTo>
                <a:close/>
                <a:moveTo>
                  <a:pt x="2730" y="696"/>
                </a:moveTo>
                <a:cubicBezTo>
                  <a:pt x="2738" y="696"/>
                  <a:pt x="2743" y="690"/>
                  <a:pt x="2743" y="683"/>
                </a:cubicBezTo>
                <a:cubicBezTo>
                  <a:pt x="2743" y="676"/>
                  <a:pt x="2738" y="670"/>
                  <a:pt x="2730" y="670"/>
                </a:cubicBezTo>
                <a:cubicBezTo>
                  <a:pt x="2723" y="670"/>
                  <a:pt x="2718" y="676"/>
                  <a:pt x="2718" y="683"/>
                </a:cubicBezTo>
                <a:cubicBezTo>
                  <a:pt x="2718" y="690"/>
                  <a:pt x="2723" y="696"/>
                  <a:pt x="2730" y="696"/>
                </a:cubicBezTo>
                <a:close/>
                <a:moveTo>
                  <a:pt x="2770" y="696"/>
                </a:moveTo>
                <a:cubicBezTo>
                  <a:pt x="2777" y="696"/>
                  <a:pt x="2783" y="690"/>
                  <a:pt x="2783" y="683"/>
                </a:cubicBezTo>
                <a:cubicBezTo>
                  <a:pt x="2783" y="676"/>
                  <a:pt x="2777" y="670"/>
                  <a:pt x="2770" y="670"/>
                </a:cubicBezTo>
                <a:cubicBezTo>
                  <a:pt x="2763" y="670"/>
                  <a:pt x="2757" y="676"/>
                  <a:pt x="2757" y="683"/>
                </a:cubicBezTo>
                <a:cubicBezTo>
                  <a:pt x="2757" y="690"/>
                  <a:pt x="2763" y="696"/>
                  <a:pt x="2770" y="696"/>
                </a:cubicBezTo>
                <a:close/>
                <a:moveTo>
                  <a:pt x="2809" y="696"/>
                </a:moveTo>
                <a:cubicBezTo>
                  <a:pt x="2816" y="696"/>
                  <a:pt x="2822" y="690"/>
                  <a:pt x="2822" y="683"/>
                </a:cubicBezTo>
                <a:cubicBezTo>
                  <a:pt x="2822" y="676"/>
                  <a:pt x="2816" y="670"/>
                  <a:pt x="2809" y="670"/>
                </a:cubicBezTo>
                <a:cubicBezTo>
                  <a:pt x="2802" y="670"/>
                  <a:pt x="2797" y="676"/>
                  <a:pt x="2797" y="683"/>
                </a:cubicBezTo>
                <a:cubicBezTo>
                  <a:pt x="2797" y="690"/>
                  <a:pt x="2802" y="696"/>
                  <a:pt x="2809" y="696"/>
                </a:cubicBezTo>
                <a:close/>
                <a:moveTo>
                  <a:pt x="2849" y="696"/>
                </a:moveTo>
                <a:cubicBezTo>
                  <a:pt x="2856" y="696"/>
                  <a:pt x="2862" y="690"/>
                  <a:pt x="2862" y="683"/>
                </a:cubicBezTo>
                <a:cubicBezTo>
                  <a:pt x="2862" y="676"/>
                  <a:pt x="2856" y="670"/>
                  <a:pt x="2849" y="670"/>
                </a:cubicBezTo>
                <a:cubicBezTo>
                  <a:pt x="2842" y="670"/>
                  <a:pt x="2836" y="676"/>
                  <a:pt x="2836" y="683"/>
                </a:cubicBezTo>
                <a:cubicBezTo>
                  <a:pt x="2836" y="690"/>
                  <a:pt x="2842" y="696"/>
                  <a:pt x="2849" y="696"/>
                </a:cubicBezTo>
                <a:close/>
                <a:moveTo>
                  <a:pt x="2888" y="696"/>
                </a:moveTo>
                <a:cubicBezTo>
                  <a:pt x="2895" y="696"/>
                  <a:pt x="2901" y="690"/>
                  <a:pt x="2901" y="683"/>
                </a:cubicBezTo>
                <a:cubicBezTo>
                  <a:pt x="2901" y="676"/>
                  <a:pt x="2895" y="670"/>
                  <a:pt x="2888" y="670"/>
                </a:cubicBezTo>
                <a:cubicBezTo>
                  <a:pt x="2881" y="670"/>
                  <a:pt x="2875" y="676"/>
                  <a:pt x="2875" y="683"/>
                </a:cubicBezTo>
                <a:cubicBezTo>
                  <a:pt x="2875" y="690"/>
                  <a:pt x="2881" y="696"/>
                  <a:pt x="2888" y="696"/>
                </a:cubicBezTo>
                <a:close/>
                <a:moveTo>
                  <a:pt x="2928" y="670"/>
                </a:moveTo>
                <a:cubicBezTo>
                  <a:pt x="2921" y="670"/>
                  <a:pt x="2915" y="676"/>
                  <a:pt x="2915" y="683"/>
                </a:cubicBezTo>
                <a:cubicBezTo>
                  <a:pt x="2915" y="690"/>
                  <a:pt x="2921" y="696"/>
                  <a:pt x="2928" y="696"/>
                </a:cubicBezTo>
                <a:cubicBezTo>
                  <a:pt x="2935" y="696"/>
                  <a:pt x="2940" y="690"/>
                  <a:pt x="2940" y="683"/>
                </a:cubicBezTo>
                <a:cubicBezTo>
                  <a:pt x="2940" y="676"/>
                  <a:pt x="2935" y="670"/>
                  <a:pt x="2928" y="670"/>
                </a:cubicBezTo>
                <a:close/>
                <a:moveTo>
                  <a:pt x="2967" y="696"/>
                </a:moveTo>
                <a:cubicBezTo>
                  <a:pt x="2974" y="696"/>
                  <a:pt x="2980" y="690"/>
                  <a:pt x="2980" y="683"/>
                </a:cubicBezTo>
                <a:cubicBezTo>
                  <a:pt x="2980" y="676"/>
                  <a:pt x="2974" y="670"/>
                  <a:pt x="2967" y="670"/>
                </a:cubicBezTo>
                <a:cubicBezTo>
                  <a:pt x="2960" y="670"/>
                  <a:pt x="2954" y="676"/>
                  <a:pt x="2954" y="683"/>
                </a:cubicBezTo>
                <a:cubicBezTo>
                  <a:pt x="2954" y="690"/>
                  <a:pt x="2960" y="696"/>
                  <a:pt x="2967" y="696"/>
                </a:cubicBezTo>
                <a:close/>
                <a:moveTo>
                  <a:pt x="3006" y="696"/>
                </a:moveTo>
                <a:cubicBezTo>
                  <a:pt x="3013" y="696"/>
                  <a:pt x="3019" y="690"/>
                  <a:pt x="3019" y="683"/>
                </a:cubicBezTo>
                <a:cubicBezTo>
                  <a:pt x="3019" y="676"/>
                  <a:pt x="3013" y="670"/>
                  <a:pt x="3006" y="670"/>
                </a:cubicBezTo>
                <a:cubicBezTo>
                  <a:pt x="2999" y="670"/>
                  <a:pt x="2994" y="676"/>
                  <a:pt x="2994" y="683"/>
                </a:cubicBezTo>
                <a:cubicBezTo>
                  <a:pt x="2994" y="690"/>
                  <a:pt x="2999" y="696"/>
                  <a:pt x="3006" y="696"/>
                </a:cubicBezTo>
                <a:close/>
                <a:moveTo>
                  <a:pt x="483" y="735"/>
                </a:moveTo>
                <a:cubicBezTo>
                  <a:pt x="490" y="735"/>
                  <a:pt x="496" y="729"/>
                  <a:pt x="496" y="722"/>
                </a:cubicBezTo>
                <a:cubicBezTo>
                  <a:pt x="496" y="715"/>
                  <a:pt x="490" y="710"/>
                  <a:pt x="483" y="710"/>
                </a:cubicBezTo>
                <a:cubicBezTo>
                  <a:pt x="476" y="710"/>
                  <a:pt x="471" y="715"/>
                  <a:pt x="471" y="722"/>
                </a:cubicBezTo>
                <a:cubicBezTo>
                  <a:pt x="471" y="729"/>
                  <a:pt x="476" y="735"/>
                  <a:pt x="483" y="735"/>
                </a:cubicBezTo>
                <a:close/>
                <a:moveTo>
                  <a:pt x="523" y="735"/>
                </a:moveTo>
                <a:cubicBezTo>
                  <a:pt x="530" y="735"/>
                  <a:pt x="535" y="729"/>
                  <a:pt x="535" y="722"/>
                </a:cubicBezTo>
                <a:cubicBezTo>
                  <a:pt x="535" y="715"/>
                  <a:pt x="530" y="710"/>
                  <a:pt x="523" y="710"/>
                </a:cubicBezTo>
                <a:cubicBezTo>
                  <a:pt x="516" y="710"/>
                  <a:pt x="510" y="715"/>
                  <a:pt x="510" y="722"/>
                </a:cubicBezTo>
                <a:cubicBezTo>
                  <a:pt x="510" y="729"/>
                  <a:pt x="516" y="735"/>
                  <a:pt x="523" y="735"/>
                </a:cubicBezTo>
                <a:close/>
                <a:moveTo>
                  <a:pt x="562" y="735"/>
                </a:moveTo>
                <a:cubicBezTo>
                  <a:pt x="569" y="735"/>
                  <a:pt x="575" y="729"/>
                  <a:pt x="575" y="722"/>
                </a:cubicBezTo>
                <a:cubicBezTo>
                  <a:pt x="575" y="715"/>
                  <a:pt x="569" y="710"/>
                  <a:pt x="562" y="710"/>
                </a:cubicBezTo>
                <a:cubicBezTo>
                  <a:pt x="555" y="710"/>
                  <a:pt x="549" y="715"/>
                  <a:pt x="549" y="722"/>
                </a:cubicBezTo>
                <a:cubicBezTo>
                  <a:pt x="549" y="729"/>
                  <a:pt x="555" y="735"/>
                  <a:pt x="562" y="735"/>
                </a:cubicBezTo>
                <a:close/>
                <a:moveTo>
                  <a:pt x="602" y="735"/>
                </a:moveTo>
                <a:cubicBezTo>
                  <a:pt x="609" y="735"/>
                  <a:pt x="614" y="729"/>
                  <a:pt x="614" y="722"/>
                </a:cubicBezTo>
                <a:cubicBezTo>
                  <a:pt x="614" y="715"/>
                  <a:pt x="609" y="710"/>
                  <a:pt x="602" y="710"/>
                </a:cubicBezTo>
                <a:cubicBezTo>
                  <a:pt x="595" y="710"/>
                  <a:pt x="589" y="715"/>
                  <a:pt x="589" y="722"/>
                </a:cubicBezTo>
                <a:cubicBezTo>
                  <a:pt x="589" y="729"/>
                  <a:pt x="595" y="735"/>
                  <a:pt x="602" y="735"/>
                </a:cubicBezTo>
                <a:close/>
                <a:moveTo>
                  <a:pt x="641" y="735"/>
                </a:moveTo>
                <a:cubicBezTo>
                  <a:pt x="648" y="735"/>
                  <a:pt x="654" y="729"/>
                  <a:pt x="654" y="722"/>
                </a:cubicBezTo>
                <a:cubicBezTo>
                  <a:pt x="654" y="715"/>
                  <a:pt x="648" y="710"/>
                  <a:pt x="641" y="710"/>
                </a:cubicBezTo>
                <a:cubicBezTo>
                  <a:pt x="634" y="710"/>
                  <a:pt x="628" y="715"/>
                  <a:pt x="628" y="722"/>
                </a:cubicBezTo>
                <a:cubicBezTo>
                  <a:pt x="628" y="729"/>
                  <a:pt x="634" y="735"/>
                  <a:pt x="641" y="735"/>
                </a:cubicBezTo>
                <a:close/>
                <a:moveTo>
                  <a:pt x="680" y="735"/>
                </a:moveTo>
                <a:cubicBezTo>
                  <a:pt x="687" y="735"/>
                  <a:pt x="693" y="729"/>
                  <a:pt x="693" y="722"/>
                </a:cubicBezTo>
                <a:cubicBezTo>
                  <a:pt x="693" y="715"/>
                  <a:pt x="687" y="710"/>
                  <a:pt x="680" y="710"/>
                </a:cubicBezTo>
                <a:cubicBezTo>
                  <a:pt x="673" y="710"/>
                  <a:pt x="668" y="715"/>
                  <a:pt x="668" y="722"/>
                </a:cubicBezTo>
                <a:cubicBezTo>
                  <a:pt x="668" y="729"/>
                  <a:pt x="673" y="735"/>
                  <a:pt x="680" y="735"/>
                </a:cubicBezTo>
                <a:close/>
                <a:moveTo>
                  <a:pt x="720" y="735"/>
                </a:moveTo>
                <a:cubicBezTo>
                  <a:pt x="727" y="735"/>
                  <a:pt x="733" y="729"/>
                  <a:pt x="733" y="722"/>
                </a:cubicBezTo>
                <a:cubicBezTo>
                  <a:pt x="733" y="715"/>
                  <a:pt x="727" y="710"/>
                  <a:pt x="720" y="710"/>
                </a:cubicBezTo>
                <a:cubicBezTo>
                  <a:pt x="713" y="710"/>
                  <a:pt x="707" y="715"/>
                  <a:pt x="707" y="722"/>
                </a:cubicBezTo>
                <a:cubicBezTo>
                  <a:pt x="707" y="729"/>
                  <a:pt x="713" y="735"/>
                  <a:pt x="720" y="735"/>
                </a:cubicBezTo>
                <a:close/>
                <a:moveTo>
                  <a:pt x="759" y="735"/>
                </a:moveTo>
                <a:cubicBezTo>
                  <a:pt x="766" y="735"/>
                  <a:pt x="772" y="729"/>
                  <a:pt x="772" y="722"/>
                </a:cubicBezTo>
                <a:cubicBezTo>
                  <a:pt x="772" y="715"/>
                  <a:pt x="766" y="710"/>
                  <a:pt x="759" y="710"/>
                </a:cubicBezTo>
                <a:cubicBezTo>
                  <a:pt x="752" y="710"/>
                  <a:pt x="747" y="715"/>
                  <a:pt x="747" y="722"/>
                </a:cubicBezTo>
                <a:cubicBezTo>
                  <a:pt x="747" y="729"/>
                  <a:pt x="752" y="735"/>
                  <a:pt x="759" y="735"/>
                </a:cubicBezTo>
                <a:close/>
                <a:moveTo>
                  <a:pt x="799" y="735"/>
                </a:moveTo>
                <a:cubicBezTo>
                  <a:pt x="806" y="735"/>
                  <a:pt x="811" y="729"/>
                  <a:pt x="811" y="722"/>
                </a:cubicBezTo>
                <a:cubicBezTo>
                  <a:pt x="811" y="715"/>
                  <a:pt x="806" y="710"/>
                  <a:pt x="799" y="710"/>
                </a:cubicBezTo>
                <a:cubicBezTo>
                  <a:pt x="792" y="710"/>
                  <a:pt x="786" y="715"/>
                  <a:pt x="786" y="722"/>
                </a:cubicBezTo>
                <a:cubicBezTo>
                  <a:pt x="786" y="729"/>
                  <a:pt x="792" y="735"/>
                  <a:pt x="799" y="735"/>
                </a:cubicBezTo>
                <a:close/>
                <a:moveTo>
                  <a:pt x="838" y="735"/>
                </a:moveTo>
                <a:cubicBezTo>
                  <a:pt x="845" y="735"/>
                  <a:pt x="851" y="729"/>
                  <a:pt x="851" y="722"/>
                </a:cubicBezTo>
                <a:cubicBezTo>
                  <a:pt x="851" y="715"/>
                  <a:pt x="845" y="710"/>
                  <a:pt x="838" y="710"/>
                </a:cubicBezTo>
                <a:cubicBezTo>
                  <a:pt x="831" y="710"/>
                  <a:pt x="825" y="715"/>
                  <a:pt x="825" y="722"/>
                </a:cubicBezTo>
                <a:cubicBezTo>
                  <a:pt x="825" y="729"/>
                  <a:pt x="831" y="735"/>
                  <a:pt x="838" y="735"/>
                </a:cubicBezTo>
                <a:close/>
                <a:moveTo>
                  <a:pt x="878" y="735"/>
                </a:moveTo>
                <a:cubicBezTo>
                  <a:pt x="885" y="735"/>
                  <a:pt x="890" y="729"/>
                  <a:pt x="890" y="722"/>
                </a:cubicBezTo>
                <a:cubicBezTo>
                  <a:pt x="890" y="715"/>
                  <a:pt x="885" y="710"/>
                  <a:pt x="878" y="710"/>
                </a:cubicBezTo>
                <a:cubicBezTo>
                  <a:pt x="871" y="710"/>
                  <a:pt x="865" y="715"/>
                  <a:pt x="865" y="722"/>
                </a:cubicBezTo>
                <a:cubicBezTo>
                  <a:pt x="865" y="729"/>
                  <a:pt x="871" y="735"/>
                  <a:pt x="878" y="735"/>
                </a:cubicBezTo>
                <a:close/>
                <a:moveTo>
                  <a:pt x="1627" y="735"/>
                </a:moveTo>
                <a:cubicBezTo>
                  <a:pt x="1634" y="735"/>
                  <a:pt x="1639" y="729"/>
                  <a:pt x="1639" y="722"/>
                </a:cubicBezTo>
                <a:cubicBezTo>
                  <a:pt x="1639" y="715"/>
                  <a:pt x="1634" y="710"/>
                  <a:pt x="1627" y="710"/>
                </a:cubicBezTo>
                <a:cubicBezTo>
                  <a:pt x="1620" y="710"/>
                  <a:pt x="1614" y="715"/>
                  <a:pt x="1614" y="722"/>
                </a:cubicBezTo>
                <a:cubicBezTo>
                  <a:pt x="1614" y="729"/>
                  <a:pt x="1620" y="735"/>
                  <a:pt x="1627" y="735"/>
                </a:cubicBezTo>
                <a:close/>
                <a:moveTo>
                  <a:pt x="1666" y="735"/>
                </a:moveTo>
                <a:cubicBezTo>
                  <a:pt x="1673" y="735"/>
                  <a:pt x="1679" y="729"/>
                  <a:pt x="1679" y="722"/>
                </a:cubicBezTo>
                <a:cubicBezTo>
                  <a:pt x="1679" y="715"/>
                  <a:pt x="1673" y="710"/>
                  <a:pt x="1666" y="710"/>
                </a:cubicBezTo>
                <a:cubicBezTo>
                  <a:pt x="1659" y="710"/>
                  <a:pt x="1653" y="715"/>
                  <a:pt x="1653" y="722"/>
                </a:cubicBezTo>
                <a:cubicBezTo>
                  <a:pt x="1653" y="729"/>
                  <a:pt x="1659" y="735"/>
                  <a:pt x="1666" y="735"/>
                </a:cubicBezTo>
                <a:close/>
                <a:moveTo>
                  <a:pt x="1907" y="722"/>
                </a:moveTo>
                <a:cubicBezTo>
                  <a:pt x="1907" y="720"/>
                  <a:pt x="1905" y="718"/>
                  <a:pt x="1903" y="718"/>
                </a:cubicBezTo>
                <a:cubicBezTo>
                  <a:pt x="1900" y="718"/>
                  <a:pt x="1898" y="720"/>
                  <a:pt x="1898" y="722"/>
                </a:cubicBezTo>
                <a:cubicBezTo>
                  <a:pt x="1898" y="725"/>
                  <a:pt x="1900" y="726"/>
                  <a:pt x="1903" y="726"/>
                </a:cubicBezTo>
                <a:cubicBezTo>
                  <a:pt x="1905" y="726"/>
                  <a:pt x="1907" y="725"/>
                  <a:pt x="1907" y="722"/>
                </a:cubicBezTo>
                <a:close/>
                <a:moveTo>
                  <a:pt x="1942" y="735"/>
                </a:moveTo>
                <a:cubicBezTo>
                  <a:pt x="1949" y="735"/>
                  <a:pt x="1955" y="729"/>
                  <a:pt x="1955" y="722"/>
                </a:cubicBezTo>
                <a:cubicBezTo>
                  <a:pt x="1955" y="715"/>
                  <a:pt x="1949" y="710"/>
                  <a:pt x="1942" y="710"/>
                </a:cubicBezTo>
                <a:cubicBezTo>
                  <a:pt x="1935" y="710"/>
                  <a:pt x="1929" y="715"/>
                  <a:pt x="1929" y="722"/>
                </a:cubicBezTo>
                <a:cubicBezTo>
                  <a:pt x="1929" y="729"/>
                  <a:pt x="1935" y="735"/>
                  <a:pt x="1942" y="735"/>
                </a:cubicBezTo>
                <a:close/>
                <a:moveTo>
                  <a:pt x="1981" y="735"/>
                </a:moveTo>
                <a:cubicBezTo>
                  <a:pt x="1988" y="735"/>
                  <a:pt x="1994" y="729"/>
                  <a:pt x="1994" y="722"/>
                </a:cubicBezTo>
                <a:cubicBezTo>
                  <a:pt x="1994" y="715"/>
                  <a:pt x="1988" y="710"/>
                  <a:pt x="1981" y="710"/>
                </a:cubicBezTo>
                <a:cubicBezTo>
                  <a:pt x="1974" y="710"/>
                  <a:pt x="1969" y="715"/>
                  <a:pt x="1969" y="722"/>
                </a:cubicBezTo>
                <a:cubicBezTo>
                  <a:pt x="1969" y="729"/>
                  <a:pt x="1974" y="735"/>
                  <a:pt x="1981" y="735"/>
                </a:cubicBezTo>
                <a:close/>
                <a:moveTo>
                  <a:pt x="2021" y="735"/>
                </a:moveTo>
                <a:cubicBezTo>
                  <a:pt x="2028" y="735"/>
                  <a:pt x="2034" y="729"/>
                  <a:pt x="2034" y="722"/>
                </a:cubicBezTo>
                <a:cubicBezTo>
                  <a:pt x="2034" y="715"/>
                  <a:pt x="2028" y="710"/>
                  <a:pt x="2021" y="710"/>
                </a:cubicBezTo>
                <a:cubicBezTo>
                  <a:pt x="2014" y="710"/>
                  <a:pt x="2008" y="715"/>
                  <a:pt x="2008" y="722"/>
                </a:cubicBezTo>
                <a:cubicBezTo>
                  <a:pt x="2008" y="729"/>
                  <a:pt x="2014" y="735"/>
                  <a:pt x="2021" y="735"/>
                </a:cubicBezTo>
                <a:close/>
                <a:moveTo>
                  <a:pt x="2060" y="735"/>
                </a:moveTo>
                <a:cubicBezTo>
                  <a:pt x="2067" y="735"/>
                  <a:pt x="2073" y="729"/>
                  <a:pt x="2073" y="722"/>
                </a:cubicBezTo>
                <a:cubicBezTo>
                  <a:pt x="2073" y="715"/>
                  <a:pt x="2067" y="710"/>
                  <a:pt x="2060" y="710"/>
                </a:cubicBezTo>
                <a:cubicBezTo>
                  <a:pt x="2053" y="710"/>
                  <a:pt x="2048" y="715"/>
                  <a:pt x="2048" y="722"/>
                </a:cubicBezTo>
                <a:cubicBezTo>
                  <a:pt x="2048" y="729"/>
                  <a:pt x="2053" y="735"/>
                  <a:pt x="2060" y="735"/>
                </a:cubicBezTo>
                <a:close/>
                <a:moveTo>
                  <a:pt x="2100" y="735"/>
                </a:moveTo>
                <a:cubicBezTo>
                  <a:pt x="2107" y="735"/>
                  <a:pt x="2112" y="729"/>
                  <a:pt x="2112" y="722"/>
                </a:cubicBezTo>
                <a:cubicBezTo>
                  <a:pt x="2112" y="715"/>
                  <a:pt x="2107" y="710"/>
                  <a:pt x="2100" y="710"/>
                </a:cubicBezTo>
                <a:cubicBezTo>
                  <a:pt x="2093" y="710"/>
                  <a:pt x="2087" y="715"/>
                  <a:pt x="2087" y="722"/>
                </a:cubicBezTo>
                <a:cubicBezTo>
                  <a:pt x="2087" y="729"/>
                  <a:pt x="2093" y="735"/>
                  <a:pt x="2100" y="735"/>
                </a:cubicBezTo>
                <a:close/>
                <a:moveTo>
                  <a:pt x="2139" y="735"/>
                </a:moveTo>
                <a:cubicBezTo>
                  <a:pt x="2146" y="735"/>
                  <a:pt x="2152" y="729"/>
                  <a:pt x="2152" y="722"/>
                </a:cubicBezTo>
                <a:cubicBezTo>
                  <a:pt x="2152" y="715"/>
                  <a:pt x="2146" y="710"/>
                  <a:pt x="2139" y="710"/>
                </a:cubicBezTo>
                <a:cubicBezTo>
                  <a:pt x="2132" y="710"/>
                  <a:pt x="2126" y="715"/>
                  <a:pt x="2126" y="722"/>
                </a:cubicBezTo>
                <a:cubicBezTo>
                  <a:pt x="2126" y="729"/>
                  <a:pt x="2132" y="735"/>
                  <a:pt x="2139" y="735"/>
                </a:cubicBezTo>
                <a:close/>
                <a:moveTo>
                  <a:pt x="2179" y="735"/>
                </a:moveTo>
                <a:cubicBezTo>
                  <a:pt x="2186" y="735"/>
                  <a:pt x="2191" y="729"/>
                  <a:pt x="2191" y="722"/>
                </a:cubicBezTo>
                <a:cubicBezTo>
                  <a:pt x="2191" y="715"/>
                  <a:pt x="2186" y="710"/>
                  <a:pt x="2179" y="710"/>
                </a:cubicBezTo>
                <a:cubicBezTo>
                  <a:pt x="2172" y="710"/>
                  <a:pt x="2166" y="715"/>
                  <a:pt x="2166" y="722"/>
                </a:cubicBezTo>
                <a:cubicBezTo>
                  <a:pt x="2166" y="729"/>
                  <a:pt x="2172" y="735"/>
                  <a:pt x="2179" y="735"/>
                </a:cubicBezTo>
                <a:close/>
                <a:moveTo>
                  <a:pt x="2257" y="735"/>
                </a:moveTo>
                <a:cubicBezTo>
                  <a:pt x="2264" y="735"/>
                  <a:pt x="2270" y="729"/>
                  <a:pt x="2270" y="722"/>
                </a:cubicBezTo>
                <a:cubicBezTo>
                  <a:pt x="2270" y="715"/>
                  <a:pt x="2264" y="710"/>
                  <a:pt x="2257" y="710"/>
                </a:cubicBezTo>
                <a:cubicBezTo>
                  <a:pt x="2250" y="710"/>
                  <a:pt x="2245" y="715"/>
                  <a:pt x="2245" y="722"/>
                </a:cubicBezTo>
                <a:cubicBezTo>
                  <a:pt x="2245" y="729"/>
                  <a:pt x="2250" y="735"/>
                  <a:pt x="2257" y="735"/>
                </a:cubicBezTo>
                <a:close/>
                <a:moveTo>
                  <a:pt x="2297" y="735"/>
                </a:moveTo>
                <a:cubicBezTo>
                  <a:pt x="2304" y="735"/>
                  <a:pt x="2310" y="729"/>
                  <a:pt x="2310" y="722"/>
                </a:cubicBezTo>
                <a:cubicBezTo>
                  <a:pt x="2310" y="715"/>
                  <a:pt x="2304" y="710"/>
                  <a:pt x="2297" y="710"/>
                </a:cubicBezTo>
                <a:cubicBezTo>
                  <a:pt x="2290" y="710"/>
                  <a:pt x="2284" y="715"/>
                  <a:pt x="2284" y="722"/>
                </a:cubicBezTo>
                <a:cubicBezTo>
                  <a:pt x="2284" y="729"/>
                  <a:pt x="2290" y="735"/>
                  <a:pt x="2297" y="735"/>
                </a:cubicBezTo>
                <a:close/>
                <a:moveTo>
                  <a:pt x="2336" y="735"/>
                </a:moveTo>
                <a:cubicBezTo>
                  <a:pt x="2343" y="735"/>
                  <a:pt x="2349" y="729"/>
                  <a:pt x="2349" y="722"/>
                </a:cubicBezTo>
                <a:cubicBezTo>
                  <a:pt x="2349" y="715"/>
                  <a:pt x="2343" y="710"/>
                  <a:pt x="2336" y="710"/>
                </a:cubicBezTo>
                <a:cubicBezTo>
                  <a:pt x="2329" y="710"/>
                  <a:pt x="2323" y="715"/>
                  <a:pt x="2323" y="722"/>
                </a:cubicBezTo>
                <a:cubicBezTo>
                  <a:pt x="2323" y="729"/>
                  <a:pt x="2329" y="735"/>
                  <a:pt x="2336" y="735"/>
                </a:cubicBezTo>
                <a:close/>
                <a:moveTo>
                  <a:pt x="2376" y="735"/>
                </a:moveTo>
                <a:cubicBezTo>
                  <a:pt x="2383" y="735"/>
                  <a:pt x="2388" y="729"/>
                  <a:pt x="2388" y="722"/>
                </a:cubicBezTo>
                <a:cubicBezTo>
                  <a:pt x="2388" y="715"/>
                  <a:pt x="2383" y="710"/>
                  <a:pt x="2376" y="710"/>
                </a:cubicBezTo>
                <a:cubicBezTo>
                  <a:pt x="2369" y="710"/>
                  <a:pt x="2363" y="715"/>
                  <a:pt x="2363" y="722"/>
                </a:cubicBezTo>
                <a:cubicBezTo>
                  <a:pt x="2363" y="729"/>
                  <a:pt x="2369" y="735"/>
                  <a:pt x="2376" y="735"/>
                </a:cubicBezTo>
                <a:close/>
                <a:moveTo>
                  <a:pt x="2415" y="735"/>
                </a:moveTo>
                <a:cubicBezTo>
                  <a:pt x="2422" y="735"/>
                  <a:pt x="2428" y="729"/>
                  <a:pt x="2428" y="722"/>
                </a:cubicBezTo>
                <a:cubicBezTo>
                  <a:pt x="2428" y="715"/>
                  <a:pt x="2422" y="710"/>
                  <a:pt x="2415" y="710"/>
                </a:cubicBezTo>
                <a:cubicBezTo>
                  <a:pt x="2408" y="710"/>
                  <a:pt x="2402" y="715"/>
                  <a:pt x="2402" y="722"/>
                </a:cubicBezTo>
                <a:cubicBezTo>
                  <a:pt x="2402" y="729"/>
                  <a:pt x="2408" y="735"/>
                  <a:pt x="2415" y="735"/>
                </a:cubicBezTo>
                <a:close/>
                <a:moveTo>
                  <a:pt x="2455" y="735"/>
                </a:moveTo>
                <a:cubicBezTo>
                  <a:pt x="2462" y="735"/>
                  <a:pt x="2467" y="729"/>
                  <a:pt x="2467" y="722"/>
                </a:cubicBezTo>
                <a:cubicBezTo>
                  <a:pt x="2467" y="715"/>
                  <a:pt x="2462" y="710"/>
                  <a:pt x="2455" y="710"/>
                </a:cubicBezTo>
                <a:cubicBezTo>
                  <a:pt x="2447" y="710"/>
                  <a:pt x="2442" y="715"/>
                  <a:pt x="2442" y="722"/>
                </a:cubicBezTo>
                <a:cubicBezTo>
                  <a:pt x="2442" y="729"/>
                  <a:pt x="2447" y="735"/>
                  <a:pt x="2455" y="735"/>
                </a:cubicBezTo>
                <a:close/>
                <a:moveTo>
                  <a:pt x="2494" y="735"/>
                </a:moveTo>
                <a:cubicBezTo>
                  <a:pt x="2501" y="735"/>
                  <a:pt x="2507" y="729"/>
                  <a:pt x="2507" y="722"/>
                </a:cubicBezTo>
                <a:cubicBezTo>
                  <a:pt x="2507" y="715"/>
                  <a:pt x="2501" y="710"/>
                  <a:pt x="2494" y="710"/>
                </a:cubicBezTo>
                <a:cubicBezTo>
                  <a:pt x="2487" y="710"/>
                  <a:pt x="2481" y="715"/>
                  <a:pt x="2481" y="722"/>
                </a:cubicBezTo>
                <a:cubicBezTo>
                  <a:pt x="2481" y="729"/>
                  <a:pt x="2487" y="735"/>
                  <a:pt x="2494" y="735"/>
                </a:cubicBezTo>
                <a:close/>
                <a:moveTo>
                  <a:pt x="2533" y="735"/>
                </a:moveTo>
                <a:cubicBezTo>
                  <a:pt x="2540" y="735"/>
                  <a:pt x="2546" y="729"/>
                  <a:pt x="2546" y="722"/>
                </a:cubicBezTo>
                <a:cubicBezTo>
                  <a:pt x="2546" y="715"/>
                  <a:pt x="2540" y="710"/>
                  <a:pt x="2533" y="710"/>
                </a:cubicBezTo>
                <a:cubicBezTo>
                  <a:pt x="2526" y="710"/>
                  <a:pt x="2521" y="715"/>
                  <a:pt x="2521" y="722"/>
                </a:cubicBezTo>
                <a:cubicBezTo>
                  <a:pt x="2521" y="729"/>
                  <a:pt x="2526" y="735"/>
                  <a:pt x="2533" y="735"/>
                </a:cubicBezTo>
                <a:close/>
                <a:moveTo>
                  <a:pt x="2573" y="735"/>
                </a:moveTo>
                <a:cubicBezTo>
                  <a:pt x="2580" y="735"/>
                  <a:pt x="2586" y="729"/>
                  <a:pt x="2586" y="722"/>
                </a:cubicBezTo>
                <a:cubicBezTo>
                  <a:pt x="2586" y="715"/>
                  <a:pt x="2580" y="710"/>
                  <a:pt x="2573" y="710"/>
                </a:cubicBezTo>
                <a:cubicBezTo>
                  <a:pt x="2566" y="710"/>
                  <a:pt x="2560" y="715"/>
                  <a:pt x="2560" y="722"/>
                </a:cubicBezTo>
                <a:cubicBezTo>
                  <a:pt x="2560" y="729"/>
                  <a:pt x="2566" y="735"/>
                  <a:pt x="2573" y="735"/>
                </a:cubicBezTo>
                <a:close/>
                <a:moveTo>
                  <a:pt x="2612" y="735"/>
                </a:moveTo>
                <a:cubicBezTo>
                  <a:pt x="2619" y="735"/>
                  <a:pt x="2625" y="729"/>
                  <a:pt x="2625" y="722"/>
                </a:cubicBezTo>
                <a:cubicBezTo>
                  <a:pt x="2625" y="715"/>
                  <a:pt x="2619" y="710"/>
                  <a:pt x="2612" y="710"/>
                </a:cubicBezTo>
                <a:cubicBezTo>
                  <a:pt x="2605" y="710"/>
                  <a:pt x="2599" y="715"/>
                  <a:pt x="2599" y="722"/>
                </a:cubicBezTo>
                <a:cubicBezTo>
                  <a:pt x="2599" y="729"/>
                  <a:pt x="2605" y="735"/>
                  <a:pt x="2612" y="735"/>
                </a:cubicBezTo>
                <a:close/>
                <a:moveTo>
                  <a:pt x="2652" y="735"/>
                </a:moveTo>
                <a:cubicBezTo>
                  <a:pt x="2659" y="735"/>
                  <a:pt x="2664" y="729"/>
                  <a:pt x="2664" y="722"/>
                </a:cubicBezTo>
                <a:cubicBezTo>
                  <a:pt x="2664" y="715"/>
                  <a:pt x="2659" y="710"/>
                  <a:pt x="2652" y="710"/>
                </a:cubicBezTo>
                <a:cubicBezTo>
                  <a:pt x="2645" y="710"/>
                  <a:pt x="2639" y="715"/>
                  <a:pt x="2639" y="722"/>
                </a:cubicBezTo>
                <a:cubicBezTo>
                  <a:pt x="2639" y="729"/>
                  <a:pt x="2645" y="735"/>
                  <a:pt x="2652" y="735"/>
                </a:cubicBezTo>
                <a:close/>
                <a:moveTo>
                  <a:pt x="2691" y="735"/>
                </a:moveTo>
                <a:cubicBezTo>
                  <a:pt x="2698" y="735"/>
                  <a:pt x="2704" y="729"/>
                  <a:pt x="2704" y="722"/>
                </a:cubicBezTo>
                <a:cubicBezTo>
                  <a:pt x="2704" y="715"/>
                  <a:pt x="2698" y="710"/>
                  <a:pt x="2691" y="710"/>
                </a:cubicBezTo>
                <a:cubicBezTo>
                  <a:pt x="2684" y="710"/>
                  <a:pt x="2678" y="715"/>
                  <a:pt x="2678" y="722"/>
                </a:cubicBezTo>
                <a:cubicBezTo>
                  <a:pt x="2678" y="729"/>
                  <a:pt x="2684" y="735"/>
                  <a:pt x="2691" y="735"/>
                </a:cubicBezTo>
                <a:close/>
                <a:moveTo>
                  <a:pt x="2730" y="735"/>
                </a:moveTo>
                <a:cubicBezTo>
                  <a:pt x="2738" y="735"/>
                  <a:pt x="2743" y="729"/>
                  <a:pt x="2743" y="722"/>
                </a:cubicBezTo>
                <a:cubicBezTo>
                  <a:pt x="2743" y="715"/>
                  <a:pt x="2738" y="710"/>
                  <a:pt x="2730" y="710"/>
                </a:cubicBezTo>
                <a:cubicBezTo>
                  <a:pt x="2723" y="710"/>
                  <a:pt x="2718" y="715"/>
                  <a:pt x="2718" y="722"/>
                </a:cubicBezTo>
                <a:cubicBezTo>
                  <a:pt x="2718" y="729"/>
                  <a:pt x="2723" y="735"/>
                  <a:pt x="2730" y="735"/>
                </a:cubicBezTo>
                <a:close/>
                <a:moveTo>
                  <a:pt x="2770" y="735"/>
                </a:moveTo>
                <a:cubicBezTo>
                  <a:pt x="2777" y="735"/>
                  <a:pt x="2783" y="729"/>
                  <a:pt x="2783" y="722"/>
                </a:cubicBezTo>
                <a:cubicBezTo>
                  <a:pt x="2783" y="715"/>
                  <a:pt x="2777" y="710"/>
                  <a:pt x="2770" y="710"/>
                </a:cubicBezTo>
                <a:cubicBezTo>
                  <a:pt x="2763" y="710"/>
                  <a:pt x="2757" y="715"/>
                  <a:pt x="2757" y="722"/>
                </a:cubicBezTo>
                <a:cubicBezTo>
                  <a:pt x="2757" y="729"/>
                  <a:pt x="2763" y="735"/>
                  <a:pt x="2770" y="735"/>
                </a:cubicBezTo>
                <a:close/>
                <a:moveTo>
                  <a:pt x="2809" y="735"/>
                </a:moveTo>
                <a:cubicBezTo>
                  <a:pt x="2816" y="735"/>
                  <a:pt x="2822" y="729"/>
                  <a:pt x="2822" y="722"/>
                </a:cubicBezTo>
                <a:cubicBezTo>
                  <a:pt x="2822" y="715"/>
                  <a:pt x="2816" y="710"/>
                  <a:pt x="2809" y="710"/>
                </a:cubicBezTo>
                <a:cubicBezTo>
                  <a:pt x="2802" y="710"/>
                  <a:pt x="2797" y="715"/>
                  <a:pt x="2797" y="722"/>
                </a:cubicBezTo>
                <a:cubicBezTo>
                  <a:pt x="2797" y="729"/>
                  <a:pt x="2802" y="735"/>
                  <a:pt x="2809" y="735"/>
                </a:cubicBezTo>
                <a:close/>
                <a:moveTo>
                  <a:pt x="2849" y="735"/>
                </a:moveTo>
                <a:cubicBezTo>
                  <a:pt x="2856" y="735"/>
                  <a:pt x="2862" y="729"/>
                  <a:pt x="2862" y="722"/>
                </a:cubicBezTo>
                <a:cubicBezTo>
                  <a:pt x="2862" y="715"/>
                  <a:pt x="2856" y="710"/>
                  <a:pt x="2849" y="710"/>
                </a:cubicBezTo>
                <a:cubicBezTo>
                  <a:pt x="2842" y="710"/>
                  <a:pt x="2836" y="715"/>
                  <a:pt x="2836" y="722"/>
                </a:cubicBezTo>
                <a:cubicBezTo>
                  <a:pt x="2836" y="729"/>
                  <a:pt x="2842" y="735"/>
                  <a:pt x="2849" y="735"/>
                </a:cubicBezTo>
                <a:close/>
                <a:moveTo>
                  <a:pt x="2888" y="735"/>
                </a:moveTo>
                <a:cubicBezTo>
                  <a:pt x="2895" y="735"/>
                  <a:pt x="2901" y="729"/>
                  <a:pt x="2901" y="722"/>
                </a:cubicBezTo>
                <a:cubicBezTo>
                  <a:pt x="2901" y="715"/>
                  <a:pt x="2895" y="710"/>
                  <a:pt x="2888" y="710"/>
                </a:cubicBezTo>
                <a:cubicBezTo>
                  <a:pt x="2881" y="710"/>
                  <a:pt x="2875" y="715"/>
                  <a:pt x="2875" y="722"/>
                </a:cubicBezTo>
                <a:cubicBezTo>
                  <a:pt x="2875" y="729"/>
                  <a:pt x="2881" y="735"/>
                  <a:pt x="2888" y="735"/>
                </a:cubicBezTo>
                <a:close/>
                <a:moveTo>
                  <a:pt x="2967" y="735"/>
                </a:moveTo>
                <a:cubicBezTo>
                  <a:pt x="2974" y="735"/>
                  <a:pt x="2980" y="729"/>
                  <a:pt x="2980" y="722"/>
                </a:cubicBezTo>
                <a:cubicBezTo>
                  <a:pt x="2980" y="715"/>
                  <a:pt x="2974" y="710"/>
                  <a:pt x="2967" y="710"/>
                </a:cubicBezTo>
                <a:cubicBezTo>
                  <a:pt x="2960" y="710"/>
                  <a:pt x="2954" y="715"/>
                  <a:pt x="2954" y="722"/>
                </a:cubicBezTo>
                <a:cubicBezTo>
                  <a:pt x="2954" y="729"/>
                  <a:pt x="2960" y="735"/>
                  <a:pt x="2967" y="735"/>
                </a:cubicBezTo>
                <a:close/>
                <a:moveTo>
                  <a:pt x="3125" y="735"/>
                </a:moveTo>
                <a:cubicBezTo>
                  <a:pt x="3132" y="735"/>
                  <a:pt x="3137" y="729"/>
                  <a:pt x="3137" y="722"/>
                </a:cubicBezTo>
                <a:cubicBezTo>
                  <a:pt x="3137" y="715"/>
                  <a:pt x="3132" y="710"/>
                  <a:pt x="3125" y="710"/>
                </a:cubicBezTo>
                <a:cubicBezTo>
                  <a:pt x="3118" y="710"/>
                  <a:pt x="3112" y="715"/>
                  <a:pt x="3112" y="722"/>
                </a:cubicBezTo>
                <a:cubicBezTo>
                  <a:pt x="3112" y="729"/>
                  <a:pt x="3118" y="735"/>
                  <a:pt x="3125" y="735"/>
                </a:cubicBezTo>
                <a:close/>
                <a:moveTo>
                  <a:pt x="483" y="749"/>
                </a:moveTo>
                <a:cubicBezTo>
                  <a:pt x="476" y="749"/>
                  <a:pt x="471" y="755"/>
                  <a:pt x="471" y="762"/>
                </a:cubicBezTo>
                <a:cubicBezTo>
                  <a:pt x="471" y="769"/>
                  <a:pt x="476" y="774"/>
                  <a:pt x="483" y="774"/>
                </a:cubicBezTo>
                <a:cubicBezTo>
                  <a:pt x="490" y="774"/>
                  <a:pt x="496" y="769"/>
                  <a:pt x="496" y="762"/>
                </a:cubicBezTo>
                <a:cubicBezTo>
                  <a:pt x="496" y="755"/>
                  <a:pt x="490" y="749"/>
                  <a:pt x="483" y="749"/>
                </a:cubicBezTo>
                <a:close/>
                <a:moveTo>
                  <a:pt x="523" y="774"/>
                </a:moveTo>
                <a:cubicBezTo>
                  <a:pt x="530" y="774"/>
                  <a:pt x="535" y="769"/>
                  <a:pt x="535" y="762"/>
                </a:cubicBezTo>
                <a:cubicBezTo>
                  <a:pt x="535" y="755"/>
                  <a:pt x="530" y="749"/>
                  <a:pt x="523" y="749"/>
                </a:cubicBezTo>
                <a:cubicBezTo>
                  <a:pt x="516" y="749"/>
                  <a:pt x="510" y="755"/>
                  <a:pt x="510" y="762"/>
                </a:cubicBezTo>
                <a:cubicBezTo>
                  <a:pt x="510" y="769"/>
                  <a:pt x="516" y="774"/>
                  <a:pt x="523" y="774"/>
                </a:cubicBezTo>
                <a:close/>
                <a:moveTo>
                  <a:pt x="562" y="774"/>
                </a:moveTo>
                <a:cubicBezTo>
                  <a:pt x="569" y="774"/>
                  <a:pt x="575" y="769"/>
                  <a:pt x="575" y="762"/>
                </a:cubicBezTo>
                <a:cubicBezTo>
                  <a:pt x="575" y="755"/>
                  <a:pt x="569" y="749"/>
                  <a:pt x="562" y="749"/>
                </a:cubicBezTo>
                <a:cubicBezTo>
                  <a:pt x="555" y="749"/>
                  <a:pt x="549" y="755"/>
                  <a:pt x="549" y="762"/>
                </a:cubicBezTo>
                <a:cubicBezTo>
                  <a:pt x="549" y="769"/>
                  <a:pt x="555" y="774"/>
                  <a:pt x="562" y="774"/>
                </a:cubicBezTo>
                <a:close/>
                <a:moveTo>
                  <a:pt x="602" y="774"/>
                </a:moveTo>
                <a:cubicBezTo>
                  <a:pt x="609" y="774"/>
                  <a:pt x="614" y="769"/>
                  <a:pt x="614" y="762"/>
                </a:cubicBezTo>
                <a:cubicBezTo>
                  <a:pt x="614" y="755"/>
                  <a:pt x="609" y="749"/>
                  <a:pt x="602" y="749"/>
                </a:cubicBezTo>
                <a:cubicBezTo>
                  <a:pt x="595" y="749"/>
                  <a:pt x="589" y="755"/>
                  <a:pt x="589" y="762"/>
                </a:cubicBezTo>
                <a:cubicBezTo>
                  <a:pt x="589" y="769"/>
                  <a:pt x="595" y="774"/>
                  <a:pt x="602" y="774"/>
                </a:cubicBezTo>
                <a:close/>
                <a:moveTo>
                  <a:pt x="641" y="774"/>
                </a:moveTo>
                <a:cubicBezTo>
                  <a:pt x="648" y="774"/>
                  <a:pt x="654" y="769"/>
                  <a:pt x="654" y="762"/>
                </a:cubicBezTo>
                <a:cubicBezTo>
                  <a:pt x="654" y="755"/>
                  <a:pt x="648" y="749"/>
                  <a:pt x="641" y="749"/>
                </a:cubicBezTo>
                <a:cubicBezTo>
                  <a:pt x="634" y="749"/>
                  <a:pt x="628" y="755"/>
                  <a:pt x="628" y="762"/>
                </a:cubicBezTo>
                <a:cubicBezTo>
                  <a:pt x="628" y="769"/>
                  <a:pt x="634" y="774"/>
                  <a:pt x="641" y="774"/>
                </a:cubicBezTo>
                <a:close/>
                <a:moveTo>
                  <a:pt x="680" y="774"/>
                </a:moveTo>
                <a:cubicBezTo>
                  <a:pt x="687" y="774"/>
                  <a:pt x="693" y="769"/>
                  <a:pt x="693" y="762"/>
                </a:cubicBezTo>
                <a:cubicBezTo>
                  <a:pt x="693" y="755"/>
                  <a:pt x="687" y="749"/>
                  <a:pt x="680" y="749"/>
                </a:cubicBezTo>
                <a:cubicBezTo>
                  <a:pt x="673" y="749"/>
                  <a:pt x="668" y="755"/>
                  <a:pt x="668" y="762"/>
                </a:cubicBezTo>
                <a:cubicBezTo>
                  <a:pt x="668" y="769"/>
                  <a:pt x="673" y="774"/>
                  <a:pt x="680" y="774"/>
                </a:cubicBezTo>
                <a:close/>
                <a:moveTo>
                  <a:pt x="720" y="774"/>
                </a:moveTo>
                <a:cubicBezTo>
                  <a:pt x="727" y="774"/>
                  <a:pt x="733" y="769"/>
                  <a:pt x="733" y="762"/>
                </a:cubicBezTo>
                <a:cubicBezTo>
                  <a:pt x="733" y="755"/>
                  <a:pt x="727" y="749"/>
                  <a:pt x="720" y="749"/>
                </a:cubicBezTo>
                <a:cubicBezTo>
                  <a:pt x="713" y="749"/>
                  <a:pt x="707" y="755"/>
                  <a:pt x="707" y="762"/>
                </a:cubicBezTo>
                <a:cubicBezTo>
                  <a:pt x="707" y="769"/>
                  <a:pt x="713" y="774"/>
                  <a:pt x="720" y="774"/>
                </a:cubicBezTo>
                <a:close/>
                <a:moveTo>
                  <a:pt x="759" y="774"/>
                </a:moveTo>
                <a:cubicBezTo>
                  <a:pt x="766" y="774"/>
                  <a:pt x="772" y="769"/>
                  <a:pt x="772" y="762"/>
                </a:cubicBezTo>
                <a:cubicBezTo>
                  <a:pt x="772" y="755"/>
                  <a:pt x="766" y="749"/>
                  <a:pt x="759" y="749"/>
                </a:cubicBezTo>
                <a:cubicBezTo>
                  <a:pt x="752" y="749"/>
                  <a:pt x="747" y="755"/>
                  <a:pt x="747" y="762"/>
                </a:cubicBezTo>
                <a:cubicBezTo>
                  <a:pt x="747" y="769"/>
                  <a:pt x="752" y="774"/>
                  <a:pt x="759" y="774"/>
                </a:cubicBezTo>
                <a:close/>
                <a:moveTo>
                  <a:pt x="799" y="774"/>
                </a:moveTo>
                <a:cubicBezTo>
                  <a:pt x="806" y="774"/>
                  <a:pt x="811" y="769"/>
                  <a:pt x="811" y="762"/>
                </a:cubicBezTo>
                <a:cubicBezTo>
                  <a:pt x="811" y="755"/>
                  <a:pt x="806" y="749"/>
                  <a:pt x="799" y="749"/>
                </a:cubicBezTo>
                <a:cubicBezTo>
                  <a:pt x="792" y="749"/>
                  <a:pt x="786" y="755"/>
                  <a:pt x="786" y="762"/>
                </a:cubicBezTo>
                <a:cubicBezTo>
                  <a:pt x="786" y="769"/>
                  <a:pt x="792" y="774"/>
                  <a:pt x="799" y="774"/>
                </a:cubicBezTo>
                <a:close/>
                <a:moveTo>
                  <a:pt x="838" y="774"/>
                </a:moveTo>
                <a:cubicBezTo>
                  <a:pt x="845" y="774"/>
                  <a:pt x="851" y="769"/>
                  <a:pt x="851" y="762"/>
                </a:cubicBezTo>
                <a:cubicBezTo>
                  <a:pt x="851" y="755"/>
                  <a:pt x="845" y="749"/>
                  <a:pt x="838" y="749"/>
                </a:cubicBezTo>
                <a:cubicBezTo>
                  <a:pt x="831" y="749"/>
                  <a:pt x="825" y="755"/>
                  <a:pt x="825" y="762"/>
                </a:cubicBezTo>
                <a:cubicBezTo>
                  <a:pt x="825" y="769"/>
                  <a:pt x="831" y="774"/>
                  <a:pt x="838" y="774"/>
                </a:cubicBezTo>
                <a:close/>
                <a:moveTo>
                  <a:pt x="878" y="774"/>
                </a:moveTo>
                <a:cubicBezTo>
                  <a:pt x="885" y="774"/>
                  <a:pt x="890" y="769"/>
                  <a:pt x="890" y="762"/>
                </a:cubicBezTo>
                <a:cubicBezTo>
                  <a:pt x="890" y="755"/>
                  <a:pt x="885" y="749"/>
                  <a:pt x="878" y="749"/>
                </a:cubicBezTo>
                <a:cubicBezTo>
                  <a:pt x="871" y="749"/>
                  <a:pt x="865" y="755"/>
                  <a:pt x="865" y="762"/>
                </a:cubicBezTo>
                <a:cubicBezTo>
                  <a:pt x="865" y="769"/>
                  <a:pt x="871" y="774"/>
                  <a:pt x="878" y="774"/>
                </a:cubicBezTo>
                <a:close/>
                <a:moveTo>
                  <a:pt x="930" y="762"/>
                </a:moveTo>
                <a:cubicBezTo>
                  <a:pt x="930" y="755"/>
                  <a:pt x="924" y="749"/>
                  <a:pt x="917" y="749"/>
                </a:cubicBezTo>
                <a:cubicBezTo>
                  <a:pt x="910" y="749"/>
                  <a:pt x="904" y="755"/>
                  <a:pt x="904" y="762"/>
                </a:cubicBezTo>
                <a:cubicBezTo>
                  <a:pt x="904" y="769"/>
                  <a:pt x="910" y="774"/>
                  <a:pt x="917" y="774"/>
                </a:cubicBezTo>
                <a:cubicBezTo>
                  <a:pt x="924" y="774"/>
                  <a:pt x="930" y="769"/>
                  <a:pt x="930" y="762"/>
                </a:cubicBezTo>
                <a:close/>
                <a:moveTo>
                  <a:pt x="1666" y="774"/>
                </a:moveTo>
                <a:cubicBezTo>
                  <a:pt x="1673" y="774"/>
                  <a:pt x="1679" y="769"/>
                  <a:pt x="1679" y="762"/>
                </a:cubicBezTo>
                <a:cubicBezTo>
                  <a:pt x="1679" y="755"/>
                  <a:pt x="1673" y="749"/>
                  <a:pt x="1666" y="749"/>
                </a:cubicBezTo>
                <a:cubicBezTo>
                  <a:pt x="1659" y="749"/>
                  <a:pt x="1653" y="755"/>
                  <a:pt x="1653" y="762"/>
                </a:cubicBezTo>
                <a:cubicBezTo>
                  <a:pt x="1653" y="769"/>
                  <a:pt x="1659" y="774"/>
                  <a:pt x="1666" y="774"/>
                </a:cubicBezTo>
                <a:close/>
                <a:moveTo>
                  <a:pt x="1705" y="774"/>
                </a:moveTo>
                <a:cubicBezTo>
                  <a:pt x="1713" y="774"/>
                  <a:pt x="1718" y="769"/>
                  <a:pt x="1718" y="762"/>
                </a:cubicBezTo>
                <a:cubicBezTo>
                  <a:pt x="1718" y="755"/>
                  <a:pt x="1713" y="749"/>
                  <a:pt x="1705" y="749"/>
                </a:cubicBezTo>
                <a:cubicBezTo>
                  <a:pt x="1698" y="749"/>
                  <a:pt x="1693" y="755"/>
                  <a:pt x="1693" y="762"/>
                </a:cubicBezTo>
                <a:cubicBezTo>
                  <a:pt x="1693" y="769"/>
                  <a:pt x="1698" y="774"/>
                  <a:pt x="1705" y="774"/>
                </a:cubicBezTo>
                <a:close/>
                <a:moveTo>
                  <a:pt x="1745" y="774"/>
                </a:moveTo>
                <a:cubicBezTo>
                  <a:pt x="1752" y="774"/>
                  <a:pt x="1758" y="769"/>
                  <a:pt x="1758" y="762"/>
                </a:cubicBezTo>
                <a:cubicBezTo>
                  <a:pt x="1758" y="755"/>
                  <a:pt x="1752" y="749"/>
                  <a:pt x="1745" y="749"/>
                </a:cubicBezTo>
                <a:cubicBezTo>
                  <a:pt x="1738" y="749"/>
                  <a:pt x="1732" y="755"/>
                  <a:pt x="1732" y="762"/>
                </a:cubicBezTo>
                <a:cubicBezTo>
                  <a:pt x="1732" y="769"/>
                  <a:pt x="1738" y="774"/>
                  <a:pt x="1745" y="774"/>
                </a:cubicBezTo>
                <a:close/>
                <a:moveTo>
                  <a:pt x="1784" y="774"/>
                </a:moveTo>
                <a:cubicBezTo>
                  <a:pt x="1791" y="774"/>
                  <a:pt x="1797" y="769"/>
                  <a:pt x="1797" y="762"/>
                </a:cubicBezTo>
                <a:cubicBezTo>
                  <a:pt x="1797" y="755"/>
                  <a:pt x="1791" y="749"/>
                  <a:pt x="1784" y="749"/>
                </a:cubicBezTo>
                <a:cubicBezTo>
                  <a:pt x="1777" y="749"/>
                  <a:pt x="1772" y="755"/>
                  <a:pt x="1772" y="762"/>
                </a:cubicBezTo>
                <a:cubicBezTo>
                  <a:pt x="1772" y="769"/>
                  <a:pt x="1777" y="774"/>
                  <a:pt x="1784" y="774"/>
                </a:cubicBezTo>
                <a:close/>
                <a:moveTo>
                  <a:pt x="2060" y="752"/>
                </a:moveTo>
                <a:cubicBezTo>
                  <a:pt x="2055" y="752"/>
                  <a:pt x="2051" y="757"/>
                  <a:pt x="2051" y="762"/>
                </a:cubicBezTo>
                <a:cubicBezTo>
                  <a:pt x="2051" y="767"/>
                  <a:pt x="2055" y="771"/>
                  <a:pt x="2060" y="771"/>
                </a:cubicBezTo>
                <a:cubicBezTo>
                  <a:pt x="2065" y="771"/>
                  <a:pt x="2070" y="767"/>
                  <a:pt x="2070" y="762"/>
                </a:cubicBezTo>
                <a:cubicBezTo>
                  <a:pt x="2070" y="757"/>
                  <a:pt x="2065" y="752"/>
                  <a:pt x="2060" y="752"/>
                </a:cubicBezTo>
                <a:close/>
                <a:moveTo>
                  <a:pt x="2100" y="774"/>
                </a:moveTo>
                <a:cubicBezTo>
                  <a:pt x="2107" y="774"/>
                  <a:pt x="2112" y="769"/>
                  <a:pt x="2112" y="762"/>
                </a:cubicBezTo>
                <a:cubicBezTo>
                  <a:pt x="2112" y="755"/>
                  <a:pt x="2107" y="749"/>
                  <a:pt x="2100" y="749"/>
                </a:cubicBezTo>
                <a:cubicBezTo>
                  <a:pt x="2093" y="749"/>
                  <a:pt x="2087" y="755"/>
                  <a:pt x="2087" y="762"/>
                </a:cubicBezTo>
                <a:cubicBezTo>
                  <a:pt x="2087" y="769"/>
                  <a:pt x="2093" y="774"/>
                  <a:pt x="2100" y="774"/>
                </a:cubicBezTo>
                <a:close/>
                <a:moveTo>
                  <a:pt x="2139" y="774"/>
                </a:moveTo>
                <a:cubicBezTo>
                  <a:pt x="2146" y="774"/>
                  <a:pt x="2152" y="769"/>
                  <a:pt x="2152" y="762"/>
                </a:cubicBezTo>
                <a:cubicBezTo>
                  <a:pt x="2152" y="755"/>
                  <a:pt x="2146" y="749"/>
                  <a:pt x="2139" y="749"/>
                </a:cubicBezTo>
                <a:cubicBezTo>
                  <a:pt x="2132" y="749"/>
                  <a:pt x="2126" y="755"/>
                  <a:pt x="2126" y="762"/>
                </a:cubicBezTo>
                <a:cubicBezTo>
                  <a:pt x="2126" y="769"/>
                  <a:pt x="2132" y="774"/>
                  <a:pt x="2139" y="774"/>
                </a:cubicBezTo>
                <a:close/>
                <a:moveTo>
                  <a:pt x="2179" y="774"/>
                </a:moveTo>
                <a:cubicBezTo>
                  <a:pt x="2186" y="774"/>
                  <a:pt x="2191" y="769"/>
                  <a:pt x="2191" y="762"/>
                </a:cubicBezTo>
                <a:cubicBezTo>
                  <a:pt x="2191" y="755"/>
                  <a:pt x="2186" y="749"/>
                  <a:pt x="2179" y="749"/>
                </a:cubicBezTo>
                <a:cubicBezTo>
                  <a:pt x="2172" y="749"/>
                  <a:pt x="2166" y="755"/>
                  <a:pt x="2166" y="762"/>
                </a:cubicBezTo>
                <a:cubicBezTo>
                  <a:pt x="2166" y="769"/>
                  <a:pt x="2172" y="774"/>
                  <a:pt x="2179" y="774"/>
                </a:cubicBezTo>
                <a:close/>
                <a:moveTo>
                  <a:pt x="2218" y="774"/>
                </a:moveTo>
                <a:cubicBezTo>
                  <a:pt x="2225" y="774"/>
                  <a:pt x="2231" y="769"/>
                  <a:pt x="2231" y="762"/>
                </a:cubicBezTo>
                <a:cubicBezTo>
                  <a:pt x="2231" y="755"/>
                  <a:pt x="2225" y="749"/>
                  <a:pt x="2218" y="749"/>
                </a:cubicBezTo>
                <a:cubicBezTo>
                  <a:pt x="2211" y="749"/>
                  <a:pt x="2205" y="755"/>
                  <a:pt x="2205" y="762"/>
                </a:cubicBezTo>
                <a:cubicBezTo>
                  <a:pt x="2205" y="769"/>
                  <a:pt x="2211" y="774"/>
                  <a:pt x="2218" y="774"/>
                </a:cubicBezTo>
                <a:close/>
                <a:moveTo>
                  <a:pt x="2257" y="774"/>
                </a:moveTo>
                <a:cubicBezTo>
                  <a:pt x="2264" y="774"/>
                  <a:pt x="2270" y="769"/>
                  <a:pt x="2270" y="762"/>
                </a:cubicBezTo>
                <a:cubicBezTo>
                  <a:pt x="2270" y="755"/>
                  <a:pt x="2264" y="749"/>
                  <a:pt x="2257" y="749"/>
                </a:cubicBezTo>
                <a:cubicBezTo>
                  <a:pt x="2250" y="749"/>
                  <a:pt x="2245" y="755"/>
                  <a:pt x="2245" y="762"/>
                </a:cubicBezTo>
                <a:cubicBezTo>
                  <a:pt x="2245" y="769"/>
                  <a:pt x="2250" y="774"/>
                  <a:pt x="2257" y="774"/>
                </a:cubicBezTo>
                <a:close/>
                <a:moveTo>
                  <a:pt x="2297" y="774"/>
                </a:moveTo>
                <a:cubicBezTo>
                  <a:pt x="2304" y="774"/>
                  <a:pt x="2310" y="769"/>
                  <a:pt x="2310" y="762"/>
                </a:cubicBezTo>
                <a:cubicBezTo>
                  <a:pt x="2310" y="755"/>
                  <a:pt x="2304" y="749"/>
                  <a:pt x="2297" y="749"/>
                </a:cubicBezTo>
                <a:cubicBezTo>
                  <a:pt x="2290" y="749"/>
                  <a:pt x="2284" y="755"/>
                  <a:pt x="2284" y="762"/>
                </a:cubicBezTo>
                <a:cubicBezTo>
                  <a:pt x="2284" y="769"/>
                  <a:pt x="2290" y="774"/>
                  <a:pt x="2297" y="774"/>
                </a:cubicBezTo>
                <a:close/>
                <a:moveTo>
                  <a:pt x="2336" y="774"/>
                </a:moveTo>
                <a:cubicBezTo>
                  <a:pt x="2343" y="774"/>
                  <a:pt x="2349" y="769"/>
                  <a:pt x="2349" y="762"/>
                </a:cubicBezTo>
                <a:cubicBezTo>
                  <a:pt x="2349" y="755"/>
                  <a:pt x="2343" y="749"/>
                  <a:pt x="2336" y="749"/>
                </a:cubicBezTo>
                <a:cubicBezTo>
                  <a:pt x="2329" y="749"/>
                  <a:pt x="2323" y="755"/>
                  <a:pt x="2323" y="762"/>
                </a:cubicBezTo>
                <a:cubicBezTo>
                  <a:pt x="2323" y="769"/>
                  <a:pt x="2329" y="774"/>
                  <a:pt x="2336" y="774"/>
                </a:cubicBezTo>
                <a:close/>
                <a:moveTo>
                  <a:pt x="2376" y="774"/>
                </a:moveTo>
                <a:cubicBezTo>
                  <a:pt x="2383" y="774"/>
                  <a:pt x="2388" y="769"/>
                  <a:pt x="2388" y="762"/>
                </a:cubicBezTo>
                <a:cubicBezTo>
                  <a:pt x="2388" y="755"/>
                  <a:pt x="2383" y="749"/>
                  <a:pt x="2376" y="749"/>
                </a:cubicBezTo>
                <a:cubicBezTo>
                  <a:pt x="2369" y="749"/>
                  <a:pt x="2363" y="755"/>
                  <a:pt x="2363" y="762"/>
                </a:cubicBezTo>
                <a:cubicBezTo>
                  <a:pt x="2363" y="769"/>
                  <a:pt x="2369" y="774"/>
                  <a:pt x="2376" y="774"/>
                </a:cubicBezTo>
                <a:close/>
                <a:moveTo>
                  <a:pt x="2415" y="774"/>
                </a:moveTo>
                <a:cubicBezTo>
                  <a:pt x="2422" y="774"/>
                  <a:pt x="2428" y="769"/>
                  <a:pt x="2428" y="762"/>
                </a:cubicBezTo>
                <a:cubicBezTo>
                  <a:pt x="2428" y="755"/>
                  <a:pt x="2422" y="749"/>
                  <a:pt x="2415" y="749"/>
                </a:cubicBezTo>
                <a:cubicBezTo>
                  <a:pt x="2408" y="749"/>
                  <a:pt x="2402" y="755"/>
                  <a:pt x="2402" y="762"/>
                </a:cubicBezTo>
                <a:cubicBezTo>
                  <a:pt x="2402" y="769"/>
                  <a:pt x="2408" y="774"/>
                  <a:pt x="2415" y="774"/>
                </a:cubicBezTo>
                <a:close/>
                <a:moveTo>
                  <a:pt x="2455" y="774"/>
                </a:moveTo>
                <a:cubicBezTo>
                  <a:pt x="2462" y="774"/>
                  <a:pt x="2467" y="769"/>
                  <a:pt x="2467" y="762"/>
                </a:cubicBezTo>
                <a:cubicBezTo>
                  <a:pt x="2467" y="755"/>
                  <a:pt x="2462" y="749"/>
                  <a:pt x="2455" y="749"/>
                </a:cubicBezTo>
                <a:cubicBezTo>
                  <a:pt x="2447" y="749"/>
                  <a:pt x="2442" y="755"/>
                  <a:pt x="2442" y="762"/>
                </a:cubicBezTo>
                <a:cubicBezTo>
                  <a:pt x="2442" y="769"/>
                  <a:pt x="2447" y="774"/>
                  <a:pt x="2455" y="774"/>
                </a:cubicBezTo>
                <a:close/>
                <a:moveTo>
                  <a:pt x="2494" y="774"/>
                </a:moveTo>
                <a:cubicBezTo>
                  <a:pt x="2501" y="774"/>
                  <a:pt x="2507" y="769"/>
                  <a:pt x="2507" y="762"/>
                </a:cubicBezTo>
                <a:cubicBezTo>
                  <a:pt x="2507" y="755"/>
                  <a:pt x="2501" y="749"/>
                  <a:pt x="2494" y="749"/>
                </a:cubicBezTo>
                <a:cubicBezTo>
                  <a:pt x="2487" y="749"/>
                  <a:pt x="2481" y="755"/>
                  <a:pt x="2481" y="762"/>
                </a:cubicBezTo>
                <a:cubicBezTo>
                  <a:pt x="2481" y="769"/>
                  <a:pt x="2487" y="774"/>
                  <a:pt x="2494" y="774"/>
                </a:cubicBezTo>
                <a:close/>
                <a:moveTo>
                  <a:pt x="2533" y="774"/>
                </a:moveTo>
                <a:cubicBezTo>
                  <a:pt x="2540" y="774"/>
                  <a:pt x="2546" y="769"/>
                  <a:pt x="2546" y="762"/>
                </a:cubicBezTo>
                <a:cubicBezTo>
                  <a:pt x="2546" y="755"/>
                  <a:pt x="2540" y="749"/>
                  <a:pt x="2533" y="749"/>
                </a:cubicBezTo>
                <a:cubicBezTo>
                  <a:pt x="2526" y="749"/>
                  <a:pt x="2521" y="755"/>
                  <a:pt x="2521" y="762"/>
                </a:cubicBezTo>
                <a:cubicBezTo>
                  <a:pt x="2521" y="769"/>
                  <a:pt x="2526" y="774"/>
                  <a:pt x="2533" y="774"/>
                </a:cubicBezTo>
                <a:close/>
                <a:moveTo>
                  <a:pt x="2573" y="774"/>
                </a:moveTo>
                <a:cubicBezTo>
                  <a:pt x="2580" y="774"/>
                  <a:pt x="2586" y="769"/>
                  <a:pt x="2586" y="762"/>
                </a:cubicBezTo>
                <a:cubicBezTo>
                  <a:pt x="2586" y="755"/>
                  <a:pt x="2580" y="749"/>
                  <a:pt x="2573" y="749"/>
                </a:cubicBezTo>
                <a:cubicBezTo>
                  <a:pt x="2566" y="749"/>
                  <a:pt x="2560" y="755"/>
                  <a:pt x="2560" y="762"/>
                </a:cubicBezTo>
                <a:cubicBezTo>
                  <a:pt x="2560" y="769"/>
                  <a:pt x="2566" y="774"/>
                  <a:pt x="2573" y="774"/>
                </a:cubicBezTo>
                <a:close/>
                <a:moveTo>
                  <a:pt x="2612" y="774"/>
                </a:moveTo>
                <a:cubicBezTo>
                  <a:pt x="2619" y="774"/>
                  <a:pt x="2625" y="769"/>
                  <a:pt x="2625" y="762"/>
                </a:cubicBezTo>
                <a:cubicBezTo>
                  <a:pt x="2625" y="755"/>
                  <a:pt x="2619" y="749"/>
                  <a:pt x="2612" y="749"/>
                </a:cubicBezTo>
                <a:cubicBezTo>
                  <a:pt x="2605" y="749"/>
                  <a:pt x="2599" y="755"/>
                  <a:pt x="2599" y="762"/>
                </a:cubicBezTo>
                <a:cubicBezTo>
                  <a:pt x="2599" y="769"/>
                  <a:pt x="2605" y="774"/>
                  <a:pt x="2612" y="774"/>
                </a:cubicBezTo>
                <a:close/>
                <a:moveTo>
                  <a:pt x="2652" y="774"/>
                </a:moveTo>
                <a:cubicBezTo>
                  <a:pt x="2659" y="774"/>
                  <a:pt x="2664" y="769"/>
                  <a:pt x="2664" y="762"/>
                </a:cubicBezTo>
                <a:cubicBezTo>
                  <a:pt x="2664" y="755"/>
                  <a:pt x="2659" y="749"/>
                  <a:pt x="2652" y="749"/>
                </a:cubicBezTo>
                <a:cubicBezTo>
                  <a:pt x="2645" y="749"/>
                  <a:pt x="2639" y="755"/>
                  <a:pt x="2639" y="762"/>
                </a:cubicBezTo>
                <a:cubicBezTo>
                  <a:pt x="2639" y="769"/>
                  <a:pt x="2645" y="774"/>
                  <a:pt x="2652" y="774"/>
                </a:cubicBezTo>
                <a:close/>
                <a:moveTo>
                  <a:pt x="2691" y="774"/>
                </a:moveTo>
                <a:cubicBezTo>
                  <a:pt x="2698" y="774"/>
                  <a:pt x="2704" y="769"/>
                  <a:pt x="2704" y="762"/>
                </a:cubicBezTo>
                <a:cubicBezTo>
                  <a:pt x="2704" y="755"/>
                  <a:pt x="2698" y="749"/>
                  <a:pt x="2691" y="749"/>
                </a:cubicBezTo>
                <a:cubicBezTo>
                  <a:pt x="2684" y="749"/>
                  <a:pt x="2678" y="755"/>
                  <a:pt x="2678" y="762"/>
                </a:cubicBezTo>
                <a:cubicBezTo>
                  <a:pt x="2678" y="769"/>
                  <a:pt x="2684" y="774"/>
                  <a:pt x="2691" y="774"/>
                </a:cubicBezTo>
                <a:close/>
                <a:moveTo>
                  <a:pt x="2730" y="774"/>
                </a:moveTo>
                <a:cubicBezTo>
                  <a:pt x="2738" y="774"/>
                  <a:pt x="2743" y="769"/>
                  <a:pt x="2743" y="762"/>
                </a:cubicBezTo>
                <a:cubicBezTo>
                  <a:pt x="2743" y="755"/>
                  <a:pt x="2738" y="749"/>
                  <a:pt x="2730" y="749"/>
                </a:cubicBezTo>
                <a:cubicBezTo>
                  <a:pt x="2723" y="749"/>
                  <a:pt x="2718" y="755"/>
                  <a:pt x="2718" y="762"/>
                </a:cubicBezTo>
                <a:cubicBezTo>
                  <a:pt x="2718" y="769"/>
                  <a:pt x="2723" y="774"/>
                  <a:pt x="2730" y="774"/>
                </a:cubicBezTo>
                <a:close/>
                <a:moveTo>
                  <a:pt x="2770" y="774"/>
                </a:moveTo>
                <a:cubicBezTo>
                  <a:pt x="2777" y="774"/>
                  <a:pt x="2783" y="769"/>
                  <a:pt x="2783" y="762"/>
                </a:cubicBezTo>
                <a:cubicBezTo>
                  <a:pt x="2783" y="755"/>
                  <a:pt x="2777" y="749"/>
                  <a:pt x="2770" y="749"/>
                </a:cubicBezTo>
                <a:cubicBezTo>
                  <a:pt x="2763" y="749"/>
                  <a:pt x="2757" y="755"/>
                  <a:pt x="2757" y="762"/>
                </a:cubicBezTo>
                <a:cubicBezTo>
                  <a:pt x="2757" y="769"/>
                  <a:pt x="2763" y="774"/>
                  <a:pt x="2770" y="774"/>
                </a:cubicBezTo>
                <a:close/>
                <a:moveTo>
                  <a:pt x="2809" y="774"/>
                </a:moveTo>
                <a:cubicBezTo>
                  <a:pt x="2816" y="774"/>
                  <a:pt x="2822" y="769"/>
                  <a:pt x="2822" y="762"/>
                </a:cubicBezTo>
                <a:cubicBezTo>
                  <a:pt x="2822" y="755"/>
                  <a:pt x="2816" y="749"/>
                  <a:pt x="2809" y="749"/>
                </a:cubicBezTo>
                <a:cubicBezTo>
                  <a:pt x="2802" y="749"/>
                  <a:pt x="2797" y="755"/>
                  <a:pt x="2797" y="762"/>
                </a:cubicBezTo>
                <a:cubicBezTo>
                  <a:pt x="2797" y="769"/>
                  <a:pt x="2802" y="774"/>
                  <a:pt x="2809" y="774"/>
                </a:cubicBezTo>
                <a:close/>
                <a:moveTo>
                  <a:pt x="2849" y="774"/>
                </a:moveTo>
                <a:cubicBezTo>
                  <a:pt x="2856" y="774"/>
                  <a:pt x="2862" y="769"/>
                  <a:pt x="2862" y="762"/>
                </a:cubicBezTo>
                <a:cubicBezTo>
                  <a:pt x="2862" y="755"/>
                  <a:pt x="2856" y="749"/>
                  <a:pt x="2849" y="749"/>
                </a:cubicBezTo>
                <a:cubicBezTo>
                  <a:pt x="2842" y="749"/>
                  <a:pt x="2836" y="755"/>
                  <a:pt x="2836" y="762"/>
                </a:cubicBezTo>
                <a:cubicBezTo>
                  <a:pt x="2836" y="769"/>
                  <a:pt x="2842" y="774"/>
                  <a:pt x="2849" y="774"/>
                </a:cubicBezTo>
                <a:close/>
                <a:moveTo>
                  <a:pt x="2888" y="774"/>
                </a:moveTo>
                <a:cubicBezTo>
                  <a:pt x="2895" y="774"/>
                  <a:pt x="2901" y="769"/>
                  <a:pt x="2901" y="762"/>
                </a:cubicBezTo>
                <a:cubicBezTo>
                  <a:pt x="2901" y="755"/>
                  <a:pt x="2895" y="749"/>
                  <a:pt x="2888" y="749"/>
                </a:cubicBezTo>
                <a:cubicBezTo>
                  <a:pt x="2881" y="749"/>
                  <a:pt x="2875" y="755"/>
                  <a:pt x="2875" y="762"/>
                </a:cubicBezTo>
                <a:cubicBezTo>
                  <a:pt x="2875" y="769"/>
                  <a:pt x="2881" y="774"/>
                  <a:pt x="2888" y="774"/>
                </a:cubicBezTo>
                <a:close/>
                <a:moveTo>
                  <a:pt x="3046" y="749"/>
                </a:moveTo>
                <a:cubicBezTo>
                  <a:pt x="3039" y="749"/>
                  <a:pt x="3033" y="755"/>
                  <a:pt x="3033" y="762"/>
                </a:cubicBezTo>
                <a:cubicBezTo>
                  <a:pt x="3033" y="769"/>
                  <a:pt x="3039" y="774"/>
                  <a:pt x="3046" y="774"/>
                </a:cubicBezTo>
                <a:cubicBezTo>
                  <a:pt x="3053" y="774"/>
                  <a:pt x="3059" y="769"/>
                  <a:pt x="3059" y="762"/>
                </a:cubicBezTo>
                <a:cubicBezTo>
                  <a:pt x="3059" y="755"/>
                  <a:pt x="3053" y="749"/>
                  <a:pt x="3046" y="749"/>
                </a:cubicBezTo>
                <a:close/>
                <a:moveTo>
                  <a:pt x="3077" y="762"/>
                </a:moveTo>
                <a:cubicBezTo>
                  <a:pt x="3077" y="766"/>
                  <a:pt x="3081" y="770"/>
                  <a:pt x="3085" y="770"/>
                </a:cubicBezTo>
                <a:cubicBezTo>
                  <a:pt x="3090" y="770"/>
                  <a:pt x="3093" y="766"/>
                  <a:pt x="3093" y="762"/>
                </a:cubicBezTo>
                <a:cubicBezTo>
                  <a:pt x="3093" y="757"/>
                  <a:pt x="3090" y="754"/>
                  <a:pt x="3085" y="754"/>
                </a:cubicBezTo>
                <a:cubicBezTo>
                  <a:pt x="3081" y="754"/>
                  <a:pt x="3077" y="757"/>
                  <a:pt x="3077" y="762"/>
                </a:cubicBezTo>
                <a:close/>
                <a:moveTo>
                  <a:pt x="523" y="788"/>
                </a:moveTo>
                <a:cubicBezTo>
                  <a:pt x="516" y="788"/>
                  <a:pt x="510" y="794"/>
                  <a:pt x="510" y="801"/>
                </a:cubicBezTo>
                <a:cubicBezTo>
                  <a:pt x="510" y="808"/>
                  <a:pt x="516" y="814"/>
                  <a:pt x="523" y="814"/>
                </a:cubicBezTo>
                <a:cubicBezTo>
                  <a:pt x="530" y="814"/>
                  <a:pt x="535" y="808"/>
                  <a:pt x="535" y="801"/>
                </a:cubicBezTo>
                <a:cubicBezTo>
                  <a:pt x="535" y="794"/>
                  <a:pt x="530" y="788"/>
                  <a:pt x="523" y="788"/>
                </a:cubicBezTo>
                <a:close/>
                <a:moveTo>
                  <a:pt x="562" y="788"/>
                </a:moveTo>
                <a:cubicBezTo>
                  <a:pt x="555" y="788"/>
                  <a:pt x="549" y="794"/>
                  <a:pt x="549" y="801"/>
                </a:cubicBezTo>
                <a:cubicBezTo>
                  <a:pt x="549" y="808"/>
                  <a:pt x="555" y="814"/>
                  <a:pt x="562" y="814"/>
                </a:cubicBezTo>
                <a:cubicBezTo>
                  <a:pt x="569" y="814"/>
                  <a:pt x="575" y="808"/>
                  <a:pt x="575" y="801"/>
                </a:cubicBezTo>
                <a:cubicBezTo>
                  <a:pt x="575" y="794"/>
                  <a:pt x="569" y="788"/>
                  <a:pt x="562" y="788"/>
                </a:cubicBezTo>
                <a:close/>
                <a:moveTo>
                  <a:pt x="602" y="814"/>
                </a:moveTo>
                <a:cubicBezTo>
                  <a:pt x="609" y="814"/>
                  <a:pt x="614" y="808"/>
                  <a:pt x="614" y="801"/>
                </a:cubicBezTo>
                <a:cubicBezTo>
                  <a:pt x="614" y="794"/>
                  <a:pt x="609" y="788"/>
                  <a:pt x="602" y="788"/>
                </a:cubicBezTo>
                <a:cubicBezTo>
                  <a:pt x="595" y="788"/>
                  <a:pt x="589" y="794"/>
                  <a:pt x="589" y="801"/>
                </a:cubicBezTo>
                <a:cubicBezTo>
                  <a:pt x="589" y="808"/>
                  <a:pt x="595" y="814"/>
                  <a:pt x="602" y="814"/>
                </a:cubicBezTo>
                <a:close/>
                <a:moveTo>
                  <a:pt x="641" y="814"/>
                </a:moveTo>
                <a:cubicBezTo>
                  <a:pt x="648" y="814"/>
                  <a:pt x="654" y="808"/>
                  <a:pt x="654" y="801"/>
                </a:cubicBezTo>
                <a:cubicBezTo>
                  <a:pt x="654" y="794"/>
                  <a:pt x="648" y="788"/>
                  <a:pt x="641" y="788"/>
                </a:cubicBezTo>
                <a:cubicBezTo>
                  <a:pt x="634" y="788"/>
                  <a:pt x="628" y="794"/>
                  <a:pt x="628" y="801"/>
                </a:cubicBezTo>
                <a:cubicBezTo>
                  <a:pt x="628" y="808"/>
                  <a:pt x="634" y="814"/>
                  <a:pt x="641" y="814"/>
                </a:cubicBezTo>
                <a:close/>
                <a:moveTo>
                  <a:pt x="680" y="814"/>
                </a:moveTo>
                <a:cubicBezTo>
                  <a:pt x="687" y="814"/>
                  <a:pt x="693" y="808"/>
                  <a:pt x="693" y="801"/>
                </a:cubicBezTo>
                <a:cubicBezTo>
                  <a:pt x="693" y="794"/>
                  <a:pt x="687" y="788"/>
                  <a:pt x="680" y="788"/>
                </a:cubicBezTo>
                <a:cubicBezTo>
                  <a:pt x="673" y="788"/>
                  <a:pt x="668" y="794"/>
                  <a:pt x="668" y="801"/>
                </a:cubicBezTo>
                <a:cubicBezTo>
                  <a:pt x="668" y="808"/>
                  <a:pt x="673" y="814"/>
                  <a:pt x="680" y="814"/>
                </a:cubicBezTo>
                <a:close/>
                <a:moveTo>
                  <a:pt x="720" y="814"/>
                </a:moveTo>
                <a:cubicBezTo>
                  <a:pt x="727" y="814"/>
                  <a:pt x="733" y="808"/>
                  <a:pt x="733" y="801"/>
                </a:cubicBezTo>
                <a:cubicBezTo>
                  <a:pt x="733" y="794"/>
                  <a:pt x="727" y="788"/>
                  <a:pt x="720" y="788"/>
                </a:cubicBezTo>
                <a:cubicBezTo>
                  <a:pt x="713" y="788"/>
                  <a:pt x="707" y="794"/>
                  <a:pt x="707" y="801"/>
                </a:cubicBezTo>
                <a:cubicBezTo>
                  <a:pt x="707" y="808"/>
                  <a:pt x="713" y="814"/>
                  <a:pt x="720" y="814"/>
                </a:cubicBezTo>
                <a:close/>
                <a:moveTo>
                  <a:pt x="759" y="814"/>
                </a:moveTo>
                <a:cubicBezTo>
                  <a:pt x="766" y="814"/>
                  <a:pt x="772" y="808"/>
                  <a:pt x="772" y="801"/>
                </a:cubicBezTo>
                <a:cubicBezTo>
                  <a:pt x="772" y="794"/>
                  <a:pt x="766" y="788"/>
                  <a:pt x="759" y="788"/>
                </a:cubicBezTo>
                <a:cubicBezTo>
                  <a:pt x="752" y="788"/>
                  <a:pt x="747" y="794"/>
                  <a:pt x="747" y="801"/>
                </a:cubicBezTo>
                <a:cubicBezTo>
                  <a:pt x="747" y="808"/>
                  <a:pt x="752" y="814"/>
                  <a:pt x="759" y="814"/>
                </a:cubicBezTo>
                <a:close/>
                <a:moveTo>
                  <a:pt x="799" y="814"/>
                </a:moveTo>
                <a:cubicBezTo>
                  <a:pt x="806" y="814"/>
                  <a:pt x="811" y="808"/>
                  <a:pt x="811" y="801"/>
                </a:cubicBezTo>
                <a:cubicBezTo>
                  <a:pt x="811" y="794"/>
                  <a:pt x="806" y="788"/>
                  <a:pt x="799" y="788"/>
                </a:cubicBezTo>
                <a:cubicBezTo>
                  <a:pt x="792" y="788"/>
                  <a:pt x="786" y="794"/>
                  <a:pt x="786" y="801"/>
                </a:cubicBezTo>
                <a:cubicBezTo>
                  <a:pt x="786" y="808"/>
                  <a:pt x="792" y="814"/>
                  <a:pt x="799" y="814"/>
                </a:cubicBezTo>
                <a:close/>
                <a:moveTo>
                  <a:pt x="838" y="814"/>
                </a:moveTo>
                <a:cubicBezTo>
                  <a:pt x="845" y="814"/>
                  <a:pt x="851" y="808"/>
                  <a:pt x="851" y="801"/>
                </a:cubicBezTo>
                <a:cubicBezTo>
                  <a:pt x="851" y="794"/>
                  <a:pt x="845" y="788"/>
                  <a:pt x="838" y="788"/>
                </a:cubicBezTo>
                <a:cubicBezTo>
                  <a:pt x="831" y="788"/>
                  <a:pt x="825" y="794"/>
                  <a:pt x="825" y="801"/>
                </a:cubicBezTo>
                <a:cubicBezTo>
                  <a:pt x="825" y="808"/>
                  <a:pt x="831" y="814"/>
                  <a:pt x="838" y="814"/>
                </a:cubicBezTo>
                <a:close/>
                <a:moveTo>
                  <a:pt x="1627" y="814"/>
                </a:moveTo>
                <a:cubicBezTo>
                  <a:pt x="1634" y="814"/>
                  <a:pt x="1639" y="808"/>
                  <a:pt x="1639" y="801"/>
                </a:cubicBezTo>
                <a:cubicBezTo>
                  <a:pt x="1639" y="794"/>
                  <a:pt x="1634" y="788"/>
                  <a:pt x="1627" y="788"/>
                </a:cubicBezTo>
                <a:cubicBezTo>
                  <a:pt x="1620" y="788"/>
                  <a:pt x="1614" y="794"/>
                  <a:pt x="1614" y="801"/>
                </a:cubicBezTo>
                <a:cubicBezTo>
                  <a:pt x="1614" y="808"/>
                  <a:pt x="1620" y="814"/>
                  <a:pt x="1627" y="814"/>
                </a:cubicBezTo>
                <a:close/>
                <a:moveTo>
                  <a:pt x="1666" y="814"/>
                </a:moveTo>
                <a:cubicBezTo>
                  <a:pt x="1673" y="814"/>
                  <a:pt x="1679" y="808"/>
                  <a:pt x="1679" y="801"/>
                </a:cubicBezTo>
                <a:cubicBezTo>
                  <a:pt x="1679" y="794"/>
                  <a:pt x="1673" y="788"/>
                  <a:pt x="1666" y="788"/>
                </a:cubicBezTo>
                <a:cubicBezTo>
                  <a:pt x="1659" y="788"/>
                  <a:pt x="1653" y="794"/>
                  <a:pt x="1653" y="801"/>
                </a:cubicBezTo>
                <a:cubicBezTo>
                  <a:pt x="1653" y="808"/>
                  <a:pt x="1659" y="814"/>
                  <a:pt x="1666" y="814"/>
                </a:cubicBezTo>
                <a:close/>
                <a:moveTo>
                  <a:pt x="1705" y="814"/>
                </a:moveTo>
                <a:cubicBezTo>
                  <a:pt x="1713" y="814"/>
                  <a:pt x="1718" y="808"/>
                  <a:pt x="1718" y="801"/>
                </a:cubicBezTo>
                <a:cubicBezTo>
                  <a:pt x="1718" y="794"/>
                  <a:pt x="1713" y="788"/>
                  <a:pt x="1705" y="788"/>
                </a:cubicBezTo>
                <a:cubicBezTo>
                  <a:pt x="1698" y="788"/>
                  <a:pt x="1693" y="794"/>
                  <a:pt x="1693" y="801"/>
                </a:cubicBezTo>
                <a:cubicBezTo>
                  <a:pt x="1693" y="808"/>
                  <a:pt x="1698" y="814"/>
                  <a:pt x="1705" y="814"/>
                </a:cubicBezTo>
                <a:close/>
                <a:moveTo>
                  <a:pt x="1745" y="814"/>
                </a:moveTo>
                <a:cubicBezTo>
                  <a:pt x="1752" y="814"/>
                  <a:pt x="1758" y="808"/>
                  <a:pt x="1758" y="801"/>
                </a:cubicBezTo>
                <a:cubicBezTo>
                  <a:pt x="1758" y="794"/>
                  <a:pt x="1752" y="788"/>
                  <a:pt x="1745" y="788"/>
                </a:cubicBezTo>
                <a:cubicBezTo>
                  <a:pt x="1738" y="788"/>
                  <a:pt x="1732" y="794"/>
                  <a:pt x="1732" y="801"/>
                </a:cubicBezTo>
                <a:cubicBezTo>
                  <a:pt x="1732" y="808"/>
                  <a:pt x="1738" y="814"/>
                  <a:pt x="1745" y="814"/>
                </a:cubicBezTo>
                <a:close/>
                <a:moveTo>
                  <a:pt x="1784" y="814"/>
                </a:moveTo>
                <a:cubicBezTo>
                  <a:pt x="1791" y="814"/>
                  <a:pt x="1797" y="808"/>
                  <a:pt x="1797" y="801"/>
                </a:cubicBezTo>
                <a:cubicBezTo>
                  <a:pt x="1797" y="794"/>
                  <a:pt x="1791" y="788"/>
                  <a:pt x="1784" y="788"/>
                </a:cubicBezTo>
                <a:cubicBezTo>
                  <a:pt x="1777" y="788"/>
                  <a:pt x="1772" y="794"/>
                  <a:pt x="1772" y="801"/>
                </a:cubicBezTo>
                <a:cubicBezTo>
                  <a:pt x="1772" y="808"/>
                  <a:pt x="1777" y="814"/>
                  <a:pt x="1784" y="814"/>
                </a:cubicBezTo>
                <a:close/>
                <a:moveTo>
                  <a:pt x="1824" y="814"/>
                </a:moveTo>
                <a:cubicBezTo>
                  <a:pt x="1831" y="814"/>
                  <a:pt x="1836" y="808"/>
                  <a:pt x="1836" y="801"/>
                </a:cubicBezTo>
                <a:cubicBezTo>
                  <a:pt x="1836" y="794"/>
                  <a:pt x="1831" y="788"/>
                  <a:pt x="1824" y="788"/>
                </a:cubicBezTo>
                <a:cubicBezTo>
                  <a:pt x="1817" y="788"/>
                  <a:pt x="1811" y="794"/>
                  <a:pt x="1811" y="801"/>
                </a:cubicBezTo>
                <a:cubicBezTo>
                  <a:pt x="1811" y="808"/>
                  <a:pt x="1817" y="814"/>
                  <a:pt x="1824" y="814"/>
                </a:cubicBezTo>
                <a:close/>
                <a:moveTo>
                  <a:pt x="1890" y="801"/>
                </a:moveTo>
                <a:cubicBezTo>
                  <a:pt x="1890" y="808"/>
                  <a:pt x="1896" y="814"/>
                  <a:pt x="1903" y="814"/>
                </a:cubicBezTo>
                <a:cubicBezTo>
                  <a:pt x="1910" y="814"/>
                  <a:pt x="1915" y="808"/>
                  <a:pt x="1915" y="801"/>
                </a:cubicBezTo>
                <a:cubicBezTo>
                  <a:pt x="1915" y="794"/>
                  <a:pt x="1910" y="788"/>
                  <a:pt x="1903" y="788"/>
                </a:cubicBezTo>
                <a:cubicBezTo>
                  <a:pt x="1896" y="788"/>
                  <a:pt x="1890" y="794"/>
                  <a:pt x="1890" y="801"/>
                </a:cubicBezTo>
                <a:close/>
                <a:moveTo>
                  <a:pt x="1942" y="814"/>
                </a:moveTo>
                <a:cubicBezTo>
                  <a:pt x="1949" y="814"/>
                  <a:pt x="1955" y="808"/>
                  <a:pt x="1955" y="801"/>
                </a:cubicBezTo>
                <a:cubicBezTo>
                  <a:pt x="1955" y="794"/>
                  <a:pt x="1949" y="788"/>
                  <a:pt x="1942" y="788"/>
                </a:cubicBezTo>
                <a:cubicBezTo>
                  <a:pt x="1935" y="788"/>
                  <a:pt x="1929" y="794"/>
                  <a:pt x="1929" y="801"/>
                </a:cubicBezTo>
                <a:cubicBezTo>
                  <a:pt x="1929" y="808"/>
                  <a:pt x="1935" y="814"/>
                  <a:pt x="1942" y="814"/>
                </a:cubicBezTo>
                <a:close/>
                <a:moveTo>
                  <a:pt x="2021" y="788"/>
                </a:moveTo>
                <a:cubicBezTo>
                  <a:pt x="2014" y="788"/>
                  <a:pt x="2008" y="794"/>
                  <a:pt x="2008" y="801"/>
                </a:cubicBezTo>
                <a:cubicBezTo>
                  <a:pt x="2008" y="808"/>
                  <a:pt x="2014" y="814"/>
                  <a:pt x="2021" y="814"/>
                </a:cubicBezTo>
                <a:cubicBezTo>
                  <a:pt x="2028" y="814"/>
                  <a:pt x="2034" y="808"/>
                  <a:pt x="2034" y="801"/>
                </a:cubicBezTo>
                <a:cubicBezTo>
                  <a:pt x="2034" y="794"/>
                  <a:pt x="2028" y="788"/>
                  <a:pt x="2021" y="788"/>
                </a:cubicBezTo>
                <a:close/>
                <a:moveTo>
                  <a:pt x="2060" y="814"/>
                </a:moveTo>
                <a:cubicBezTo>
                  <a:pt x="2067" y="814"/>
                  <a:pt x="2073" y="808"/>
                  <a:pt x="2073" y="801"/>
                </a:cubicBezTo>
                <a:cubicBezTo>
                  <a:pt x="2073" y="794"/>
                  <a:pt x="2067" y="788"/>
                  <a:pt x="2060" y="788"/>
                </a:cubicBezTo>
                <a:cubicBezTo>
                  <a:pt x="2053" y="788"/>
                  <a:pt x="2048" y="794"/>
                  <a:pt x="2048" y="801"/>
                </a:cubicBezTo>
                <a:cubicBezTo>
                  <a:pt x="2048" y="808"/>
                  <a:pt x="2053" y="814"/>
                  <a:pt x="2060" y="814"/>
                </a:cubicBezTo>
                <a:close/>
                <a:moveTo>
                  <a:pt x="2100" y="814"/>
                </a:moveTo>
                <a:cubicBezTo>
                  <a:pt x="2107" y="814"/>
                  <a:pt x="2112" y="808"/>
                  <a:pt x="2112" y="801"/>
                </a:cubicBezTo>
                <a:cubicBezTo>
                  <a:pt x="2112" y="794"/>
                  <a:pt x="2107" y="788"/>
                  <a:pt x="2100" y="788"/>
                </a:cubicBezTo>
                <a:cubicBezTo>
                  <a:pt x="2093" y="788"/>
                  <a:pt x="2087" y="794"/>
                  <a:pt x="2087" y="801"/>
                </a:cubicBezTo>
                <a:cubicBezTo>
                  <a:pt x="2087" y="808"/>
                  <a:pt x="2093" y="814"/>
                  <a:pt x="2100" y="814"/>
                </a:cubicBezTo>
                <a:close/>
                <a:moveTo>
                  <a:pt x="2139" y="814"/>
                </a:moveTo>
                <a:cubicBezTo>
                  <a:pt x="2146" y="814"/>
                  <a:pt x="2152" y="808"/>
                  <a:pt x="2152" y="801"/>
                </a:cubicBezTo>
                <a:cubicBezTo>
                  <a:pt x="2152" y="794"/>
                  <a:pt x="2146" y="788"/>
                  <a:pt x="2139" y="788"/>
                </a:cubicBezTo>
                <a:cubicBezTo>
                  <a:pt x="2132" y="788"/>
                  <a:pt x="2126" y="794"/>
                  <a:pt x="2126" y="801"/>
                </a:cubicBezTo>
                <a:cubicBezTo>
                  <a:pt x="2126" y="808"/>
                  <a:pt x="2132" y="814"/>
                  <a:pt x="2139" y="814"/>
                </a:cubicBezTo>
                <a:close/>
                <a:moveTo>
                  <a:pt x="2179" y="814"/>
                </a:moveTo>
                <a:cubicBezTo>
                  <a:pt x="2186" y="814"/>
                  <a:pt x="2191" y="808"/>
                  <a:pt x="2191" y="801"/>
                </a:cubicBezTo>
                <a:cubicBezTo>
                  <a:pt x="2191" y="794"/>
                  <a:pt x="2186" y="788"/>
                  <a:pt x="2179" y="788"/>
                </a:cubicBezTo>
                <a:cubicBezTo>
                  <a:pt x="2172" y="788"/>
                  <a:pt x="2166" y="794"/>
                  <a:pt x="2166" y="801"/>
                </a:cubicBezTo>
                <a:cubicBezTo>
                  <a:pt x="2166" y="808"/>
                  <a:pt x="2172" y="814"/>
                  <a:pt x="2179" y="814"/>
                </a:cubicBezTo>
                <a:close/>
                <a:moveTo>
                  <a:pt x="2218" y="814"/>
                </a:moveTo>
                <a:cubicBezTo>
                  <a:pt x="2225" y="814"/>
                  <a:pt x="2231" y="808"/>
                  <a:pt x="2231" y="801"/>
                </a:cubicBezTo>
                <a:cubicBezTo>
                  <a:pt x="2231" y="794"/>
                  <a:pt x="2225" y="788"/>
                  <a:pt x="2218" y="788"/>
                </a:cubicBezTo>
                <a:cubicBezTo>
                  <a:pt x="2211" y="788"/>
                  <a:pt x="2205" y="794"/>
                  <a:pt x="2205" y="801"/>
                </a:cubicBezTo>
                <a:cubicBezTo>
                  <a:pt x="2205" y="808"/>
                  <a:pt x="2211" y="814"/>
                  <a:pt x="2218" y="814"/>
                </a:cubicBezTo>
                <a:close/>
                <a:moveTo>
                  <a:pt x="2257" y="814"/>
                </a:moveTo>
                <a:cubicBezTo>
                  <a:pt x="2264" y="814"/>
                  <a:pt x="2270" y="808"/>
                  <a:pt x="2270" y="801"/>
                </a:cubicBezTo>
                <a:cubicBezTo>
                  <a:pt x="2270" y="794"/>
                  <a:pt x="2264" y="788"/>
                  <a:pt x="2257" y="788"/>
                </a:cubicBezTo>
                <a:cubicBezTo>
                  <a:pt x="2250" y="788"/>
                  <a:pt x="2245" y="794"/>
                  <a:pt x="2245" y="801"/>
                </a:cubicBezTo>
                <a:cubicBezTo>
                  <a:pt x="2245" y="808"/>
                  <a:pt x="2250" y="814"/>
                  <a:pt x="2257" y="814"/>
                </a:cubicBezTo>
                <a:close/>
                <a:moveTo>
                  <a:pt x="2297" y="814"/>
                </a:moveTo>
                <a:cubicBezTo>
                  <a:pt x="2304" y="814"/>
                  <a:pt x="2310" y="808"/>
                  <a:pt x="2310" y="801"/>
                </a:cubicBezTo>
                <a:cubicBezTo>
                  <a:pt x="2310" y="794"/>
                  <a:pt x="2304" y="788"/>
                  <a:pt x="2297" y="788"/>
                </a:cubicBezTo>
                <a:cubicBezTo>
                  <a:pt x="2290" y="788"/>
                  <a:pt x="2284" y="794"/>
                  <a:pt x="2284" y="801"/>
                </a:cubicBezTo>
                <a:cubicBezTo>
                  <a:pt x="2284" y="808"/>
                  <a:pt x="2290" y="814"/>
                  <a:pt x="2297" y="814"/>
                </a:cubicBezTo>
                <a:close/>
                <a:moveTo>
                  <a:pt x="2336" y="814"/>
                </a:moveTo>
                <a:cubicBezTo>
                  <a:pt x="2343" y="814"/>
                  <a:pt x="2349" y="808"/>
                  <a:pt x="2349" y="801"/>
                </a:cubicBezTo>
                <a:cubicBezTo>
                  <a:pt x="2349" y="794"/>
                  <a:pt x="2343" y="788"/>
                  <a:pt x="2336" y="788"/>
                </a:cubicBezTo>
                <a:cubicBezTo>
                  <a:pt x="2329" y="788"/>
                  <a:pt x="2323" y="794"/>
                  <a:pt x="2323" y="801"/>
                </a:cubicBezTo>
                <a:cubicBezTo>
                  <a:pt x="2323" y="808"/>
                  <a:pt x="2329" y="814"/>
                  <a:pt x="2336" y="814"/>
                </a:cubicBezTo>
                <a:close/>
                <a:moveTo>
                  <a:pt x="2376" y="814"/>
                </a:moveTo>
                <a:cubicBezTo>
                  <a:pt x="2383" y="814"/>
                  <a:pt x="2388" y="808"/>
                  <a:pt x="2388" y="801"/>
                </a:cubicBezTo>
                <a:cubicBezTo>
                  <a:pt x="2388" y="794"/>
                  <a:pt x="2383" y="788"/>
                  <a:pt x="2376" y="788"/>
                </a:cubicBezTo>
                <a:cubicBezTo>
                  <a:pt x="2369" y="788"/>
                  <a:pt x="2363" y="794"/>
                  <a:pt x="2363" y="801"/>
                </a:cubicBezTo>
                <a:cubicBezTo>
                  <a:pt x="2363" y="808"/>
                  <a:pt x="2369" y="814"/>
                  <a:pt x="2376" y="814"/>
                </a:cubicBezTo>
                <a:close/>
                <a:moveTo>
                  <a:pt x="2415" y="814"/>
                </a:moveTo>
                <a:cubicBezTo>
                  <a:pt x="2422" y="814"/>
                  <a:pt x="2428" y="808"/>
                  <a:pt x="2428" y="801"/>
                </a:cubicBezTo>
                <a:cubicBezTo>
                  <a:pt x="2428" y="794"/>
                  <a:pt x="2422" y="788"/>
                  <a:pt x="2415" y="788"/>
                </a:cubicBezTo>
                <a:cubicBezTo>
                  <a:pt x="2408" y="788"/>
                  <a:pt x="2402" y="794"/>
                  <a:pt x="2402" y="801"/>
                </a:cubicBezTo>
                <a:cubicBezTo>
                  <a:pt x="2402" y="808"/>
                  <a:pt x="2408" y="814"/>
                  <a:pt x="2415" y="814"/>
                </a:cubicBezTo>
                <a:close/>
                <a:moveTo>
                  <a:pt x="2455" y="814"/>
                </a:moveTo>
                <a:cubicBezTo>
                  <a:pt x="2462" y="814"/>
                  <a:pt x="2467" y="808"/>
                  <a:pt x="2467" y="801"/>
                </a:cubicBezTo>
                <a:cubicBezTo>
                  <a:pt x="2467" y="794"/>
                  <a:pt x="2462" y="788"/>
                  <a:pt x="2455" y="788"/>
                </a:cubicBezTo>
                <a:cubicBezTo>
                  <a:pt x="2447" y="788"/>
                  <a:pt x="2442" y="794"/>
                  <a:pt x="2442" y="801"/>
                </a:cubicBezTo>
                <a:cubicBezTo>
                  <a:pt x="2442" y="808"/>
                  <a:pt x="2447" y="814"/>
                  <a:pt x="2455" y="814"/>
                </a:cubicBezTo>
                <a:close/>
                <a:moveTo>
                  <a:pt x="2494" y="814"/>
                </a:moveTo>
                <a:cubicBezTo>
                  <a:pt x="2501" y="814"/>
                  <a:pt x="2507" y="808"/>
                  <a:pt x="2507" y="801"/>
                </a:cubicBezTo>
                <a:cubicBezTo>
                  <a:pt x="2507" y="794"/>
                  <a:pt x="2501" y="788"/>
                  <a:pt x="2494" y="788"/>
                </a:cubicBezTo>
                <a:cubicBezTo>
                  <a:pt x="2487" y="788"/>
                  <a:pt x="2481" y="794"/>
                  <a:pt x="2481" y="801"/>
                </a:cubicBezTo>
                <a:cubicBezTo>
                  <a:pt x="2481" y="808"/>
                  <a:pt x="2487" y="814"/>
                  <a:pt x="2494" y="814"/>
                </a:cubicBezTo>
                <a:close/>
                <a:moveTo>
                  <a:pt x="2533" y="814"/>
                </a:moveTo>
                <a:cubicBezTo>
                  <a:pt x="2540" y="814"/>
                  <a:pt x="2546" y="808"/>
                  <a:pt x="2546" y="801"/>
                </a:cubicBezTo>
                <a:cubicBezTo>
                  <a:pt x="2546" y="794"/>
                  <a:pt x="2540" y="788"/>
                  <a:pt x="2533" y="788"/>
                </a:cubicBezTo>
                <a:cubicBezTo>
                  <a:pt x="2526" y="788"/>
                  <a:pt x="2521" y="794"/>
                  <a:pt x="2521" y="801"/>
                </a:cubicBezTo>
                <a:cubicBezTo>
                  <a:pt x="2521" y="808"/>
                  <a:pt x="2526" y="814"/>
                  <a:pt x="2533" y="814"/>
                </a:cubicBezTo>
                <a:close/>
                <a:moveTo>
                  <a:pt x="2573" y="814"/>
                </a:moveTo>
                <a:cubicBezTo>
                  <a:pt x="2580" y="814"/>
                  <a:pt x="2586" y="808"/>
                  <a:pt x="2586" y="801"/>
                </a:cubicBezTo>
                <a:cubicBezTo>
                  <a:pt x="2586" y="794"/>
                  <a:pt x="2580" y="788"/>
                  <a:pt x="2573" y="788"/>
                </a:cubicBezTo>
                <a:cubicBezTo>
                  <a:pt x="2566" y="788"/>
                  <a:pt x="2560" y="794"/>
                  <a:pt x="2560" y="801"/>
                </a:cubicBezTo>
                <a:cubicBezTo>
                  <a:pt x="2560" y="808"/>
                  <a:pt x="2566" y="814"/>
                  <a:pt x="2573" y="814"/>
                </a:cubicBezTo>
                <a:close/>
                <a:moveTo>
                  <a:pt x="2612" y="814"/>
                </a:moveTo>
                <a:cubicBezTo>
                  <a:pt x="2619" y="814"/>
                  <a:pt x="2625" y="808"/>
                  <a:pt x="2625" y="801"/>
                </a:cubicBezTo>
                <a:cubicBezTo>
                  <a:pt x="2625" y="794"/>
                  <a:pt x="2619" y="788"/>
                  <a:pt x="2612" y="788"/>
                </a:cubicBezTo>
                <a:cubicBezTo>
                  <a:pt x="2605" y="788"/>
                  <a:pt x="2599" y="794"/>
                  <a:pt x="2599" y="801"/>
                </a:cubicBezTo>
                <a:cubicBezTo>
                  <a:pt x="2599" y="808"/>
                  <a:pt x="2605" y="814"/>
                  <a:pt x="2612" y="814"/>
                </a:cubicBezTo>
                <a:close/>
                <a:moveTo>
                  <a:pt x="2652" y="814"/>
                </a:moveTo>
                <a:cubicBezTo>
                  <a:pt x="2659" y="814"/>
                  <a:pt x="2664" y="808"/>
                  <a:pt x="2664" y="801"/>
                </a:cubicBezTo>
                <a:cubicBezTo>
                  <a:pt x="2664" y="794"/>
                  <a:pt x="2659" y="788"/>
                  <a:pt x="2652" y="788"/>
                </a:cubicBezTo>
                <a:cubicBezTo>
                  <a:pt x="2645" y="788"/>
                  <a:pt x="2639" y="794"/>
                  <a:pt x="2639" y="801"/>
                </a:cubicBezTo>
                <a:cubicBezTo>
                  <a:pt x="2639" y="808"/>
                  <a:pt x="2645" y="814"/>
                  <a:pt x="2652" y="814"/>
                </a:cubicBezTo>
                <a:close/>
                <a:moveTo>
                  <a:pt x="2691" y="814"/>
                </a:moveTo>
                <a:cubicBezTo>
                  <a:pt x="2698" y="814"/>
                  <a:pt x="2704" y="808"/>
                  <a:pt x="2704" y="801"/>
                </a:cubicBezTo>
                <a:cubicBezTo>
                  <a:pt x="2704" y="794"/>
                  <a:pt x="2698" y="788"/>
                  <a:pt x="2691" y="788"/>
                </a:cubicBezTo>
                <a:cubicBezTo>
                  <a:pt x="2684" y="788"/>
                  <a:pt x="2678" y="794"/>
                  <a:pt x="2678" y="801"/>
                </a:cubicBezTo>
                <a:cubicBezTo>
                  <a:pt x="2678" y="808"/>
                  <a:pt x="2684" y="814"/>
                  <a:pt x="2691" y="814"/>
                </a:cubicBezTo>
                <a:close/>
                <a:moveTo>
                  <a:pt x="2730" y="814"/>
                </a:moveTo>
                <a:cubicBezTo>
                  <a:pt x="2738" y="814"/>
                  <a:pt x="2743" y="808"/>
                  <a:pt x="2743" y="801"/>
                </a:cubicBezTo>
                <a:cubicBezTo>
                  <a:pt x="2743" y="794"/>
                  <a:pt x="2738" y="788"/>
                  <a:pt x="2730" y="788"/>
                </a:cubicBezTo>
                <a:cubicBezTo>
                  <a:pt x="2723" y="788"/>
                  <a:pt x="2718" y="794"/>
                  <a:pt x="2718" y="801"/>
                </a:cubicBezTo>
                <a:cubicBezTo>
                  <a:pt x="2718" y="808"/>
                  <a:pt x="2723" y="814"/>
                  <a:pt x="2730" y="814"/>
                </a:cubicBezTo>
                <a:close/>
                <a:moveTo>
                  <a:pt x="2770" y="814"/>
                </a:moveTo>
                <a:cubicBezTo>
                  <a:pt x="2777" y="814"/>
                  <a:pt x="2783" y="808"/>
                  <a:pt x="2783" y="801"/>
                </a:cubicBezTo>
                <a:cubicBezTo>
                  <a:pt x="2783" y="794"/>
                  <a:pt x="2777" y="788"/>
                  <a:pt x="2770" y="788"/>
                </a:cubicBezTo>
                <a:cubicBezTo>
                  <a:pt x="2763" y="788"/>
                  <a:pt x="2757" y="794"/>
                  <a:pt x="2757" y="801"/>
                </a:cubicBezTo>
                <a:cubicBezTo>
                  <a:pt x="2757" y="808"/>
                  <a:pt x="2763" y="814"/>
                  <a:pt x="2770" y="814"/>
                </a:cubicBezTo>
                <a:close/>
                <a:moveTo>
                  <a:pt x="2809" y="814"/>
                </a:moveTo>
                <a:cubicBezTo>
                  <a:pt x="2816" y="814"/>
                  <a:pt x="2822" y="808"/>
                  <a:pt x="2822" y="801"/>
                </a:cubicBezTo>
                <a:cubicBezTo>
                  <a:pt x="2822" y="794"/>
                  <a:pt x="2816" y="788"/>
                  <a:pt x="2809" y="788"/>
                </a:cubicBezTo>
                <a:cubicBezTo>
                  <a:pt x="2802" y="788"/>
                  <a:pt x="2797" y="794"/>
                  <a:pt x="2797" y="801"/>
                </a:cubicBezTo>
                <a:cubicBezTo>
                  <a:pt x="2797" y="808"/>
                  <a:pt x="2802" y="814"/>
                  <a:pt x="2809" y="814"/>
                </a:cubicBezTo>
                <a:close/>
                <a:moveTo>
                  <a:pt x="2849" y="814"/>
                </a:moveTo>
                <a:cubicBezTo>
                  <a:pt x="2856" y="814"/>
                  <a:pt x="2862" y="808"/>
                  <a:pt x="2862" y="801"/>
                </a:cubicBezTo>
                <a:cubicBezTo>
                  <a:pt x="2862" y="794"/>
                  <a:pt x="2856" y="788"/>
                  <a:pt x="2849" y="788"/>
                </a:cubicBezTo>
                <a:cubicBezTo>
                  <a:pt x="2842" y="788"/>
                  <a:pt x="2836" y="794"/>
                  <a:pt x="2836" y="801"/>
                </a:cubicBezTo>
                <a:cubicBezTo>
                  <a:pt x="2836" y="808"/>
                  <a:pt x="2842" y="814"/>
                  <a:pt x="2849" y="814"/>
                </a:cubicBezTo>
                <a:close/>
                <a:moveTo>
                  <a:pt x="2888" y="814"/>
                </a:moveTo>
                <a:cubicBezTo>
                  <a:pt x="2895" y="814"/>
                  <a:pt x="2901" y="808"/>
                  <a:pt x="2901" y="801"/>
                </a:cubicBezTo>
                <a:cubicBezTo>
                  <a:pt x="2901" y="794"/>
                  <a:pt x="2895" y="788"/>
                  <a:pt x="2888" y="788"/>
                </a:cubicBezTo>
                <a:cubicBezTo>
                  <a:pt x="2881" y="788"/>
                  <a:pt x="2875" y="794"/>
                  <a:pt x="2875" y="801"/>
                </a:cubicBezTo>
                <a:cubicBezTo>
                  <a:pt x="2875" y="808"/>
                  <a:pt x="2881" y="814"/>
                  <a:pt x="2888" y="814"/>
                </a:cubicBezTo>
                <a:close/>
                <a:moveTo>
                  <a:pt x="2928" y="814"/>
                </a:moveTo>
                <a:cubicBezTo>
                  <a:pt x="2935" y="814"/>
                  <a:pt x="2940" y="808"/>
                  <a:pt x="2940" y="801"/>
                </a:cubicBezTo>
                <a:cubicBezTo>
                  <a:pt x="2940" y="794"/>
                  <a:pt x="2935" y="788"/>
                  <a:pt x="2928" y="788"/>
                </a:cubicBezTo>
                <a:cubicBezTo>
                  <a:pt x="2921" y="788"/>
                  <a:pt x="2915" y="794"/>
                  <a:pt x="2915" y="801"/>
                </a:cubicBezTo>
                <a:cubicBezTo>
                  <a:pt x="2915" y="808"/>
                  <a:pt x="2921" y="814"/>
                  <a:pt x="2928" y="814"/>
                </a:cubicBezTo>
                <a:close/>
                <a:moveTo>
                  <a:pt x="602" y="828"/>
                </a:moveTo>
                <a:cubicBezTo>
                  <a:pt x="595" y="828"/>
                  <a:pt x="589" y="834"/>
                  <a:pt x="589" y="841"/>
                </a:cubicBezTo>
                <a:cubicBezTo>
                  <a:pt x="589" y="848"/>
                  <a:pt x="595" y="853"/>
                  <a:pt x="602" y="853"/>
                </a:cubicBezTo>
                <a:cubicBezTo>
                  <a:pt x="609" y="853"/>
                  <a:pt x="614" y="848"/>
                  <a:pt x="614" y="841"/>
                </a:cubicBezTo>
                <a:cubicBezTo>
                  <a:pt x="614" y="834"/>
                  <a:pt x="609" y="828"/>
                  <a:pt x="602" y="828"/>
                </a:cubicBezTo>
                <a:close/>
                <a:moveTo>
                  <a:pt x="641" y="853"/>
                </a:moveTo>
                <a:cubicBezTo>
                  <a:pt x="648" y="853"/>
                  <a:pt x="654" y="848"/>
                  <a:pt x="654" y="841"/>
                </a:cubicBezTo>
                <a:cubicBezTo>
                  <a:pt x="654" y="834"/>
                  <a:pt x="648" y="828"/>
                  <a:pt x="641" y="828"/>
                </a:cubicBezTo>
                <a:cubicBezTo>
                  <a:pt x="634" y="828"/>
                  <a:pt x="628" y="834"/>
                  <a:pt x="628" y="841"/>
                </a:cubicBezTo>
                <a:cubicBezTo>
                  <a:pt x="628" y="848"/>
                  <a:pt x="634" y="853"/>
                  <a:pt x="641" y="853"/>
                </a:cubicBezTo>
                <a:close/>
                <a:moveTo>
                  <a:pt x="680" y="853"/>
                </a:moveTo>
                <a:cubicBezTo>
                  <a:pt x="687" y="853"/>
                  <a:pt x="693" y="848"/>
                  <a:pt x="693" y="841"/>
                </a:cubicBezTo>
                <a:cubicBezTo>
                  <a:pt x="693" y="834"/>
                  <a:pt x="687" y="828"/>
                  <a:pt x="680" y="828"/>
                </a:cubicBezTo>
                <a:cubicBezTo>
                  <a:pt x="673" y="828"/>
                  <a:pt x="668" y="834"/>
                  <a:pt x="668" y="841"/>
                </a:cubicBezTo>
                <a:cubicBezTo>
                  <a:pt x="668" y="848"/>
                  <a:pt x="673" y="853"/>
                  <a:pt x="680" y="853"/>
                </a:cubicBezTo>
                <a:close/>
                <a:moveTo>
                  <a:pt x="878" y="828"/>
                </a:moveTo>
                <a:cubicBezTo>
                  <a:pt x="871" y="828"/>
                  <a:pt x="865" y="834"/>
                  <a:pt x="865" y="841"/>
                </a:cubicBezTo>
                <a:cubicBezTo>
                  <a:pt x="865" y="848"/>
                  <a:pt x="871" y="853"/>
                  <a:pt x="878" y="853"/>
                </a:cubicBezTo>
                <a:cubicBezTo>
                  <a:pt x="885" y="853"/>
                  <a:pt x="890" y="848"/>
                  <a:pt x="890" y="841"/>
                </a:cubicBezTo>
                <a:cubicBezTo>
                  <a:pt x="890" y="834"/>
                  <a:pt x="885" y="828"/>
                  <a:pt x="878" y="828"/>
                </a:cubicBezTo>
                <a:close/>
                <a:moveTo>
                  <a:pt x="1587" y="853"/>
                </a:moveTo>
                <a:cubicBezTo>
                  <a:pt x="1594" y="853"/>
                  <a:pt x="1600" y="848"/>
                  <a:pt x="1600" y="841"/>
                </a:cubicBezTo>
                <a:cubicBezTo>
                  <a:pt x="1600" y="834"/>
                  <a:pt x="1594" y="828"/>
                  <a:pt x="1587" y="828"/>
                </a:cubicBezTo>
                <a:cubicBezTo>
                  <a:pt x="1580" y="828"/>
                  <a:pt x="1574" y="834"/>
                  <a:pt x="1574" y="841"/>
                </a:cubicBezTo>
                <a:cubicBezTo>
                  <a:pt x="1574" y="848"/>
                  <a:pt x="1580" y="853"/>
                  <a:pt x="1587" y="853"/>
                </a:cubicBezTo>
                <a:close/>
                <a:moveTo>
                  <a:pt x="1627" y="853"/>
                </a:moveTo>
                <a:cubicBezTo>
                  <a:pt x="1634" y="853"/>
                  <a:pt x="1639" y="848"/>
                  <a:pt x="1639" y="841"/>
                </a:cubicBezTo>
                <a:cubicBezTo>
                  <a:pt x="1639" y="834"/>
                  <a:pt x="1634" y="828"/>
                  <a:pt x="1627" y="828"/>
                </a:cubicBezTo>
                <a:cubicBezTo>
                  <a:pt x="1620" y="828"/>
                  <a:pt x="1614" y="834"/>
                  <a:pt x="1614" y="841"/>
                </a:cubicBezTo>
                <a:cubicBezTo>
                  <a:pt x="1614" y="848"/>
                  <a:pt x="1620" y="853"/>
                  <a:pt x="1627" y="853"/>
                </a:cubicBezTo>
                <a:close/>
                <a:moveTo>
                  <a:pt x="1666" y="853"/>
                </a:moveTo>
                <a:cubicBezTo>
                  <a:pt x="1673" y="853"/>
                  <a:pt x="1679" y="848"/>
                  <a:pt x="1679" y="841"/>
                </a:cubicBezTo>
                <a:cubicBezTo>
                  <a:pt x="1679" y="834"/>
                  <a:pt x="1673" y="828"/>
                  <a:pt x="1666" y="828"/>
                </a:cubicBezTo>
                <a:cubicBezTo>
                  <a:pt x="1659" y="828"/>
                  <a:pt x="1653" y="834"/>
                  <a:pt x="1653" y="841"/>
                </a:cubicBezTo>
                <a:cubicBezTo>
                  <a:pt x="1653" y="848"/>
                  <a:pt x="1659" y="853"/>
                  <a:pt x="1666" y="853"/>
                </a:cubicBezTo>
                <a:close/>
                <a:moveTo>
                  <a:pt x="1705" y="853"/>
                </a:moveTo>
                <a:cubicBezTo>
                  <a:pt x="1713" y="853"/>
                  <a:pt x="1718" y="848"/>
                  <a:pt x="1718" y="841"/>
                </a:cubicBezTo>
                <a:cubicBezTo>
                  <a:pt x="1718" y="834"/>
                  <a:pt x="1713" y="828"/>
                  <a:pt x="1705" y="828"/>
                </a:cubicBezTo>
                <a:cubicBezTo>
                  <a:pt x="1698" y="828"/>
                  <a:pt x="1693" y="834"/>
                  <a:pt x="1693" y="841"/>
                </a:cubicBezTo>
                <a:cubicBezTo>
                  <a:pt x="1693" y="848"/>
                  <a:pt x="1698" y="853"/>
                  <a:pt x="1705" y="853"/>
                </a:cubicBezTo>
                <a:close/>
                <a:moveTo>
                  <a:pt x="1745" y="853"/>
                </a:moveTo>
                <a:cubicBezTo>
                  <a:pt x="1752" y="853"/>
                  <a:pt x="1758" y="848"/>
                  <a:pt x="1758" y="841"/>
                </a:cubicBezTo>
                <a:cubicBezTo>
                  <a:pt x="1758" y="834"/>
                  <a:pt x="1752" y="828"/>
                  <a:pt x="1745" y="828"/>
                </a:cubicBezTo>
                <a:cubicBezTo>
                  <a:pt x="1738" y="828"/>
                  <a:pt x="1732" y="834"/>
                  <a:pt x="1732" y="841"/>
                </a:cubicBezTo>
                <a:cubicBezTo>
                  <a:pt x="1732" y="848"/>
                  <a:pt x="1738" y="853"/>
                  <a:pt x="1745" y="853"/>
                </a:cubicBezTo>
                <a:close/>
                <a:moveTo>
                  <a:pt x="1784" y="853"/>
                </a:moveTo>
                <a:cubicBezTo>
                  <a:pt x="1791" y="853"/>
                  <a:pt x="1797" y="848"/>
                  <a:pt x="1797" y="841"/>
                </a:cubicBezTo>
                <a:cubicBezTo>
                  <a:pt x="1797" y="834"/>
                  <a:pt x="1791" y="828"/>
                  <a:pt x="1784" y="828"/>
                </a:cubicBezTo>
                <a:cubicBezTo>
                  <a:pt x="1777" y="828"/>
                  <a:pt x="1772" y="834"/>
                  <a:pt x="1772" y="841"/>
                </a:cubicBezTo>
                <a:cubicBezTo>
                  <a:pt x="1772" y="848"/>
                  <a:pt x="1777" y="853"/>
                  <a:pt x="1784" y="853"/>
                </a:cubicBezTo>
                <a:close/>
                <a:moveTo>
                  <a:pt x="1824" y="853"/>
                </a:moveTo>
                <a:cubicBezTo>
                  <a:pt x="1831" y="853"/>
                  <a:pt x="1836" y="848"/>
                  <a:pt x="1836" y="841"/>
                </a:cubicBezTo>
                <a:cubicBezTo>
                  <a:pt x="1836" y="834"/>
                  <a:pt x="1831" y="828"/>
                  <a:pt x="1824" y="828"/>
                </a:cubicBezTo>
                <a:cubicBezTo>
                  <a:pt x="1817" y="828"/>
                  <a:pt x="1811" y="834"/>
                  <a:pt x="1811" y="841"/>
                </a:cubicBezTo>
                <a:cubicBezTo>
                  <a:pt x="1811" y="848"/>
                  <a:pt x="1817" y="853"/>
                  <a:pt x="1824" y="853"/>
                </a:cubicBezTo>
                <a:close/>
                <a:moveTo>
                  <a:pt x="1863" y="853"/>
                </a:moveTo>
                <a:cubicBezTo>
                  <a:pt x="1870" y="853"/>
                  <a:pt x="1876" y="848"/>
                  <a:pt x="1876" y="841"/>
                </a:cubicBezTo>
                <a:cubicBezTo>
                  <a:pt x="1876" y="834"/>
                  <a:pt x="1870" y="828"/>
                  <a:pt x="1863" y="828"/>
                </a:cubicBezTo>
                <a:cubicBezTo>
                  <a:pt x="1856" y="828"/>
                  <a:pt x="1850" y="834"/>
                  <a:pt x="1850" y="841"/>
                </a:cubicBezTo>
                <a:cubicBezTo>
                  <a:pt x="1850" y="848"/>
                  <a:pt x="1856" y="853"/>
                  <a:pt x="1863" y="853"/>
                </a:cubicBezTo>
                <a:close/>
                <a:moveTo>
                  <a:pt x="1903" y="853"/>
                </a:moveTo>
                <a:cubicBezTo>
                  <a:pt x="1910" y="853"/>
                  <a:pt x="1915" y="848"/>
                  <a:pt x="1915" y="841"/>
                </a:cubicBezTo>
                <a:cubicBezTo>
                  <a:pt x="1915" y="834"/>
                  <a:pt x="1910" y="828"/>
                  <a:pt x="1903" y="828"/>
                </a:cubicBezTo>
                <a:cubicBezTo>
                  <a:pt x="1896" y="828"/>
                  <a:pt x="1890" y="834"/>
                  <a:pt x="1890" y="841"/>
                </a:cubicBezTo>
                <a:cubicBezTo>
                  <a:pt x="1890" y="848"/>
                  <a:pt x="1896" y="853"/>
                  <a:pt x="1903" y="853"/>
                </a:cubicBezTo>
                <a:close/>
                <a:moveTo>
                  <a:pt x="1942" y="853"/>
                </a:moveTo>
                <a:cubicBezTo>
                  <a:pt x="1949" y="853"/>
                  <a:pt x="1955" y="848"/>
                  <a:pt x="1955" y="841"/>
                </a:cubicBezTo>
                <a:cubicBezTo>
                  <a:pt x="1955" y="834"/>
                  <a:pt x="1949" y="828"/>
                  <a:pt x="1942" y="828"/>
                </a:cubicBezTo>
                <a:cubicBezTo>
                  <a:pt x="1935" y="828"/>
                  <a:pt x="1929" y="834"/>
                  <a:pt x="1929" y="841"/>
                </a:cubicBezTo>
                <a:cubicBezTo>
                  <a:pt x="1929" y="848"/>
                  <a:pt x="1935" y="853"/>
                  <a:pt x="1942" y="853"/>
                </a:cubicBezTo>
                <a:close/>
                <a:moveTo>
                  <a:pt x="1981" y="853"/>
                </a:moveTo>
                <a:cubicBezTo>
                  <a:pt x="1988" y="853"/>
                  <a:pt x="1994" y="848"/>
                  <a:pt x="1994" y="841"/>
                </a:cubicBezTo>
                <a:cubicBezTo>
                  <a:pt x="1994" y="834"/>
                  <a:pt x="1988" y="828"/>
                  <a:pt x="1981" y="828"/>
                </a:cubicBezTo>
                <a:cubicBezTo>
                  <a:pt x="1974" y="828"/>
                  <a:pt x="1969" y="834"/>
                  <a:pt x="1969" y="841"/>
                </a:cubicBezTo>
                <a:cubicBezTo>
                  <a:pt x="1969" y="848"/>
                  <a:pt x="1974" y="853"/>
                  <a:pt x="1981" y="853"/>
                </a:cubicBezTo>
                <a:close/>
                <a:moveTo>
                  <a:pt x="2021" y="853"/>
                </a:moveTo>
                <a:cubicBezTo>
                  <a:pt x="2028" y="853"/>
                  <a:pt x="2034" y="848"/>
                  <a:pt x="2034" y="841"/>
                </a:cubicBezTo>
                <a:cubicBezTo>
                  <a:pt x="2034" y="834"/>
                  <a:pt x="2028" y="828"/>
                  <a:pt x="2021" y="828"/>
                </a:cubicBezTo>
                <a:cubicBezTo>
                  <a:pt x="2014" y="828"/>
                  <a:pt x="2008" y="834"/>
                  <a:pt x="2008" y="841"/>
                </a:cubicBezTo>
                <a:cubicBezTo>
                  <a:pt x="2008" y="848"/>
                  <a:pt x="2014" y="853"/>
                  <a:pt x="2021" y="853"/>
                </a:cubicBezTo>
                <a:close/>
                <a:moveTo>
                  <a:pt x="2060" y="853"/>
                </a:moveTo>
                <a:cubicBezTo>
                  <a:pt x="2067" y="853"/>
                  <a:pt x="2073" y="848"/>
                  <a:pt x="2073" y="841"/>
                </a:cubicBezTo>
                <a:cubicBezTo>
                  <a:pt x="2073" y="834"/>
                  <a:pt x="2067" y="828"/>
                  <a:pt x="2060" y="828"/>
                </a:cubicBezTo>
                <a:cubicBezTo>
                  <a:pt x="2053" y="828"/>
                  <a:pt x="2048" y="834"/>
                  <a:pt x="2048" y="841"/>
                </a:cubicBezTo>
                <a:cubicBezTo>
                  <a:pt x="2048" y="848"/>
                  <a:pt x="2053" y="853"/>
                  <a:pt x="2060" y="853"/>
                </a:cubicBezTo>
                <a:close/>
                <a:moveTo>
                  <a:pt x="2100" y="853"/>
                </a:moveTo>
                <a:cubicBezTo>
                  <a:pt x="2107" y="853"/>
                  <a:pt x="2112" y="848"/>
                  <a:pt x="2112" y="841"/>
                </a:cubicBezTo>
                <a:cubicBezTo>
                  <a:pt x="2112" y="834"/>
                  <a:pt x="2107" y="828"/>
                  <a:pt x="2100" y="828"/>
                </a:cubicBezTo>
                <a:cubicBezTo>
                  <a:pt x="2093" y="828"/>
                  <a:pt x="2087" y="834"/>
                  <a:pt x="2087" y="841"/>
                </a:cubicBezTo>
                <a:cubicBezTo>
                  <a:pt x="2087" y="848"/>
                  <a:pt x="2093" y="853"/>
                  <a:pt x="2100" y="853"/>
                </a:cubicBezTo>
                <a:close/>
                <a:moveTo>
                  <a:pt x="2139" y="853"/>
                </a:moveTo>
                <a:cubicBezTo>
                  <a:pt x="2146" y="853"/>
                  <a:pt x="2152" y="848"/>
                  <a:pt x="2152" y="841"/>
                </a:cubicBezTo>
                <a:cubicBezTo>
                  <a:pt x="2152" y="834"/>
                  <a:pt x="2146" y="828"/>
                  <a:pt x="2139" y="828"/>
                </a:cubicBezTo>
                <a:cubicBezTo>
                  <a:pt x="2132" y="828"/>
                  <a:pt x="2126" y="834"/>
                  <a:pt x="2126" y="841"/>
                </a:cubicBezTo>
                <a:cubicBezTo>
                  <a:pt x="2126" y="848"/>
                  <a:pt x="2132" y="853"/>
                  <a:pt x="2139" y="853"/>
                </a:cubicBezTo>
                <a:close/>
                <a:moveTo>
                  <a:pt x="2179" y="853"/>
                </a:moveTo>
                <a:cubicBezTo>
                  <a:pt x="2186" y="853"/>
                  <a:pt x="2191" y="848"/>
                  <a:pt x="2191" y="841"/>
                </a:cubicBezTo>
                <a:cubicBezTo>
                  <a:pt x="2191" y="834"/>
                  <a:pt x="2186" y="828"/>
                  <a:pt x="2179" y="828"/>
                </a:cubicBezTo>
                <a:cubicBezTo>
                  <a:pt x="2172" y="828"/>
                  <a:pt x="2166" y="834"/>
                  <a:pt x="2166" y="841"/>
                </a:cubicBezTo>
                <a:cubicBezTo>
                  <a:pt x="2166" y="848"/>
                  <a:pt x="2172" y="853"/>
                  <a:pt x="2179" y="853"/>
                </a:cubicBezTo>
                <a:close/>
                <a:moveTo>
                  <a:pt x="2257" y="853"/>
                </a:moveTo>
                <a:cubicBezTo>
                  <a:pt x="2264" y="853"/>
                  <a:pt x="2270" y="848"/>
                  <a:pt x="2270" y="841"/>
                </a:cubicBezTo>
                <a:cubicBezTo>
                  <a:pt x="2270" y="834"/>
                  <a:pt x="2264" y="828"/>
                  <a:pt x="2257" y="828"/>
                </a:cubicBezTo>
                <a:cubicBezTo>
                  <a:pt x="2250" y="828"/>
                  <a:pt x="2245" y="834"/>
                  <a:pt x="2245" y="841"/>
                </a:cubicBezTo>
                <a:cubicBezTo>
                  <a:pt x="2245" y="848"/>
                  <a:pt x="2250" y="853"/>
                  <a:pt x="2257" y="853"/>
                </a:cubicBezTo>
                <a:close/>
                <a:moveTo>
                  <a:pt x="2297" y="828"/>
                </a:moveTo>
                <a:cubicBezTo>
                  <a:pt x="2290" y="828"/>
                  <a:pt x="2284" y="834"/>
                  <a:pt x="2284" y="841"/>
                </a:cubicBezTo>
                <a:cubicBezTo>
                  <a:pt x="2284" y="848"/>
                  <a:pt x="2290" y="853"/>
                  <a:pt x="2297" y="853"/>
                </a:cubicBezTo>
                <a:cubicBezTo>
                  <a:pt x="2304" y="853"/>
                  <a:pt x="2310" y="848"/>
                  <a:pt x="2310" y="841"/>
                </a:cubicBezTo>
                <a:cubicBezTo>
                  <a:pt x="2310" y="834"/>
                  <a:pt x="2304" y="828"/>
                  <a:pt x="2297" y="828"/>
                </a:cubicBezTo>
                <a:close/>
                <a:moveTo>
                  <a:pt x="2336" y="828"/>
                </a:moveTo>
                <a:cubicBezTo>
                  <a:pt x="2329" y="828"/>
                  <a:pt x="2323" y="834"/>
                  <a:pt x="2323" y="841"/>
                </a:cubicBezTo>
                <a:cubicBezTo>
                  <a:pt x="2323" y="848"/>
                  <a:pt x="2329" y="853"/>
                  <a:pt x="2336" y="853"/>
                </a:cubicBezTo>
                <a:cubicBezTo>
                  <a:pt x="2343" y="853"/>
                  <a:pt x="2349" y="848"/>
                  <a:pt x="2349" y="841"/>
                </a:cubicBezTo>
                <a:cubicBezTo>
                  <a:pt x="2349" y="834"/>
                  <a:pt x="2343" y="828"/>
                  <a:pt x="2336" y="828"/>
                </a:cubicBezTo>
                <a:close/>
                <a:moveTo>
                  <a:pt x="2376" y="828"/>
                </a:moveTo>
                <a:cubicBezTo>
                  <a:pt x="2369" y="828"/>
                  <a:pt x="2363" y="834"/>
                  <a:pt x="2363" y="841"/>
                </a:cubicBezTo>
                <a:cubicBezTo>
                  <a:pt x="2363" y="848"/>
                  <a:pt x="2369" y="853"/>
                  <a:pt x="2376" y="853"/>
                </a:cubicBezTo>
                <a:cubicBezTo>
                  <a:pt x="2383" y="853"/>
                  <a:pt x="2388" y="848"/>
                  <a:pt x="2388" y="841"/>
                </a:cubicBezTo>
                <a:cubicBezTo>
                  <a:pt x="2388" y="834"/>
                  <a:pt x="2383" y="828"/>
                  <a:pt x="2376" y="828"/>
                </a:cubicBezTo>
                <a:close/>
                <a:moveTo>
                  <a:pt x="2415" y="853"/>
                </a:moveTo>
                <a:cubicBezTo>
                  <a:pt x="2422" y="853"/>
                  <a:pt x="2428" y="848"/>
                  <a:pt x="2428" y="841"/>
                </a:cubicBezTo>
                <a:cubicBezTo>
                  <a:pt x="2428" y="834"/>
                  <a:pt x="2422" y="828"/>
                  <a:pt x="2415" y="828"/>
                </a:cubicBezTo>
                <a:cubicBezTo>
                  <a:pt x="2408" y="828"/>
                  <a:pt x="2402" y="834"/>
                  <a:pt x="2402" y="841"/>
                </a:cubicBezTo>
                <a:cubicBezTo>
                  <a:pt x="2402" y="848"/>
                  <a:pt x="2408" y="853"/>
                  <a:pt x="2415" y="853"/>
                </a:cubicBezTo>
                <a:close/>
                <a:moveTo>
                  <a:pt x="2455" y="853"/>
                </a:moveTo>
                <a:cubicBezTo>
                  <a:pt x="2462" y="853"/>
                  <a:pt x="2467" y="848"/>
                  <a:pt x="2467" y="841"/>
                </a:cubicBezTo>
                <a:cubicBezTo>
                  <a:pt x="2467" y="834"/>
                  <a:pt x="2462" y="828"/>
                  <a:pt x="2455" y="828"/>
                </a:cubicBezTo>
                <a:cubicBezTo>
                  <a:pt x="2447" y="828"/>
                  <a:pt x="2442" y="834"/>
                  <a:pt x="2442" y="841"/>
                </a:cubicBezTo>
                <a:cubicBezTo>
                  <a:pt x="2442" y="848"/>
                  <a:pt x="2447" y="853"/>
                  <a:pt x="2455" y="853"/>
                </a:cubicBezTo>
                <a:close/>
                <a:moveTo>
                  <a:pt x="2494" y="853"/>
                </a:moveTo>
                <a:cubicBezTo>
                  <a:pt x="2501" y="853"/>
                  <a:pt x="2507" y="848"/>
                  <a:pt x="2507" y="841"/>
                </a:cubicBezTo>
                <a:cubicBezTo>
                  <a:pt x="2507" y="834"/>
                  <a:pt x="2501" y="828"/>
                  <a:pt x="2494" y="828"/>
                </a:cubicBezTo>
                <a:cubicBezTo>
                  <a:pt x="2487" y="828"/>
                  <a:pt x="2481" y="834"/>
                  <a:pt x="2481" y="841"/>
                </a:cubicBezTo>
                <a:cubicBezTo>
                  <a:pt x="2481" y="848"/>
                  <a:pt x="2487" y="853"/>
                  <a:pt x="2494" y="853"/>
                </a:cubicBezTo>
                <a:close/>
                <a:moveTo>
                  <a:pt x="2533" y="853"/>
                </a:moveTo>
                <a:cubicBezTo>
                  <a:pt x="2540" y="853"/>
                  <a:pt x="2546" y="848"/>
                  <a:pt x="2546" y="841"/>
                </a:cubicBezTo>
                <a:cubicBezTo>
                  <a:pt x="2546" y="834"/>
                  <a:pt x="2540" y="828"/>
                  <a:pt x="2533" y="828"/>
                </a:cubicBezTo>
                <a:cubicBezTo>
                  <a:pt x="2526" y="828"/>
                  <a:pt x="2521" y="834"/>
                  <a:pt x="2521" y="841"/>
                </a:cubicBezTo>
                <a:cubicBezTo>
                  <a:pt x="2521" y="848"/>
                  <a:pt x="2526" y="853"/>
                  <a:pt x="2533" y="853"/>
                </a:cubicBezTo>
                <a:close/>
                <a:moveTo>
                  <a:pt x="2573" y="853"/>
                </a:moveTo>
                <a:cubicBezTo>
                  <a:pt x="2580" y="853"/>
                  <a:pt x="2586" y="848"/>
                  <a:pt x="2586" y="841"/>
                </a:cubicBezTo>
                <a:cubicBezTo>
                  <a:pt x="2586" y="834"/>
                  <a:pt x="2580" y="828"/>
                  <a:pt x="2573" y="828"/>
                </a:cubicBezTo>
                <a:cubicBezTo>
                  <a:pt x="2566" y="828"/>
                  <a:pt x="2560" y="834"/>
                  <a:pt x="2560" y="841"/>
                </a:cubicBezTo>
                <a:cubicBezTo>
                  <a:pt x="2560" y="848"/>
                  <a:pt x="2566" y="853"/>
                  <a:pt x="2573" y="853"/>
                </a:cubicBezTo>
                <a:close/>
                <a:moveTo>
                  <a:pt x="2612" y="853"/>
                </a:moveTo>
                <a:cubicBezTo>
                  <a:pt x="2619" y="853"/>
                  <a:pt x="2625" y="848"/>
                  <a:pt x="2625" y="841"/>
                </a:cubicBezTo>
                <a:cubicBezTo>
                  <a:pt x="2625" y="834"/>
                  <a:pt x="2619" y="828"/>
                  <a:pt x="2612" y="828"/>
                </a:cubicBezTo>
                <a:cubicBezTo>
                  <a:pt x="2605" y="828"/>
                  <a:pt x="2599" y="834"/>
                  <a:pt x="2599" y="841"/>
                </a:cubicBezTo>
                <a:cubicBezTo>
                  <a:pt x="2599" y="848"/>
                  <a:pt x="2605" y="853"/>
                  <a:pt x="2612" y="853"/>
                </a:cubicBezTo>
                <a:close/>
                <a:moveTo>
                  <a:pt x="2652" y="853"/>
                </a:moveTo>
                <a:cubicBezTo>
                  <a:pt x="2659" y="853"/>
                  <a:pt x="2664" y="848"/>
                  <a:pt x="2664" y="841"/>
                </a:cubicBezTo>
                <a:cubicBezTo>
                  <a:pt x="2664" y="834"/>
                  <a:pt x="2659" y="828"/>
                  <a:pt x="2652" y="828"/>
                </a:cubicBezTo>
                <a:cubicBezTo>
                  <a:pt x="2645" y="828"/>
                  <a:pt x="2639" y="834"/>
                  <a:pt x="2639" y="841"/>
                </a:cubicBezTo>
                <a:cubicBezTo>
                  <a:pt x="2639" y="848"/>
                  <a:pt x="2645" y="853"/>
                  <a:pt x="2652" y="853"/>
                </a:cubicBezTo>
                <a:close/>
                <a:moveTo>
                  <a:pt x="2691" y="853"/>
                </a:moveTo>
                <a:cubicBezTo>
                  <a:pt x="2698" y="853"/>
                  <a:pt x="2704" y="848"/>
                  <a:pt x="2704" y="841"/>
                </a:cubicBezTo>
                <a:cubicBezTo>
                  <a:pt x="2704" y="834"/>
                  <a:pt x="2698" y="828"/>
                  <a:pt x="2691" y="828"/>
                </a:cubicBezTo>
                <a:cubicBezTo>
                  <a:pt x="2684" y="828"/>
                  <a:pt x="2678" y="834"/>
                  <a:pt x="2678" y="841"/>
                </a:cubicBezTo>
                <a:cubicBezTo>
                  <a:pt x="2678" y="848"/>
                  <a:pt x="2684" y="853"/>
                  <a:pt x="2691" y="853"/>
                </a:cubicBezTo>
                <a:close/>
                <a:moveTo>
                  <a:pt x="2730" y="853"/>
                </a:moveTo>
                <a:cubicBezTo>
                  <a:pt x="2738" y="853"/>
                  <a:pt x="2743" y="848"/>
                  <a:pt x="2743" y="841"/>
                </a:cubicBezTo>
                <a:cubicBezTo>
                  <a:pt x="2743" y="834"/>
                  <a:pt x="2738" y="828"/>
                  <a:pt x="2730" y="828"/>
                </a:cubicBezTo>
                <a:cubicBezTo>
                  <a:pt x="2723" y="828"/>
                  <a:pt x="2718" y="834"/>
                  <a:pt x="2718" y="841"/>
                </a:cubicBezTo>
                <a:cubicBezTo>
                  <a:pt x="2718" y="848"/>
                  <a:pt x="2723" y="853"/>
                  <a:pt x="2730" y="853"/>
                </a:cubicBezTo>
                <a:close/>
                <a:moveTo>
                  <a:pt x="2770" y="853"/>
                </a:moveTo>
                <a:cubicBezTo>
                  <a:pt x="2777" y="853"/>
                  <a:pt x="2783" y="848"/>
                  <a:pt x="2783" y="841"/>
                </a:cubicBezTo>
                <a:cubicBezTo>
                  <a:pt x="2783" y="834"/>
                  <a:pt x="2777" y="828"/>
                  <a:pt x="2770" y="828"/>
                </a:cubicBezTo>
                <a:cubicBezTo>
                  <a:pt x="2763" y="828"/>
                  <a:pt x="2757" y="834"/>
                  <a:pt x="2757" y="841"/>
                </a:cubicBezTo>
                <a:cubicBezTo>
                  <a:pt x="2757" y="848"/>
                  <a:pt x="2763" y="853"/>
                  <a:pt x="2770" y="853"/>
                </a:cubicBezTo>
                <a:close/>
                <a:moveTo>
                  <a:pt x="2809" y="853"/>
                </a:moveTo>
                <a:cubicBezTo>
                  <a:pt x="2816" y="853"/>
                  <a:pt x="2822" y="848"/>
                  <a:pt x="2822" y="841"/>
                </a:cubicBezTo>
                <a:cubicBezTo>
                  <a:pt x="2822" y="834"/>
                  <a:pt x="2816" y="828"/>
                  <a:pt x="2809" y="828"/>
                </a:cubicBezTo>
                <a:cubicBezTo>
                  <a:pt x="2802" y="828"/>
                  <a:pt x="2797" y="834"/>
                  <a:pt x="2797" y="841"/>
                </a:cubicBezTo>
                <a:cubicBezTo>
                  <a:pt x="2797" y="848"/>
                  <a:pt x="2802" y="853"/>
                  <a:pt x="2809" y="853"/>
                </a:cubicBezTo>
                <a:close/>
                <a:moveTo>
                  <a:pt x="2849" y="853"/>
                </a:moveTo>
                <a:cubicBezTo>
                  <a:pt x="2856" y="853"/>
                  <a:pt x="2862" y="848"/>
                  <a:pt x="2862" y="841"/>
                </a:cubicBezTo>
                <a:cubicBezTo>
                  <a:pt x="2862" y="834"/>
                  <a:pt x="2856" y="828"/>
                  <a:pt x="2849" y="828"/>
                </a:cubicBezTo>
                <a:cubicBezTo>
                  <a:pt x="2842" y="828"/>
                  <a:pt x="2836" y="834"/>
                  <a:pt x="2836" y="841"/>
                </a:cubicBezTo>
                <a:cubicBezTo>
                  <a:pt x="2836" y="848"/>
                  <a:pt x="2842" y="853"/>
                  <a:pt x="2849" y="853"/>
                </a:cubicBezTo>
                <a:close/>
                <a:moveTo>
                  <a:pt x="2888" y="853"/>
                </a:moveTo>
                <a:cubicBezTo>
                  <a:pt x="2895" y="853"/>
                  <a:pt x="2901" y="848"/>
                  <a:pt x="2901" y="841"/>
                </a:cubicBezTo>
                <a:cubicBezTo>
                  <a:pt x="2901" y="834"/>
                  <a:pt x="2895" y="828"/>
                  <a:pt x="2888" y="828"/>
                </a:cubicBezTo>
                <a:cubicBezTo>
                  <a:pt x="2881" y="828"/>
                  <a:pt x="2875" y="834"/>
                  <a:pt x="2875" y="841"/>
                </a:cubicBezTo>
                <a:cubicBezTo>
                  <a:pt x="2875" y="848"/>
                  <a:pt x="2881" y="853"/>
                  <a:pt x="2888" y="853"/>
                </a:cubicBezTo>
                <a:close/>
                <a:moveTo>
                  <a:pt x="641" y="893"/>
                </a:moveTo>
                <a:cubicBezTo>
                  <a:pt x="648" y="893"/>
                  <a:pt x="654" y="887"/>
                  <a:pt x="654" y="880"/>
                </a:cubicBezTo>
                <a:cubicBezTo>
                  <a:pt x="654" y="873"/>
                  <a:pt x="648" y="867"/>
                  <a:pt x="641" y="867"/>
                </a:cubicBezTo>
                <a:cubicBezTo>
                  <a:pt x="634" y="867"/>
                  <a:pt x="628" y="873"/>
                  <a:pt x="628" y="880"/>
                </a:cubicBezTo>
                <a:cubicBezTo>
                  <a:pt x="628" y="887"/>
                  <a:pt x="634" y="893"/>
                  <a:pt x="641" y="893"/>
                </a:cubicBezTo>
                <a:close/>
                <a:moveTo>
                  <a:pt x="680" y="893"/>
                </a:moveTo>
                <a:cubicBezTo>
                  <a:pt x="687" y="893"/>
                  <a:pt x="693" y="887"/>
                  <a:pt x="693" y="880"/>
                </a:cubicBezTo>
                <a:cubicBezTo>
                  <a:pt x="693" y="873"/>
                  <a:pt x="687" y="867"/>
                  <a:pt x="680" y="867"/>
                </a:cubicBezTo>
                <a:cubicBezTo>
                  <a:pt x="673" y="867"/>
                  <a:pt x="668" y="873"/>
                  <a:pt x="668" y="880"/>
                </a:cubicBezTo>
                <a:cubicBezTo>
                  <a:pt x="668" y="887"/>
                  <a:pt x="673" y="893"/>
                  <a:pt x="680" y="893"/>
                </a:cubicBezTo>
                <a:close/>
                <a:moveTo>
                  <a:pt x="1548" y="893"/>
                </a:moveTo>
                <a:cubicBezTo>
                  <a:pt x="1555" y="893"/>
                  <a:pt x="1561" y="887"/>
                  <a:pt x="1561" y="880"/>
                </a:cubicBezTo>
                <a:cubicBezTo>
                  <a:pt x="1561" y="873"/>
                  <a:pt x="1555" y="867"/>
                  <a:pt x="1548" y="867"/>
                </a:cubicBezTo>
                <a:cubicBezTo>
                  <a:pt x="1541" y="867"/>
                  <a:pt x="1535" y="873"/>
                  <a:pt x="1535" y="880"/>
                </a:cubicBezTo>
                <a:cubicBezTo>
                  <a:pt x="1535" y="887"/>
                  <a:pt x="1541" y="893"/>
                  <a:pt x="1548" y="893"/>
                </a:cubicBezTo>
                <a:close/>
                <a:moveTo>
                  <a:pt x="1587" y="893"/>
                </a:moveTo>
                <a:cubicBezTo>
                  <a:pt x="1594" y="893"/>
                  <a:pt x="1600" y="887"/>
                  <a:pt x="1600" y="880"/>
                </a:cubicBezTo>
                <a:cubicBezTo>
                  <a:pt x="1600" y="873"/>
                  <a:pt x="1594" y="867"/>
                  <a:pt x="1587" y="867"/>
                </a:cubicBezTo>
                <a:cubicBezTo>
                  <a:pt x="1580" y="867"/>
                  <a:pt x="1574" y="873"/>
                  <a:pt x="1574" y="880"/>
                </a:cubicBezTo>
                <a:cubicBezTo>
                  <a:pt x="1574" y="887"/>
                  <a:pt x="1580" y="893"/>
                  <a:pt x="1587" y="893"/>
                </a:cubicBezTo>
                <a:close/>
                <a:moveTo>
                  <a:pt x="1627" y="893"/>
                </a:moveTo>
                <a:cubicBezTo>
                  <a:pt x="1634" y="893"/>
                  <a:pt x="1639" y="887"/>
                  <a:pt x="1639" y="880"/>
                </a:cubicBezTo>
                <a:cubicBezTo>
                  <a:pt x="1639" y="873"/>
                  <a:pt x="1634" y="867"/>
                  <a:pt x="1627" y="867"/>
                </a:cubicBezTo>
                <a:cubicBezTo>
                  <a:pt x="1620" y="867"/>
                  <a:pt x="1614" y="873"/>
                  <a:pt x="1614" y="880"/>
                </a:cubicBezTo>
                <a:cubicBezTo>
                  <a:pt x="1614" y="887"/>
                  <a:pt x="1620" y="893"/>
                  <a:pt x="1627" y="893"/>
                </a:cubicBezTo>
                <a:close/>
                <a:moveTo>
                  <a:pt x="1666" y="893"/>
                </a:moveTo>
                <a:cubicBezTo>
                  <a:pt x="1673" y="893"/>
                  <a:pt x="1679" y="887"/>
                  <a:pt x="1679" y="880"/>
                </a:cubicBezTo>
                <a:cubicBezTo>
                  <a:pt x="1679" y="873"/>
                  <a:pt x="1673" y="867"/>
                  <a:pt x="1666" y="867"/>
                </a:cubicBezTo>
                <a:cubicBezTo>
                  <a:pt x="1659" y="867"/>
                  <a:pt x="1653" y="873"/>
                  <a:pt x="1653" y="880"/>
                </a:cubicBezTo>
                <a:cubicBezTo>
                  <a:pt x="1653" y="887"/>
                  <a:pt x="1659" y="893"/>
                  <a:pt x="1666" y="893"/>
                </a:cubicBezTo>
                <a:close/>
                <a:moveTo>
                  <a:pt x="1705" y="893"/>
                </a:moveTo>
                <a:cubicBezTo>
                  <a:pt x="1713" y="893"/>
                  <a:pt x="1718" y="887"/>
                  <a:pt x="1718" y="880"/>
                </a:cubicBezTo>
                <a:cubicBezTo>
                  <a:pt x="1718" y="873"/>
                  <a:pt x="1713" y="867"/>
                  <a:pt x="1705" y="867"/>
                </a:cubicBezTo>
                <a:cubicBezTo>
                  <a:pt x="1698" y="867"/>
                  <a:pt x="1693" y="873"/>
                  <a:pt x="1693" y="880"/>
                </a:cubicBezTo>
                <a:cubicBezTo>
                  <a:pt x="1693" y="887"/>
                  <a:pt x="1698" y="893"/>
                  <a:pt x="1705" y="893"/>
                </a:cubicBezTo>
                <a:close/>
                <a:moveTo>
                  <a:pt x="1745" y="893"/>
                </a:moveTo>
                <a:cubicBezTo>
                  <a:pt x="1752" y="893"/>
                  <a:pt x="1758" y="887"/>
                  <a:pt x="1758" y="880"/>
                </a:cubicBezTo>
                <a:cubicBezTo>
                  <a:pt x="1758" y="873"/>
                  <a:pt x="1752" y="867"/>
                  <a:pt x="1745" y="867"/>
                </a:cubicBezTo>
                <a:cubicBezTo>
                  <a:pt x="1738" y="867"/>
                  <a:pt x="1732" y="873"/>
                  <a:pt x="1732" y="880"/>
                </a:cubicBezTo>
                <a:cubicBezTo>
                  <a:pt x="1732" y="887"/>
                  <a:pt x="1738" y="893"/>
                  <a:pt x="1745" y="893"/>
                </a:cubicBezTo>
                <a:close/>
                <a:moveTo>
                  <a:pt x="1784" y="893"/>
                </a:moveTo>
                <a:cubicBezTo>
                  <a:pt x="1791" y="893"/>
                  <a:pt x="1797" y="887"/>
                  <a:pt x="1797" y="880"/>
                </a:cubicBezTo>
                <a:cubicBezTo>
                  <a:pt x="1797" y="873"/>
                  <a:pt x="1791" y="867"/>
                  <a:pt x="1784" y="867"/>
                </a:cubicBezTo>
                <a:cubicBezTo>
                  <a:pt x="1777" y="867"/>
                  <a:pt x="1772" y="873"/>
                  <a:pt x="1772" y="880"/>
                </a:cubicBezTo>
                <a:cubicBezTo>
                  <a:pt x="1772" y="887"/>
                  <a:pt x="1777" y="893"/>
                  <a:pt x="1784" y="893"/>
                </a:cubicBezTo>
                <a:close/>
                <a:moveTo>
                  <a:pt x="1824" y="893"/>
                </a:moveTo>
                <a:cubicBezTo>
                  <a:pt x="1831" y="893"/>
                  <a:pt x="1836" y="887"/>
                  <a:pt x="1836" y="880"/>
                </a:cubicBezTo>
                <a:cubicBezTo>
                  <a:pt x="1836" y="873"/>
                  <a:pt x="1831" y="867"/>
                  <a:pt x="1824" y="867"/>
                </a:cubicBezTo>
                <a:cubicBezTo>
                  <a:pt x="1817" y="867"/>
                  <a:pt x="1811" y="873"/>
                  <a:pt x="1811" y="880"/>
                </a:cubicBezTo>
                <a:cubicBezTo>
                  <a:pt x="1811" y="887"/>
                  <a:pt x="1817" y="893"/>
                  <a:pt x="1824" y="893"/>
                </a:cubicBezTo>
                <a:close/>
                <a:moveTo>
                  <a:pt x="1863" y="893"/>
                </a:moveTo>
                <a:cubicBezTo>
                  <a:pt x="1870" y="893"/>
                  <a:pt x="1876" y="887"/>
                  <a:pt x="1876" y="880"/>
                </a:cubicBezTo>
                <a:cubicBezTo>
                  <a:pt x="1876" y="873"/>
                  <a:pt x="1870" y="867"/>
                  <a:pt x="1863" y="867"/>
                </a:cubicBezTo>
                <a:cubicBezTo>
                  <a:pt x="1856" y="867"/>
                  <a:pt x="1850" y="873"/>
                  <a:pt x="1850" y="880"/>
                </a:cubicBezTo>
                <a:cubicBezTo>
                  <a:pt x="1850" y="887"/>
                  <a:pt x="1856" y="893"/>
                  <a:pt x="1863" y="893"/>
                </a:cubicBezTo>
                <a:close/>
                <a:moveTo>
                  <a:pt x="1903" y="893"/>
                </a:moveTo>
                <a:cubicBezTo>
                  <a:pt x="1910" y="893"/>
                  <a:pt x="1915" y="887"/>
                  <a:pt x="1915" y="880"/>
                </a:cubicBezTo>
                <a:cubicBezTo>
                  <a:pt x="1915" y="873"/>
                  <a:pt x="1910" y="867"/>
                  <a:pt x="1903" y="867"/>
                </a:cubicBezTo>
                <a:cubicBezTo>
                  <a:pt x="1896" y="867"/>
                  <a:pt x="1890" y="873"/>
                  <a:pt x="1890" y="880"/>
                </a:cubicBezTo>
                <a:cubicBezTo>
                  <a:pt x="1890" y="887"/>
                  <a:pt x="1896" y="893"/>
                  <a:pt x="1903" y="893"/>
                </a:cubicBezTo>
                <a:close/>
                <a:moveTo>
                  <a:pt x="1942" y="893"/>
                </a:moveTo>
                <a:cubicBezTo>
                  <a:pt x="1949" y="893"/>
                  <a:pt x="1955" y="887"/>
                  <a:pt x="1955" y="880"/>
                </a:cubicBezTo>
                <a:cubicBezTo>
                  <a:pt x="1955" y="873"/>
                  <a:pt x="1949" y="867"/>
                  <a:pt x="1942" y="867"/>
                </a:cubicBezTo>
                <a:cubicBezTo>
                  <a:pt x="1935" y="867"/>
                  <a:pt x="1929" y="873"/>
                  <a:pt x="1929" y="880"/>
                </a:cubicBezTo>
                <a:cubicBezTo>
                  <a:pt x="1929" y="887"/>
                  <a:pt x="1935" y="893"/>
                  <a:pt x="1942" y="893"/>
                </a:cubicBezTo>
                <a:close/>
                <a:moveTo>
                  <a:pt x="1981" y="893"/>
                </a:moveTo>
                <a:cubicBezTo>
                  <a:pt x="1988" y="893"/>
                  <a:pt x="1994" y="887"/>
                  <a:pt x="1994" y="880"/>
                </a:cubicBezTo>
                <a:cubicBezTo>
                  <a:pt x="1994" y="873"/>
                  <a:pt x="1988" y="867"/>
                  <a:pt x="1981" y="867"/>
                </a:cubicBezTo>
                <a:cubicBezTo>
                  <a:pt x="1974" y="867"/>
                  <a:pt x="1969" y="873"/>
                  <a:pt x="1969" y="880"/>
                </a:cubicBezTo>
                <a:cubicBezTo>
                  <a:pt x="1969" y="887"/>
                  <a:pt x="1974" y="893"/>
                  <a:pt x="1981" y="893"/>
                </a:cubicBezTo>
                <a:close/>
                <a:moveTo>
                  <a:pt x="2021" y="893"/>
                </a:moveTo>
                <a:cubicBezTo>
                  <a:pt x="2028" y="893"/>
                  <a:pt x="2034" y="887"/>
                  <a:pt x="2034" y="880"/>
                </a:cubicBezTo>
                <a:cubicBezTo>
                  <a:pt x="2034" y="873"/>
                  <a:pt x="2028" y="867"/>
                  <a:pt x="2021" y="867"/>
                </a:cubicBezTo>
                <a:cubicBezTo>
                  <a:pt x="2014" y="867"/>
                  <a:pt x="2008" y="873"/>
                  <a:pt x="2008" y="880"/>
                </a:cubicBezTo>
                <a:cubicBezTo>
                  <a:pt x="2008" y="887"/>
                  <a:pt x="2014" y="893"/>
                  <a:pt x="2021" y="893"/>
                </a:cubicBezTo>
                <a:close/>
                <a:moveTo>
                  <a:pt x="2100" y="893"/>
                </a:moveTo>
                <a:cubicBezTo>
                  <a:pt x="2107" y="893"/>
                  <a:pt x="2112" y="887"/>
                  <a:pt x="2112" y="880"/>
                </a:cubicBezTo>
                <a:cubicBezTo>
                  <a:pt x="2112" y="873"/>
                  <a:pt x="2107" y="867"/>
                  <a:pt x="2100" y="867"/>
                </a:cubicBezTo>
                <a:cubicBezTo>
                  <a:pt x="2093" y="867"/>
                  <a:pt x="2087" y="873"/>
                  <a:pt x="2087" y="880"/>
                </a:cubicBezTo>
                <a:cubicBezTo>
                  <a:pt x="2087" y="887"/>
                  <a:pt x="2093" y="893"/>
                  <a:pt x="2100" y="893"/>
                </a:cubicBezTo>
                <a:close/>
                <a:moveTo>
                  <a:pt x="2139" y="893"/>
                </a:moveTo>
                <a:cubicBezTo>
                  <a:pt x="2146" y="893"/>
                  <a:pt x="2152" y="887"/>
                  <a:pt x="2152" y="880"/>
                </a:cubicBezTo>
                <a:cubicBezTo>
                  <a:pt x="2152" y="873"/>
                  <a:pt x="2146" y="867"/>
                  <a:pt x="2139" y="867"/>
                </a:cubicBezTo>
                <a:cubicBezTo>
                  <a:pt x="2132" y="867"/>
                  <a:pt x="2126" y="873"/>
                  <a:pt x="2126" y="880"/>
                </a:cubicBezTo>
                <a:cubicBezTo>
                  <a:pt x="2126" y="887"/>
                  <a:pt x="2132" y="893"/>
                  <a:pt x="2139" y="893"/>
                </a:cubicBezTo>
                <a:close/>
                <a:moveTo>
                  <a:pt x="2179" y="893"/>
                </a:moveTo>
                <a:cubicBezTo>
                  <a:pt x="2186" y="893"/>
                  <a:pt x="2191" y="887"/>
                  <a:pt x="2191" y="880"/>
                </a:cubicBezTo>
                <a:cubicBezTo>
                  <a:pt x="2191" y="873"/>
                  <a:pt x="2186" y="867"/>
                  <a:pt x="2179" y="867"/>
                </a:cubicBezTo>
                <a:cubicBezTo>
                  <a:pt x="2172" y="867"/>
                  <a:pt x="2166" y="873"/>
                  <a:pt x="2166" y="880"/>
                </a:cubicBezTo>
                <a:cubicBezTo>
                  <a:pt x="2166" y="887"/>
                  <a:pt x="2172" y="893"/>
                  <a:pt x="2179" y="893"/>
                </a:cubicBezTo>
                <a:close/>
                <a:moveTo>
                  <a:pt x="2218" y="893"/>
                </a:moveTo>
                <a:cubicBezTo>
                  <a:pt x="2225" y="893"/>
                  <a:pt x="2231" y="887"/>
                  <a:pt x="2231" y="880"/>
                </a:cubicBezTo>
                <a:cubicBezTo>
                  <a:pt x="2231" y="873"/>
                  <a:pt x="2225" y="867"/>
                  <a:pt x="2218" y="867"/>
                </a:cubicBezTo>
                <a:cubicBezTo>
                  <a:pt x="2211" y="867"/>
                  <a:pt x="2205" y="873"/>
                  <a:pt x="2205" y="880"/>
                </a:cubicBezTo>
                <a:cubicBezTo>
                  <a:pt x="2205" y="887"/>
                  <a:pt x="2211" y="893"/>
                  <a:pt x="2218" y="893"/>
                </a:cubicBezTo>
                <a:close/>
                <a:moveTo>
                  <a:pt x="2257" y="867"/>
                </a:moveTo>
                <a:cubicBezTo>
                  <a:pt x="2250" y="867"/>
                  <a:pt x="2245" y="873"/>
                  <a:pt x="2245" y="880"/>
                </a:cubicBezTo>
                <a:cubicBezTo>
                  <a:pt x="2245" y="887"/>
                  <a:pt x="2250" y="893"/>
                  <a:pt x="2257" y="893"/>
                </a:cubicBezTo>
                <a:cubicBezTo>
                  <a:pt x="2264" y="893"/>
                  <a:pt x="2270" y="887"/>
                  <a:pt x="2270" y="880"/>
                </a:cubicBezTo>
                <a:cubicBezTo>
                  <a:pt x="2270" y="873"/>
                  <a:pt x="2264" y="867"/>
                  <a:pt x="2257" y="867"/>
                </a:cubicBezTo>
                <a:close/>
                <a:moveTo>
                  <a:pt x="2415" y="867"/>
                </a:moveTo>
                <a:cubicBezTo>
                  <a:pt x="2408" y="867"/>
                  <a:pt x="2402" y="873"/>
                  <a:pt x="2402" y="880"/>
                </a:cubicBezTo>
                <a:cubicBezTo>
                  <a:pt x="2402" y="887"/>
                  <a:pt x="2408" y="893"/>
                  <a:pt x="2415" y="893"/>
                </a:cubicBezTo>
                <a:cubicBezTo>
                  <a:pt x="2422" y="893"/>
                  <a:pt x="2428" y="887"/>
                  <a:pt x="2428" y="880"/>
                </a:cubicBezTo>
                <a:cubicBezTo>
                  <a:pt x="2428" y="873"/>
                  <a:pt x="2422" y="867"/>
                  <a:pt x="2415" y="867"/>
                </a:cubicBezTo>
                <a:close/>
                <a:moveTo>
                  <a:pt x="2455" y="893"/>
                </a:moveTo>
                <a:cubicBezTo>
                  <a:pt x="2462" y="893"/>
                  <a:pt x="2467" y="887"/>
                  <a:pt x="2467" y="880"/>
                </a:cubicBezTo>
                <a:cubicBezTo>
                  <a:pt x="2467" y="873"/>
                  <a:pt x="2462" y="867"/>
                  <a:pt x="2455" y="867"/>
                </a:cubicBezTo>
                <a:cubicBezTo>
                  <a:pt x="2447" y="867"/>
                  <a:pt x="2442" y="873"/>
                  <a:pt x="2442" y="880"/>
                </a:cubicBezTo>
                <a:cubicBezTo>
                  <a:pt x="2442" y="887"/>
                  <a:pt x="2447" y="893"/>
                  <a:pt x="2455" y="893"/>
                </a:cubicBezTo>
                <a:close/>
                <a:moveTo>
                  <a:pt x="2494" y="893"/>
                </a:moveTo>
                <a:cubicBezTo>
                  <a:pt x="2501" y="893"/>
                  <a:pt x="2507" y="887"/>
                  <a:pt x="2507" y="880"/>
                </a:cubicBezTo>
                <a:cubicBezTo>
                  <a:pt x="2507" y="873"/>
                  <a:pt x="2501" y="867"/>
                  <a:pt x="2494" y="867"/>
                </a:cubicBezTo>
                <a:cubicBezTo>
                  <a:pt x="2487" y="867"/>
                  <a:pt x="2481" y="873"/>
                  <a:pt x="2481" y="880"/>
                </a:cubicBezTo>
                <a:cubicBezTo>
                  <a:pt x="2481" y="887"/>
                  <a:pt x="2487" y="893"/>
                  <a:pt x="2494" y="893"/>
                </a:cubicBezTo>
                <a:close/>
                <a:moveTo>
                  <a:pt x="2533" y="893"/>
                </a:moveTo>
                <a:cubicBezTo>
                  <a:pt x="2540" y="893"/>
                  <a:pt x="2546" y="887"/>
                  <a:pt x="2546" y="880"/>
                </a:cubicBezTo>
                <a:cubicBezTo>
                  <a:pt x="2546" y="873"/>
                  <a:pt x="2540" y="867"/>
                  <a:pt x="2533" y="867"/>
                </a:cubicBezTo>
                <a:cubicBezTo>
                  <a:pt x="2526" y="867"/>
                  <a:pt x="2521" y="873"/>
                  <a:pt x="2521" y="880"/>
                </a:cubicBezTo>
                <a:cubicBezTo>
                  <a:pt x="2521" y="887"/>
                  <a:pt x="2526" y="893"/>
                  <a:pt x="2533" y="893"/>
                </a:cubicBezTo>
                <a:close/>
                <a:moveTo>
                  <a:pt x="2573" y="893"/>
                </a:moveTo>
                <a:cubicBezTo>
                  <a:pt x="2580" y="893"/>
                  <a:pt x="2586" y="887"/>
                  <a:pt x="2586" y="880"/>
                </a:cubicBezTo>
                <a:cubicBezTo>
                  <a:pt x="2586" y="873"/>
                  <a:pt x="2580" y="867"/>
                  <a:pt x="2573" y="867"/>
                </a:cubicBezTo>
                <a:cubicBezTo>
                  <a:pt x="2566" y="867"/>
                  <a:pt x="2560" y="873"/>
                  <a:pt x="2560" y="880"/>
                </a:cubicBezTo>
                <a:cubicBezTo>
                  <a:pt x="2560" y="887"/>
                  <a:pt x="2566" y="893"/>
                  <a:pt x="2573" y="893"/>
                </a:cubicBezTo>
                <a:close/>
                <a:moveTo>
                  <a:pt x="2612" y="867"/>
                </a:moveTo>
                <a:cubicBezTo>
                  <a:pt x="2605" y="867"/>
                  <a:pt x="2599" y="873"/>
                  <a:pt x="2599" y="880"/>
                </a:cubicBezTo>
                <a:cubicBezTo>
                  <a:pt x="2599" y="887"/>
                  <a:pt x="2605" y="893"/>
                  <a:pt x="2612" y="893"/>
                </a:cubicBezTo>
                <a:cubicBezTo>
                  <a:pt x="2619" y="893"/>
                  <a:pt x="2625" y="887"/>
                  <a:pt x="2625" y="880"/>
                </a:cubicBezTo>
                <a:cubicBezTo>
                  <a:pt x="2625" y="873"/>
                  <a:pt x="2619" y="867"/>
                  <a:pt x="2612" y="867"/>
                </a:cubicBezTo>
                <a:close/>
                <a:moveTo>
                  <a:pt x="2652" y="893"/>
                </a:moveTo>
                <a:cubicBezTo>
                  <a:pt x="2659" y="893"/>
                  <a:pt x="2664" y="887"/>
                  <a:pt x="2664" y="880"/>
                </a:cubicBezTo>
                <a:cubicBezTo>
                  <a:pt x="2664" y="873"/>
                  <a:pt x="2659" y="867"/>
                  <a:pt x="2652" y="867"/>
                </a:cubicBezTo>
                <a:cubicBezTo>
                  <a:pt x="2645" y="867"/>
                  <a:pt x="2639" y="873"/>
                  <a:pt x="2639" y="880"/>
                </a:cubicBezTo>
                <a:cubicBezTo>
                  <a:pt x="2639" y="887"/>
                  <a:pt x="2645" y="893"/>
                  <a:pt x="2652" y="893"/>
                </a:cubicBezTo>
                <a:close/>
                <a:moveTo>
                  <a:pt x="2691" y="893"/>
                </a:moveTo>
                <a:cubicBezTo>
                  <a:pt x="2698" y="893"/>
                  <a:pt x="2704" y="887"/>
                  <a:pt x="2704" y="880"/>
                </a:cubicBezTo>
                <a:cubicBezTo>
                  <a:pt x="2704" y="873"/>
                  <a:pt x="2698" y="867"/>
                  <a:pt x="2691" y="867"/>
                </a:cubicBezTo>
                <a:cubicBezTo>
                  <a:pt x="2684" y="867"/>
                  <a:pt x="2678" y="873"/>
                  <a:pt x="2678" y="880"/>
                </a:cubicBezTo>
                <a:cubicBezTo>
                  <a:pt x="2678" y="887"/>
                  <a:pt x="2684" y="893"/>
                  <a:pt x="2691" y="893"/>
                </a:cubicBezTo>
                <a:close/>
                <a:moveTo>
                  <a:pt x="2730" y="893"/>
                </a:moveTo>
                <a:cubicBezTo>
                  <a:pt x="2738" y="893"/>
                  <a:pt x="2743" y="887"/>
                  <a:pt x="2743" y="880"/>
                </a:cubicBezTo>
                <a:cubicBezTo>
                  <a:pt x="2743" y="873"/>
                  <a:pt x="2738" y="867"/>
                  <a:pt x="2730" y="867"/>
                </a:cubicBezTo>
                <a:cubicBezTo>
                  <a:pt x="2723" y="867"/>
                  <a:pt x="2718" y="873"/>
                  <a:pt x="2718" y="880"/>
                </a:cubicBezTo>
                <a:cubicBezTo>
                  <a:pt x="2718" y="887"/>
                  <a:pt x="2723" y="893"/>
                  <a:pt x="2730" y="893"/>
                </a:cubicBezTo>
                <a:close/>
                <a:moveTo>
                  <a:pt x="2770" y="893"/>
                </a:moveTo>
                <a:cubicBezTo>
                  <a:pt x="2777" y="893"/>
                  <a:pt x="2783" y="887"/>
                  <a:pt x="2783" y="880"/>
                </a:cubicBezTo>
                <a:cubicBezTo>
                  <a:pt x="2783" y="873"/>
                  <a:pt x="2777" y="867"/>
                  <a:pt x="2770" y="867"/>
                </a:cubicBezTo>
                <a:cubicBezTo>
                  <a:pt x="2763" y="867"/>
                  <a:pt x="2757" y="873"/>
                  <a:pt x="2757" y="880"/>
                </a:cubicBezTo>
                <a:cubicBezTo>
                  <a:pt x="2757" y="887"/>
                  <a:pt x="2763" y="893"/>
                  <a:pt x="2770" y="893"/>
                </a:cubicBezTo>
                <a:close/>
                <a:moveTo>
                  <a:pt x="2809" y="893"/>
                </a:moveTo>
                <a:cubicBezTo>
                  <a:pt x="2816" y="893"/>
                  <a:pt x="2822" y="887"/>
                  <a:pt x="2822" y="880"/>
                </a:cubicBezTo>
                <a:cubicBezTo>
                  <a:pt x="2822" y="873"/>
                  <a:pt x="2816" y="867"/>
                  <a:pt x="2809" y="867"/>
                </a:cubicBezTo>
                <a:cubicBezTo>
                  <a:pt x="2802" y="867"/>
                  <a:pt x="2797" y="873"/>
                  <a:pt x="2797" y="880"/>
                </a:cubicBezTo>
                <a:cubicBezTo>
                  <a:pt x="2797" y="887"/>
                  <a:pt x="2802" y="893"/>
                  <a:pt x="2809" y="893"/>
                </a:cubicBezTo>
                <a:close/>
                <a:moveTo>
                  <a:pt x="2849" y="893"/>
                </a:moveTo>
                <a:cubicBezTo>
                  <a:pt x="2856" y="893"/>
                  <a:pt x="2862" y="887"/>
                  <a:pt x="2862" y="880"/>
                </a:cubicBezTo>
                <a:cubicBezTo>
                  <a:pt x="2862" y="873"/>
                  <a:pt x="2856" y="867"/>
                  <a:pt x="2849" y="867"/>
                </a:cubicBezTo>
                <a:cubicBezTo>
                  <a:pt x="2842" y="867"/>
                  <a:pt x="2836" y="873"/>
                  <a:pt x="2836" y="880"/>
                </a:cubicBezTo>
                <a:cubicBezTo>
                  <a:pt x="2836" y="887"/>
                  <a:pt x="2842" y="893"/>
                  <a:pt x="2849" y="893"/>
                </a:cubicBezTo>
                <a:close/>
                <a:moveTo>
                  <a:pt x="2888" y="893"/>
                </a:moveTo>
                <a:cubicBezTo>
                  <a:pt x="2895" y="893"/>
                  <a:pt x="2901" y="887"/>
                  <a:pt x="2901" y="880"/>
                </a:cubicBezTo>
                <a:cubicBezTo>
                  <a:pt x="2901" y="873"/>
                  <a:pt x="2895" y="867"/>
                  <a:pt x="2888" y="867"/>
                </a:cubicBezTo>
                <a:cubicBezTo>
                  <a:pt x="2881" y="867"/>
                  <a:pt x="2875" y="873"/>
                  <a:pt x="2875" y="880"/>
                </a:cubicBezTo>
                <a:cubicBezTo>
                  <a:pt x="2875" y="887"/>
                  <a:pt x="2881" y="893"/>
                  <a:pt x="2888" y="893"/>
                </a:cubicBezTo>
                <a:close/>
                <a:moveTo>
                  <a:pt x="2928" y="893"/>
                </a:moveTo>
                <a:cubicBezTo>
                  <a:pt x="2935" y="893"/>
                  <a:pt x="2940" y="887"/>
                  <a:pt x="2940" y="880"/>
                </a:cubicBezTo>
                <a:cubicBezTo>
                  <a:pt x="2940" y="873"/>
                  <a:pt x="2935" y="867"/>
                  <a:pt x="2928" y="867"/>
                </a:cubicBezTo>
                <a:cubicBezTo>
                  <a:pt x="2921" y="867"/>
                  <a:pt x="2915" y="873"/>
                  <a:pt x="2915" y="880"/>
                </a:cubicBezTo>
                <a:cubicBezTo>
                  <a:pt x="2915" y="887"/>
                  <a:pt x="2921" y="893"/>
                  <a:pt x="2928" y="893"/>
                </a:cubicBezTo>
                <a:close/>
                <a:moveTo>
                  <a:pt x="641" y="907"/>
                </a:moveTo>
                <a:cubicBezTo>
                  <a:pt x="634" y="907"/>
                  <a:pt x="628" y="912"/>
                  <a:pt x="628" y="919"/>
                </a:cubicBezTo>
                <a:cubicBezTo>
                  <a:pt x="628" y="926"/>
                  <a:pt x="634" y="932"/>
                  <a:pt x="641" y="932"/>
                </a:cubicBezTo>
                <a:cubicBezTo>
                  <a:pt x="648" y="932"/>
                  <a:pt x="654" y="926"/>
                  <a:pt x="654" y="919"/>
                </a:cubicBezTo>
                <a:cubicBezTo>
                  <a:pt x="654" y="912"/>
                  <a:pt x="648" y="907"/>
                  <a:pt x="641" y="907"/>
                </a:cubicBezTo>
                <a:close/>
                <a:moveTo>
                  <a:pt x="680" y="907"/>
                </a:moveTo>
                <a:cubicBezTo>
                  <a:pt x="673" y="907"/>
                  <a:pt x="668" y="912"/>
                  <a:pt x="668" y="919"/>
                </a:cubicBezTo>
                <a:cubicBezTo>
                  <a:pt x="668" y="926"/>
                  <a:pt x="673" y="932"/>
                  <a:pt x="680" y="932"/>
                </a:cubicBezTo>
                <a:cubicBezTo>
                  <a:pt x="687" y="932"/>
                  <a:pt x="693" y="926"/>
                  <a:pt x="693" y="919"/>
                </a:cubicBezTo>
                <a:cubicBezTo>
                  <a:pt x="693" y="912"/>
                  <a:pt x="687" y="907"/>
                  <a:pt x="680" y="907"/>
                </a:cubicBezTo>
                <a:close/>
                <a:moveTo>
                  <a:pt x="799" y="907"/>
                </a:moveTo>
                <a:cubicBezTo>
                  <a:pt x="792" y="907"/>
                  <a:pt x="786" y="912"/>
                  <a:pt x="786" y="919"/>
                </a:cubicBezTo>
                <a:cubicBezTo>
                  <a:pt x="786" y="926"/>
                  <a:pt x="792" y="932"/>
                  <a:pt x="799" y="932"/>
                </a:cubicBezTo>
                <a:cubicBezTo>
                  <a:pt x="806" y="932"/>
                  <a:pt x="811" y="926"/>
                  <a:pt x="811" y="919"/>
                </a:cubicBezTo>
                <a:cubicBezTo>
                  <a:pt x="811" y="912"/>
                  <a:pt x="806" y="907"/>
                  <a:pt x="799" y="907"/>
                </a:cubicBezTo>
                <a:close/>
                <a:moveTo>
                  <a:pt x="930" y="919"/>
                </a:moveTo>
                <a:cubicBezTo>
                  <a:pt x="930" y="912"/>
                  <a:pt x="924" y="907"/>
                  <a:pt x="917" y="907"/>
                </a:cubicBezTo>
                <a:cubicBezTo>
                  <a:pt x="910" y="907"/>
                  <a:pt x="904" y="912"/>
                  <a:pt x="904" y="919"/>
                </a:cubicBezTo>
                <a:cubicBezTo>
                  <a:pt x="904" y="926"/>
                  <a:pt x="910" y="932"/>
                  <a:pt x="917" y="932"/>
                </a:cubicBezTo>
                <a:cubicBezTo>
                  <a:pt x="924" y="932"/>
                  <a:pt x="930" y="926"/>
                  <a:pt x="930" y="919"/>
                </a:cubicBezTo>
                <a:close/>
                <a:moveTo>
                  <a:pt x="1548" y="932"/>
                </a:moveTo>
                <a:cubicBezTo>
                  <a:pt x="1555" y="932"/>
                  <a:pt x="1561" y="926"/>
                  <a:pt x="1561" y="919"/>
                </a:cubicBezTo>
                <a:cubicBezTo>
                  <a:pt x="1561" y="912"/>
                  <a:pt x="1555" y="907"/>
                  <a:pt x="1548" y="907"/>
                </a:cubicBezTo>
                <a:cubicBezTo>
                  <a:pt x="1541" y="907"/>
                  <a:pt x="1535" y="912"/>
                  <a:pt x="1535" y="919"/>
                </a:cubicBezTo>
                <a:cubicBezTo>
                  <a:pt x="1535" y="926"/>
                  <a:pt x="1541" y="932"/>
                  <a:pt x="1548" y="932"/>
                </a:cubicBezTo>
                <a:close/>
                <a:moveTo>
                  <a:pt x="1587" y="932"/>
                </a:moveTo>
                <a:cubicBezTo>
                  <a:pt x="1594" y="932"/>
                  <a:pt x="1600" y="926"/>
                  <a:pt x="1600" y="919"/>
                </a:cubicBezTo>
                <a:cubicBezTo>
                  <a:pt x="1600" y="912"/>
                  <a:pt x="1594" y="907"/>
                  <a:pt x="1587" y="907"/>
                </a:cubicBezTo>
                <a:cubicBezTo>
                  <a:pt x="1580" y="907"/>
                  <a:pt x="1574" y="912"/>
                  <a:pt x="1574" y="919"/>
                </a:cubicBezTo>
                <a:cubicBezTo>
                  <a:pt x="1574" y="926"/>
                  <a:pt x="1580" y="932"/>
                  <a:pt x="1587" y="932"/>
                </a:cubicBezTo>
                <a:close/>
                <a:moveTo>
                  <a:pt x="1627" y="932"/>
                </a:moveTo>
                <a:cubicBezTo>
                  <a:pt x="1634" y="932"/>
                  <a:pt x="1639" y="926"/>
                  <a:pt x="1639" y="919"/>
                </a:cubicBezTo>
                <a:cubicBezTo>
                  <a:pt x="1639" y="912"/>
                  <a:pt x="1634" y="907"/>
                  <a:pt x="1627" y="907"/>
                </a:cubicBezTo>
                <a:cubicBezTo>
                  <a:pt x="1620" y="907"/>
                  <a:pt x="1614" y="912"/>
                  <a:pt x="1614" y="919"/>
                </a:cubicBezTo>
                <a:cubicBezTo>
                  <a:pt x="1614" y="926"/>
                  <a:pt x="1620" y="932"/>
                  <a:pt x="1627" y="932"/>
                </a:cubicBezTo>
                <a:close/>
                <a:moveTo>
                  <a:pt x="1666" y="932"/>
                </a:moveTo>
                <a:cubicBezTo>
                  <a:pt x="1673" y="932"/>
                  <a:pt x="1679" y="926"/>
                  <a:pt x="1679" y="919"/>
                </a:cubicBezTo>
                <a:cubicBezTo>
                  <a:pt x="1679" y="912"/>
                  <a:pt x="1673" y="907"/>
                  <a:pt x="1666" y="907"/>
                </a:cubicBezTo>
                <a:cubicBezTo>
                  <a:pt x="1659" y="907"/>
                  <a:pt x="1653" y="912"/>
                  <a:pt x="1653" y="919"/>
                </a:cubicBezTo>
                <a:cubicBezTo>
                  <a:pt x="1653" y="926"/>
                  <a:pt x="1659" y="932"/>
                  <a:pt x="1666" y="932"/>
                </a:cubicBezTo>
                <a:close/>
                <a:moveTo>
                  <a:pt x="1705" y="932"/>
                </a:moveTo>
                <a:cubicBezTo>
                  <a:pt x="1713" y="932"/>
                  <a:pt x="1718" y="926"/>
                  <a:pt x="1718" y="919"/>
                </a:cubicBezTo>
                <a:cubicBezTo>
                  <a:pt x="1718" y="912"/>
                  <a:pt x="1713" y="907"/>
                  <a:pt x="1705" y="907"/>
                </a:cubicBezTo>
                <a:cubicBezTo>
                  <a:pt x="1698" y="907"/>
                  <a:pt x="1693" y="912"/>
                  <a:pt x="1693" y="919"/>
                </a:cubicBezTo>
                <a:cubicBezTo>
                  <a:pt x="1693" y="926"/>
                  <a:pt x="1698" y="932"/>
                  <a:pt x="1705" y="932"/>
                </a:cubicBezTo>
                <a:close/>
                <a:moveTo>
                  <a:pt x="1745" y="932"/>
                </a:moveTo>
                <a:cubicBezTo>
                  <a:pt x="1752" y="932"/>
                  <a:pt x="1758" y="926"/>
                  <a:pt x="1758" y="919"/>
                </a:cubicBezTo>
                <a:cubicBezTo>
                  <a:pt x="1758" y="912"/>
                  <a:pt x="1752" y="907"/>
                  <a:pt x="1745" y="907"/>
                </a:cubicBezTo>
                <a:cubicBezTo>
                  <a:pt x="1738" y="907"/>
                  <a:pt x="1732" y="912"/>
                  <a:pt x="1732" y="919"/>
                </a:cubicBezTo>
                <a:cubicBezTo>
                  <a:pt x="1732" y="926"/>
                  <a:pt x="1738" y="932"/>
                  <a:pt x="1745" y="932"/>
                </a:cubicBezTo>
                <a:close/>
                <a:moveTo>
                  <a:pt x="1784" y="932"/>
                </a:moveTo>
                <a:cubicBezTo>
                  <a:pt x="1791" y="932"/>
                  <a:pt x="1797" y="926"/>
                  <a:pt x="1797" y="919"/>
                </a:cubicBezTo>
                <a:cubicBezTo>
                  <a:pt x="1797" y="912"/>
                  <a:pt x="1791" y="907"/>
                  <a:pt x="1784" y="907"/>
                </a:cubicBezTo>
                <a:cubicBezTo>
                  <a:pt x="1777" y="907"/>
                  <a:pt x="1772" y="912"/>
                  <a:pt x="1772" y="919"/>
                </a:cubicBezTo>
                <a:cubicBezTo>
                  <a:pt x="1772" y="926"/>
                  <a:pt x="1777" y="932"/>
                  <a:pt x="1784" y="932"/>
                </a:cubicBezTo>
                <a:close/>
                <a:moveTo>
                  <a:pt x="1824" y="932"/>
                </a:moveTo>
                <a:cubicBezTo>
                  <a:pt x="1831" y="932"/>
                  <a:pt x="1836" y="926"/>
                  <a:pt x="1836" y="919"/>
                </a:cubicBezTo>
                <a:cubicBezTo>
                  <a:pt x="1836" y="912"/>
                  <a:pt x="1831" y="907"/>
                  <a:pt x="1824" y="907"/>
                </a:cubicBezTo>
                <a:cubicBezTo>
                  <a:pt x="1817" y="907"/>
                  <a:pt x="1811" y="912"/>
                  <a:pt x="1811" y="919"/>
                </a:cubicBezTo>
                <a:cubicBezTo>
                  <a:pt x="1811" y="926"/>
                  <a:pt x="1817" y="932"/>
                  <a:pt x="1824" y="932"/>
                </a:cubicBezTo>
                <a:close/>
                <a:moveTo>
                  <a:pt x="1863" y="932"/>
                </a:moveTo>
                <a:cubicBezTo>
                  <a:pt x="1870" y="932"/>
                  <a:pt x="1876" y="926"/>
                  <a:pt x="1876" y="919"/>
                </a:cubicBezTo>
                <a:cubicBezTo>
                  <a:pt x="1876" y="912"/>
                  <a:pt x="1870" y="907"/>
                  <a:pt x="1863" y="907"/>
                </a:cubicBezTo>
                <a:cubicBezTo>
                  <a:pt x="1856" y="907"/>
                  <a:pt x="1850" y="912"/>
                  <a:pt x="1850" y="919"/>
                </a:cubicBezTo>
                <a:cubicBezTo>
                  <a:pt x="1850" y="926"/>
                  <a:pt x="1856" y="932"/>
                  <a:pt x="1863" y="932"/>
                </a:cubicBezTo>
                <a:close/>
                <a:moveTo>
                  <a:pt x="1903" y="932"/>
                </a:moveTo>
                <a:cubicBezTo>
                  <a:pt x="1910" y="932"/>
                  <a:pt x="1915" y="926"/>
                  <a:pt x="1915" y="919"/>
                </a:cubicBezTo>
                <a:cubicBezTo>
                  <a:pt x="1915" y="912"/>
                  <a:pt x="1910" y="907"/>
                  <a:pt x="1903" y="907"/>
                </a:cubicBezTo>
                <a:cubicBezTo>
                  <a:pt x="1896" y="907"/>
                  <a:pt x="1890" y="912"/>
                  <a:pt x="1890" y="919"/>
                </a:cubicBezTo>
                <a:cubicBezTo>
                  <a:pt x="1890" y="926"/>
                  <a:pt x="1896" y="932"/>
                  <a:pt x="1903" y="932"/>
                </a:cubicBezTo>
                <a:close/>
                <a:moveTo>
                  <a:pt x="1942" y="932"/>
                </a:moveTo>
                <a:cubicBezTo>
                  <a:pt x="1949" y="932"/>
                  <a:pt x="1955" y="926"/>
                  <a:pt x="1955" y="919"/>
                </a:cubicBezTo>
                <a:cubicBezTo>
                  <a:pt x="1955" y="912"/>
                  <a:pt x="1949" y="907"/>
                  <a:pt x="1942" y="907"/>
                </a:cubicBezTo>
                <a:cubicBezTo>
                  <a:pt x="1935" y="907"/>
                  <a:pt x="1929" y="912"/>
                  <a:pt x="1929" y="919"/>
                </a:cubicBezTo>
                <a:cubicBezTo>
                  <a:pt x="1929" y="926"/>
                  <a:pt x="1935" y="932"/>
                  <a:pt x="1942" y="932"/>
                </a:cubicBezTo>
                <a:close/>
                <a:moveTo>
                  <a:pt x="1981" y="932"/>
                </a:moveTo>
                <a:cubicBezTo>
                  <a:pt x="1988" y="932"/>
                  <a:pt x="1994" y="926"/>
                  <a:pt x="1994" y="919"/>
                </a:cubicBezTo>
                <a:cubicBezTo>
                  <a:pt x="1994" y="912"/>
                  <a:pt x="1988" y="907"/>
                  <a:pt x="1981" y="907"/>
                </a:cubicBezTo>
                <a:cubicBezTo>
                  <a:pt x="1974" y="907"/>
                  <a:pt x="1969" y="912"/>
                  <a:pt x="1969" y="919"/>
                </a:cubicBezTo>
                <a:cubicBezTo>
                  <a:pt x="1969" y="926"/>
                  <a:pt x="1974" y="932"/>
                  <a:pt x="1981" y="932"/>
                </a:cubicBezTo>
                <a:close/>
                <a:moveTo>
                  <a:pt x="2021" y="932"/>
                </a:moveTo>
                <a:cubicBezTo>
                  <a:pt x="2028" y="932"/>
                  <a:pt x="2034" y="926"/>
                  <a:pt x="2034" y="919"/>
                </a:cubicBezTo>
                <a:cubicBezTo>
                  <a:pt x="2034" y="912"/>
                  <a:pt x="2028" y="907"/>
                  <a:pt x="2021" y="907"/>
                </a:cubicBezTo>
                <a:cubicBezTo>
                  <a:pt x="2014" y="907"/>
                  <a:pt x="2008" y="912"/>
                  <a:pt x="2008" y="919"/>
                </a:cubicBezTo>
                <a:cubicBezTo>
                  <a:pt x="2008" y="926"/>
                  <a:pt x="2014" y="932"/>
                  <a:pt x="2021" y="932"/>
                </a:cubicBezTo>
                <a:close/>
                <a:moveTo>
                  <a:pt x="2060" y="932"/>
                </a:moveTo>
                <a:cubicBezTo>
                  <a:pt x="2067" y="932"/>
                  <a:pt x="2073" y="926"/>
                  <a:pt x="2073" y="919"/>
                </a:cubicBezTo>
                <a:cubicBezTo>
                  <a:pt x="2073" y="912"/>
                  <a:pt x="2067" y="907"/>
                  <a:pt x="2060" y="907"/>
                </a:cubicBezTo>
                <a:cubicBezTo>
                  <a:pt x="2053" y="907"/>
                  <a:pt x="2048" y="912"/>
                  <a:pt x="2048" y="919"/>
                </a:cubicBezTo>
                <a:cubicBezTo>
                  <a:pt x="2048" y="926"/>
                  <a:pt x="2053" y="932"/>
                  <a:pt x="2060" y="932"/>
                </a:cubicBezTo>
                <a:close/>
                <a:moveTo>
                  <a:pt x="2100" y="932"/>
                </a:moveTo>
                <a:cubicBezTo>
                  <a:pt x="2107" y="932"/>
                  <a:pt x="2112" y="926"/>
                  <a:pt x="2112" y="919"/>
                </a:cubicBezTo>
                <a:cubicBezTo>
                  <a:pt x="2112" y="912"/>
                  <a:pt x="2107" y="907"/>
                  <a:pt x="2100" y="907"/>
                </a:cubicBezTo>
                <a:cubicBezTo>
                  <a:pt x="2093" y="907"/>
                  <a:pt x="2087" y="912"/>
                  <a:pt x="2087" y="919"/>
                </a:cubicBezTo>
                <a:cubicBezTo>
                  <a:pt x="2087" y="926"/>
                  <a:pt x="2093" y="932"/>
                  <a:pt x="2100" y="932"/>
                </a:cubicBezTo>
                <a:close/>
                <a:moveTo>
                  <a:pt x="2139" y="932"/>
                </a:moveTo>
                <a:cubicBezTo>
                  <a:pt x="2146" y="932"/>
                  <a:pt x="2152" y="926"/>
                  <a:pt x="2152" y="919"/>
                </a:cubicBezTo>
                <a:cubicBezTo>
                  <a:pt x="2152" y="912"/>
                  <a:pt x="2146" y="907"/>
                  <a:pt x="2139" y="907"/>
                </a:cubicBezTo>
                <a:cubicBezTo>
                  <a:pt x="2132" y="907"/>
                  <a:pt x="2126" y="912"/>
                  <a:pt x="2126" y="919"/>
                </a:cubicBezTo>
                <a:cubicBezTo>
                  <a:pt x="2126" y="926"/>
                  <a:pt x="2132" y="932"/>
                  <a:pt x="2139" y="932"/>
                </a:cubicBezTo>
                <a:close/>
                <a:moveTo>
                  <a:pt x="2179" y="932"/>
                </a:moveTo>
                <a:cubicBezTo>
                  <a:pt x="2186" y="932"/>
                  <a:pt x="2191" y="926"/>
                  <a:pt x="2191" y="919"/>
                </a:cubicBezTo>
                <a:cubicBezTo>
                  <a:pt x="2191" y="912"/>
                  <a:pt x="2186" y="907"/>
                  <a:pt x="2179" y="907"/>
                </a:cubicBezTo>
                <a:cubicBezTo>
                  <a:pt x="2172" y="907"/>
                  <a:pt x="2166" y="912"/>
                  <a:pt x="2166" y="919"/>
                </a:cubicBezTo>
                <a:cubicBezTo>
                  <a:pt x="2166" y="926"/>
                  <a:pt x="2172" y="932"/>
                  <a:pt x="2179" y="932"/>
                </a:cubicBezTo>
                <a:close/>
                <a:moveTo>
                  <a:pt x="2218" y="932"/>
                </a:moveTo>
                <a:cubicBezTo>
                  <a:pt x="2225" y="932"/>
                  <a:pt x="2231" y="926"/>
                  <a:pt x="2231" y="919"/>
                </a:cubicBezTo>
                <a:cubicBezTo>
                  <a:pt x="2231" y="912"/>
                  <a:pt x="2225" y="907"/>
                  <a:pt x="2218" y="907"/>
                </a:cubicBezTo>
                <a:cubicBezTo>
                  <a:pt x="2211" y="907"/>
                  <a:pt x="2205" y="912"/>
                  <a:pt x="2205" y="919"/>
                </a:cubicBezTo>
                <a:cubicBezTo>
                  <a:pt x="2205" y="926"/>
                  <a:pt x="2211" y="932"/>
                  <a:pt x="2218" y="932"/>
                </a:cubicBezTo>
                <a:close/>
                <a:moveTo>
                  <a:pt x="2257" y="907"/>
                </a:moveTo>
                <a:cubicBezTo>
                  <a:pt x="2250" y="907"/>
                  <a:pt x="2245" y="912"/>
                  <a:pt x="2245" y="919"/>
                </a:cubicBezTo>
                <a:cubicBezTo>
                  <a:pt x="2245" y="926"/>
                  <a:pt x="2250" y="932"/>
                  <a:pt x="2257" y="932"/>
                </a:cubicBezTo>
                <a:cubicBezTo>
                  <a:pt x="2264" y="932"/>
                  <a:pt x="2270" y="926"/>
                  <a:pt x="2270" y="919"/>
                </a:cubicBezTo>
                <a:cubicBezTo>
                  <a:pt x="2270" y="912"/>
                  <a:pt x="2264" y="907"/>
                  <a:pt x="2257" y="907"/>
                </a:cubicBezTo>
                <a:close/>
                <a:moveTo>
                  <a:pt x="2455" y="932"/>
                </a:moveTo>
                <a:cubicBezTo>
                  <a:pt x="2462" y="932"/>
                  <a:pt x="2467" y="926"/>
                  <a:pt x="2467" y="919"/>
                </a:cubicBezTo>
                <a:cubicBezTo>
                  <a:pt x="2467" y="912"/>
                  <a:pt x="2462" y="907"/>
                  <a:pt x="2455" y="907"/>
                </a:cubicBezTo>
                <a:cubicBezTo>
                  <a:pt x="2447" y="907"/>
                  <a:pt x="2442" y="912"/>
                  <a:pt x="2442" y="919"/>
                </a:cubicBezTo>
                <a:cubicBezTo>
                  <a:pt x="2442" y="926"/>
                  <a:pt x="2447" y="932"/>
                  <a:pt x="2455" y="932"/>
                </a:cubicBezTo>
                <a:close/>
                <a:moveTo>
                  <a:pt x="2494" y="932"/>
                </a:moveTo>
                <a:cubicBezTo>
                  <a:pt x="2501" y="932"/>
                  <a:pt x="2507" y="926"/>
                  <a:pt x="2507" y="919"/>
                </a:cubicBezTo>
                <a:cubicBezTo>
                  <a:pt x="2507" y="912"/>
                  <a:pt x="2501" y="907"/>
                  <a:pt x="2494" y="907"/>
                </a:cubicBezTo>
                <a:cubicBezTo>
                  <a:pt x="2487" y="907"/>
                  <a:pt x="2481" y="912"/>
                  <a:pt x="2481" y="919"/>
                </a:cubicBezTo>
                <a:cubicBezTo>
                  <a:pt x="2481" y="926"/>
                  <a:pt x="2487" y="932"/>
                  <a:pt x="2494" y="932"/>
                </a:cubicBezTo>
                <a:close/>
                <a:moveTo>
                  <a:pt x="2533" y="907"/>
                </a:moveTo>
                <a:cubicBezTo>
                  <a:pt x="2526" y="907"/>
                  <a:pt x="2521" y="912"/>
                  <a:pt x="2521" y="919"/>
                </a:cubicBezTo>
                <a:cubicBezTo>
                  <a:pt x="2521" y="926"/>
                  <a:pt x="2526" y="932"/>
                  <a:pt x="2533" y="932"/>
                </a:cubicBezTo>
                <a:cubicBezTo>
                  <a:pt x="2540" y="932"/>
                  <a:pt x="2546" y="926"/>
                  <a:pt x="2546" y="919"/>
                </a:cubicBezTo>
                <a:cubicBezTo>
                  <a:pt x="2546" y="912"/>
                  <a:pt x="2540" y="907"/>
                  <a:pt x="2533" y="907"/>
                </a:cubicBezTo>
                <a:close/>
                <a:moveTo>
                  <a:pt x="2573" y="907"/>
                </a:moveTo>
                <a:cubicBezTo>
                  <a:pt x="2566" y="907"/>
                  <a:pt x="2560" y="912"/>
                  <a:pt x="2560" y="919"/>
                </a:cubicBezTo>
                <a:cubicBezTo>
                  <a:pt x="2560" y="926"/>
                  <a:pt x="2566" y="932"/>
                  <a:pt x="2573" y="932"/>
                </a:cubicBezTo>
                <a:cubicBezTo>
                  <a:pt x="2580" y="932"/>
                  <a:pt x="2586" y="926"/>
                  <a:pt x="2586" y="919"/>
                </a:cubicBezTo>
                <a:cubicBezTo>
                  <a:pt x="2586" y="912"/>
                  <a:pt x="2580" y="907"/>
                  <a:pt x="2573" y="907"/>
                </a:cubicBezTo>
                <a:close/>
                <a:moveTo>
                  <a:pt x="2652" y="907"/>
                </a:moveTo>
                <a:cubicBezTo>
                  <a:pt x="2645" y="907"/>
                  <a:pt x="2639" y="912"/>
                  <a:pt x="2639" y="919"/>
                </a:cubicBezTo>
                <a:cubicBezTo>
                  <a:pt x="2639" y="926"/>
                  <a:pt x="2645" y="932"/>
                  <a:pt x="2652" y="932"/>
                </a:cubicBezTo>
                <a:cubicBezTo>
                  <a:pt x="2659" y="932"/>
                  <a:pt x="2664" y="926"/>
                  <a:pt x="2664" y="919"/>
                </a:cubicBezTo>
                <a:cubicBezTo>
                  <a:pt x="2664" y="912"/>
                  <a:pt x="2659" y="907"/>
                  <a:pt x="2652" y="907"/>
                </a:cubicBezTo>
                <a:close/>
                <a:moveTo>
                  <a:pt x="2691" y="932"/>
                </a:moveTo>
                <a:cubicBezTo>
                  <a:pt x="2698" y="932"/>
                  <a:pt x="2704" y="926"/>
                  <a:pt x="2704" y="919"/>
                </a:cubicBezTo>
                <a:cubicBezTo>
                  <a:pt x="2704" y="912"/>
                  <a:pt x="2698" y="907"/>
                  <a:pt x="2691" y="907"/>
                </a:cubicBezTo>
                <a:cubicBezTo>
                  <a:pt x="2684" y="907"/>
                  <a:pt x="2678" y="912"/>
                  <a:pt x="2678" y="919"/>
                </a:cubicBezTo>
                <a:cubicBezTo>
                  <a:pt x="2678" y="926"/>
                  <a:pt x="2684" y="932"/>
                  <a:pt x="2691" y="932"/>
                </a:cubicBezTo>
                <a:close/>
                <a:moveTo>
                  <a:pt x="2730" y="907"/>
                </a:moveTo>
                <a:cubicBezTo>
                  <a:pt x="2723" y="907"/>
                  <a:pt x="2718" y="912"/>
                  <a:pt x="2718" y="919"/>
                </a:cubicBezTo>
                <a:cubicBezTo>
                  <a:pt x="2718" y="926"/>
                  <a:pt x="2723" y="932"/>
                  <a:pt x="2730" y="932"/>
                </a:cubicBezTo>
                <a:cubicBezTo>
                  <a:pt x="2738" y="932"/>
                  <a:pt x="2743" y="926"/>
                  <a:pt x="2743" y="919"/>
                </a:cubicBezTo>
                <a:cubicBezTo>
                  <a:pt x="2743" y="912"/>
                  <a:pt x="2738" y="907"/>
                  <a:pt x="2730" y="907"/>
                </a:cubicBezTo>
                <a:close/>
                <a:moveTo>
                  <a:pt x="2770" y="932"/>
                </a:moveTo>
                <a:cubicBezTo>
                  <a:pt x="2777" y="932"/>
                  <a:pt x="2783" y="926"/>
                  <a:pt x="2783" y="919"/>
                </a:cubicBezTo>
                <a:cubicBezTo>
                  <a:pt x="2783" y="912"/>
                  <a:pt x="2777" y="907"/>
                  <a:pt x="2770" y="907"/>
                </a:cubicBezTo>
                <a:cubicBezTo>
                  <a:pt x="2763" y="907"/>
                  <a:pt x="2757" y="912"/>
                  <a:pt x="2757" y="919"/>
                </a:cubicBezTo>
                <a:cubicBezTo>
                  <a:pt x="2757" y="926"/>
                  <a:pt x="2763" y="932"/>
                  <a:pt x="2770" y="932"/>
                </a:cubicBezTo>
                <a:close/>
                <a:moveTo>
                  <a:pt x="720" y="946"/>
                </a:moveTo>
                <a:cubicBezTo>
                  <a:pt x="713" y="946"/>
                  <a:pt x="707" y="952"/>
                  <a:pt x="707" y="959"/>
                </a:cubicBezTo>
                <a:cubicBezTo>
                  <a:pt x="707" y="966"/>
                  <a:pt x="713" y="972"/>
                  <a:pt x="720" y="972"/>
                </a:cubicBezTo>
                <a:cubicBezTo>
                  <a:pt x="727" y="972"/>
                  <a:pt x="733" y="966"/>
                  <a:pt x="733" y="959"/>
                </a:cubicBezTo>
                <a:cubicBezTo>
                  <a:pt x="733" y="952"/>
                  <a:pt x="727" y="946"/>
                  <a:pt x="720" y="946"/>
                </a:cubicBezTo>
                <a:close/>
                <a:moveTo>
                  <a:pt x="759" y="946"/>
                </a:moveTo>
                <a:cubicBezTo>
                  <a:pt x="752" y="946"/>
                  <a:pt x="747" y="952"/>
                  <a:pt x="747" y="959"/>
                </a:cubicBezTo>
                <a:cubicBezTo>
                  <a:pt x="747" y="966"/>
                  <a:pt x="752" y="972"/>
                  <a:pt x="759" y="972"/>
                </a:cubicBezTo>
                <a:cubicBezTo>
                  <a:pt x="766" y="972"/>
                  <a:pt x="772" y="966"/>
                  <a:pt x="772" y="959"/>
                </a:cubicBezTo>
                <a:cubicBezTo>
                  <a:pt x="772" y="952"/>
                  <a:pt x="766" y="946"/>
                  <a:pt x="759" y="946"/>
                </a:cubicBezTo>
                <a:close/>
                <a:moveTo>
                  <a:pt x="799" y="952"/>
                </a:moveTo>
                <a:cubicBezTo>
                  <a:pt x="795" y="952"/>
                  <a:pt x="791" y="955"/>
                  <a:pt x="791" y="959"/>
                </a:cubicBezTo>
                <a:cubicBezTo>
                  <a:pt x="791" y="963"/>
                  <a:pt x="795" y="966"/>
                  <a:pt x="799" y="966"/>
                </a:cubicBezTo>
                <a:cubicBezTo>
                  <a:pt x="803" y="966"/>
                  <a:pt x="806" y="963"/>
                  <a:pt x="806" y="959"/>
                </a:cubicBezTo>
                <a:cubicBezTo>
                  <a:pt x="806" y="955"/>
                  <a:pt x="803" y="952"/>
                  <a:pt x="799" y="952"/>
                </a:cubicBezTo>
                <a:close/>
                <a:moveTo>
                  <a:pt x="1548" y="972"/>
                </a:moveTo>
                <a:cubicBezTo>
                  <a:pt x="1555" y="972"/>
                  <a:pt x="1561" y="966"/>
                  <a:pt x="1561" y="959"/>
                </a:cubicBezTo>
                <a:cubicBezTo>
                  <a:pt x="1561" y="952"/>
                  <a:pt x="1555" y="946"/>
                  <a:pt x="1548" y="946"/>
                </a:cubicBezTo>
                <a:cubicBezTo>
                  <a:pt x="1541" y="946"/>
                  <a:pt x="1535" y="952"/>
                  <a:pt x="1535" y="959"/>
                </a:cubicBezTo>
                <a:cubicBezTo>
                  <a:pt x="1535" y="966"/>
                  <a:pt x="1541" y="972"/>
                  <a:pt x="1548" y="972"/>
                </a:cubicBezTo>
                <a:close/>
                <a:moveTo>
                  <a:pt x="1587" y="946"/>
                </a:moveTo>
                <a:cubicBezTo>
                  <a:pt x="1580" y="946"/>
                  <a:pt x="1574" y="952"/>
                  <a:pt x="1574" y="959"/>
                </a:cubicBezTo>
                <a:cubicBezTo>
                  <a:pt x="1574" y="966"/>
                  <a:pt x="1580" y="972"/>
                  <a:pt x="1587" y="972"/>
                </a:cubicBezTo>
                <a:cubicBezTo>
                  <a:pt x="1594" y="972"/>
                  <a:pt x="1600" y="966"/>
                  <a:pt x="1600" y="959"/>
                </a:cubicBezTo>
                <a:cubicBezTo>
                  <a:pt x="1600" y="952"/>
                  <a:pt x="1594" y="946"/>
                  <a:pt x="1587" y="946"/>
                </a:cubicBezTo>
                <a:close/>
                <a:moveTo>
                  <a:pt x="1627" y="946"/>
                </a:moveTo>
                <a:cubicBezTo>
                  <a:pt x="1620" y="946"/>
                  <a:pt x="1614" y="952"/>
                  <a:pt x="1614" y="959"/>
                </a:cubicBezTo>
                <a:cubicBezTo>
                  <a:pt x="1614" y="966"/>
                  <a:pt x="1620" y="972"/>
                  <a:pt x="1627" y="972"/>
                </a:cubicBezTo>
                <a:cubicBezTo>
                  <a:pt x="1634" y="972"/>
                  <a:pt x="1639" y="966"/>
                  <a:pt x="1639" y="959"/>
                </a:cubicBezTo>
                <a:cubicBezTo>
                  <a:pt x="1639" y="952"/>
                  <a:pt x="1634" y="946"/>
                  <a:pt x="1627" y="946"/>
                </a:cubicBezTo>
                <a:close/>
                <a:moveTo>
                  <a:pt x="1666" y="972"/>
                </a:moveTo>
                <a:cubicBezTo>
                  <a:pt x="1673" y="972"/>
                  <a:pt x="1679" y="966"/>
                  <a:pt x="1679" y="959"/>
                </a:cubicBezTo>
                <a:cubicBezTo>
                  <a:pt x="1679" y="952"/>
                  <a:pt x="1673" y="946"/>
                  <a:pt x="1666" y="946"/>
                </a:cubicBezTo>
                <a:cubicBezTo>
                  <a:pt x="1659" y="946"/>
                  <a:pt x="1653" y="952"/>
                  <a:pt x="1653" y="959"/>
                </a:cubicBezTo>
                <a:cubicBezTo>
                  <a:pt x="1653" y="966"/>
                  <a:pt x="1659" y="972"/>
                  <a:pt x="1666" y="972"/>
                </a:cubicBezTo>
                <a:close/>
                <a:moveTo>
                  <a:pt x="1705" y="972"/>
                </a:moveTo>
                <a:cubicBezTo>
                  <a:pt x="1713" y="972"/>
                  <a:pt x="1718" y="966"/>
                  <a:pt x="1718" y="959"/>
                </a:cubicBezTo>
                <a:cubicBezTo>
                  <a:pt x="1718" y="952"/>
                  <a:pt x="1713" y="946"/>
                  <a:pt x="1705" y="946"/>
                </a:cubicBezTo>
                <a:cubicBezTo>
                  <a:pt x="1698" y="946"/>
                  <a:pt x="1693" y="952"/>
                  <a:pt x="1693" y="959"/>
                </a:cubicBezTo>
                <a:cubicBezTo>
                  <a:pt x="1693" y="966"/>
                  <a:pt x="1698" y="972"/>
                  <a:pt x="1705" y="972"/>
                </a:cubicBezTo>
                <a:close/>
                <a:moveTo>
                  <a:pt x="1745" y="972"/>
                </a:moveTo>
                <a:cubicBezTo>
                  <a:pt x="1752" y="972"/>
                  <a:pt x="1758" y="966"/>
                  <a:pt x="1758" y="959"/>
                </a:cubicBezTo>
                <a:cubicBezTo>
                  <a:pt x="1758" y="952"/>
                  <a:pt x="1752" y="946"/>
                  <a:pt x="1745" y="946"/>
                </a:cubicBezTo>
                <a:cubicBezTo>
                  <a:pt x="1738" y="946"/>
                  <a:pt x="1732" y="952"/>
                  <a:pt x="1732" y="959"/>
                </a:cubicBezTo>
                <a:cubicBezTo>
                  <a:pt x="1732" y="966"/>
                  <a:pt x="1738" y="972"/>
                  <a:pt x="1745" y="972"/>
                </a:cubicBezTo>
                <a:close/>
                <a:moveTo>
                  <a:pt x="1784" y="972"/>
                </a:moveTo>
                <a:cubicBezTo>
                  <a:pt x="1791" y="972"/>
                  <a:pt x="1797" y="966"/>
                  <a:pt x="1797" y="959"/>
                </a:cubicBezTo>
                <a:cubicBezTo>
                  <a:pt x="1797" y="952"/>
                  <a:pt x="1791" y="946"/>
                  <a:pt x="1784" y="946"/>
                </a:cubicBezTo>
                <a:cubicBezTo>
                  <a:pt x="1777" y="946"/>
                  <a:pt x="1772" y="952"/>
                  <a:pt x="1772" y="959"/>
                </a:cubicBezTo>
                <a:cubicBezTo>
                  <a:pt x="1772" y="966"/>
                  <a:pt x="1777" y="972"/>
                  <a:pt x="1784" y="972"/>
                </a:cubicBezTo>
                <a:close/>
                <a:moveTo>
                  <a:pt x="1824" y="972"/>
                </a:moveTo>
                <a:cubicBezTo>
                  <a:pt x="1831" y="972"/>
                  <a:pt x="1836" y="966"/>
                  <a:pt x="1836" y="959"/>
                </a:cubicBezTo>
                <a:cubicBezTo>
                  <a:pt x="1836" y="952"/>
                  <a:pt x="1831" y="946"/>
                  <a:pt x="1824" y="946"/>
                </a:cubicBezTo>
                <a:cubicBezTo>
                  <a:pt x="1817" y="946"/>
                  <a:pt x="1811" y="952"/>
                  <a:pt x="1811" y="959"/>
                </a:cubicBezTo>
                <a:cubicBezTo>
                  <a:pt x="1811" y="966"/>
                  <a:pt x="1817" y="972"/>
                  <a:pt x="1824" y="972"/>
                </a:cubicBezTo>
                <a:close/>
                <a:moveTo>
                  <a:pt x="1863" y="946"/>
                </a:moveTo>
                <a:cubicBezTo>
                  <a:pt x="1856" y="946"/>
                  <a:pt x="1850" y="952"/>
                  <a:pt x="1850" y="959"/>
                </a:cubicBezTo>
                <a:cubicBezTo>
                  <a:pt x="1850" y="966"/>
                  <a:pt x="1856" y="972"/>
                  <a:pt x="1863" y="972"/>
                </a:cubicBezTo>
                <a:cubicBezTo>
                  <a:pt x="1870" y="972"/>
                  <a:pt x="1876" y="966"/>
                  <a:pt x="1876" y="959"/>
                </a:cubicBezTo>
                <a:cubicBezTo>
                  <a:pt x="1876" y="952"/>
                  <a:pt x="1870" y="946"/>
                  <a:pt x="1863" y="946"/>
                </a:cubicBezTo>
                <a:close/>
                <a:moveTo>
                  <a:pt x="1903" y="972"/>
                </a:moveTo>
                <a:cubicBezTo>
                  <a:pt x="1910" y="972"/>
                  <a:pt x="1915" y="966"/>
                  <a:pt x="1915" y="959"/>
                </a:cubicBezTo>
                <a:cubicBezTo>
                  <a:pt x="1915" y="952"/>
                  <a:pt x="1910" y="946"/>
                  <a:pt x="1903" y="946"/>
                </a:cubicBezTo>
                <a:cubicBezTo>
                  <a:pt x="1896" y="946"/>
                  <a:pt x="1890" y="952"/>
                  <a:pt x="1890" y="959"/>
                </a:cubicBezTo>
                <a:cubicBezTo>
                  <a:pt x="1890" y="966"/>
                  <a:pt x="1896" y="972"/>
                  <a:pt x="1903" y="972"/>
                </a:cubicBezTo>
                <a:close/>
                <a:moveTo>
                  <a:pt x="1942" y="972"/>
                </a:moveTo>
                <a:cubicBezTo>
                  <a:pt x="1949" y="972"/>
                  <a:pt x="1955" y="966"/>
                  <a:pt x="1955" y="959"/>
                </a:cubicBezTo>
                <a:cubicBezTo>
                  <a:pt x="1955" y="952"/>
                  <a:pt x="1949" y="946"/>
                  <a:pt x="1942" y="946"/>
                </a:cubicBezTo>
                <a:cubicBezTo>
                  <a:pt x="1935" y="946"/>
                  <a:pt x="1929" y="952"/>
                  <a:pt x="1929" y="959"/>
                </a:cubicBezTo>
                <a:cubicBezTo>
                  <a:pt x="1929" y="966"/>
                  <a:pt x="1935" y="972"/>
                  <a:pt x="1942" y="972"/>
                </a:cubicBezTo>
                <a:close/>
                <a:moveTo>
                  <a:pt x="1981" y="972"/>
                </a:moveTo>
                <a:cubicBezTo>
                  <a:pt x="1988" y="972"/>
                  <a:pt x="1994" y="966"/>
                  <a:pt x="1994" y="959"/>
                </a:cubicBezTo>
                <a:cubicBezTo>
                  <a:pt x="1994" y="952"/>
                  <a:pt x="1988" y="946"/>
                  <a:pt x="1981" y="946"/>
                </a:cubicBezTo>
                <a:cubicBezTo>
                  <a:pt x="1974" y="946"/>
                  <a:pt x="1969" y="952"/>
                  <a:pt x="1969" y="959"/>
                </a:cubicBezTo>
                <a:cubicBezTo>
                  <a:pt x="1969" y="966"/>
                  <a:pt x="1974" y="972"/>
                  <a:pt x="1981" y="972"/>
                </a:cubicBezTo>
                <a:close/>
                <a:moveTo>
                  <a:pt x="2021" y="972"/>
                </a:moveTo>
                <a:cubicBezTo>
                  <a:pt x="2028" y="972"/>
                  <a:pt x="2034" y="966"/>
                  <a:pt x="2034" y="959"/>
                </a:cubicBezTo>
                <a:cubicBezTo>
                  <a:pt x="2034" y="952"/>
                  <a:pt x="2028" y="946"/>
                  <a:pt x="2021" y="946"/>
                </a:cubicBezTo>
                <a:cubicBezTo>
                  <a:pt x="2014" y="946"/>
                  <a:pt x="2008" y="952"/>
                  <a:pt x="2008" y="959"/>
                </a:cubicBezTo>
                <a:cubicBezTo>
                  <a:pt x="2008" y="966"/>
                  <a:pt x="2014" y="972"/>
                  <a:pt x="2021" y="972"/>
                </a:cubicBezTo>
                <a:close/>
                <a:moveTo>
                  <a:pt x="2060" y="972"/>
                </a:moveTo>
                <a:cubicBezTo>
                  <a:pt x="2067" y="972"/>
                  <a:pt x="2073" y="966"/>
                  <a:pt x="2073" y="959"/>
                </a:cubicBezTo>
                <a:cubicBezTo>
                  <a:pt x="2073" y="952"/>
                  <a:pt x="2067" y="946"/>
                  <a:pt x="2060" y="946"/>
                </a:cubicBezTo>
                <a:cubicBezTo>
                  <a:pt x="2053" y="946"/>
                  <a:pt x="2048" y="952"/>
                  <a:pt x="2048" y="959"/>
                </a:cubicBezTo>
                <a:cubicBezTo>
                  <a:pt x="2048" y="966"/>
                  <a:pt x="2053" y="972"/>
                  <a:pt x="2060" y="972"/>
                </a:cubicBezTo>
                <a:close/>
                <a:moveTo>
                  <a:pt x="2139" y="972"/>
                </a:moveTo>
                <a:cubicBezTo>
                  <a:pt x="2146" y="972"/>
                  <a:pt x="2152" y="966"/>
                  <a:pt x="2152" y="959"/>
                </a:cubicBezTo>
                <a:cubicBezTo>
                  <a:pt x="2152" y="952"/>
                  <a:pt x="2146" y="946"/>
                  <a:pt x="2139" y="946"/>
                </a:cubicBezTo>
                <a:cubicBezTo>
                  <a:pt x="2132" y="946"/>
                  <a:pt x="2126" y="952"/>
                  <a:pt x="2126" y="959"/>
                </a:cubicBezTo>
                <a:cubicBezTo>
                  <a:pt x="2126" y="966"/>
                  <a:pt x="2132" y="972"/>
                  <a:pt x="2139" y="972"/>
                </a:cubicBezTo>
                <a:close/>
                <a:moveTo>
                  <a:pt x="2179" y="972"/>
                </a:moveTo>
                <a:cubicBezTo>
                  <a:pt x="2186" y="972"/>
                  <a:pt x="2191" y="966"/>
                  <a:pt x="2191" y="959"/>
                </a:cubicBezTo>
                <a:cubicBezTo>
                  <a:pt x="2191" y="952"/>
                  <a:pt x="2186" y="946"/>
                  <a:pt x="2179" y="946"/>
                </a:cubicBezTo>
                <a:cubicBezTo>
                  <a:pt x="2172" y="946"/>
                  <a:pt x="2166" y="952"/>
                  <a:pt x="2166" y="959"/>
                </a:cubicBezTo>
                <a:cubicBezTo>
                  <a:pt x="2166" y="966"/>
                  <a:pt x="2172" y="972"/>
                  <a:pt x="2179" y="972"/>
                </a:cubicBezTo>
                <a:close/>
                <a:moveTo>
                  <a:pt x="2218" y="946"/>
                </a:moveTo>
                <a:cubicBezTo>
                  <a:pt x="2211" y="946"/>
                  <a:pt x="2205" y="952"/>
                  <a:pt x="2205" y="959"/>
                </a:cubicBezTo>
                <a:cubicBezTo>
                  <a:pt x="2205" y="966"/>
                  <a:pt x="2211" y="972"/>
                  <a:pt x="2218" y="972"/>
                </a:cubicBezTo>
                <a:cubicBezTo>
                  <a:pt x="2225" y="972"/>
                  <a:pt x="2231" y="966"/>
                  <a:pt x="2231" y="959"/>
                </a:cubicBezTo>
                <a:cubicBezTo>
                  <a:pt x="2231" y="952"/>
                  <a:pt x="2225" y="946"/>
                  <a:pt x="2218" y="946"/>
                </a:cubicBezTo>
                <a:close/>
                <a:moveTo>
                  <a:pt x="2455" y="946"/>
                </a:moveTo>
                <a:cubicBezTo>
                  <a:pt x="2447" y="946"/>
                  <a:pt x="2442" y="952"/>
                  <a:pt x="2442" y="959"/>
                </a:cubicBezTo>
                <a:cubicBezTo>
                  <a:pt x="2442" y="966"/>
                  <a:pt x="2447" y="972"/>
                  <a:pt x="2455" y="972"/>
                </a:cubicBezTo>
                <a:cubicBezTo>
                  <a:pt x="2462" y="972"/>
                  <a:pt x="2467" y="966"/>
                  <a:pt x="2467" y="959"/>
                </a:cubicBezTo>
                <a:cubicBezTo>
                  <a:pt x="2467" y="952"/>
                  <a:pt x="2462" y="946"/>
                  <a:pt x="2455" y="946"/>
                </a:cubicBezTo>
                <a:close/>
                <a:moveTo>
                  <a:pt x="2494" y="946"/>
                </a:moveTo>
                <a:cubicBezTo>
                  <a:pt x="2487" y="946"/>
                  <a:pt x="2481" y="952"/>
                  <a:pt x="2481" y="959"/>
                </a:cubicBezTo>
                <a:cubicBezTo>
                  <a:pt x="2481" y="966"/>
                  <a:pt x="2487" y="972"/>
                  <a:pt x="2494" y="972"/>
                </a:cubicBezTo>
                <a:cubicBezTo>
                  <a:pt x="2501" y="972"/>
                  <a:pt x="2507" y="966"/>
                  <a:pt x="2507" y="959"/>
                </a:cubicBezTo>
                <a:cubicBezTo>
                  <a:pt x="2507" y="952"/>
                  <a:pt x="2501" y="946"/>
                  <a:pt x="2494" y="946"/>
                </a:cubicBezTo>
                <a:close/>
                <a:moveTo>
                  <a:pt x="2691" y="946"/>
                </a:moveTo>
                <a:cubicBezTo>
                  <a:pt x="2684" y="946"/>
                  <a:pt x="2678" y="952"/>
                  <a:pt x="2678" y="959"/>
                </a:cubicBezTo>
                <a:cubicBezTo>
                  <a:pt x="2678" y="966"/>
                  <a:pt x="2684" y="972"/>
                  <a:pt x="2691" y="972"/>
                </a:cubicBezTo>
                <a:cubicBezTo>
                  <a:pt x="2698" y="972"/>
                  <a:pt x="2704" y="966"/>
                  <a:pt x="2704" y="959"/>
                </a:cubicBezTo>
                <a:cubicBezTo>
                  <a:pt x="2704" y="952"/>
                  <a:pt x="2698" y="946"/>
                  <a:pt x="2691" y="946"/>
                </a:cubicBezTo>
                <a:close/>
                <a:moveTo>
                  <a:pt x="2730" y="972"/>
                </a:moveTo>
                <a:cubicBezTo>
                  <a:pt x="2738" y="972"/>
                  <a:pt x="2743" y="966"/>
                  <a:pt x="2743" y="959"/>
                </a:cubicBezTo>
                <a:cubicBezTo>
                  <a:pt x="2743" y="952"/>
                  <a:pt x="2738" y="946"/>
                  <a:pt x="2730" y="946"/>
                </a:cubicBezTo>
                <a:cubicBezTo>
                  <a:pt x="2723" y="946"/>
                  <a:pt x="2718" y="952"/>
                  <a:pt x="2718" y="959"/>
                </a:cubicBezTo>
                <a:cubicBezTo>
                  <a:pt x="2718" y="966"/>
                  <a:pt x="2723" y="972"/>
                  <a:pt x="2730" y="972"/>
                </a:cubicBezTo>
                <a:close/>
                <a:moveTo>
                  <a:pt x="2770" y="972"/>
                </a:moveTo>
                <a:cubicBezTo>
                  <a:pt x="2777" y="972"/>
                  <a:pt x="2783" y="966"/>
                  <a:pt x="2783" y="959"/>
                </a:cubicBezTo>
                <a:cubicBezTo>
                  <a:pt x="2783" y="952"/>
                  <a:pt x="2777" y="946"/>
                  <a:pt x="2770" y="946"/>
                </a:cubicBezTo>
                <a:cubicBezTo>
                  <a:pt x="2763" y="946"/>
                  <a:pt x="2757" y="952"/>
                  <a:pt x="2757" y="959"/>
                </a:cubicBezTo>
                <a:cubicBezTo>
                  <a:pt x="2757" y="966"/>
                  <a:pt x="2763" y="972"/>
                  <a:pt x="2770" y="972"/>
                </a:cubicBezTo>
                <a:close/>
                <a:moveTo>
                  <a:pt x="2928" y="972"/>
                </a:moveTo>
                <a:cubicBezTo>
                  <a:pt x="2935" y="972"/>
                  <a:pt x="2940" y="966"/>
                  <a:pt x="2940" y="959"/>
                </a:cubicBezTo>
                <a:cubicBezTo>
                  <a:pt x="2940" y="952"/>
                  <a:pt x="2935" y="946"/>
                  <a:pt x="2928" y="946"/>
                </a:cubicBezTo>
                <a:cubicBezTo>
                  <a:pt x="2921" y="946"/>
                  <a:pt x="2915" y="952"/>
                  <a:pt x="2915" y="959"/>
                </a:cubicBezTo>
                <a:cubicBezTo>
                  <a:pt x="2915" y="966"/>
                  <a:pt x="2921" y="972"/>
                  <a:pt x="2928" y="972"/>
                </a:cubicBezTo>
                <a:close/>
                <a:moveTo>
                  <a:pt x="838" y="986"/>
                </a:moveTo>
                <a:cubicBezTo>
                  <a:pt x="831" y="986"/>
                  <a:pt x="825" y="991"/>
                  <a:pt x="825" y="998"/>
                </a:cubicBezTo>
                <a:cubicBezTo>
                  <a:pt x="825" y="1005"/>
                  <a:pt x="831" y="1011"/>
                  <a:pt x="838" y="1011"/>
                </a:cubicBezTo>
                <a:cubicBezTo>
                  <a:pt x="845" y="1011"/>
                  <a:pt x="851" y="1005"/>
                  <a:pt x="851" y="998"/>
                </a:cubicBezTo>
                <a:cubicBezTo>
                  <a:pt x="851" y="991"/>
                  <a:pt x="845" y="986"/>
                  <a:pt x="838" y="986"/>
                </a:cubicBezTo>
                <a:close/>
                <a:moveTo>
                  <a:pt x="1548" y="986"/>
                </a:moveTo>
                <a:cubicBezTo>
                  <a:pt x="1541" y="986"/>
                  <a:pt x="1535" y="991"/>
                  <a:pt x="1535" y="998"/>
                </a:cubicBezTo>
                <a:cubicBezTo>
                  <a:pt x="1535" y="1005"/>
                  <a:pt x="1541" y="1011"/>
                  <a:pt x="1548" y="1011"/>
                </a:cubicBezTo>
                <a:cubicBezTo>
                  <a:pt x="1555" y="1011"/>
                  <a:pt x="1561" y="1005"/>
                  <a:pt x="1561" y="998"/>
                </a:cubicBezTo>
                <a:cubicBezTo>
                  <a:pt x="1561" y="991"/>
                  <a:pt x="1555" y="986"/>
                  <a:pt x="1548" y="986"/>
                </a:cubicBezTo>
                <a:close/>
                <a:moveTo>
                  <a:pt x="1587" y="1011"/>
                </a:moveTo>
                <a:cubicBezTo>
                  <a:pt x="1594" y="1011"/>
                  <a:pt x="1600" y="1005"/>
                  <a:pt x="1600" y="998"/>
                </a:cubicBezTo>
                <a:cubicBezTo>
                  <a:pt x="1600" y="991"/>
                  <a:pt x="1594" y="986"/>
                  <a:pt x="1587" y="986"/>
                </a:cubicBezTo>
                <a:cubicBezTo>
                  <a:pt x="1580" y="986"/>
                  <a:pt x="1574" y="991"/>
                  <a:pt x="1574" y="998"/>
                </a:cubicBezTo>
                <a:cubicBezTo>
                  <a:pt x="1574" y="1005"/>
                  <a:pt x="1580" y="1011"/>
                  <a:pt x="1587" y="1011"/>
                </a:cubicBezTo>
                <a:close/>
                <a:moveTo>
                  <a:pt x="1627" y="1011"/>
                </a:moveTo>
                <a:cubicBezTo>
                  <a:pt x="1634" y="1011"/>
                  <a:pt x="1639" y="1005"/>
                  <a:pt x="1639" y="998"/>
                </a:cubicBezTo>
                <a:cubicBezTo>
                  <a:pt x="1639" y="991"/>
                  <a:pt x="1634" y="986"/>
                  <a:pt x="1627" y="986"/>
                </a:cubicBezTo>
                <a:cubicBezTo>
                  <a:pt x="1620" y="986"/>
                  <a:pt x="1614" y="991"/>
                  <a:pt x="1614" y="998"/>
                </a:cubicBezTo>
                <a:cubicBezTo>
                  <a:pt x="1614" y="1005"/>
                  <a:pt x="1620" y="1011"/>
                  <a:pt x="1627" y="1011"/>
                </a:cubicBezTo>
                <a:close/>
                <a:moveTo>
                  <a:pt x="1666" y="1011"/>
                </a:moveTo>
                <a:cubicBezTo>
                  <a:pt x="1673" y="1011"/>
                  <a:pt x="1679" y="1005"/>
                  <a:pt x="1679" y="998"/>
                </a:cubicBezTo>
                <a:cubicBezTo>
                  <a:pt x="1679" y="991"/>
                  <a:pt x="1673" y="986"/>
                  <a:pt x="1666" y="986"/>
                </a:cubicBezTo>
                <a:cubicBezTo>
                  <a:pt x="1659" y="986"/>
                  <a:pt x="1653" y="991"/>
                  <a:pt x="1653" y="998"/>
                </a:cubicBezTo>
                <a:cubicBezTo>
                  <a:pt x="1653" y="1005"/>
                  <a:pt x="1659" y="1011"/>
                  <a:pt x="1666" y="1011"/>
                </a:cubicBezTo>
                <a:close/>
                <a:moveTo>
                  <a:pt x="1705" y="1011"/>
                </a:moveTo>
                <a:cubicBezTo>
                  <a:pt x="1713" y="1011"/>
                  <a:pt x="1718" y="1005"/>
                  <a:pt x="1718" y="998"/>
                </a:cubicBezTo>
                <a:cubicBezTo>
                  <a:pt x="1718" y="991"/>
                  <a:pt x="1713" y="986"/>
                  <a:pt x="1705" y="986"/>
                </a:cubicBezTo>
                <a:cubicBezTo>
                  <a:pt x="1698" y="986"/>
                  <a:pt x="1693" y="991"/>
                  <a:pt x="1693" y="998"/>
                </a:cubicBezTo>
                <a:cubicBezTo>
                  <a:pt x="1693" y="1005"/>
                  <a:pt x="1698" y="1011"/>
                  <a:pt x="1705" y="1011"/>
                </a:cubicBezTo>
                <a:close/>
                <a:moveTo>
                  <a:pt x="1745" y="1011"/>
                </a:moveTo>
                <a:cubicBezTo>
                  <a:pt x="1752" y="1011"/>
                  <a:pt x="1758" y="1005"/>
                  <a:pt x="1758" y="998"/>
                </a:cubicBezTo>
                <a:cubicBezTo>
                  <a:pt x="1758" y="991"/>
                  <a:pt x="1752" y="986"/>
                  <a:pt x="1745" y="986"/>
                </a:cubicBezTo>
                <a:cubicBezTo>
                  <a:pt x="1738" y="986"/>
                  <a:pt x="1732" y="991"/>
                  <a:pt x="1732" y="998"/>
                </a:cubicBezTo>
                <a:cubicBezTo>
                  <a:pt x="1732" y="1005"/>
                  <a:pt x="1738" y="1011"/>
                  <a:pt x="1745" y="1011"/>
                </a:cubicBezTo>
                <a:close/>
                <a:moveTo>
                  <a:pt x="1784" y="1011"/>
                </a:moveTo>
                <a:cubicBezTo>
                  <a:pt x="1791" y="1011"/>
                  <a:pt x="1797" y="1005"/>
                  <a:pt x="1797" y="998"/>
                </a:cubicBezTo>
                <a:cubicBezTo>
                  <a:pt x="1797" y="991"/>
                  <a:pt x="1791" y="986"/>
                  <a:pt x="1784" y="986"/>
                </a:cubicBezTo>
                <a:cubicBezTo>
                  <a:pt x="1777" y="986"/>
                  <a:pt x="1772" y="991"/>
                  <a:pt x="1772" y="998"/>
                </a:cubicBezTo>
                <a:cubicBezTo>
                  <a:pt x="1772" y="1005"/>
                  <a:pt x="1777" y="1011"/>
                  <a:pt x="1784" y="1011"/>
                </a:cubicBezTo>
                <a:close/>
                <a:moveTo>
                  <a:pt x="1824" y="1011"/>
                </a:moveTo>
                <a:cubicBezTo>
                  <a:pt x="1831" y="1011"/>
                  <a:pt x="1836" y="1005"/>
                  <a:pt x="1836" y="998"/>
                </a:cubicBezTo>
                <a:cubicBezTo>
                  <a:pt x="1836" y="991"/>
                  <a:pt x="1831" y="986"/>
                  <a:pt x="1824" y="986"/>
                </a:cubicBezTo>
                <a:cubicBezTo>
                  <a:pt x="1817" y="986"/>
                  <a:pt x="1811" y="991"/>
                  <a:pt x="1811" y="998"/>
                </a:cubicBezTo>
                <a:cubicBezTo>
                  <a:pt x="1811" y="1005"/>
                  <a:pt x="1817" y="1011"/>
                  <a:pt x="1824" y="1011"/>
                </a:cubicBezTo>
                <a:close/>
                <a:moveTo>
                  <a:pt x="1863" y="1011"/>
                </a:moveTo>
                <a:cubicBezTo>
                  <a:pt x="1870" y="1011"/>
                  <a:pt x="1876" y="1005"/>
                  <a:pt x="1876" y="998"/>
                </a:cubicBezTo>
                <a:cubicBezTo>
                  <a:pt x="1876" y="991"/>
                  <a:pt x="1870" y="986"/>
                  <a:pt x="1863" y="986"/>
                </a:cubicBezTo>
                <a:cubicBezTo>
                  <a:pt x="1856" y="986"/>
                  <a:pt x="1850" y="991"/>
                  <a:pt x="1850" y="998"/>
                </a:cubicBezTo>
                <a:cubicBezTo>
                  <a:pt x="1850" y="1005"/>
                  <a:pt x="1856" y="1011"/>
                  <a:pt x="1863" y="1011"/>
                </a:cubicBezTo>
                <a:close/>
                <a:moveTo>
                  <a:pt x="1903" y="986"/>
                </a:moveTo>
                <a:cubicBezTo>
                  <a:pt x="1896" y="986"/>
                  <a:pt x="1890" y="991"/>
                  <a:pt x="1890" y="998"/>
                </a:cubicBezTo>
                <a:cubicBezTo>
                  <a:pt x="1890" y="1005"/>
                  <a:pt x="1896" y="1011"/>
                  <a:pt x="1903" y="1011"/>
                </a:cubicBezTo>
                <a:cubicBezTo>
                  <a:pt x="1910" y="1011"/>
                  <a:pt x="1915" y="1005"/>
                  <a:pt x="1915" y="998"/>
                </a:cubicBezTo>
                <a:cubicBezTo>
                  <a:pt x="1915" y="991"/>
                  <a:pt x="1910" y="986"/>
                  <a:pt x="1903" y="986"/>
                </a:cubicBezTo>
                <a:close/>
                <a:moveTo>
                  <a:pt x="1942" y="1011"/>
                </a:moveTo>
                <a:cubicBezTo>
                  <a:pt x="1949" y="1011"/>
                  <a:pt x="1955" y="1005"/>
                  <a:pt x="1955" y="998"/>
                </a:cubicBezTo>
                <a:cubicBezTo>
                  <a:pt x="1955" y="991"/>
                  <a:pt x="1949" y="986"/>
                  <a:pt x="1942" y="986"/>
                </a:cubicBezTo>
                <a:cubicBezTo>
                  <a:pt x="1935" y="986"/>
                  <a:pt x="1929" y="991"/>
                  <a:pt x="1929" y="998"/>
                </a:cubicBezTo>
                <a:cubicBezTo>
                  <a:pt x="1929" y="1005"/>
                  <a:pt x="1935" y="1011"/>
                  <a:pt x="1942" y="1011"/>
                </a:cubicBezTo>
                <a:close/>
                <a:moveTo>
                  <a:pt x="1981" y="1011"/>
                </a:moveTo>
                <a:cubicBezTo>
                  <a:pt x="1988" y="1011"/>
                  <a:pt x="1994" y="1005"/>
                  <a:pt x="1994" y="998"/>
                </a:cubicBezTo>
                <a:cubicBezTo>
                  <a:pt x="1994" y="991"/>
                  <a:pt x="1988" y="986"/>
                  <a:pt x="1981" y="986"/>
                </a:cubicBezTo>
                <a:cubicBezTo>
                  <a:pt x="1974" y="986"/>
                  <a:pt x="1969" y="991"/>
                  <a:pt x="1969" y="998"/>
                </a:cubicBezTo>
                <a:cubicBezTo>
                  <a:pt x="1969" y="1005"/>
                  <a:pt x="1974" y="1011"/>
                  <a:pt x="1981" y="1011"/>
                </a:cubicBezTo>
                <a:close/>
                <a:moveTo>
                  <a:pt x="2008" y="998"/>
                </a:moveTo>
                <a:cubicBezTo>
                  <a:pt x="2008" y="1005"/>
                  <a:pt x="2014" y="1011"/>
                  <a:pt x="2021" y="1011"/>
                </a:cubicBezTo>
                <a:cubicBezTo>
                  <a:pt x="2028" y="1011"/>
                  <a:pt x="2034" y="1005"/>
                  <a:pt x="2034" y="998"/>
                </a:cubicBezTo>
                <a:cubicBezTo>
                  <a:pt x="2034" y="991"/>
                  <a:pt x="2028" y="986"/>
                  <a:pt x="2021" y="986"/>
                </a:cubicBezTo>
                <a:cubicBezTo>
                  <a:pt x="2014" y="986"/>
                  <a:pt x="2008" y="991"/>
                  <a:pt x="2008" y="998"/>
                </a:cubicBezTo>
                <a:close/>
                <a:moveTo>
                  <a:pt x="2060" y="1011"/>
                </a:moveTo>
                <a:cubicBezTo>
                  <a:pt x="2067" y="1011"/>
                  <a:pt x="2073" y="1005"/>
                  <a:pt x="2073" y="998"/>
                </a:cubicBezTo>
                <a:cubicBezTo>
                  <a:pt x="2073" y="991"/>
                  <a:pt x="2067" y="986"/>
                  <a:pt x="2060" y="986"/>
                </a:cubicBezTo>
                <a:cubicBezTo>
                  <a:pt x="2053" y="986"/>
                  <a:pt x="2048" y="991"/>
                  <a:pt x="2048" y="998"/>
                </a:cubicBezTo>
                <a:cubicBezTo>
                  <a:pt x="2048" y="1005"/>
                  <a:pt x="2053" y="1011"/>
                  <a:pt x="2060" y="1011"/>
                </a:cubicBezTo>
                <a:close/>
                <a:moveTo>
                  <a:pt x="2100" y="1011"/>
                </a:moveTo>
                <a:cubicBezTo>
                  <a:pt x="2107" y="1011"/>
                  <a:pt x="2112" y="1005"/>
                  <a:pt x="2112" y="998"/>
                </a:cubicBezTo>
                <a:cubicBezTo>
                  <a:pt x="2112" y="991"/>
                  <a:pt x="2107" y="986"/>
                  <a:pt x="2100" y="986"/>
                </a:cubicBezTo>
                <a:cubicBezTo>
                  <a:pt x="2093" y="986"/>
                  <a:pt x="2087" y="991"/>
                  <a:pt x="2087" y="998"/>
                </a:cubicBezTo>
                <a:cubicBezTo>
                  <a:pt x="2087" y="1005"/>
                  <a:pt x="2093" y="1011"/>
                  <a:pt x="2100" y="1011"/>
                </a:cubicBezTo>
                <a:close/>
                <a:moveTo>
                  <a:pt x="2139" y="1011"/>
                </a:moveTo>
                <a:cubicBezTo>
                  <a:pt x="2146" y="1011"/>
                  <a:pt x="2152" y="1005"/>
                  <a:pt x="2152" y="998"/>
                </a:cubicBezTo>
                <a:cubicBezTo>
                  <a:pt x="2152" y="991"/>
                  <a:pt x="2146" y="986"/>
                  <a:pt x="2139" y="986"/>
                </a:cubicBezTo>
                <a:cubicBezTo>
                  <a:pt x="2132" y="986"/>
                  <a:pt x="2126" y="991"/>
                  <a:pt x="2126" y="998"/>
                </a:cubicBezTo>
                <a:cubicBezTo>
                  <a:pt x="2126" y="1005"/>
                  <a:pt x="2132" y="1011"/>
                  <a:pt x="2139" y="1011"/>
                </a:cubicBezTo>
                <a:close/>
                <a:moveTo>
                  <a:pt x="2455" y="993"/>
                </a:moveTo>
                <a:cubicBezTo>
                  <a:pt x="2452" y="993"/>
                  <a:pt x="2449" y="995"/>
                  <a:pt x="2449" y="998"/>
                </a:cubicBezTo>
                <a:cubicBezTo>
                  <a:pt x="2449" y="1001"/>
                  <a:pt x="2452" y="1003"/>
                  <a:pt x="2455" y="1003"/>
                </a:cubicBezTo>
                <a:cubicBezTo>
                  <a:pt x="2457" y="1003"/>
                  <a:pt x="2460" y="1001"/>
                  <a:pt x="2460" y="998"/>
                </a:cubicBezTo>
                <a:cubicBezTo>
                  <a:pt x="2460" y="995"/>
                  <a:pt x="2457" y="993"/>
                  <a:pt x="2455" y="993"/>
                </a:cubicBezTo>
                <a:close/>
                <a:moveTo>
                  <a:pt x="2494" y="986"/>
                </a:moveTo>
                <a:cubicBezTo>
                  <a:pt x="2487" y="986"/>
                  <a:pt x="2481" y="991"/>
                  <a:pt x="2481" y="998"/>
                </a:cubicBezTo>
                <a:cubicBezTo>
                  <a:pt x="2481" y="1005"/>
                  <a:pt x="2487" y="1011"/>
                  <a:pt x="2494" y="1011"/>
                </a:cubicBezTo>
                <a:cubicBezTo>
                  <a:pt x="2501" y="1011"/>
                  <a:pt x="2507" y="1005"/>
                  <a:pt x="2507" y="998"/>
                </a:cubicBezTo>
                <a:cubicBezTo>
                  <a:pt x="2507" y="991"/>
                  <a:pt x="2501" y="986"/>
                  <a:pt x="2494" y="986"/>
                </a:cubicBezTo>
                <a:close/>
                <a:moveTo>
                  <a:pt x="2730" y="1011"/>
                </a:moveTo>
                <a:cubicBezTo>
                  <a:pt x="2738" y="1011"/>
                  <a:pt x="2743" y="1005"/>
                  <a:pt x="2743" y="998"/>
                </a:cubicBezTo>
                <a:cubicBezTo>
                  <a:pt x="2743" y="991"/>
                  <a:pt x="2738" y="986"/>
                  <a:pt x="2730" y="986"/>
                </a:cubicBezTo>
                <a:cubicBezTo>
                  <a:pt x="2723" y="986"/>
                  <a:pt x="2718" y="991"/>
                  <a:pt x="2718" y="998"/>
                </a:cubicBezTo>
                <a:cubicBezTo>
                  <a:pt x="2718" y="1005"/>
                  <a:pt x="2723" y="1011"/>
                  <a:pt x="2730" y="1011"/>
                </a:cubicBezTo>
                <a:close/>
                <a:moveTo>
                  <a:pt x="2770" y="1011"/>
                </a:moveTo>
                <a:cubicBezTo>
                  <a:pt x="2777" y="1011"/>
                  <a:pt x="2783" y="1005"/>
                  <a:pt x="2783" y="998"/>
                </a:cubicBezTo>
                <a:cubicBezTo>
                  <a:pt x="2783" y="991"/>
                  <a:pt x="2777" y="986"/>
                  <a:pt x="2770" y="986"/>
                </a:cubicBezTo>
                <a:cubicBezTo>
                  <a:pt x="2763" y="986"/>
                  <a:pt x="2757" y="991"/>
                  <a:pt x="2757" y="998"/>
                </a:cubicBezTo>
                <a:cubicBezTo>
                  <a:pt x="2757" y="1005"/>
                  <a:pt x="2763" y="1011"/>
                  <a:pt x="2770" y="1011"/>
                </a:cubicBezTo>
                <a:close/>
                <a:moveTo>
                  <a:pt x="2940" y="998"/>
                </a:moveTo>
                <a:cubicBezTo>
                  <a:pt x="2940" y="991"/>
                  <a:pt x="2935" y="986"/>
                  <a:pt x="2928" y="986"/>
                </a:cubicBezTo>
                <a:cubicBezTo>
                  <a:pt x="2921" y="986"/>
                  <a:pt x="2915" y="991"/>
                  <a:pt x="2915" y="998"/>
                </a:cubicBezTo>
                <a:cubicBezTo>
                  <a:pt x="2915" y="1005"/>
                  <a:pt x="2921" y="1011"/>
                  <a:pt x="2928" y="1011"/>
                </a:cubicBezTo>
                <a:cubicBezTo>
                  <a:pt x="2935" y="1011"/>
                  <a:pt x="2940" y="1005"/>
                  <a:pt x="2940" y="998"/>
                </a:cubicBezTo>
                <a:close/>
                <a:moveTo>
                  <a:pt x="878" y="1029"/>
                </a:moveTo>
                <a:cubicBezTo>
                  <a:pt x="873" y="1029"/>
                  <a:pt x="869" y="1033"/>
                  <a:pt x="869" y="1038"/>
                </a:cubicBezTo>
                <a:cubicBezTo>
                  <a:pt x="869" y="1042"/>
                  <a:pt x="873" y="1046"/>
                  <a:pt x="878" y="1046"/>
                </a:cubicBezTo>
                <a:cubicBezTo>
                  <a:pt x="882" y="1046"/>
                  <a:pt x="886" y="1042"/>
                  <a:pt x="886" y="1038"/>
                </a:cubicBezTo>
                <a:cubicBezTo>
                  <a:pt x="886" y="1033"/>
                  <a:pt x="882" y="1029"/>
                  <a:pt x="878" y="1029"/>
                </a:cubicBezTo>
                <a:close/>
                <a:moveTo>
                  <a:pt x="944" y="1038"/>
                </a:moveTo>
                <a:cubicBezTo>
                  <a:pt x="944" y="1045"/>
                  <a:pt x="949" y="1050"/>
                  <a:pt x="956" y="1050"/>
                </a:cubicBezTo>
                <a:cubicBezTo>
                  <a:pt x="963" y="1050"/>
                  <a:pt x="969" y="1045"/>
                  <a:pt x="969" y="1038"/>
                </a:cubicBezTo>
                <a:cubicBezTo>
                  <a:pt x="969" y="1031"/>
                  <a:pt x="963" y="1025"/>
                  <a:pt x="956" y="1025"/>
                </a:cubicBezTo>
                <a:cubicBezTo>
                  <a:pt x="949" y="1025"/>
                  <a:pt x="944" y="1031"/>
                  <a:pt x="944" y="1038"/>
                </a:cubicBezTo>
                <a:close/>
                <a:moveTo>
                  <a:pt x="996" y="1025"/>
                </a:moveTo>
                <a:cubicBezTo>
                  <a:pt x="989" y="1025"/>
                  <a:pt x="983" y="1031"/>
                  <a:pt x="983" y="1038"/>
                </a:cubicBezTo>
                <a:cubicBezTo>
                  <a:pt x="983" y="1045"/>
                  <a:pt x="989" y="1050"/>
                  <a:pt x="996" y="1050"/>
                </a:cubicBezTo>
                <a:cubicBezTo>
                  <a:pt x="1003" y="1050"/>
                  <a:pt x="1009" y="1045"/>
                  <a:pt x="1009" y="1038"/>
                </a:cubicBezTo>
                <a:cubicBezTo>
                  <a:pt x="1009" y="1031"/>
                  <a:pt x="1003" y="1025"/>
                  <a:pt x="996" y="1025"/>
                </a:cubicBezTo>
                <a:close/>
                <a:moveTo>
                  <a:pt x="1035" y="1025"/>
                </a:moveTo>
                <a:cubicBezTo>
                  <a:pt x="1028" y="1025"/>
                  <a:pt x="1023" y="1031"/>
                  <a:pt x="1023" y="1038"/>
                </a:cubicBezTo>
                <a:cubicBezTo>
                  <a:pt x="1023" y="1045"/>
                  <a:pt x="1028" y="1050"/>
                  <a:pt x="1035" y="1050"/>
                </a:cubicBezTo>
                <a:cubicBezTo>
                  <a:pt x="1042" y="1050"/>
                  <a:pt x="1048" y="1045"/>
                  <a:pt x="1048" y="1038"/>
                </a:cubicBezTo>
                <a:cubicBezTo>
                  <a:pt x="1048" y="1031"/>
                  <a:pt x="1042" y="1025"/>
                  <a:pt x="1035" y="1025"/>
                </a:cubicBezTo>
                <a:close/>
                <a:moveTo>
                  <a:pt x="1075" y="1050"/>
                </a:moveTo>
                <a:cubicBezTo>
                  <a:pt x="1082" y="1050"/>
                  <a:pt x="1087" y="1045"/>
                  <a:pt x="1087" y="1038"/>
                </a:cubicBezTo>
                <a:cubicBezTo>
                  <a:pt x="1087" y="1031"/>
                  <a:pt x="1082" y="1025"/>
                  <a:pt x="1075" y="1025"/>
                </a:cubicBezTo>
                <a:cubicBezTo>
                  <a:pt x="1068" y="1025"/>
                  <a:pt x="1062" y="1031"/>
                  <a:pt x="1062" y="1038"/>
                </a:cubicBezTo>
                <a:cubicBezTo>
                  <a:pt x="1062" y="1045"/>
                  <a:pt x="1068" y="1050"/>
                  <a:pt x="1075" y="1050"/>
                </a:cubicBezTo>
                <a:close/>
                <a:moveTo>
                  <a:pt x="1587" y="1025"/>
                </a:moveTo>
                <a:cubicBezTo>
                  <a:pt x="1580" y="1025"/>
                  <a:pt x="1574" y="1031"/>
                  <a:pt x="1574" y="1038"/>
                </a:cubicBezTo>
                <a:cubicBezTo>
                  <a:pt x="1574" y="1045"/>
                  <a:pt x="1580" y="1050"/>
                  <a:pt x="1587" y="1050"/>
                </a:cubicBezTo>
                <a:cubicBezTo>
                  <a:pt x="1594" y="1050"/>
                  <a:pt x="1600" y="1045"/>
                  <a:pt x="1600" y="1038"/>
                </a:cubicBezTo>
                <a:cubicBezTo>
                  <a:pt x="1600" y="1031"/>
                  <a:pt x="1594" y="1025"/>
                  <a:pt x="1587" y="1025"/>
                </a:cubicBezTo>
                <a:close/>
                <a:moveTo>
                  <a:pt x="1627" y="1025"/>
                </a:moveTo>
                <a:cubicBezTo>
                  <a:pt x="1620" y="1025"/>
                  <a:pt x="1614" y="1031"/>
                  <a:pt x="1614" y="1038"/>
                </a:cubicBezTo>
                <a:cubicBezTo>
                  <a:pt x="1614" y="1045"/>
                  <a:pt x="1620" y="1050"/>
                  <a:pt x="1627" y="1050"/>
                </a:cubicBezTo>
                <a:cubicBezTo>
                  <a:pt x="1634" y="1050"/>
                  <a:pt x="1639" y="1045"/>
                  <a:pt x="1639" y="1038"/>
                </a:cubicBezTo>
                <a:cubicBezTo>
                  <a:pt x="1639" y="1031"/>
                  <a:pt x="1634" y="1025"/>
                  <a:pt x="1627" y="1025"/>
                </a:cubicBezTo>
                <a:close/>
                <a:moveTo>
                  <a:pt x="1666" y="1025"/>
                </a:moveTo>
                <a:cubicBezTo>
                  <a:pt x="1659" y="1025"/>
                  <a:pt x="1653" y="1031"/>
                  <a:pt x="1653" y="1038"/>
                </a:cubicBezTo>
                <a:cubicBezTo>
                  <a:pt x="1653" y="1045"/>
                  <a:pt x="1659" y="1050"/>
                  <a:pt x="1666" y="1050"/>
                </a:cubicBezTo>
                <a:cubicBezTo>
                  <a:pt x="1673" y="1050"/>
                  <a:pt x="1679" y="1045"/>
                  <a:pt x="1679" y="1038"/>
                </a:cubicBezTo>
                <a:cubicBezTo>
                  <a:pt x="1679" y="1031"/>
                  <a:pt x="1673" y="1025"/>
                  <a:pt x="1666" y="1025"/>
                </a:cubicBezTo>
                <a:close/>
                <a:moveTo>
                  <a:pt x="1705" y="1025"/>
                </a:moveTo>
                <a:cubicBezTo>
                  <a:pt x="1698" y="1025"/>
                  <a:pt x="1693" y="1031"/>
                  <a:pt x="1693" y="1038"/>
                </a:cubicBezTo>
                <a:cubicBezTo>
                  <a:pt x="1693" y="1045"/>
                  <a:pt x="1698" y="1050"/>
                  <a:pt x="1705" y="1050"/>
                </a:cubicBezTo>
                <a:cubicBezTo>
                  <a:pt x="1713" y="1050"/>
                  <a:pt x="1718" y="1045"/>
                  <a:pt x="1718" y="1038"/>
                </a:cubicBezTo>
                <a:cubicBezTo>
                  <a:pt x="1718" y="1031"/>
                  <a:pt x="1713" y="1025"/>
                  <a:pt x="1705" y="1025"/>
                </a:cubicBezTo>
                <a:close/>
                <a:moveTo>
                  <a:pt x="1745" y="1025"/>
                </a:moveTo>
                <a:cubicBezTo>
                  <a:pt x="1738" y="1025"/>
                  <a:pt x="1732" y="1031"/>
                  <a:pt x="1732" y="1038"/>
                </a:cubicBezTo>
                <a:cubicBezTo>
                  <a:pt x="1732" y="1045"/>
                  <a:pt x="1738" y="1050"/>
                  <a:pt x="1745" y="1050"/>
                </a:cubicBezTo>
                <a:cubicBezTo>
                  <a:pt x="1752" y="1050"/>
                  <a:pt x="1758" y="1045"/>
                  <a:pt x="1758" y="1038"/>
                </a:cubicBezTo>
                <a:cubicBezTo>
                  <a:pt x="1758" y="1031"/>
                  <a:pt x="1752" y="1025"/>
                  <a:pt x="1745" y="1025"/>
                </a:cubicBezTo>
                <a:close/>
                <a:moveTo>
                  <a:pt x="1784" y="1025"/>
                </a:moveTo>
                <a:cubicBezTo>
                  <a:pt x="1777" y="1025"/>
                  <a:pt x="1772" y="1031"/>
                  <a:pt x="1772" y="1038"/>
                </a:cubicBezTo>
                <a:cubicBezTo>
                  <a:pt x="1772" y="1045"/>
                  <a:pt x="1777" y="1050"/>
                  <a:pt x="1784" y="1050"/>
                </a:cubicBezTo>
                <a:cubicBezTo>
                  <a:pt x="1791" y="1050"/>
                  <a:pt x="1797" y="1045"/>
                  <a:pt x="1797" y="1038"/>
                </a:cubicBezTo>
                <a:cubicBezTo>
                  <a:pt x="1797" y="1031"/>
                  <a:pt x="1791" y="1025"/>
                  <a:pt x="1784" y="1025"/>
                </a:cubicBezTo>
                <a:close/>
                <a:moveTo>
                  <a:pt x="1824" y="1050"/>
                </a:moveTo>
                <a:cubicBezTo>
                  <a:pt x="1831" y="1050"/>
                  <a:pt x="1836" y="1045"/>
                  <a:pt x="1836" y="1038"/>
                </a:cubicBezTo>
                <a:cubicBezTo>
                  <a:pt x="1836" y="1031"/>
                  <a:pt x="1831" y="1025"/>
                  <a:pt x="1824" y="1025"/>
                </a:cubicBezTo>
                <a:cubicBezTo>
                  <a:pt x="1817" y="1025"/>
                  <a:pt x="1811" y="1031"/>
                  <a:pt x="1811" y="1038"/>
                </a:cubicBezTo>
                <a:cubicBezTo>
                  <a:pt x="1811" y="1045"/>
                  <a:pt x="1817" y="1050"/>
                  <a:pt x="1824" y="1050"/>
                </a:cubicBezTo>
                <a:close/>
                <a:moveTo>
                  <a:pt x="1863" y="1025"/>
                </a:moveTo>
                <a:cubicBezTo>
                  <a:pt x="1856" y="1025"/>
                  <a:pt x="1850" y="1031"/>
                  <a:pt x="1850" y="1038"/>
                </a:cubicBezTo>
                <a:cubicBezTo>
                  <a:pt x="1850" y="1045"/>
                  <a:pt x="1856" y="1050"/>
                  <a:pt x="1863" y="1050"/>
                </a:cubicBezTo>
                <a:cubicBezTo>
                  <a:pt x="1870" y="1050"/>
                  <a:pt x="1876" y="1045"/>
                  <a:pt x="1876" y="1038"/>
                </a:cubicBezTo>
                <a:cubicBezTo>
                  <a:pt x="1876" y="1031"/>
                  <a:pt x="1870" y="1025"/>
                  <a:pt x="1863" y="1025"/>
                </a:cubicBezTo>
                <a:close/>
                <a:moveTo>
                  <a:pt x="1903" y="1025"/>
                </a:moveTo>
                <a:cubicBezTo>
                  <a:pt x="1896" y="1025"/>
                  <a:pt x="1890" y="1031"/>
                  <a:pt x="1890" y="1038"/>
                </a:cubicBezTo>
                <a:cubicBezTo>
                  <a:pt x="1890" y="1045"/>
                  <a:pt x="1896" y="1050"/>
                  <a:pt x="1903" y="1050"/>
                </a:cubicBezTo>
                <a:cubicBezTo>
                  <a:pt x="1910" y="1050"/>
                  <a:pt x="1915" y="1045"/>
                  <a:pt x="1915" y="1038"/>
                </a:cubicBezTo>
                <a:cubicBezTo>
                  <a:pt x="1915" y="1031"/>
                  <a:pt x="1910" y="1025"/>
                  <a:pt x="1903" y="1025"/>
                </a:cubicBezTo>
                <a:close/>
                <a:moveTo>
                  <a:pt x="1942" y="1050"/>
                </a:moveTo>
                <a:cubicBezTo>
                  <a:pt x="1949" y="1050"/>
                  <a:pt x="1955" y="1045"/>
                  <a:pt x="1955" y="1038"/>
                </a:cubicBezTo>
                <a:cubicBezTo>
                  <a:pt x="1955" y="1031"/>
                  <a:pt x="1949" y="1025"/>
                  <a:pt x="1942" y="1025"/>
                </a:cubicBezTo>
                <a:cubicBezTo>
                  <a:pt x="1935" y="1025"/>
                  <a:pt x="1929" y="1031"/>
                  <a:pt x="1929" y="1038"/>
                </a:cubicBezTo>
                <a:cubicBezTo>
                  <a:pt x="1929" y="1045"/>
                  <a:pt x="1935" y="1050"/>
                  <a:pt x="1942" y="1050"/>
                </a:cubicBezTo>
                <a:close/>
                <a:moveTo>
                  <a:pt x="1981" y="1025"/>
                </a:moveTo>
                <a:cubicBezTo>
                  <a:pt x="1974" y="1025"/>
                  <a:pt x="1969" y="1031"/>
                  <a:pt x="1969" y="1038"/>
                </a:cubicBezTo>
                <a:cubicBezTo>
                  <a:pt x="1969" y="1045"/>
                  <a:pt x="1974" y="1050"/>
                  <a:pt x="1981" y="1050"/>
                </a:cubicBezTo>
                <a:cubicBezTo>
                  <a:pt x="1988" y="1050"/>
                  <a:pt x="1994" y="1045"/>
                  <a:pt x="1994" y="1038"/>
                </a:cubicBezTo>
                <a:cubicBezTo>
                  <a:pt x="1994" y="1031"/>
                  <a:pt x="1988" y="1025"/>
                  <a:pt x="1981" y="1025"/>
                </a:cubicBezTo>
                <a:close/>
                <a:moveTo>
                  <a:pt x="2021" y="1050"/>
                </a:moveTo>
                <a:cubicBezTo>
                  <a:pt x="2028" y="1050"/>
                  <a:pt x="2034" y="1045"/>
                  <a:pt x="2034" y="1038"/>
                </a:cubicBezTo>
                <a:cubicBezTo>
                  <a:pt x="2034" y="1031"/>
                  <a:pt x="2028" y="1025"/>
                  <a:pt x="2021" y="1025"/>
                </a:cubicBezTo>
                <a:cubicBezTo>
                  <a:pt x="2014" y="1025"/>
                  <a:pt x="2008" y="1031"/>
                  <a:pt x="2008" y="1038"/>
                </a:cubicBezTo>
                <a:cubicBezTo>
                  <a:pt x="2008" y="1045"/>
                  <a:pt x="2014" y="1050"/>
                  <a:pt x="2021" y="1050"/>
                </a:cubicBezTo>
                <a:close/>
                <a:moveTo>
                  <a:pt x="2060" y="1050"/>
                </a:moveTo>
                <a:cubicBezTo>
                  <a:pt x="2067" y="1050"/>
                  <a:pt x="2073" y="1045"/>
                  <a:pt x="2073" y="1038"/>
                </a:cubicBezTo>
                <a:cubicBezTo>
                  <a:pt x="2073" y="1031"/>
                  <a:pt x="2067" y="1025"/>
                  <a:pt x="2060" y="1025"/>
                </a:cubicBezTo>
                <a:cubicBezTo>
                  <a:pt x="2053" y="1025"/>
                  <a:pt x="2048" y="1031"/>
                  <a:pt x="2048" y="1038"/>
                </a:cubicBezTo>
                <a:cubicBezTo>
                  <a:pt x="2048" y="1045"/>
                  <a:pt x="2053" y="1050"/>
                  <a:pt x="2060" y="1050"/>
                </a:cubicBezTo>
                <a:close/>
                <a:moveTo>
                  <a:pt x="2100" y="1025"/>
                </a:moveTo>
                <a:cubicBezTo>
                  <a:pt x="2093" y="1025"/>
                  <a:pt x="2087" y="1031"/>
                  <a:pt x="2087" y="1038"/>
                </a:cubicBezTo>
                <a:cubicBezTo>
                  <a:pt x="2087" y="1045"/>
                  <a:pt x="2093" y="1050"/>
                  <a:pt x="2100" y="1050"/>
                </a:cubicBezTo>
                <a:cubicBezTo>
                  <a:pt x="2107" y="1050"/>
                  <a:pt x="2112" y="1045"/>
                  <a:pt x="2112" y="1038"/>
                </a:cubicBezTo>
                <a:cubicBezTo>
                  <a:pt x="2112" y="1031"/>
                  <a:pt x="2107" y="1025"/>
                  <a:pt x="2100" y="1025"/>
                </a:cubicBezTo>
                <a:close/>
                <a:moveTo>
                  <a:pt x="2139" y="1050"/>
                </a:moveTo>
                <a:cubicBezTo>
                  <a:pt x="2146" y="1050"/>
                  <a:pt x="2152" y="1045"/>
                  <a:pt x="2152" y="1038"/>
                </a:cubicBezTo>
                <a:cubicBezTo>
                  <a:pt x="2152" y="1031"/>
                  <a:pt x="2146" y="1025"/>
                  <a:pt x="2139" y="1025"/>
                </a:cubicBezTo>
                <a:cubicBezTo>
                  <a:pt x="2132" y="1025"/>
                  <a:pt x="2126" y="1031"/>
                  <a:pt x="2126" y="1038"/>
                </a:cubicBezTo>
                <a:cubicBezTo>
                  <a:pt x="2126" y="1045"/>
                  <a:pt x="2132" y="1050"/>
                  <a:pt x="2139" y="1050"/>
                </a:cubicBezTo>
                <a:close/>
                <a:moveTo>
                  <a:pt x="2179" y="1050"/>
                </a:moveTo>
                <a:cubicBezTo>
                  <a:pt x="2186" y="1050"/>
                  <a:pt x="2191" y="1045"/>
                  <a:pt x="2191" y="1038"/>
                </a:cubicBezTo>
                <a:cubicBezTo>
                  <a:pt x="2191" y="1031"/>
                  <a:pt x="2186" y="1025"/>
                  <a:pt x="2179" y="1025"/>
                </a:cubicBezTo>
                <a:cubicBezTo>
                  <a:pt x="2172" y="1025"/>
                  <a:pt x="2166" y="1031"/>
                  <a:pt x="2166" y="1038"/>
                </a:cubicBezTo>
                <a:cubicBezTo>
                  <a:pt x="2166" y="1045"/>
                  <a:pt x="2172" y="1050"/>
                  <a:pt x="2179" y="1050"/>
                </a:cubicBezTo>
                <a:close/>
                <a:moveTo>
                  <a:pt x="2977" y="1038"/>
                </a:moveTo>
                <a:cubicBezTo>
                  <a:pt x="2977" y="1032"/>
                  <a:pt x="2973" y="1028"/>
                  <a:pt x="2967" y="1028"/>
                </a:cubicBezTo>
                <a:cubicBezTo>
                  <a:pt x="2962" y="1028"/>
                  <a:pt x="2957" y="1032"/>
                  <a:pt x="2957" y="1038"/>
                </a:cubicBezTo>
                <a:cubicBezTo>
                  <a:pt x="2957" y="1043"/>
                  <a:pt x="2962" y="1048"/>
                  <a:pt x="2967" y="1048"/>
                </a:cubicBezTo>
                <a:cubicBezTo>
                  <a:pt x="2973" y="1048"/>
                  <a:pt x="2977" y="1043"/>
                  <a:pt x="2977" y="1038"/>
                </a:cubicBezTo>
                <a:close/>
                <a:moveTo>
                  <a:pt x="917" y="1090"/>
                </a:moveTo>
                <a:cubicBezTo>
                  <a:pt x="924" y="1090"/>
                  <a:pt x="930" y="1084"/>
                  <a:pt x="930" y="1077"/>
                </a:cubicBezTo>
                <a:cubicBezTo>
                  <a:pt x="930" y="1070"/>
                  <a:pt x="924" y="1064"/>
                  <a:pt x="917" y="1064"/>
                </a:cubicBezTo>
                <a:cubicBezTo>
                  <a:pt x="910" y="1064"/>
                  <a:pt x="904" y="1070"/>
                  <a:pt x="904" y="1077"/>
                </a:cubicBezTo>
                <a:cubicBezTo>
                  <a:pt x="904" y="1084"/>
                  <a:pt x="910" y="1090"/>
                  <a:pt x="917" y="1090"/>
                </a:cubicBezTo>
                <a:close/>
                <a:moveTo>
                  <a:pt x="956" y="1090"/>
                </a:moveTo>
                <a:cubicBezTo>
                  <a:pt x="963" y="1090"/>
                  <a:pt x="969" y="1084"/>
                  <a:pt x="969" y="1077"/>
                </a:cubicBezTo>
                <a:cubicBezTo>
                  <a:pt x="969" y="1070"/>
                  <a:pt x="963" y="1064"/>
                  <a:pt x="956" y="1064"/>
                </a:cubicBezTo>
                <a:cubicBezTo>
                  <a:pt x="949" y="1064"/>
                  <a:pt x="944" y="1070"/>
                  <a:pt x="944" y="1077"/>
                </a:cubicBezTo>
                <a:cubicBezTo>
                  <a:pt x="944" y="1084"/>
                  <a:pt x="949" y="1090"/>
                  <a:pt x="956" y="1090"/>
                </a:cubicBezTo>
                <a:close/>
                <a:moveTo>
                  <a:pt x="996" y="1090"/>
                </a:moveTo>
                <a:cubicBezTo>
                  <a:pt x="1003" y="1090"/>
                  <a:pt x="1009" y="1084"/>
                  <a:pt x="1009" y="1077"/>
                </a:cubicBezTo>
                <a:cubicBezTo>
                  <a:pt x="1009" y="1070"/>
                  <a:pt x="1003" y="1064"/>
                  <a:pt x="996" y="1064"/>
                </a:cubicBezTo>
                <a:cubicBezTo>
                  <a:pt x="989" y="1064"/>
                  <a:pt x="983" y="1070"/>
                  <a:pt x="983" y="1077"/>
                </a:cubicBezTo>
                <a:cubicBezTo>
                  <a:pt x="983" y="1084"/>
                  <a:pt x="989" y="1090"/>
                  <a:pt x="996" y="1090"/>
                </a:cubicBezTo>
                <a:close/>
                <a:moveTo>
                  <a:pt x="1035" y="1090"/>
                </a:moveTo>
                <a:cubicBezTo>
                  <a:pt x="1042" y="1090"/>
                  <a:pt x="1048" y="1084"/>
                  <a:pt x="1048" y="1077"/>
                </a:cubicBezTo>
                <a:cubicBezTo>
                  <a:pt x="1048" y="1070"/>
                  <a:pt x="1042" y="1064"/>
                  <a:pt x="1035" y="1064"/>
                </a:cubicBezTo>
                <a:cubicBezTo>
                  <a:pt x="1028" y="1064"/>
                  <a:pt x="1023" y="1070"/>
                  <a:pt x="1023" y="1077"/>
                </a:cubicBezTo>
                <a:cubicBezTo>
                  <a:pt x="1023" y="1084"/>
                  <a:pt x="1028" y="1090"/>
                  <a:pt x="1035" y="1090"/>
                </a:cubicBezTo>
                <a:close/>
                <a:moveTo>
                  <a:pt x="1075" y="1090"/>
                </a:moveTo>
                <a:cubicBezTo>
                  <a:pt x="1082" y="1090"/>
                  <a:pt x="1087" y="1084"/>
                  <a:pt x="1087" y="1077"/>
                </a:cubicBezTo>
                <a:cubicBezTo>
                  <a:pt x="1087" y="1070"/>
                  <a:pt x="1082" y="1064"/>
                  <a:pt x="1075" y="1064"/>
                </a:cubicBezTo>
                <a:cubicBezTo>
                  <a:pt x="1068" y="1064"/>
                  <a:pt x="1062" y="1070"/>
                  <a:pt x="1062" y="1077"/>
                </a:cubicBezTo>
                <a:cubicBezTo>
                  <a:pt x="1062" y="1084"/>
                  <a:pt x="1068" y="1090"/>
                  <a:pt x="1075" y="1090"/>
                </a:cubicBezTo>
                <a:close/>
                <a:moveTo>
                  <a:pt x="1114" y="1090"/>
                </a:moveTo>
                <a:cubicBezTo>
                  <a:pt x="1121" y="1090"/>
                  <a:pt x="1127" y="1084"/>
                  <a:pt x="1127" y="1077"/>
                </a:cubicBezTo>
                <a:cubicBezTo>
                  <a:pt x="1127" y="1070"/>
                  <a:pt x="1121" y="1064"/>
                  <a:pt x="1114" y="1064"/>
                </a:cubicBezTo>
                <a:cubicBezTo>
                  <a:pt x="1107" y="1064"/>
                  <a:pt x="1101" y="1070"/>
                  <a:pt x="1101" y="1077"/>
                </a:cubicBezTo>
                <a:cubicBezTo>
                  <a:pt x="1101" y="1084"/>
                  <a:pt x="1107" y="1090"/>
                  <a:pt x="1114" y="1090"/>
                </a:cubicBezTo>
                <a:close/>
                <a:moveTo>
                  <a:pt x="1154" y="1090"/>
                </a:moveTo>
                <a:cubicBezTo>
                  <a:pt x="1161" y="1090"/>
                  <a:pt x="1166" y="1084"/>
                  <a:pt x="1166" y="1077"/>
                </a:cubicBezTo>
                <a:cubicBezTo>
                  <a:pt x="1166" y="1070"/>
                  <a:pt x="1161" y="1064"/>
                  <a:pt x="1154" y="1064"/>
                </a:cubicBezTo>
                <a:cubicBezTo>
                  <a:pt x="1147" y="1064"/>
                  <a:pt x="1141" y="1070"/>
                  <a:pt x="1141" y="1077"/>
                </a:cubicBezTo>
                <a:cubicBezTo>
                  <a:pt x="1141" y="1084"/>
                  <a:pt x="1147" y="1090"/>
                  <a:pt x="1154" y="1090"/>
                </a:cubicBezTo>
                <a:close/>
                <a:moveTo>
                  <a:pt x="1627" y="1064"/>
                </a:moveTo>
                <a:cubicBezTo>
                  <a:pt x="1620" y="1064"/>
                  <a:pt x="1614" y="1070"/>
                  <a:pt x="1614" y="1077"/>
                </a:cubicBezTo>
                <a:cubicBezTo>
                  <a:pt x="1614" y="1084"/>
                  <a:pt x="1620" y="1090"/>
                  <a:pt x="1627" y="1090"/>
                </a:cubicBezTo>
                <a:cubicBezTo>
                  <a:pt x="1634" y="1090"/>
                  <a:pt x="1639" y="1084"/>
                  <a:pt x="1639" y="1077"/>
                </a:cubicBezTo>
                <a:cubicBezTo>
                  <a:pt x="1639" y="1070"/>
                  <a:pt x="1634" y="1064"/>
                  <a:pt x="1627" y="1064"/>
                </a:cubicBezTo>
                <a:close/>
                <a:moveTo>
                  <a:pt x="1666" y="1064"/>
                </a:moveTo>
                <a:cubicBezTo>
                  <a:pt x="1659" y="1064"/>
                  <a:pt x="1653" y="1070"/>
                  <a:pt x="1653" y="1077"/>
                </a:cubicBezTo>
                <a:cubicBezTo>
                  <a:pt x="1653" y="1084"/>
                  <a:pt x="1659" y="1090"/>
                  <a:pt x="1666" y="1090"/>
                </a:cubicBezTo>
                <a:cubicBezTo>
                  <a:pt x="1673" y="1090"/>
                  <a:pt x="1679" y="1084"/>
                  <a:pt x="1679" y="1077"/>
                </a:cubicBezTo>
                <a:cubicBezTo>
                  <a:pt x="1679" y="1070"/>
                  <a:pt x="1673" y="1064"/>
                  <a:pt x="1666" y="1064"/>
                </a:cubicBezTo>
                <a:close/>
                <a:moveTo>
                  <a:pt x="1784" y="1064"/>
                </a:moveTo>
                <a:cubicBezTo>
                  <a:pt x="1777" y="1064"/>
                  <a:pt x="1772" y="1070"/>
                  <a:pt x="1772" y="1077"/>
                </a:cubicBezTo>
                <a:cubicBezTo>
                  <a:pt x="1772" y="1084"/>
                  <a:pt x="1777" y="1090"/>
                  <a:pt x="1784" y="1090"/>
                </a:cubicBezTo>
                <a:cubicBezTo>
                  <a:pt x="1791" y="1090"/>
                  <a:pt x="1797" y="1084"/>
                  <a:pt x="1797" y="1077"/>
                </a:cubicBezTo>
                <a:cubicBezTo>
                  <a:pt x="1797" y="1070"/>
                  <a:pt x="1791" y="1064"/>
                  <a:pt x="1784" y="1064"/>
                </a:cubicBezTo>
                <a:close/>
                <a:moveTo>
                  <a:pt x="1824" y="1090"/>
                </a:moveTo>
                <a:cubicBezTo>
                  <a:pt x="1831" y="1090"/>
                  <a:pt x="1836" y="1084"/>
                  <a:pt x="1836" y="1077"/>
                </a:cubicBezTo>
                <a:cubicBezTo>
                  <a:pt x="1836" y="1070"/>
                  <a:pt x="1831" y="1064"/>
                  <a:pt x="1824" y="1064"/>
                </a:cubicBezTo>
                <a:cubicBezTo>
                  <a:pt x="1817" y="1064"/>
                  <a:pt x="1811" y="1070"/>
                  <a:pt x="1811" y="1077"/>
                </a:cubicBezTo>
                <a:cubicBezTo>
                  <a:pt x="1811" y="1084"/>
                  <a:pt x="1817" y="1090"/>
                  <a:pt x="1824" y="1090"/>
                </a:cubicBezTo>
                <a:close/>
                <a:moveTo>
                  <a:pt x="1863" y="1090"/>
                </a:moveTo>
                <a:cubicBezTo>
                  <a:pt x="1870" y="1090"/>
                  <a:pt x="1876" y="1084"/>
                  <a:pt x="1876" y="1077"/>
                </a:cubicBezTo>
                <a:cubicBezTo>
                  <a:pt x="1876" y="1070"/>
                  <a:pt x="1870" y="1064"/>
                  <a:pt x="1863" y="1064"/>
                </a:cubicBezTo>
                <a:cubicBezTo>
                  <a:pt x="1856" y="1064"/>
                  <a:pt x="1850" y="1070"/>
                  <a:pt x="1850" y="1077"/>
                </a:cubicBezTo>
                <a:cubicBezTo>
                  <a:pt x="1850" y="1084"/>
                  <a:pt x="1856" y="1090"/>
                  <a:pt x="1863" y="1090"/>
                </a:cubicBezTo>
                <a:close/>
                <a:moveTo>
                  <a:pt x="1903" y="1090"/>
                </a:moveTo>
                <a:cubicBezTo>
                  <a:pt x="1910" y="1090"/>
                  <a:pt x="1915" y="1084"/>
                  <a:pt x="1915" y="1077"/>
                </a:cubicBezTo>
                <a:cubicBezTo>
                  <a:pt x="1915" y="1070"/>
                  <a:pt x="1910" y="1064"/>
                  <a:pt x="1903" y="1064"/>
                </a:cubicBezTo>
                <a:cubicBezTo>
                  <a:pt x="1896" y="1064"/>
                  <a:pt x="1890" y="1070"/>
                  <a:pt x="1890" y="1077"/>
                </a:cubicBezTo>
                <a:cubicBezTo>
                  <a:pt x="1890" y="1084"/>
                  <a:pt x="1896" y="1090"/>
                  <a:pt x="1903" y="1090"/>
                </a:cubicBezTo>
                <a:close/>
                <a:moveTo>
                  <a:pt x="1942" y="1090"/>
                </a:moveTo>
                <a:cubicBezTo>
                  <a:pt x="1949" y="1090"/>
                  <a:pt x="1955" y="1084"/>
                  <a:pt x="1955" y="1077"/>
                </a:cubicBezTo>
                <a:cubicBezTo>
                  <a:pt x="1955" y="1070"/>
                  <a:pt x="1949" y="1064"/>
                  <a:pt x="1942" y="1064"/>
                </a:cubicBezTo>
                <a:cubicBezTo>
                  <a:pt x="1935" y="1064"/>
                  <a:pt x="1929" y="1070"/>
                  <a:pt x="1929" y="1077"/>
                </a:cubicBezTo>
                <a:cubicBezTo>
                  <a:pt x="1929" y="1084"/>
                  <a:pt x="1935" y="1090"/>
                  <a:pt x="1942" y="1090"/>
                </a:cubicBezTo>
                <a:close/>
                <a:moveTo>
                  <a:pt x="1981" y="1090"/>
                </a:moveTo>
                <a:cubicBezTo>
                  <a:pt x="1988" y="1090"/>
                  <a:pt x="1994" y="1084"/>
                  <a:pt x="1994" y="1077"/>
                </a:cubicBezTo>
                <a:cubicBezTo>
                  <a:pt x="1994" y="1070"/>
                  <a:pt x="1988" y="1064"/>
                  <a:pt x="1981" y="1064"/>
                </a:cubicBezTo>
                <a:cubicBezTo>
                  <a:pt x="1974" y="1064"/>
                  <a:pt x="1969" y="1070"/>
                  <a:pt x="1969" y="1077"/>
                </a:cubicBezTo>
                <a:cubicBezTo>
                  <a:pt x="1969" y="1084"/>
                  <a:pt x="1974" y="1090"/>
                  <a:pt x="1981" y="1090"/>
                </a:cubicBezTo>
                <a:close/>
                <a:moveTo>
                  <a:pt x="2008" y="1077"/>
                </a:moveTo>
                <a:cubicBezTo>
                  <a:pt x="2008" y="1084"/>
                  <a:pt x="2014" y="1090"/>
                  <a:pt x="2021" y="1090"/>
                </a:cubicBezTo>
                <a:cubicBezTo>
                  <a:pt x="2028" y="1090"/>
                  <a:pt x="2034" y="1084"/>
                  <a:pt x="2034" y="1077"/>
                </a:cubicBezTo>
                <a:cubicBezTo>
                  <a:pt x="2034" y="1070"/>
                  <a:pt x="2028" y="1064"/>
                  <a:pt x="2021" y="1064"/>
                </a:cubicBezTo>
                <a:cubicBezTo>
                  <a:pt x="2014" y="1064"/>
                  <a:pt x="2008" y="1070"/>
                  <a:pt x="2008" y="1077"/>
                </a:cubicBezTo>
                <a:close/>
                <a:moveTo>
                  <a:pt x="2060" y="1090"/>
                </a:moveTo>
                <a:cubicBezTo>
                  <a:pt x="2067" y="1090"/>
                  <a:pt x="2073" y="1084"/>
                  <a:pt x="2073" y="1077"/>
                </a:cubicBezTo>
                <a:cubicBezTo>
                  <a:pt x="2073" y="1070"/>
                  <a:pt x="2067" y="1064"/>
                  <a:pt x="2060" y="1064"/>
                </a:cubicBezTo>
                <a:cubicBezTo>
                  <a:pt x="2053" y="1064"/>
                  <a:pt x="2048" y="1070"/>
                  <a:pt x="2048" y="1077"/>
                </a:cubicBezTo>
                <a:cubicBezTo>
                  <a:pt x="2048" y="1084"/>
                  <a:pt x="2053" y="1090"/>
                  <a:pt x="2060" y="1090"/>
                </a:cubicBezTo>
                <a:close/>
                <a:moveTo>
                  <a:pt x="2100" y="1090"/>
                </a:moveTo>
                <a:cubicBezTo>
                  <a:pt x="2107" y="1090"/>
                  <a:pt x="2112" y="1084"/>
                  <a:pt x="2112" y="1077"/>
                </a:cubicBezTo>
                <a:cubicBezTo>
                  <a:pt x="2112" y="1070"/>
                  <a:pt x="2107" y="1064"/>
                  <a:pt x="2100" y="1064"/>
                </a:cubicBezTo>
                <a:cubicBezTo>
                  <a:pt x="2093" y="1064"/>
                  <a:pt x="2087" y="1070"/>
                  <a:pt x="2087" y="1077"/>
                </a:cubicBezTo>
                <a:cubicBezTo>
                  <a:pt x="2087" y="1084"/>
                  <a:pt x="2093" y="1090"/>
                  <a:pt x="2100" y="1090"/>
                </a:cubicBezTo>
                <a:close/>
                <a:moveTo>
                  <a:pt x="2139" y="1090"/>
                </a:moveTo>
                <a:cubicBezTo>
                  <a:pt x="2146" y="1090"/>
                  <a:pt x="2152" y="1084"/>
                  <a:pt x="2152" y="1077"/>
                </a:cubicBezTo>
                <a:cubicBezTo>
                  <a:pt x="2152" y="1070"/>
                  <a:pt x="2146" y="1064"/>
                  <a:pt x="2139" y="1064"/>
                </a:cubicBezTo>
                <a:cubicBezTo>
                  <a:pt x="2132" y="1064"/>
                  <a:pt x="2126" y="1070"/>
                  <a:pt x="2126" y="1077"/>
                </a:cubicBezTo>
                <a:cubicBezTo>
                  <a:pt x="2126" y="1084"/>
                  <a:pt x="2132" y="1090"/>
                  <a:pt x="2139" y="1090"/>
                </a:cubicBezTo>
                <a:close/>
                <a:moveTo>
                  <a:pt x="2179" y="1064"/>
                </a:moveTo>
                <a:cubicBezTo>
                  <a:pt x="2172" y="1064"/>
                  <a:pt x="2166" y="1070"/>
                  <a:pt x="2166" y="1077"/>
                </a:cubicBezTo>
                <a:cubicBezTo>
                  <a:pt x="2166" y="1084"/>
                  <a:pt x="2172" y="1090"/>
                  <a:pt x="2179" y="1090"/>
                </a:cubicBezTo>
                <a:cubicBezTo>
                  <a:pt x="2186" y="1090"/>
                  <a:pt x="2191" y="1084"/>
                  <a:pt x="2191" y="1077"/>
                </a:cubicBezTo>
                <a:cubicBezTo>
                  <a:pt x="2191" y="1070"/>
                  <a:pt x="2186" y="1064"/>
                  <a:pt x="2179" y="1064"/>
                </a:cubicBezTo>
                <a:close/>
                <a:moveTo>
                  <a:pt x="2730" y="1064"/>
                </a:moveTo>
                <a:cubicBezTo>
                  <a:pt x="2723" y="1064"/>
                  <a:pt x="2718" y="1070"/>
                  <a:pt x="2718" y="1077"/>
                </a:cubicBezTo>
                <a:cubicBezTo>
                  <a:pt x="2718" y="1084"/>
                  <a:pt x="2723" y="1090"/>
                  <a:pt x="2730" y="1090"/>
                </a:cubicBezTo>
                <a:cubicBezTo>
                  <a:pt x="2738" y="1090"/>
                  <a:pt x="2743" y="1084"/>
                  <a:pt x="2743" y="1077"/>
                </a:cubicBezTo>
                <a:cubicBezTo>
                  <a:pt x="2743" y="1070"/>
                  <a:pt x="2738" y="1064"/>
                  <a:pt x="2730" y="1064"/>
                </a:cubicBezTo>
                <a:close/>
                <a:moveTo>
                  <a:pt x="2888" y="1090"/>
                </a:moveTo>
                <a:cubicBezTo>
                  <a:pt x="2895" y="1090"/>
                  <a:pt x="2901" y="1084"/>
                  <a:pt x="2901" y="1077"/>
                </a:cubicBezTo>
                <a:cubicBezTo>
                  <a:pt x="2901" y="1070"/>
                  <a:pt x="2895" y="1064"/>
                  <a:pt x="2888" y="1064"/>
                </a:cubicBezTo>
                <a:cubicBezTo>
                  <a:pt x="2881" y="1064"/>
                  <a:pt x="2875" y="1070"/>
                  <a:pt x="2875" y="1077"/>
                </a:cubicBezTo>
                <a:cubicBezTo>
                  <a:pt x="2875" y="1084"/>
                  <a:pt x="2881" y="1090"/>
                  <a:pt x="2888" y="1090"/>
                </a:cubicBezTo>
                <a:close/>
                <a:moveTo>
                  <a:pt x="917" y="1129"/>
                </a:moveTo>
                <a:cubicBezTo>
                  <a:pt x="924" y="1129"/>
                  <a:pt x="930" y="1124"/>
                  <a:pt x="930" y="1117"/>
                </a:cubicBezTo>
                <a:cubicBezTo>
                  <a:pt x="930" y="1110"/>
                  <a:pt x="924" y="1104"/>
                  <a:pt x="917" y="1104"/>
                </a:cubicBezTo>
                <a:cubicBezTo>
                  <a:pt x="910" y="1104"/>
                  <a:pt x="904" y="1110"/>
                  <a:pt x="904" y="1117"/>
                </a:cubicBezTo>
                <a:cubicBezTo>
                  <a:pt x="904" y="1124"/>
                  <a:pt x="910" y="1129"/>
                  <a:pt x="917" y="1129"/>
                </a:cubicBezTo>
                <a:close/>
                <a:moveTo>
                  <a:pt x="956" y="1129"/>
                </a:moveTo>
                <a:cubicBezTo>
                  <a:pt x="963" y="1129"/>
                  <a:pt x="969" y="1124"/>
                  <a:pt x="969" y="1117"/>
                </a:cubicBezTo>
                <a:cubicBezTo>
                  <a:pt x="969" y="1110"/>
                  <a:pt x="963" y="1104"/>
                  <a:pt x="956" y="1104"/>
                </a:cubicBezTo>
                <a:cubicBezTo>
                  <a:pt x="949" y="1104"/>
                  <a:pt x="944" y="1110"/>
                  <a:pt x="944" y="1117"/>
                </a:cubicBezTo>
                <a:cubicBezTo>
                  <a:pt x="944" y="1124"/>
                  <a:pt x="949" y="1129"/>
                  <a:pt x="956" y="1129"/>
                </a:cubicBezTo>
                <a:close/>
                <a:moveTo>
                  <a:pt x="996" y="1129"/>
                </a:moveTo>
                <a:cubicBezTo>
                  <a:pt x="1003" y="1129"/>
                  <a:pt x="1009" y="1124"/>
                  <a:pt x="1009" y="1117"/>
                </a:cubicBezTo>
                <a:cubicBezTo>
                  <a:pt x="1009" y="1110"/>
                  <a:pt x="1003" y="1104"/>
                  <a:pt x="996" y="1104"/>
                </a:cubicBezTo>
                <a:cubicBezTo>
                  <a:pt x="989" y="1104"/>
                  <a:pt x="983" y="1110"/>
                  <a:pt x="983" y="1117"/>
                </a:cubicBezTo>
                <a:cubicBezTo>
                  <a:pt x="983" y="1124"/>
                  <a:pt x="989" y="1129"/>
                  <a:pt x="996" y="1129"/>
                </a:cubicBezTo>
                <a:close/>
                <a:moveTo>
                  <a:pt x="1035" y="1129"/>
                </a:moveTo>
                <a:cubicBezTo>
                  <a:pt x="1042" y="1129"/>
                  <a:pt x="1048" y="1124"/>
                  <a:pt x="1048" y="1117"/>
                </a:cubicBezTo>
                <a:cubicBezTo>
                  <a:pt x="1048" y="1110"/>
                  <a:pt x="1042" y="1104"/>
                  <a:pt x="1035" y="1104"/>
                </a:cubicBezTo>
                <a:cubicBezTo>
                  <a:pt x="1028" y="1104"/>
                  <a:pt x="1023" y="1110"/>
                  <a:pt x="1023" y="1117"/>
                </a:cubicBezTo>
                <a:cubicBezTo>
                  <a:pt x="1023" y="1124"/>
                  <a:pt x="1028" y="1129"/>
                  <a:pt x="1035" y="1129"/>
                </a:cubicBezTo>
                <a:close/>
                <a:moveTo>
                  <a:pt x="1075" y="1129"/>
                </a:moveTo>
                <a:cubicBezTo>
                  <a:pt x="1082" y="1129"/>
                  <a:pt x="1087" y="1124"/>
                  <a:pt x="1087" y="1117"/>
                </a:cubicBezTo>
                <a:cubicBezTo>
                  <a:pt x="1087" y="1110"/>
                  <a:pt x="1082" y="1104"/>
                  <a:pt x="1075" y="1104"/>
                </a:cubicBezTo>
                <a:cubicBezTo>
                  <a:pt x="1068" y="1104"/>
                  <a:pt x="1062" y="1110"/>
                  <a:pt x="1062" y="1117"/>
                </a:cubicBezTo>
                <a:cubicBezTo>
                  <a:pt x="1062" y="1124"/>
                  <a:pt x="1068" y="1129"/>
                  <a:pt x="1075" y="1129"/>
                </a:cubicBezTo>
                <a:close/>
                <a:moveTo>
                  <a:pt x="1114" y="1129"/>
                </a:moveTo>
                <a:cubicBezTo>
                  <a:pt x="1121" y="1129"/>
                  <a:pt x="1127" y="1124"/>
                  <a:pt x="1127" y="1117"/>
                </a:cubicBezTo>
                <a:cubicBezTo>
                  <a:pt x="1127" y="1110"/>
                  <a:pt x="1121" y="1104"/>
                  <a:pt x="1114" y="1104"/>
                </a:cubicBezTo>
                <a:cubicBezTo>
                  <a:pt x="1107" y="1104"/>
                  <a:pt x="1101" y="1110"/>
                  <a:pt x="1101" y="1117"/>
                </a:cubicBezTo>
                <a:cubicBezTo>
                  <a:pt x="1101" y="1124"/>
                  <a:pt x="1107" y="1129"/>
                  <a:pt x="1114" y="1129"/>
                </a:cubicBezTo>
                <a:close/>
                <a:moveTo>
                  <a:pt x="1154" y="1129"/>
                </a:moveTo>
                <a:cubicBezTo>
                  <a:pt x="1161" y="1129"/>
                  <a:pt x="1166" y="1124"/>
                  <a:pt x="1166" y="1117"/>
                </a:cubicBezTo>
                <a:cubicBezTo>
                  <a:pt x="1166" y="1110"/>
                  <a:pt x="1161" y="1104"/>
                  <a:pt x="1154" y="1104"/>
                </a:cubicBezTo>
                <a:cubicBezTo>
                  <a:pt x="1146" y="1104"/>
                  <a:pt x="1141" y="1110"/>
                  <a:pt x="1141" y="1117"/>
                </a:cubicBezTo>
                <a:cubicBezTo>
                  <a:pt x="1141" y="1124"/>
                  <a:pt x="1146" y="1129"/>
                  <a:pt x="1154" y="1129"/>
                </a:cubicBezTo>
                <a:close/>
                <a:moveTo>
                  <a:pt x="1824" y="1104"/>
                </a:moveTo>
                <a:cubicBezTo>
                  <a:pt x="1817" y="1104"/>
                  <a:pt x="1811" y="1110"/>
                  <a:pt x="1811" y="1117"/>
                </a:cubicBezTo>
                <a:cubicBezTo>
                  <a:pt x="1811" y="1124"/>
                  <a:pt x="1817" y="1129"/>
                  <a:pt x="1824" y="1129"/>
                </a:cubicBezTo>
                <a:cubicBezTo>
                  <a:pt x="1831" y="1129"/>
                  <a:pt x="1836" y="1124"/>
                  <a:pt x="1836" y="1117"/>
                </a:cubicBezTo>
                <a:cubicBezTo>
                  <a:pt x="1836" y="1110"/>
                  <a:pt x="1831" y="1104"/>
                  <a:pt x="1824" y="1104"/>
                </a:cubicBezTo>
                <a:close/>
                <a:moveTo>
                  <a:pt x="1863" y="1104"/>
                </a:moveTo>
                <a:cubicBezTo>
                  <a:pt x="1856" y="1104"/>
                  <a:pt x="1850" y="1110"/>
                  <a:pt x="1850" y="1117"/>
                </a:cubicBezTo>
                <a:cubicBezTo>
                  <a:pt x="1850" y="1124"/>
                  <a:pt x="1856" y="1129"/>
                  <a:pt x="1863" y="1129"/>
                </a:cubicBezTo>
                <a:cubicBezTo>
                  <a:pt x="1870" y="1129"/>
                  <a:pt x="1876" y="1124"/>
                  <a:pt x="1876" y="1117"/>
                </a:cubicBezTo>
                <a:cubicBezTo>
                  <a:pt x="1876" y="1110"/>
                  <a:pt x="1870" y="1104"/>
                  <a:pt x="1863" y="1104"/>
                </a:cubicBezTo>
                <a:close/>
                <a:moveTo>
                  <a:pt x="1903" y="1104"/>
                </a:moveTo>
                <a:cubicBezTo>
                  <a:pt x="1896" y="1104"/>
                  <a:pt x="1890" y="1110"/>
                  <a:pt x="1890" y="1117"/>
                </a:cubicBezTo>
                <a:cubicBezTo>
                  <a:pt x="1890" y="1124"/>
                  <a:pt x="1896" y="1129"/>
                  <a:pt x="1903" y="1129"/>
                </a:cubicBezTo>
                <a:cubicBezTo>
                  <a:pt x="1910" y="1129"/>
                  <a:pt x="1915" y="1124"/>
                  <a:pt x="1915" y="1117"/>
                </a:cubicBezTo>
                <a:cubicBezTo>
                  <a:pt x="1915" y="1110"/>
                  <a:pt x="1910" y="1104"/>
                  <a:pt x="1903" y="1104"/>
                </a:cubicBezTo>
                <a:close/>
                <a:moveTo>
                  <a:pt x="1942" y="1129"/>
                </a:moveTo>
                <a:cubicBezTo>
                  <a:pt x="1949" y="1129"/>
                  <a:pt x="1955" y="1124"/>
                  <a:pt x="1955" y="1117"/>
                </a:cubicBezTo>
                <a:cubicBezTo>
                  <a:pt x="1955" y="1110"/>
                  <a:pt x="1949" y="1104"/>
                  <a:pt x="1942" y="1104"/>
                </a:cubicBezTo>
                <a:cubicBezTo>
                  <a:pt x="1935" y="1104"/>
                  <a:pt x="1929" y="1110"/>
                  <a:pt x="1929" y="1117"/>
                </a:cubicBezTo>
                <a:cubicBezTo>
                  <a:pt x="1929" y="1124"/>
                  <a:pt x="1935" y="1129"/>
                  <a:pt x="1942" y="1129"/>
                </a:cubicBezTo>
                <a:close/>
                <a:moveTo>
                  <a:pt x="1981" y="1104"/>
                </a:moveTo>
                <a:cubicBezTo>
                  <a:pt x="1974" y="1104"/>
                  <a:pt x="1969" y="1110"/>
                  <a:pt x="1969" y="1117"/>
                </a:cubicBezTo>
                <a:cubicBezTo>
                  <a:pt x="1969" y="1124"/>
                  <a:pt x="1974" y="1129"/>
                  <a:pt x="1981" y="1129"/>
                </a:cubicBezTo>
                <a:cubicBezTo>
                  <a:pt x="1988" y="1129"/>
                  <a:pt x="1994" y="1124"/>
                  <a:pt x="1994" y="1117"/>
                </a:cubicBezTo>
                <a:cubicBezTo>
                  <a:pt x="1994" y="1110"/>
                  <a:pt x="1988" y="1104"/>
                  <a:pt x="1981" y="1104"/>
                </a:cubicBezTo>
                <a:close/>
                <a:moveTo>
                  <a:pt x="2021" y="1129"/>
                </a:moveTo>
                <a:cubicBezTo>
                  <a:pt x="2028" y="1129"/>
                  <a:pt x="2034" y="1124"/>
                  <a:pt x="2034" y="1117"/>
                </a:cubicBezTo>
                <a:cubicBezTo>
                  <a:pt x="2034" y="1110"/>
                  <a:pt x="2028" y="1104"/>
                  <a:pt x="2021" y="1104"/>
                </a:cubicBezTo>
                <a:cubicBezTo>
                  <a:pt x="2014" y="1104"/>
                  <a:pt x="2008" y="1110"/>
                  <a:pt x="2008" y="1117"/>
                </a:cubicBezTo>
                <a:cubicBezTo>
                  <a:pt x="2008" y="1124"/>
                  <a:pt x="2014" y="1129"/>
                  <a:pt x="2021" y="1129"/>
                </a:cubicBezTo>
                <a:close/>
                <a:moveTo>
                  <a:pt x="2060" y="1129"/>
                </a:moveTo>
                <a:cubicBezTo>
                  <a:pt x="2067" y="1129"/>
                  <a:pt x="2073" y="1124"/>
                  <a:pt x="2073" y="1117"/>
                </a:cubicBezTo>
                <a:cubicBezTo>
                  <a:pt x="2073" y="1110"/>
                  <a:pt x="2067" y="1104"/>
                  <a:pt x="2060" y="1104"/>
                </a:cubicBezTo>
                <a:cubicBezTo>
                  <a:pt x="2053" y="1104"/>
                  <a:pt x="2048" y="1110"/>
                  <a:pt x="2048" y="1117"/>
                </a:cubicBezTo>
                <a:cubicBezTo>
                  <a:pt x="2048" y="1124"/>
                  <a:pt x="2053" y="1129"/>
                  <a:pt x="2060" y="1129"/>
                </a:cubicBezTo>
                <a:close/>
                <a:moveTo>
                  <a:pt x="2100" y="1129"/>
                </a:moveTo>
                <a:cubicBezTo>
                  <a:pt x="2107" y="1129"/>
                  <a:pt x="2112" y="1124"/>
                  <a:pt x="2112" y="1117"/>
                </a:cubicBezTo>
                <a:cubicBezTo>
                  <a:pt x="2112" y="1110"/>
                  <a:pt x="2107" y="1104"/>
                  <a:pt x="2100" y="1104"/>
                </a:cubicBezTo>
                <a:cubicBezTo>
                  <a:pt x="2093" y="1104"/>
                  <a:pt x="2087" y="1110"/>
                  <a:pt x="2087" y="1117"/>
                </a:cubicBezTo>
                <a:cubicBezTo>
                  <a:pt x="2087" y="1124"/>
                  <a:pt x="2093" y="1129"/>
                  <a:pt x="2100" y="1129"/>
                </a:cubicBezTo>
                <a:close/>
                <a:moveTo>
                  <a:pt x="2139" y="1129"/>
                </a:moveTo>
                <a:cubicBezTo>
                  <a:pt x="2146" y="1129"/>
                  <a:pt x="2152" y="1124"/>
                  <a:pt x="2152" y="1117"/>
                </a:cubicBezTo>
                <a:cubicBezTo>
                  <a:pt x="2152" y="1110"/>
                  <a:pt x="2146" y="1104"/>
                  <a:pt x="2139" y="1104"/>
                </a:cubicBezTo>
                <a:cubicBezTo>
                  <a:pt x="2132" y="1104"/>
                  <a:pt x="2126" y="1110"/>
                  <a:pt x="2126" y="1117"/>
                </a:cubicBezTo>
                <a:cubicBezTo>
                  <a:pt x="2126" y="1124"/>
                  <a:pt x="2132" y="1129"/>
                  <a:pt x="2139" y="1129"/>
                </a:cubicBezTo>
                <a:close/>
                <a:moveTo>
                  <a:pt x="2730" y="1104"/>
                </a:moveTo>
                <a:cubicBezTo>
                  <a:pt x="2723" y="1104"/>
                  <a:pt x="2718" y="1110"/>
                  <a:pt x="2718" y="1117"/>
                </a:cubicBezTo>
                <a:cubicBezTo>
                  <a:pt x="2718" y="1124"/>
                  <a:pt x="2723" y="1129"/>
                  <a:pt x="2730" y="1129"/>
                </a:cubicBezTo>
                <a:cubicBezTo>
                  <a:pt x="2738" y="1129"/>
                  <a:pt x="2743" y="1124"/>
                  <a:pt x="2743" y="1117"/>
                </a:cubicBezTo>
                <a:cubicBezTo>
                  <a:pt x="2743" y="1110"/>
                  <a:pt x="2738" y="1104"/>
                  <a:pt x="2730" y="1104"/>
                </a:cubicBezTo>
                <a:close/>
                <a:moveTo>
                  <a:pt x="2809" y="1104"/>
                </a:moveTo>
                <a:cubicBezTo>
                  <a:pt x="2802" y="1104"/>
                  <a:pt x="2797" y="1110"/>
                  <a:pt x="2797" y="1117"/>
                </a:cubicBezTo>
                <a:cubicBezTo>
                  <a:pt x="2797" y="1124"/>
                  <a:pt x="2802" y="1129"/>
                  <a:pt x="2809" y="1129"/>
                </a:cubicBezTo>
                <a:cubicBezTo>
                  <a:pt x="2816" y="1129"/>
                  <a:pt x="2822" y="1124"/>
                  <a:pt x="2822" y="1117"/>
                </a:cubicBezTo>
                <a:cubicBezTo>
                  <a:pt x="2822" y="1110"/>
                  <a:pt x="2816" y="1104"/>
                  <a:pt x="2809" y="1104"/>
                </a:cubicBezTo>
                <a:close/>
                <a:moveTo>
                  <a:pt x="2849" y="1104"/>
                </a:moveTo>
                <a:cubicBezTo>
                  <a:pt x="2842" y="1104"/>
                  <a:pt x="2836" y="1110"/>
                  <a:pt x="2836" y="1117"/>
                </a:cubicBezTo>
                <a:cubicBezTo>
                  <a:pt x="2836" y="1124"/>
                  <a:pt x="2842" y="1129"/>
                  <a:pt x="2849" y="1129"/>
                </a:cubicBezTo>
                <a:cubicBezTo>
                  <a:pt x="2856" y="1129"/>
                  <a:pt x="2862" y="1124"/>
                  <a:pt x="2862" y="1117"/>
                </a:cubicBezTo>
                <a:cubicBezTo>
                  <a:pt x="2862" y="1110"/>
                  <a:pt x="2856" y="1104"/>
                  <a:pt x="2849" y="1104"/>
                </a:cubicBezTo>
                <a:close/>
                <a:moveTo>
                  <a:pt x="2888" y="1129"/>
                </a:moveTo>
                <a:cubicBezTo>
                  <a:pt x="2895" y="1129"/>
                  <a:pt x="2901" y="1124"/>
                  <a:pt x="2901" y="1117"/>
                </a:cubicBezTo>
                <a:cubicBezTo>
                  <a:pt x="2901" y="1110"/>
                  <a:pt x="2895" y="1104"/>
                  <a:pt x="2888" y="1104"/>
                </a:cubicBezTo>
                <a:cubicBezTo>
                  <a:pt x="2881" y="1104"/>
                  <a:pt x="2875" y="1110"/>
                  <a:pt x="2875" y="1117"/>
                </a:cubicBezTo>
                <a:cubicBezTo>
                  <a:pt x="2875" y="1124"/>
                  <a:pt x="2881" y="1129"/>
                  <a:pt x="2888" y="1129"/>
                </a:cubicBezTo>
                <a:close/>
                <a:moveTo>
                  <a:pt x="2919" y="1117"/>
                </a:moveTo>
                <a:cubicBezTo>
                  <a:pt x="2919" y="1121"/>
                  <a:pt x="2923" y="1125"/>
                  <a:pt x="2928" y="1125"/>
                </a:cubicBezTo>
                <a:cubicBezTo>
                  <a:pt x="2932" y="1125"/>
                  <a:pt x="2936" y="1121"/>
                  <a:pt x="2936" y="1117"/>
                </a:cubicBezTo>
                <a:cubicBezTo>
                  <a:pt x="2936" y="1112"/>
                  <a:pt x="2932" y="1108"/>
                  <a:pt x="2928" y="1108"/>
                </a:cubicBezTo>
                <a:cubicBezTo>
                  <a:pt x="2923" y="1108"/>
                  <a:pt x="2919" y="1112"/>
                  <a:pt x="2919" y="1117"/>
                </a:cubicBezTo>
                <a:close/>
                <a:moveTo>
                  <a:pt x="882" y="1156"/>
                </a:moveTo>
                <a:cubicBezTo>
                  <a:pt x="882" y="1154"/>
                  <a:pt x="880" y="1152"/>
                  <a:pt x="878" y="1152"/>
                </a:cubicBezTo>
                <a:cubicBezTo>
                  <a:pt x="875" y="1152"/>
                  <a:pt x="873" y="1154"/>
                  <a:pt x="873" y="1156"/>
                </a:cubicBezTo>
                <a:cubicBezTo>
                  <a:pt x="873" y="1158"/>
                  <a:pt x="875" y="1160"/>
                  <a:pt x="878" y="1160"/>
                </a:cubicBezTo>
                <a:cubicBezTo>
                  <a:pt x="880" y="1160"/>
                  <a:pt x="882" y="1158"/>
                  <a:pt x="882" y="1156"/>
                </a:cubicBezTo>
                <a:close/>
                <a:moveTo>
                  <a:pt x="917" y="1169"/>
                </a:moveTo>
                <a:cubicBezTo>
                  <a:pt x="924" y="1169"/>
                  <a:pt x="930" y="1163"/>
                  <a:pt x="930" y="1156"/>
                </a:cubicBezTo>
                <a:cubicBezTo>
                  <a:pt x="930" y="1149"/>
                  <a:pt x="924" y="1143"/>
                  <a:pt x="917" y="1143"/>
                </a:cubicBezTo>
                <a:cubicBezTo>
                  <a:pt x="910" y="1143"/>
                  <a:pt x="904" y="1149"/>
                  <a:pt x="904" y="1156"/>
                </a:cubicBezTo>
                <a:cubicBezTo>
                  <a:pt x="904" y="1163"/>
                  <a:pt x="910" y="1169"/>
                  <a:pt x="917" y="1169"/>
                </a:cubicBezTo>
                <a:close/>
                <a:moveTo>
                  <a:pt x="956" y="1169"/>
                </a:moveTo>
                <a:cubicBezTo>
                  <a:pt x="963" y="1169"/>
                  <a:pt x="969" y="1163"/>
                  <a:pt x="969" y="1156"/>
                </a:cubicBezTo>
                <a:cubicBezTo>
                  <a:pt x="969" y="1149"/>
                  <a:pt x="963" y="1143"/>
                  <a:pt x="956" y="1143"/>
                </a:cubicBezTo>
                <a:cubicBezTo>
                  <a:pt x="949" y="1143"/>
                  <a:pt x="944" y="1149"/>
                  <a:pt x="944" y="1156"/>
                </a:cubicBezTo>
                <a:cubicBezTo>
                  <a:pt x="944" y="1163"/>
                  <a:pt x="949" y="1169"/>
                  <a:pt x="956" y="1169"/>
                </a:cubicBezTo>
                <a:close/>
                <a:moveTo>
                  <a:pt x="996" y="1169"/>
                </a:moveTo>
                <a:cubicBezTo>
                  <a:pt x="1003" y="1169"/>
                  <a:pt x="1009" y="1163"/>
                  <a:pt x="1009" y="1156"/>
                </a:cubicBezTo>
                <a:cubicBezTo>
                  <a:pt x="1009" y="1149"/>
                  <a:pt x="1003" y="1143"/>
                  <a:pt x="996" y="1143"/>
                </a:cubicBezTo>
                <a:cubicBezTo>
                  <a:pt x="989" y="1143"/>
                  <a:pt x="983" y="1149"/>
                  <a:pt x="983" y="1156"/>
                </a:cubicBezTo>
                <a:cubicBezTo>
                  <a:pt x="983" y="1163"/>
                  <a:pt x="989" y="1169"/>
                  <a:pt x="996" y="1169"/>
                </a:cubicBezTo>
                <a:close/>
                <a:moveTo>
                  <a:pt x="1035" y="1169"/>
                </a:moveTo>
                <a:cubicBezTo>
                  <a:pt x="1042" y="1169"/>
                  <a:pt x="1048" y="1163"/>
                  <a:pt x="1048" y="1156"/>
                </a:cubicBezTo>
                <a:cubicBezTo>
                  <a:pt x="1048" y="1149"/>
                  <a:pt x="1042" y="1143"/>
                  <a:pt x="1035" y="1143"/>
                </a:cubicBezTo>
                <a:cubicBezTo>
                  <a:pt x="1028" y="1143"/>
                  <a:pt x="1023" y="1149"/>
                  <a:pt x="1023" y="1156"/>
                </a:cubicBezTo>
                <a:cubicBezTo>
                  <a:pt x="1023" y="1163"/>
                  <a:pt x="1028" y="1169"/>
                  <a:pt x="1035" y="1169"/>
                </a:cubicBezTo>
                <a:close/>
                <a:moveTo>
                  <a:pt x="1075" y="1169"/>
                </a:moveTo>
                <a:cubicBezTo>
                  <a:pt x="1082" y="1169"/>
                  <a:pt x="1087" y="1163"/>
                  <a:pt x="1087" y="1156"/>
                </a:cubicBezTo>
                <a:cubicBezTo>
                  <a:pt x="1087" y="1149"/>
                  <a:pt x="1082" y="1143"/>
                  <a:pt x="1075" y="1143"/>
                </a:cubicBezTo>
                <a:cubicBezTo>
                  <a:pt x="1068" y="1143"/>
                  <a:pt x="1062" y="1149"/>
                  <a:pt x="1062" y="1156"/>
                </a:cubicBezTo>
                <a:cubicBezTo>
                  <a:pt x="1062" y="1163"/>
                  <a:pt x="1068" y="1169"/>
                  <a:pt x="1075" y="1169"/>
                </a:cubicBezTo>
                <a:close/>
                <a:moveTo>
                  <a:pt x="1114" y="1169"/>
                </a:moveTo>
                <a:cubicBezTo>
                  <a:pt x="1121" y="1169"/>
                  <a:pt x="1127" y="1163"/>
                  <a:pt x="1127" y="1156"/>
                </a:cubicBezTo>
                <a:cubicBezTo>
                  <a:pt x="1127" y="1149"/>
                  <a:pt x="1121" y="1143"/>
                  <a:pt x="1114" y="1143"/>
                </a:cubicBezTo>
                <a:cubicBezTo>
                  <a:pt x="1107" y="1143"/>
                  <a:pt x="1101" y="1149"/>
                  <a:pt x="1101" y="1156"/>
                </a:cubicBezTo>
                <a:cubicBezTo>
                  <a:pt x="1101" y="1163"/>
                  <a:pt x="1107" y="1169"/>
                  <a:pt x="1114" y="1169"/>
                </a:cubicBezTo>
                <a:close/>
                <a:moveTo>
                  <a:pt x="1154" y="1169"/>
                </a:moveTo>
                <a:cubicBezTo>
                  <a:pt x="1161" y="1169"/>
                  <a:pt x="1166" y="1163"/>
                  <a:pt x="1166" y="1156"/>
                </a:cubicBezTo>
                <a:cubicBezTo>
                  <a:pt x="1166" y="1149"/>
                  <a:pt x="1161" y="1143"/>
                  <a:pt x="1154" y="1143"/>
                </a:cubicBezTo>
                <a:cubicBezTo>
                  <a:pt x="1146" y="1143"/>
                  <a:pt x="1141" y="1149"/>
                  <a:pt x="1141" y="1156"/>
                </a:cubicBezTo>
                <a:cubicBezTo>
                  <a:pt x="1141" y="1163"/>
                  <a:pt x="1146" y="1169"/>
                  <a:pt x="1154" y="1169"/>
                </a:cubicBezTo>
                <a:close/>
                <a:moveTo>
                  <a:pt x="1193" y="1169"/>
                </a:moveTo>
                <a:cubicBezTo>
                  <a:pt x="1200" y="1169"/>
                  <a:pt x="1206" y="1163"/>
                  <a:pt x="1206" y="1156"/>
                </a:cubicBezTo>
                <a:cubicBezTo>
                  <a:pt x="1206" y="1149"/>
                  <a:pt x="1200" y="1143"/>
                  <a:pt x="1193" y="1143"/>
                </a:cubicBezTo>
                <a:cubicBezTo>
                  <a:pt x="1186" y="1143"/>
                  <a:pt x="1180" y="1149"/>
                  <a:pt x="1180" y="1156"/>
                </a:cubicBezTo>
                <a:cubicBezTo>
                  <a:pt x="1180" y="1163"/>
                  <a:pt x="1186" y="1169"/>
                  <a:pt x="1193" y="1169"/>
                </a:cubicBezTo>
                <a:close/>
                <a:moveTo>
                  <a:pt x="1232" y="1169"/>
                </a:moveTo>
                <a:cubicBezTo>
                  <a:pt x="1239" y="1169"/>
                  <a:pt x="1245" y="1163"/>
                  <a:pt x="1245" y="1156"/>
                </a:cubicBezTo>
                <a:cubicBezTo>
                  <a:pt x="1245" y="1149"/>
                  <a:pt x="1239" y="1143"/>
                  <a:pt x="1232" y="1143"/>
                </a:cubicBezTo>
                <a:cubicBezTo>
                  <a:pt x="1225" y="1143"/>
                  <a:pt x="1220" y="1149"/>
                  <a:pt x="1220" y="1156"/>
                </a:cubicBezTo>
                <a:cubicBezTo>
                  <a:pt x="1220" y="1163"/>
                  <a:pt x="1225" y="1169"/>
                  <a:pt x="1232" y="1169"/>
                </a:cubicBezTo>
                <a:close/>
                <a:moveTo>
                  <a:pt x="1824" y="1169"/>
                </a:moveTo>
                <a:cubicBezTo>
                  <a:pt x="1831" y="1169"/>
                  <a:pt x="1836" y="1163"/>
                  <a:pt x="1836" y="1156"/>
                </a:cubicBezTo>
                <a:cubicBezTo>
                  <a:pt x="1836" y="1149"/>
                  <a:pt x="1831" y="1143"/>
                  <a:pt x="1824" y="1143"/>
                </a:cubicBezTo>
                <a:cubicBezTo>
                  <a:pt x="1817" y="1143"/>
                  <a:pt x="1811" y="1149"/>
                  <a:pt x="1811" y="1156"/>
                </a:cubicBezTo>
                <a:cubicBezTo>
                  <a:pt x="1811" y="1163"/>
                  <a:pt x="1817" y="1169"/>
                  <a:pt x="1824" y="1169"/>
                </a:cubicBezTo>
                <a:close/>
                <a:moveTo>
                  <a:pt x="1863" y="1169"/>
                </a:moveTo>
                <a:cubicBezTo>
                  <a:pt x="1870" y="1169"/>
                  <a:pt x="1876" y="1163"/>
                  <a:pt x="1876" y="1156"/>
                </a:cubicBezTo>
                <a:cubicBezTo>
                  <a:pt x="1876" y="1149"/>
                  <a:pt x="1870" y="1143"/>
                  <a:pt x="1863" y="1143"/>
                </a:cubicBezTo>
                <a:cubicBezTo>
                  <a:pt x="1856" y="1143"/>
                  <a:pt x="1850" y="1149"/>
                  <a:pt x="1850" y="1156"/>
                </a:cubicBezTo>
                <a:cubicBezTo>
                  <a:pt x="1850" y="1163"/>
                  <a:pt x="1856" y="1169"/>
                  <a:pt x="1863" y="1169"/>
                </a:cubicBezTo>
                <a:close/>
                <a:moveTo>
                  <a:pt x="1903" y="1169"/>
                </a:moveTo>
                <a:cubicBezTo>
                  <a:pt x="1910" y="1169"/>
                  <a:pt x="1915" y="1163"/>
                  <a:pt x="1915" y="1156"/>
                </a:cubicBezTo>
                <a:cubicBezTo>
                  <a:pt x="1915" y="1149"/>
                  <a:pt x="1910" y="1143"/>
                  <a:pt x="1903" y="1143"/>
                </a:cubicBezTo>
                <a:cubicBezTo>
                  <a:pt x="1896" y="1143"/>
                  <a:pt x="1890" y="1149"/>
                  <a:pt x="1890" y="1156"/>
                </a:cubicBezTo>
                <a:cubicBezTo>
                  <a:pt x="1890" y="1163"/>
                  <a:pt x="1896" y="1169"/>
                  <a:pt x="1903" y="1169"/>
                </a:cubicBezTo>
                <a:close/>
                <a:moveTo>
                  <a:pt x="1942" y="1169"/>
                </a:moveTo>
                <a:cubicBezTo>
                  <a:pt x="1949" y="1169"/>
                  <a:pt x="1955" y="1163"/>
                  <a:pt x="1955" y="1156"/>
                </a:cubicBezTo>
                <a:cubicBezTo>
                  <a:pt x="1955" y="1149"/>
                  <a:pt x="1949" y="1143"/>
                  <a:pt x="1942" y="1143"/>
                </a:cubicBezTo>
                <a:cubicBezTo>
                  <a:pt x="1935" y="1143"/>
                  <a:pt x="1929" y="1149"/>
                  <a:pt x="1929" y="1156"/>
                </a:cubicBezTo>
                <a:cubicBezTo>
                  <a:pt x="1929" y="1163"/>
                  <a:pt x="1935" y="1169"/>
                  <a:pt x="1942" y="1169"/>
                </a:cubicBezTo>
                <a:close/>
                <a:moveTo>
                  <a:pt x="1981" y="1169"/>
                </a:moveTo>
                <a:cubicBezTo>
                  <a:pt x="1988" y="1169"/>
                  <a:pt x="1994" y="1163"/>
                  <a:pt x="1994" y="1156"/>
                </a:cubicBezTo>
                <a:cubicBezTo>
                  <a:pt x="1994" y="1149"/>
                  <a:pt x="1988" y="1143"/>
                  <a:pt x="1981" y="1143"/>
                </a:cubicBezTo>
                <a:cubicBezTo>
                  <a:pt x="1974" y="1143"/>
                  <a:pt x="1969" y="1149"/>
                  <a:pt x="1969" y="1156"/>
                </a:cubicBezTo>
                <a:cubicBezTo>
                  <a:pt x="1969" y="1163"/>
                  <a:pt x="1974" y="1169"/>
                  <a:pt x="1981" y="1169"/>
                </a:cubicBezTo>
                <a:close/>
                <a:moveTo>
                  <a:pt x="2021" y="1169"/>
                </a:moveTo>
                <a:cubicBezTo>
                  <a:pt x="2028" y="1169"/>
                  <a:pt x="2034" y="1163"/>
                  <a:pt x="2034" y="1156"/>
                </a:cubicBezTo>
                <a:cubicBezTo>
                  <a:pt x="2034" y="1149"/>
                  <a:pt x="2028" y="1143"/>
                  <a:pt x="2021" y="1143"/>
                </a:cubicBezTo>
                <a:cubicBezTo>
                  <a:pt x="2014" y="1143"/>
                  <a:pt x="2008" y="1149"/>
                  <a:pt x="2008" y="1156"/>
                </a:cubicBezTo>
                <a:cubicBezTo>
                  <a:pt x="2008" y="1163"/>
                  <a:pt x="2014" y="1169"/>
                  <a:pt x="2021" y="1169"/>
                </a:cubicBezTo>
                <a:close/>
                <a:moveTo>
                  <a:pt x="2060" y="1169"/>
                </a:moveTo>
                <a:cubicBezTo>
                  <a:pt x="2067" y="1169"/>
                  <a:pt x="2073" y="1163"/>
                  <a:pt x="2073" y="1156"/>
                </a:cubicBezTo>
                <a:cubicBezTo>
                  <a:pt x="2073" y="1149"/>
                  <a:pt x="2067" y="1143"/>
                  <a:pt x="2060" y="1143"/>
                </a:cubicBezTo>
                <a:cubicBezTo>
                  <a:pt x="2053" y="1143"/>
                  <a:pt x="2048" y="1149"/>
                  <a:pt x="2048" y="1156"/>
                </a:cubicBezTo>
                <a:cubicBezTo>
                  <a:pt x="2048" y="1163"/>
                  <a:pt x="2053" y="1169"/>
                  <a:pt x="2060" y="1169"/>
                </a:cubicBezTo>
                <a:close/>
                <a:moveTo>
                  <a:pt x="2100" y="1143"/>
                </a:moveTo>
                <a:cubicBezTo>
                  <a:pt x="2093" y="1143"/>
                  <a:pt x="2087" y="1149"/>
                  <a:pt x="2087" y="1156"/>
                </a:cubicBezTo>
                <a:cubicBezTo>
                  <a:pt x="2087" y="1163"/>
                  <a:pt x="2093" y="1169"/>
                  <a:pt x="2100" y="1169"/>
                </a:cubicBezTo>
                <a:cubicBezTo>
                  <a:pt x="2107" y="1169"/>
                  <a:pt x="2112" y="1163"/>
                  <a:pt x="2112" y="1156"/>
                </a:cubicBezTo>
                <a:cubicBezTo>
                  <a:pt x="2112" y="1149"/>
                  <a:pt x="2107" y="1143"/>
                  <a:pt x="2100" y="1143"/>
                </a:cubicBezTo>
                <a:close/>
                <a:moveTo>
                  <a:pt x="2730" y="1143"/>
                </a:moveTo>
                <a:cubicBezTo>
                  <a:pt x="2723" y="1143"/>
                  <a:pt x="2718" y="1149"/>
                  <a:pt x="2718" y="1156"/>
                </a:cubicBezTo>
                <a:cubicBezTo>
                  <a:pt x="2718" y="1163"/>
                  <a:pt x="2723" y="1169"/>
                  <a:pt x="2730" y="1169"/>
                </a:cubicBezTo>
                <a:cubicBezTo>
                  <a:pt x="2738" y="1169"/>
                  <a:pt x="2743" y="1163"/>
                  <a:pt x="2743" y="1156"/>
                </a:cubicBezTo>
                <a:cubicBezTo>
                  <a:pt x="2743" y="1149"/>
                  <a:pt x="2738" y="1143"/>
                  <a:pt x="2730" y="1143"/>
                </a:cubicBezTo>
                <a:close/>
                <a:moveTo>
                  <a:pt x="2849" y="1143"/>
                </a:moveTo>
                <a:cubicBezTo>
                  <a:pt x="2842" y="1143"/>
                  <a:pt x="2836" y="1149"/>
                  <a:pt x="2836" y="1156"/>
                </a:cubicBezTo>
                <a:cubicBezTo>
                  <a:pt x="2836" y="1163"/>
                  <a:pt x="2842" y="1169"/>
                  <a:pt x="2849" y="1169"/>
                </a:cubicBezTo>
                <a:cubicBezTo>
                  <a:pt x="2856" y="1169"/>
                  <a:pt x="2862" y="1163"/>
                  <a:pt x="2862" y="1156"/>
                </a:cubicBezTo>
                <a:cubicBezTo>
                  <a:pt x="2862" y="1149"/>
                  <a:pt x="2856" y="1143"/>
                  <a:pt x="2849" y="1143"/>
                </a:cubicBezTo>
                <a:close/>
                <a:moveTo>
                  <a:pt x="2928" y="1169"/>
                </a:moveTo>
                <a:cubicBezTo>
                  <a:pt x="2935" y="1169"/>
                  <a:pt x="2940" y="1163"/>
                  <a:pt x="2940" y="1156"/>
                </a:cubicBezTo>
                <a:cubicBezTo>
                  <a:pt x="2940" y="1149"/>
                  <a:pt x="2935" y="1143"/>
                  <a:pt x="2928" y="1143"/>
                </a:cubicBezTo>
                <a:cubicBezTo>
                  <a:pt x="2921" y="1143"/>
                  <a:pt x="2915" y="1149"/>
                  <a:pt x="2915" y="1156"/>
                </a:cubicBezTo>
                <a:cubicBezTo>
                  <a:pt x="2915" y="1163"/>
                  <a:pt x="2921" y="1169"/>
                  <a:pt x="2928" y="1169"/>
                </a:cubicBezTo>
                <a:close/>
                <a:moveTo>
                  <a:pt x="3046" y="1144"/>
                </a:moveTo>
                <a:cubicBezTo>
                  <a:pt x="3039" y="1144"/>
                  <a:pt x="3034" y="1149"/>
                  <a:pt x="3034" y="1156"/>
                </a:cubicBezTo>
                <a:cubicBezTo>
                  <a:pt x="3034" y="1163"/>
                  <a:pt x="3039" y="1168"/>
                  <a:pt x="3046" y="1168"/>
                </a:cubicBezTo>
                <a:cubicBezTo>
                  <a:pt x="3053" y="1168"/>
                  <a:pt x="3058" y="1163"/>
                  <a:pt x="3058" y="1156"/>
                </a:cubicBezTo>
                <a:cubicBezTo>
                  <a:pt x="3058" y="1149"/>
                  <a:pt x="3053" y="1144"/>
                  <a:pt x="3046" y="1144"/>
                </a:cubicBezTo>
                <a:close/>
                <a:moveTo>
                  <a:pt x="3085" y="1169"/>
                </a:moveTo>
                <a:cubicBezTo>
                  <a:pt x="3092" y="1169"/>
                  <a:pt x="3098" y="1163"/>
                  <a:pt x="3098" y="1156"/>
                </a:cubicBezTo>
                <a:cubicBezTo>
                  <a:pt x="3098" y="1149"/>
                  <a:pt x="3092" y="1143"/>
                  <a:pt x="3085" y="1143"/>
                </a:cubicBezTo>
                <a:cubicBezTo>
                  <a:pt x="3078" y="1143"/>
                  <a:pt x="3073" y="1149"/>
                  <a:pt x="3073" y="1156"/>
                </a:cubicBezTo>
                <a:cubicBezTo>
                  <a:pt x="3073" y="1163"/>
                  <a:pt x="3078" y="1169"/>
                  <a:pt x="3085" y="1169"/>
                </a:cubicBezTo>
                <a:close/>
                <a:moveTo>
                  <a:pt x="3125" y="1167"/>
                </a:moveTo>
                <a:cubicBezTo>
                  <a:pt x="3131" y="1167"/>
                  <a:pt x="3136" y="1162"/>
                  <a:pt x="3136" y="1156"/>
                </a:cubicBezTo>
                <a:cubicBezTo>
                  <a:pt x="3136" y="1150"/>
                  <a:pt x="3131" y="1145"/>
                  <a:pt x="3125" y="1145"/>
                </a:cubicBezTo>
                <a:cubicBezTo>
                  <a:pt x="3118" y="1145"/>
                  <a:pt x="3113" y="1150"/>
                  <a:pt x="3113" y="1156"/>
                </a:cubicBezTo>
                <a:cubicBezTo>
                  <a:pt x="3113" y="1162"/>
                  <a:pt x="3118" y="1167"/>
                  <a:pt x="3125" y="1167"/>
                </a:cubicBezTo>
                <a:close/>
                <a:moveTo>
                  <a:pt x="878" y="1188"/>
                </a:moveTo>
                <a:cubicBezTo>
                  <a:pt x="873" y="1188"/>
                  <a:pt x="870" y="1191"/>
                  <a:pt x="870" y="1195"/>
                </a:cubicBezTo>
                <a:cubicBezTo>
                  <a:pt x="870" y="1199"/>
                  <a:pt x="873" y="1203"/>
                  <a:pt x="878" y="1203"/>
                </a:cubicBezTo>
                <a:cubicBezTo>
                  <a:pt x="882" y="1203"/>
                  <a:pt x="885" y="1199"/>
                  <a:pt x="885" y="1195"/>
                </a:cubicBezTo>
                <a:cubicBezTo>
                  <a:pt x="885" y="1191"/>
                  <a:pt x="882" y="1188"/>
                  <a:pt x="878" y="1188"/>
                </a:cubicBezTo>
                <a:close/>
                <a:moveTo>
                  <a:pt x="917" y="1183"/>
                </a:moveTo>
                <a:cubicBezTo>
                  <a:pt x="910" y="1183"/>
                  <a:pt x="904" y="1188"/>
                  <a:pt x="904" y="1195"/>
                </a:cubicBezTo>
                <a:cubicBezTo>
                  <a:pt x="904" y="1202"/>
                  <a:pt x="910" y="1208"/>
                  <a:pt x="917" y="1208"/>
                </a:cubicBezTo>
                <a:cubicBezTo>
                  <a:pt x="924" y="1208"/>
                  <a:pt x="930" y="1202"/>
                  <a:pt x="930" y="1195"/>
                </a:cubicBezTo>
                <a:cubicBezTo>
                  <a:pt x="930" y="1188"/>
                  <a:pt x="924" y="1183"/>
                  <a:pt x="917" y="1183"/>
                </a:cubicBezTo>
                <a:close/>
                <a:moveTo>
                  <a:pt x="956" y="1183"/>
                </a:moveTo>
                <a:cubicBezTo>
                  <a:pt x="949" y="1183"/>
                  <a:pt x="944" y="1188"/>
                  <a:pt x="944" y="1195"/>
                </a:cubicBezTo>
                <a:cubicBezTo>
                  <a:pt x="944" y="1202"/>
                  <a:pt x="949" y="1208"/>
                  <a:pt x="956" y="1208"/>
                </a:cubicBezTo>
                <a:cubicBezTo>
                  <a:pt x="963" y="1208"/>
                  <a:pt x="969" y="1202"/>
                  <a:pt x="969" y="1195"/>
                </a:cubicBezTo>
                <a:cubicBezTo>
                  <a:pt x="969" y="1188"/>
                  <a:pt x="963" y="1183"/>
                  <a:pt x="956" y="1183"/>
                </a:cubicBezTo>
                <a:close/>
                <a:moveTo>
                  <a:pt x="996" y="1208"/>
                </a:moveTo>
                <a:cubicBezTo>
                  <a:pt x="1003" y="1208"/>
                  <a:pt x="1009" y="1202"/>
                  <a:pt x="1009" y="1195"/>
                </a:cubicBezTo>
                <a:cubicBezTo>
                  <a:pt x="1009" y="1188"/>
                  <a:pt x="1003" y="1183"/>
                  <a:pt x="996" y="1183"/>
                </a:cubicBezTo>
                <a:cubicBezTo>
                  <a:pt x="989" y="1183"/>
                  <a:pt x="983" y="1188"/>
                  <a:pt x="983" y="1195"/>
                </a:cubicBezTo>
                <a:cubicBezTo>
                  <a:pt x="983" y="1202"/>
                  <a:pt x="989" y="1208"/>
                  <a:pt x="996" y="1208"/>
                </a:cubicBezTo>
                <a:close/>
                <a:moveTo>
                  <a:pt x="1035" y="1208"/>
                </a:moveTo>
                <a:cubicBezTo>
                  <a:pt x="1042" y="1208"/>
                  <a:pt x="1048" y="1202"/>
                  <a:pt x="1048" y="1195"/>
                </a:cubicBezTo>
                <a:cubicBezTo>
                  <a:pt x="1048" y="1188"/>
                  <a:pt x="1042" y="1183"/>
                  <a:pt x="1035" y="1183"/>
                </a:cubicBezTo>
                <a:cubicBezTo>
                  <a:pt x="1028" y="1183"/>
                  <a:pt x="1023" y="1188"/>
                  <a:pt x="1023" y="1195"/>
                </a:cubicBezTo>
                <a:cubicBezTo>
                  <a:pt x="1023" y="1202"/>
                  <a:pt x="1028" y="1208"/>
                  <a:pt x="1035" y="1208"/>
                </a:cubicBezTo>
                <a:close/>
                <a:moveTo>
                  <a:pt x="1075" y="1208"/>
                </a:moveTo>
                <a:cubicBezTo>
                  <a:pt x="1082" y="1208"/>
                  <a:pt x="1087" y="1202"/>
                  <a:pt x="1087" y="1195"/>
                </a:cubicBezTo>
                <a:cubicBezTo>
                  <a:pt x="1087" y="1188"/>
                  <a:pt x="1082" y="1183"/>
                  <a:pt x="1075" y="1183"/>
                </a:cubicBezTo>
                <a:cubicBezTo>
                  <a:pt x="1068" y="1183"/>
                  <a:pt x="1062" y="1188"/>
                  <a:pt x="1062" y="1195"/>
                </a:cubicBezTo>
                <a:cubicBezTo>
                  <a:pt x="1062" y="1202"/>
                  <a:pt x="1068" y="1208"/>
                  <a:pt x="1075" y="1208"/>
                </a:cubicBezTo>
                <a:close/>
                <a:moveTo>
                  <a:pt x="1114" y="1183"/>
                </a:moveTo>
                <a:cubicBezTo>
                  <a:pt x="1107" y="1183"/>
                  <a:pt x="1101" y="1188"/>
                  <a:pt x="1101" y="1195"/>
                </a:cubicBezTo>
                <a:cubicBezTo>
                  <a:pt x="1101" y="1202"/>
                  <a:pt x="1107" y="1208"/>
                  <a:pt x="1114" y="1208"/>
                </a:cubicBezTo>
                <a:cubicBezTo>
                  <a:pt x="1121" y="1208"/>
                  <a:pt x="1127" y="1202"/>
                  <a:pt x="1127" y="1195"/>
                </a:cubicBezTo>
                <a:cubicBezTo>
                  <a:pt x="1127" y="1188"/>
                  <a:pt x="1121" y="1183"/>
                  <a:pt x="1114" y="1183"/>
                </a:cubicBezTo>
                <a:close/>
                <a:moveTo>
                  <a:pt x="1154" y="1183"/>
                </a:moveTo>
                <a:cubicBezTo>
                  <a:pt x="1146" y="1183"/>
                  <a:pt x="1141" y="1188"/>
                  <a:pt x="1141" y="1195"/>
                </a:cubicBezTo>
                <a:cubicBezTo>
                  <a:pt x="1141" y="1202"/>
                  <a:pt x="1146" y="1208"/>
                  <a:pt x="1154" y="1208"/>
                </a:cubicBezTo>
                <a:cubicBezTo>
                  <a:pt x="1161" y="1208"/>
                  <a:pt x="1166" y="1202"/>
                  <a:pt x="1166" y="1195"/>
                </a:cubicBezTo>
                <a:cubicBezTo>
                  <a:pt x="1166" y="1188"/>
                  <a:pt x="1161" y="1183"/>
                  <a:pt x="1154" y="1183"/>
                </a:cubicBezTo>
                <a:close/>
                <a:moveTo>
                  <a:pt x="1193" y="1183"/>
                </a:moveTo>
                <a:cubicBezTo>
                  <a:pt x="1186" y="1183"/>
                  <a:pt x="1180" y="1188"/>
                  <a:pt x="1180" y="1195"/>
                </a:cubicBezTo>
                <a:cubicBezTo>
                  <a:pt x="1180" y="1202"/>
                  <a:pt x="1186" y="1208"/>
                  <a:pt x="1193" y="1208"/>
                </a:cubicBezTo>
                <a:cubicBezTo>
                  <a:pt x="1200" y="1208"/>
                  <a:pt x="1206" y="1202"/>
                  <a:pt x="1206" y="1195"/>
                </a:cubicBezTo>
                <a:cubicBezTo>
                  <a:pt x="1206" y="1188"/>
                  <a:pt x="1200" y="1183"/>
                  <a:pt x="1193" y="1183"/>
                </a:cubicBezTo>
                <a:close/>
                <a:moveTo>
                  <a:pt x="1232" y="1183"/>
                </a:moveTo>
                <a:cubicBezTo>
                  <a:pt x="1225" y="1183"/>
                  <a:pt x="1220" y="1188"/>
                  <a:pt x="1220" y="1195"/>
                </a:cubicBezTo>
                <a:cubicBezTo>
                  <a:pt x="1220" y="1202"/>
                  <a:pt x="1225" y="1208"/>
                  <a:pt x="1232" y="1208"/>
                </a:cubicBezTo>
                <a:cubicBezTo>
                  <a:pt x="1239" y="1208"/>
                  <a:pt x="1245" y="1202"/>
                  <a:pt x="1245" y="1195"/>
                </a:cubicBezTo>
                <a:cubicBezTo>
                  <a:pt x="1245" y="1188"/>
                  <a:pt x="1239" y="1183"/>
                  <a:pt x="1232" y="1183"/>
                </a:cubicBezTo>
                <a:close/>
                <a:moveTo>
                  <a:pt x="1272" y="1208"/>
                </a:moveTo>
                <a:cubicBezTo>
                  <a:pt x="1279" y="1208"/>
                  <a:pt x="1285" y="1202"/>
                  <a:pt x="1285" y="1195"/>
                </a:cubicBezTo>
                <a:cubicBezTo>
                  <a:pt x="1285" y="1188"/>
                  <a:pt x="1279" y="1183"/>
                  <a:pt x="1272" y="1183"/>
                </a:cubicBezTo>
                <a:cubicBezTo>
                  <a:pt x="1265" y="1183"/>
                  <a:pt x="1259" y="1188"/>
                  <a:pt x="1259" y="1195"/>
                </a:cubicBezTo>
                <a:cubicBezTo>
                  <a:pt x="1259" y="1202"/>
                  <a:pt x="1265" y="1208"/>
                  <a:pt x="1272" y="1208"/>
                </a:cubicBezTo>
                <a:close/>
                <a:moveTo>
                  <a:pt x="1311" y="1183"/>
                </a:moveTo>
                <a:cubicBezTo>
                  <a:pt x="1304" y="1183"/>
                  <a:pt x="1298" y="1188"/>
                  <a:pt x="1298" y="1195"/>
                </a:cubicBezTo>
                <a:cubicBezTo>
                  <a:pt x="1298" y="1202"/>
                  <a:pt x="1304" y="1208"/>
                  <a:pt x="1311" y="1208"/>
                </a:cubicBezTo>
                <a:cubicBezTo>
                  <a:pt x="1318" y="1208"/>
                  <a:pt x="1324" y="1202"/>
                  <a:pt x="1324" y="1195"/>
                </a:cubicBezTo>
                <a:cubicBezTo>
                  <a:pt x="1324" y="1188"/>
                  <a:pt x="1318" y="1183"/>
                  <a:pt x="1311" y="1183"/>
                </a:cubicBezTo>
                <a:close/>
                <a:moveTo>
                  <a:pt x="1824" y="1183"/>
                </a:moveTo>
                <a:cubicBezTo>
                  <a:pt x="1817" y="1183"/>
                  <a:pt x="1811" y="1188"/>
                  <a:pt x="1811" y="1195"/>
                </a:cubicBezTo>
                <a:cubicBezTo>
                  <a:pt x="1811" y="1202"/>
                  <a:pt x="1817" y="1208"/>
                  <a:pt x="1824" y="1208"/>
                </a:cubicBezTo>
                <a:cubicBezTo>
                  <a:pt x="1831" y="1208"/>
                  <a:pt x="1836" y="1202"/>
                  <a:pt x="1836" y="1195"/>
                </a:cubicBezTo>
                <a:cubicBezTo>
                  <a:pt x="1836" y="1188"/>
                  <a:pt x="1831" y="1183"/>
                  <a:pt x="1824" y="1183"/>
                </a:cubicBezTo>
                <a:close/>
                <a:moveTo>
                  <a:pt x="1863" y="1208"/>
                </a:moveTo>
                <a:cubicBezTo>
                  <a:pt x="1870" y="1208"/>
                  <a:pt x="1876" y="1202"/>
                  <a:pt x="1876" y="1195"/>
                </a:cubicBezTo>
                <a:cubicBezTo>
                  <a:pt x="1876" y="1188"/>
                  <a:pt x="1870" y="1183"/>
                  <a:pt x="1863" y="1183"/>
                </a:cubicBezTo>
                <a:cubicBezTo>
                  <a:pt x="1856" y="1183"/>
                  <a:pt x="1850" y="1188"/>
                  <a:pt x="1850" y="1195"/>
                </a:cubicBezTo>
                <a:cubicBezTo>
                  <a:pt x="1850" y="1202"/>
                  <a:pt x="1856" y="1208"/>
                  <a:pt x="1863" y="1208"/>
                </a:cubicBezTo>
                <a:close/>
                <a:moveTo>
                  <a:pt x="1903" y="1183"/>
                </a:moveTo>
                <a:cubicBezTo>
                  <a:pt x="1896" y="1183"/>
                  <a:pt x="1890" y="1188"/>
                  <a:pt x="1890" y="1195"/>
                </a:cubicBezTo>
                <a:cubicBezTo>
                  <a:pt x="1890" y="1202"/>
                  <a:pt x="1896" y="1208"/>
                  <a:pt x="1903" y="1208"/>
                </a:cubicBezTo>
                <a:cubicBezTo>
                  <a:pt x="1910" y="1208"/>
                  <a:pt x="1915" y="1202"/>
                  <a:pt x="1915" y="1195"/>
                </a:cubicBezTo>
                <a:cubicBezTo>
                  <a:pt x="1915" y="1188"/>
                  <a:pt x="1910" y="1183"/>
                  <a:pt x="1903" y="1183"/>
                </a:cubicBezTo>
                <a:close/>
                <a:moveTo>
                  <a:pt x="1942" y="1183"/>
                </a:moveTo>
                <a:cubicBezTo>
                  <a:pt x="1935" y="1183"/>
                  <a:pt x="1929" y="1188"/>
                  <a:pt x="1929" y="1195"/>
                </a:cubicBezTo>
                <a:cubicBezTo>
                  <a:pt x="1929" y="1202"/>
                  <a:pt x="1935" y="1208"/>
                  <a:pt x="1942" y="1208"/>
                </a:cubicBezTo>
                <a:cubicBezTo>
                  <a:pt x="1949" y="1208"/>
                  <a:pt x="1955" y="1202"/>
                  <a:pt x="1955" y="1195"/>
                </a:cubicBezTo>
                <a:cubicBezTo>
                  <a:pt x="1955" y="1188"/>
                  <a:pt x="1949" y="1183"/>
                  <a:pt x="1942" y="1183"/>
                </a:cubicBezTo>
                <a:close/>
                <a:moveTo>
                  <a:pt x="1981" y="1183"/>
                </a:moveTo>
                <a:cubicBezTo>
                  <a:pt x="1974" y="1183"/>
                  <a:pt x="1969" y="1188"/>
                  <a:pt x="1969" y="1195"/>
                </a:cubicBezTo>
                <a:cubicBezTo>
                  <a:pt x="1969" y="1202"/>
                  <a:pt x="1974" y="1208"/>
                  <a:pt x="1981" y="1208"/>
                </a:cubicBezTo>
                <a:cubicBezTo>
                  <a:pt x="1988" y="1208"/>
                  <a:pt x="1994" y="1202"/>
                  <a:pt x="1994" y="1195"/>
                </a:cubicBezTo>
                <a:cubicBezTo>
                  <a:pt x="1994" y="1188"/>
                  <a:pt x="1988" y="1183"/>
                  <a:pt x="1981" y="1183"/>
                </a:cubicBezTo>
                <a:close/>
                <a:moveTo>
                  <a:pt x="2021" y="1183"/>
                </a:moveTo>
                <a:cubicBezTo>
                  <a:pt x="2014" y="1183"/>
                  <a:pt x="2008" y="1188"/>
                  <a:pt x="2008" y="1195"/>
                </a:cubicBezTo>
                <a:cubicBezTo>
                  <a:pt x="2008" y="1202"/>
                  <a:pt x="2014" y="1208"/>
                  <a:pt x="2021" y="1208"/>
                </a:cubicBezTo>
                <a:cubicBezTo>
                  <a:pt x="2028" y="1208"/>
                  <a:pt x="2034" y="1202"/>
                  <a:pt x="2034" y="1195"/>
                </a:cubicBezTo>
                <a:cubicBezTo>
                  <a:pt x="2034" y="1188"/>
                  <a:pt x="2028" y="1183"/>
                  <a:pt x="2021" y="1183"/>
                </a:cubicBezTo>
                <a:close/>
                <a:moveTo>
                  <a:pt x="2060" y="1183"/>
                </a:moveTo>
                <a:cubicBezTo>
                  <a:pt x="2053" y="1183"/>
                  <a:pt x="2048" y="1188"/>
                  <a:pt x="2048" y="1195"/>
                </a:cubicBezTo>
                <a:cubicBezTo>
                  <a:pt x="2048" y="1202"/>
                  <a:pt x="2053" y="1208"/>
                  <a:pt x="2060" y="1208"/>
                </a:cubicBezTo>
                <a:cubicBezTo>
                  <a:pt x="2067" y="1208"/>
                  <a:pt x="2073" y="1202"/>
                  <a:pt x="2073" y="1195"/>
                </a:cubicBezTo>
                <a:cubicBezTo>
                  <a:pt x="2073" y="1188"/>
                  <a:pt x="2067" y="1183"/>
                  <a:pt x="2060" y="1183"/>
                </a:cubicBezTo>
                <a:close/>
                <a:moveTo>
                  <a:pt x="2770" y="1183"/>
                </a:moveTo>
                <a:cubicBezTo>
                  <a:pt x="2763" y="1183"/>
                  <a:pt x="2757" y="1188"/>
                  <a:pt x="2757" y="1195"/>
                </a:cubicBezTo>
                <a:cubicBezTo>
                  <a:pt x="2757" y="1202"/>
                  <a:pt x="2763" y="1208"/>
                  <a:pt x="2770" y="1208"/>
                </a:cubicBezTo>
                <a:cubicBezTo>
                  <a:pt x="2777" y="1208"/>
                  <a:pt x="2783" y="1202"/>
                  <a:pt x="2783" y="1195"/>
                </a:cubicBezTo>
                <a:cubicBezTo>
                  <a:pt x="2783" y="1188"/>
                  <a:pt x="2777" y="1183"/>
                  <a:pt x="2770" y="1183"/>
                </a:cubicBezTo>
                <a:close/>
                <a:moveTo>
                  <a:pt x="3125" y="1208"/>
                </a:moveTo>
                <a:cubicBezTo>
                  <a:pt x="3132" y="1208"/>
                  <a:pt x="3137" y="1202"/>
                  <a:pt x="3137" y="1195"/>
                </a:cubicBezTo>
                <a:cubicBezTo>
                  <a:pt x="3137" y="1188"/>
                  <a:pt x="3132" y="1183"/>
                  <a:pt x="3125" y="1183"/>
                </a:cubicBezTo>
                <a:cubicBezTo>
                  <a:pt x="3118" y="1183"/>
                  <a:pt x="3112" y="1188"/>
                  <a:pt x="3112" y="1195"/>
                </a:cubicBezTo>
                <a:cubicBezTo>
                  <a:pt x="3112" y="1202"/>
                  <a:pt x="3118" y="1208"/>
                  <a:pt x="3125" y="1208"/>
                </a:cubicBezTo>
                <a:close/>
                <a:moveTo>
                  <a:pt x="3164" y="1208"/>
                </a:moveTo>
                <a:cubicBezTo>
                  <a:pt x="3171" y="1208"/>
                  <a:pt x="3177" y="1202"/>
                  <a:pt x="3177" y="1195"/>
                </a:cubicBezTo>
                <a:cubicBezTo>
                  <a:pt x="3177" y="1188"/>
                  <a:pt x="3171" y="1183"/>
                  <a:pt x="3164" y="1183"/>
                </a:cubicBezTo>
                <a:cubicBezTo>
                  <a:pt x="3157" y="1183"/>
                  <a:pt x="3151" y="1188"/>
                  <a:pt x="3151" y="1195"/>
                </a:cubicBezTo>
                <a:cubicBezTo>
                  <a:pt x="3151" y="1202"/>
                  <a:pt x="3157" y="1208"/>
                  <a:pt x="3164" y="1208"/>
                </a:cubicBezTo>
                <a:close/>
                <a:moveTo>
                  <a:pt x="917" y="1222"/>
                </a:moveTo>
                <a:cubicBezTo>
                  <a:pt x="910" y="1222"/>
                  <a:pt x="904" y="1228"/>
                  <a:pt x="904" y="1235"/>
                </a:cubicBezTo>
                <a:cubicBezTo>
                  <a:pt x="904" y="1242"/>
                  <a:pt x="910" y="1248"/>
                  <a:pt x="917" y="1248"/>
                </a:cubicBezTo>
                <a:cubicBezTo>
                  <a:pt x="924" y="1248"/>
                  <a:pt x="930" y="1242"/>
                  <a:pt x="930" y="1235"/>
                </a:cubicBezTo>
                <a:cubicBezTo>
                  <a:pt x="930" y="1228"/>
                  <a:pt x="924" y="1222"/>
                  <a:pt x="917" y="1222"/>
                </a:cubicBezTo>
                <a:close/>
                <a:moveTo>
                  <a:pt x="956" y="1222"/>
                </a:moveTo>
                <a:cubicBezTo>
                  <a:pt x="949" y="1222"/>
                  <a:pt x="944" y="1228"/>
                  <a:pt x="944" y="1235"/>
                </a:cubicBezTo>
                <a:cubicBezTo>
                  <a:pt x="944" y="1242"/>
                  <a:pt x="949" y="1248"/>
                  <a:pt x="956" y="1248"/>
                </a:cubicBezTo>
                <a:cubicBezTo>
                  <a:pt x="963" y="1248"/>
                  <a:pt x="969" y="1242"/>
                  <a:pt x="969" y="1235"/>
                </a:cubicBezTo>
                <a:cubicBezTo>
                  <a:pt x="969" y="1228"/>
                  <a:pt x="963" y="1222"/>
                  <a:pt x="956" y="1222"/>
                </a:cubicBezTo>
                <a:close/>
                <a:moveTo>
                  <a:pt x="996" y="1222"/>
                </a:moveTo>
                <a:cubicBezTo>
                  <a:pt x="989" y="1222"/>
                  <a:pt x="983" y="1228"/>
                  <a:pt x="983" y="1235"/>
                </a:cubicBezTo>
                <a:cubicBezTo>
                  <a:pt x="983" y="1242"/>
                  <a:pt x="989" y="1248"/>
                  <a:pt x="996" y="1248"/>
                </a:cubicBezTo>
                <a:cubicBezTo>
                  <a:pt x="1003" y="1248"/>
                  <a:pt x="1009" y="1242"/>
                  <a:pt x="1009" y="1235"/>
                </a:cubicBezTo>
                <a:cubicBezTo>
                  <a:pt x="1009" y="1228"/>
                  <a:pt x="1003" y="1222"/>
                  <a:pt x="996" y="1222"/>
                </a:cubicBezTo>
                <a:close/>
                <a:moveTo>
                  <a:pt x="1035" y="1222"/>
                </a:moveTo>
                <a:cubicBezTo>
                  <a:pt x="1028" y="1222"/>
                  <a:pt x="1023" y="1228"/>
                  <a:pt x="1023" y="1235"/>
                </a:cubicBezTo>
                <a:cubicBezTo>
                  <a:pt x="1023" y="1242"/>
                  <a:pt x="1028" y="1248"/>
                  <a:pt x="1035" y="1248"/>
                </a:cubicBezTo>
                <a:cubicBezTo>
                  <a:pt x="1042" y="1248"/>
                  <a:pt x="1048" y="1242"/>
                  <a:pt x="1048" y="1235"/>
                </a:cubicBezTo>
                <a:cubicBezTo>
                  <a:pt x="1048" y="1228"/>
                  <a:pt x="1042" y="1222"/>
                  <a:pt x="1035" y="1222"/>
                </a:cubicBezTo>
                <a:close/>
                <a:moveTo>
                  <a:pt x="1075" y="1222"/>
                </a:moveTo>
                <a:cubicBezTo>
                  <a:pt x="1068" y="1222"/>
                  <a:pt x="1062" y="1228"/>
                  <a:pt x="1062" y="1235"/>
                </a:cubicBezTo>
                <a:cubicBezTo>
                  <a:pt x="1062" y="1242"/>
                  <a:pt x="1068" y="1248"/>
                  <a:pt x="1075" y="1248"/>
                </a:cubicBezTo>
                <a:cubicBezTo>
                  <a:pt x="1082" y="1248"/>
                  <a:pt x="1087" y="1242"/>
                  <a:pt x="1087" y="1235"/>
                </a:cubicBezTo>
                <a:cubicBezTo>
                  <a:pt x="1087" y="1228"/>
                  <a:pt x="1082" y="1222"/>
                  <a:pt x="1075" y="1222"/>
                </a:cubicBezTo>
                <a:close/>
                <a:moveTo>
                  <a:pt x="1114" y="1248"/>
                </a:moveTo>
                <a:cubicBezTo>
                  <a:pt x="1121" y="1248"/>
                  <a:pt x="1127" y="1242"/>
                  <a:pt x="1127" y="1235"/>
                </a:cubicBezTo>
                <a:cubicBezTo>
                  <a:pt x="1127" y="1228"/>
                  <a:pt x="1121" y="1222"/>
                  <a:pt x="1114" y="1222"/>
                </a:cubicBezTo>
                <a:cubicBezTo>
                  <a:pt x="1107" y="1222"/>
                  <a:pt x="1101" y="1228"/>
                  <a:pt x="1101" y="1235"/>
                </a:cubicBezTo>
                <a:cubicBezTo>
                  <a:pt x="1101" y="1242"/>
                  <a:pt x="1107" y="1248"/>
                  <a:pt x="1114" y="1248"/>
                </a:cubicBezTo>
                <a:close/>
                <a:moveTo>
                  <a:pt x="1154" y="1248"/>
                </a:moveTo>
                <a:cubicBezTo>
                  <a:pt x="1161" y="1248"/>
                  <a:pt x="1166" y="1242"/>
                  <a:pt x="1166" y="1235"/>
                </a:cubicBezTo>
                <a:cubicBezTo>
                  <a:pt x="1166" y="1228"/>
                  <a:pt x="1161" y="1222"/>
                  <a:pt x="1154" y="1222"/>
                </a:cubicBezTo>
                <a:cubicBezTo>
                  <a:pt x="1146" y="1222"/>
                  <a:pt x="1141" y="1228"/>
                  <a:pt x="1141" y="1235"/>
                </a:cubicBezTo>
                <a:cubicBezTo>
                  <a:pt x="1141" y="1242"/>
                  <a:pt x="1146" y="1248"/>
                  <a:pt x="1154" y="1248"/>
                </a:cubicBezTo>
                <a:close/>
                <a:moveTo>
                  <a:pt x="1193" y="1222"/>
                </a:moveTo>
                <a:cubicBezTo>
                  <a:pt x="1186" y="1222"/>
                  <a:pt x="1180" y="1228"/>
                  <a:pt x="1180" y="1235"/>
                </a:cubicBezTo>
                <a:cubicBezTo>
                  <a:pt x="1180" y="1242"/>
                  <a:pt x="1186" y="1248"/>
                  <a:pt x="1193" y="1248"/>
                </a:cubicBezTo>
                <a:cubicBezTo>
                  <a:pt x="1200" y="1248"/>
                  <a:pt x="1206" y="1242"/>
                  <a:pt x="1206" y="1235"/>
                </a:cubicBezTo>
                <a:cubicBezTo>
                  <a:pt x="1206" y="1228"/>
                  <a:pt x="1200" y="1222"/>
                  <a:pt x="1193" y="1222"/>
                </a:cubicBezTo>
                <a:close/>
                <a:moveTo>
                  <a:pt x="1232" y="1248"/>
                </a:moveTo>
                <a:cubicBezTo>
                  <a:pt x="1239" y="1248"/>
                  <a:pt x="1245" y="1242"/>
                  <a:pt x="1245" y="1235"/>
                </a:cubicBezTo>
                <a:cubicBezTo>
                  <a:pt x="1245" y="1228"/>
                  <a:pt x="1239" y="1222"/>
                  <a:pt x="1232" y="1222"/>
                </a:cubicBezTo>
                <a:cubicBezTo>
                  <a:pt x="1225" y="1222"/>
                  <a:pt x="1220" y="1228"/>
                  <a:pt x="1220" y="1235"/>
                </a:cubicBezTo>
                <a:cubicBezTo>
                  <a:pt x="1220" y="1242"/>
                  <a:pt x="1225" y="1248"/>
                  <a:pt x="1232" y="1248"/>
                </a:cubicBezTo>
                <a:close/>
                <a:moveTo>
                  <a:pt x="1272" y="1222"/>
                </a:moveTo>
                <a:cubicBezTo>
                  <a:pt x="1265" y="1222"/>
                  <a:pt x="1259" y="1228"/>
                  <a:pt x="1259" y="1235"/>
                </a:cubicBezTo>
                <a:cubicBezTo>
                  <a:pt x="1259" y="1242"/>
                  <a:pt x="1265" y="1248"/>
                  <a:pt x="1272" y="1248"/>
                </a:cubicBezTo>
                <a:cubicBezTo>
                  <a:pt x="1279" y="1248"/>
                  <a:pt x="1285" y="1242"/>
                  <a:pt x="1285" y="1235"/>
                </a:cubicBezTo>
                <a:cubicBezTo>
                  <a:pt x="1285" y="1228"/>
                  <a:pt x="1279" y="1222"/>
                  <a:pt x="1272" y="1222"/>
                </a:cubicBezTo>
                <a:close/>
                <a:moveTo>
                  <a:pt x="1311" y="1222"/>
                </a:moveTo>
                <a:cubicBezTo>
                  <a:pt x="1304" y="1222"/>
                  <a:pt x="1298" y="1228"/>
                  <a:pt x="1298" y="1235"/>
                </a:cubicBezTo>
                <a:cubicBezTo>
                  <a:pt x="1298" y="1242"/>
                  <a:pt x="1304" y="1248"/>
                  <a:pt x="1311" y="1248"/>
                </a:cubicBezTo>
                <a:cubicBezTo>
                  <a:pt x="1318" y="1248"/>
                  <a:pt x="1324" y="1242"/>
                  <a:pt x="1324" y="1235"/>
                </a:cubicBezTo>
                <a:cubicBezTo>
                  <a:pt x="1324" y="1228"/>
                  <a:pt x="1318" y="1222"/>
                  <a:pt x="1311" y="1222"/>
                </a:cubicBezTo>
                <a:close/>
                <a:moveTo>
                  <a:pt x="1863" y="1248"/>
                </a:moveTo>
                <a:cubicBezTo>
                  <a:pt x="1870" y="1248"/>
                  <a:pt x="1876" y="1242"/>
                  <a:pt x="1876" y="1235"/>
                </a:cubicBezTo>
                <a:cubicBezTo>
                  <a:pt x="1876" y="1228"/>
                  <a:pt x="1870" y="1222"/>
                  <a:pt x="1863" y="1222"/>
                </a:cubicBezTo>
                <a:cubicBezTo>
                  <a:pt x="1856" y="1222"/>
                  <a:pt x="1850" y="1228"/>
                  <a:pt x="1850" y="1235"/>
                </a:cubicBezTo>
                <a:cubicBezTo>
                  <a:pt x="1850" y="1242"/>
                  <a:pt x="1856" y="1248"/>
                  <a:pt x="1863" y="1248"/>
                </a:cubicBezTo>
                <a:close/>
                <a:moveTo>
                  <a:pt x="1903" y="1222"/>
                </a:moveTo>
                <a:cubicBezTo>
                  <a:pt x="1896" y="1222"/>
                  <a:pt x="1890" y="1228"/>
                  <a:pt x="1890" y="1235"/>
                </a:cubicBezTo>
                <a:cubicBezTo>
                  <a:pt x="1890" y="1242"/>
                  <a:pt x="1896" y="1248"/>
                  <a:pt x="1903" y="1248"/>
                </a:cubicBezTo>
                <a:cubicBezTo>
                  <a:pt x="1910" y="1248"/>
                  <a:pt x="1915" y="1242"/>
                  <a:pt x="1915" y="1235"/>
                </a:cubicBezTo>
                <a:cubicBezTo>
                  <a:pt x="1915" y="1228"/>
                  <a:pt x="1910" y="1222"/>
                  <a:pt x="1903" y="1222"/>
                </a:cubicBezTo>
                <a:close/>
                <a:moveTo>
                  <a:pt x="1942" y="1222"/>
                </a:moveTo>
                <a:cubicBezTo>
                  <a:pt x="1935" y="1222"/>
                  <a:pt x="1929" y="1228"/>
                  <a:pt x="1929" y="1235"/>
                </a:cubicBezTo>
                <a:cubicBezTo>
                  <a:pt x="1929" y="1242"/>
                  <a:pt x="1935" y="1248"/>
                  <a:pt x="1942" y="1248"/>
                </a:cubicBezTo>
                <a:cubicBezTo>
                  <a:pt x="1949" y="1248"/>
                  <a:pt x="1955" y="1242"/>
                  <a:pt x="1955" y="1235"/>
                </a:cubicBezTo>
                <a:cubicBezTo>
                  <a:pt x="1955" y="1228"/>
                  <a:pt x="1949" y="1222"/>
                  <a:pt x="1942" y="1222"/>
                </a:cubicBezTo>
                <a:close/>
                <a:moveTo>
                  <a:pt x="1981" y="1222"/>
                </a:moveTo>
                <a:cubicBezTo>
                  <a:pt x="1974" y="1222"/>
                  <a:pt x="1969" y="1228"/>
                  <a:pt x="1969" y="1235"/>
                </a:cubicBezTo>
                <a:cubicBezTo>
                  <a:pt x="1969" y="1242"/>
                  <a:pt x="1974" y="1248"/>
                  <a:pt x="1981" y="1248"/>
                </a:cubicBezTo>
                <a:cubicBezTo>
                  <a:pt x="1988" y="1248"/>
                  <a:pt x="1994" y="1242"/>
                  <a:pt x="1994" y="1235"/>
                </a:cubicBezTo>
                <a:cubicBezTo>
                  <a:pt x="1994" y="1228"/>
                  <a:pt x="1988" y="1222"/>
                  <a:pt x="1981" y="1222"/>
                </a:cubicBezTo>
                <a:close/>
                <a:moveTo>
                  <a:pt x="2021" y="1222"/>
                </a:moveTo>
                <a:cubicBezTo>
                  <a:pt x="2014" y="1222"/>
                  <a:pt x="2008" y="1228"/>
                  <a:pt x="2008" y="1235"/>
                </a:cubicBezTo>
                <a:cubicBezTo>
                  <a:pt x="2008" y="1242"/>
                  <a:pt x="2014" y="1248"/>
                  <a:pt x="2021" y="1248"/>
                </a:cubicBezTo>
                <a:cubicBezTo>
                  <a:pt x="2028" y="1248"/>
                  <a:pt x="2034" y="1242"/>
                  <a:pt x="2034" y="1235"/>
                </a:cubicBezTo>
                <a:cubicBezTo>
                  <a:pt x="2034" y="1228"/>
                  <a:pt x="2028" y="1222"/>
                  <a:pt x="2021" y="1222"/>
                </a:cubicBezTo>
                <a:close/>
                <a:moveTo>
                  <a:pt x="2060" y="1222"/>
                </a:moveTo>
                <a:cubicBezTo>
                  <a:pt x="2053" y="1222"/>
                  <a:pt x="2048" y="1228"/>
                  <a:pt x="2048" y="1235"/>
                </a:cubicBezTo>
                <a:cubicBezTo>
                  <a:pt x="2048" y="1242"/>
                  <a:pt x="2053" y="1248"/>
                  <a:pt x="2060" y="1248"/>
                </a:cubicBezTo>
                <a:cubicBezTo>
                  <a:pt x="2067" y="1248"/>
                  <a:pt x="2073" y="1242"/>
                  <a:pt x="2073" y="1235"/>
                </a:cubicBezTo>
                <a:cubicBezTo>
                  <a:pt x="2073" y="1228"/>
                  <a:pt x="2067" y="1222"/>
                  <a:pt x="2060" y="1222"/>
                </a:cubicBezTo>
                <a:close/>
                <a:moveTo>
                  <a:pt x="2100" y="1222"/>
                </a:moveTo>
                <a:cubicBezTo>
                  <a:pt x="2093" y="1222"/>
                  <a:pt x="2087" y="1228"/>
                  <a:pt x="2087" y="1235"/>
                </a:cubicBezTo>
                <a:cubicBezTo>
                  <a:pt x="2087" y="1242"/>
                  <a:pt x="2093" y="1248"/>
                  <a:pt x="2100" y="1248"/>
                </a:cubicBezTo>
                <a:cubicBezTo>
                  <a:pt x="2107" y="1248"/>
                  <a:pt x="2112" y="1242"/>
                  <a:pt x="2112" y="1235"/>
                </a:cubicBezTo>
                <a:cubicBezTo>
                  <a:pt x="2112" y="1228"/>
                  <a:pt x="2107" y="1222"/>
                  <a:pt x="2100" y="1222"/>
                </a:cubicBezTo>
                <a:close/>
                <a:moveTo>
                  <a:pt x="956" y="1287"/>
                </a:moveTo>
                <a:cubicBezTo>
                  <a:pt x="963" y="1287"/>
                  <a:pt x="969" y="1281"/>
                  <a:pt x="969" y="1274"/>
                </a:cubicBezTo>
                <a:cubicBezTo>
                  <a:pt x="969" y="1267"/>
                  <a:pt x="963" y="1261"/>
                  <a:pt x="956" y="1261"/>
                </a:cubicBezTo>
                <a:cubicBezTo>
                  <a:pt x="949" y="1261"/>
                  <a:pt x="944" y="1267"/>
                  <a:pt x="944" y="1274"/>
                </a:cubicBezTo>
                <a:cubicBezTo>
                  <a:pt x="944" y="1281"/>
                  <a:pt x="949" y="1287"/>
                  <a:pt x="956" y="1287"/>
                </a:cubicBezTo>
                <a:close/>
                <a:moveTo>
                  <a:pt x="996" y="1261"/>
                </a:moveTo>
                <a:cubicBezTo>
                  <a:pt x="989" y="1261"/>
                  <a:pt x="983" y="1267"/>
                  <a:pt x="983" y="1274"/>
                </a:cubicBezTo>
                <a:cubicBezTo>
                  <a:pt x="983" y="1281"/>
                  <a:pt x="989" y="1287"/>
                  <a:pt x="996" y="1287"/>
                </a:cubicBezTo>
                <a:cubicBezTo>
                  <a:pt x="1003" y="1287"/>
                  <a:pt x="1009" y="1281"/>
                  <a:pt x="1009" y="1274"/>
                </a:cubicBezTo>
                <a:cubicBezTo>
                  <a:pt x="1009" y="1267"/>
                  <a:pt x="1003" y="1261"/>
                  <a:pt x="996" y="1261"/>
                </a:cubicBezTo>
                <a:close/>
                <a:moveTo>
                  <a:pt x="1035" y="1261"/>
                </a:moveTo>
                <a:cubicBezTo>
                  <a:pt x="1028" y="1261"/>
                  <a:pt x="1023" y="1267"/>
                  <a:pt x="1023" y="1274"/>
                </a:cubicBezTo>
                <a:cubicBezTo>
                  <a:pt x="1023" y="1281"/>
                  <a:pt x="1028" y="1287"/>
                  <a:pt x="1035" y="1287"/>
                </a:cubicBezTo>
                <a:cubicBezTo>
                  <a:pt x="1042" y="1287"/>
                  <a:pt x="1048" y="1281"/>
                  <a:pt x="1048" y="1274"/>
                </a:cubicBezTo>
                <a:cubicBezTo>
                  <a:pt x="1048" y="1267"/>
                  <a:pt x="1042" y="1261"/>
                  <a:pt x="1035" y="1261"/>
                </a:cubicBezTo>
                <a:close/>
                <a:moveTo>
                  <a:pt x="1075" y="1261"/>
                </a:moveTo>
                <a:cubicBezTo>
                  <a:pt x="1068" y="1261"/>
                  <a:pt x="1062" y="1267"/>
                  <a:pt x="1062" y="1274"/>
                </a:cubicBezTo>
                <a:cubicBezTo>
                  <a:pt x="1062" y="1281"/>
                  <a:pt x="1068" y="1287"/>
                  <a:pt x="1075" y="1287"/>
                </a:cubicBezTo>
                <a:cubicBezTo>
                  <a:pt x="1082" y="1287"/>
                  <a:pt x="1087" y="1281"/>
                  <a:pt x="1087" y="1274"/>
                </a:cubicBezTo>
                <a:cubicBezTo>
                  <a:pt x="1087" y="1267"/>
                  <a:pt x="1082" y="1261"/>
                  <a:pt x="1075" y="1261"/>
                </a:cubicBezTo>
                <a:close/>
                <a:moveTo>
                  <a:pt x="1114" y="1261"/>
                </a:moveTo>
                <a:cubicBezTo>
                  <a:pt x="1107" y="1261"/>
                  <a:pt x="1101" y="1267"/>
                  <a:pt x="1101" y="1274"/>
                </a:cubicBezTo>
                <a:cubicBezTo>
                  <a:pt x="1101" y="1281"/>
                  <a:pt x="1107" y="1287"/>
                  <a:pt x="1114" y="1287"/>
                </a:cubicBezTo>
                <a:cubicBezTo>
                  <a:pt x="1121" y="1287"/>
                  <a:pt x="1127" y="1281"/>
                  <a:pt x="1127" y="1274"/>
                </a:cubicBezTo>
                <a:cubicBezTo>
                  <a:pt x="1127" y="1267"/>
                  <a:pt x="1121" y="1261"/>
                  <a:pt x="1114" y="1261"/>
                </a:cubicBezTo>
                <a:close/>
                <a:moveTo>
                  <a:pt x="1141" y="1274"/>
                </a:moveTo>
                <a:cubicBezTo>
                  <a:pt x="1141" y="1281"/>
                  <a:pt x="1146" y="1287"/>
                  <a:pt x="1154" y="1287"/>
                </a:cubicBezTo>
                <a:cubicBezTo>
                  <a:pt x="1161" y="1287"/>
                  <a:pt x="1166" y="1281"/>
                  <a:pt x="1166" y="1274"/>
                </a:cubicBezTo>
                <a:cubicBezTo>
                  <a:pt x="1166" y="1267"/>
                  <a:pt x="1161" y="1261"/>
                  <a:pt x="1154" y="1261"/>
                </a:cubicBezTo>
                <a:cubicBezTo>
                  <a:pt x="1146" y="1261"/>
                  <a:pt x="1141" y="1267"/>
                  <a:pt x="1141" y="1274"/>
                </a:cubicBezTo>
                <a:close/>
                <a:moveTo>
                  <a:pt x="1180" y="1274"/>
                </a:moveTo>
                <a:cubicBezTo>
                  <a:pt x="1180" y="1281"/>
                  <a:pt x="1186" y="1287"/>
                  <a:pt x="1193" y="1287"/>
                </a:cubicBezTo>
                <a:cubicBezTo>
                  <a:pt x="1200" y="1287"/>
                  <a:pt x="1206" y="1281"/>
                  <a:pt x="1206" y="1274"/>
                </a:cubicBezTo>
                <a:cubicBezTo>
                  <a:pt x="1206" y="1267"/>
                  <a:pt x="1200" y="1261"/>
                  <a:pt x="1193" y="1261"/>
                </a:cubicBezTo>
                <a:cubicBezTo>
                  <a:pt x="1186" y="1261"/>
                  <a:pt x="1180" y="1267"/>
                  <a:pt x="1180" y="1274"/>
                </a:cubicBezTo>
                <a:close/>
                <a:moveTo>
                  <a:pt x="1232" y="1287"/>
                </a:moveTo>
                <a:cubicBezTo>
                  <a:pt x="1239" y="1287"/>
                  <a:pt x="1245" y="1281"/>
                  <a:pt x="1245" y="1274"/>
                </a:cubicBezTo>
                <a:cubicBezTo>
                  <a:pt x="1245" y="1267"/>
                  <a:pt x="1239" y="1261"/>
                  <a:pt x="1232" y="1261"/>
                </a:cubicBezTo>
                <a:cubicBezTo>
                  <a:pt x="1225" y="1261"/>
                  <a:pt x="1220" y="1267"/>
                  <a:pt x="1220" y="1274"/>
                </a:cubicBezTo>
                <a:cubicBezTo>
                  <a:pt x="1220" y="1281"/>
                  <a:pt x="1225" y="1287"/>
                  <a:pt x="1232" y="1287"/>
                </a:cubicBezTo>
                <a:close/>
                <a:moveTo>
                  <a:pt x="1272" y="1261"/>
                </a:moveTo>
                <a:cubicBezTo>
                  <a:pt x="1265" y="1261"/>
                  <a:pt x="1259" y="1267"/>
                  <a:pt x="1259" y="1274"/>
                </a:cubicBezTo>
                <a:cubicBezTo>
                  <a:pt x="1259" y="1281"/>
                  <a:pt x="1265" y="1287"/>
                  <a:pt x="1272" y="1287"/>
                </a:cubicBezTo>
                <a:cubicBezTo>
                  <a:pt x="1279" y="1287"/>
                  <a:pt x="1285" y="1281"/>
                  <a:pt x="1285" y="1274"/>
                </a:cubicBezTo>
                <a:cubicBezTo>
                  <a:pt x="1285" y="1267"/>
                  <a:pt x="1279" y="1261"/>
                  <a:pt x="1272" y="1261"/>
                </a:cubicBezTo>
                <a:close/>
                <a:moveTo>
                  <a:pt x="1824" y="1261"/>
                </a:moveTo>
                <a:cubicBezTo>
                  <a:pt x="1817" y="1261"/>
                  <a:pt x="1811" y="1267"/>
                  <a:pt x="1811" y="1274"/>
                </a:cubicBezTo>
                <a:cubicBezTo>
                  <a:pt x="1811" y="1281"/>
                  <a:pt x="1817" y="1287"/>
                  <a:pt x="1824" y="1287"/>
                </a:cubicBezTo>
                <a:cubicBezTo>
                  <a:pt x="1831" y="1287"/>
                  <a:pt x="1837" y="1281"/>
                  <a:pt x="1837" y="1274"/>
                </a:cubicBezTo>
                <a:cubicBezTo>
                  <a:pt x="1837" y="1267"/>
                  <a:pt x="1831" y="1261"/>
                  <a:pt x="1824" y="1261"/>
                </a:cubicBezTo>
                <a:close/>
                <a:moveTo>
                  <a:pt x="1863" y="1287"/>
                </a:moveTo>
                <a:cubicBezTo>
                  <a:pt x="1870" y="1287"/>
                  <a:pt x="1876" y="1281"/>
                  <a:pt x="1876" y="1274"/>
                </a:cubicBezTo>
                <a:cubicBezTo>
                  <a:pt x="1876" y="1267"/>
                  <a:pt x="1870" y="1261"/>
                  <a:pt x="1863" y="1261"/>
                </a:cubicBezTo>
                <a:cubicBezTo>
                  <a:pt x="1856" y="1261"/>
                  <a:pt x="1850" y="1267"/>
                  <a:pt x="1850" y="1274"/>
                </a:cubicBezTo>
                <a:cubicBezTo>
                  <a:pt x="1850" y="1281"/>
                  <a:pt x="1856" y="1287"/>
                  <a:pt x="1863" y="1287"/>
                </a:cubicBezTo>
                <a:close/>
                <a:moveTo>
                  <a:pt x="1903" y="1261"/>
                </a:moveTo>
                <a:cubicBezTo>
                  <a:pt x="1896" y="1261"/>
                  <a:pt x="1890" y="1267"/>
                  <a:pt x="1890" y="1274"/>
                </a:cubicBezTo>
                <a:cubicBezTo>
                  <a:pt x="1890" y="1281"/>
                  <a:pt x="1896" y="1287"/>
                  <a:pt x="1903" y="1287"/>
                </a:cubicBezTo>
                <a:cubicBezTo>
                  <a:pt x="1910" y="1287"/>
                  <a:pt x="1915" y="1281"/>
                  <a:pt x="1915" y="1274"/>
                </a:cubicBezTo>
                <a:cubicBezTo>
                  <a:pt x="1915" y="1267"/>
                  <a:pt x="1910" y="1261"/>
                  <a:pt x="1903" y="1261"/>
                </a:cubicBezTo>
                <a:close/>
                <a:moveTo>
                  <a:pt x="1942" y="1261"/>
                </a:moveTo>
                <a:cubicBezTo>
                  <a:pt x="1935" y="1261"/>
                  <a:pt x="1929" y="1267"/>
                  <a:pt x="1929" y="1274"/>
                </a:cubicBezTo>
                <a:cubicBezTo>
                  <a:pt x="1929" y="1281"/>
                  <a:pt x="1935" y="1287"/>
                  <a:pt x="1942" y="1287"/>
                </a:cubicBezTo>
                <a:cubicBezTo>
                  <a:pt x="1949" y="1287"/>
                  <a:pt x="1955" y="1281"/>
                  <a:pt x="1955" y="1274"/>
                </a:cubicBezTo>
                <a:cubicBezTo>
                  <a:pt x="1955" y="1267"/>
                  <a:pt x="1949" y="1261"/>
                  <a:pt x="1942" y="1261"/>
                </a:cubicBezTo>
                <a:close/>
                <a:moveTo>
                  <a:pt x="1981" y="1261"/>
                </a:moveTo>
                <a:cubicBezTo>
                  <a:pt x="1974" y="1261"/>
                  <a:pt x="1969" y="1267"/>
                  <a:pt x="1969" y="1274"/>
                </a:cubicBezTo>
                <a:cubicBezTo>
                  <a:pt x="1969" y="1281"/>
                  <a:pt x="1974" y="1287"/>
                  <a:pt x="1981" y="1287"/>
                </a:cubicBezTo>
                <a:cubicBezTo>
                  <a:pt x="1988" y="1287"/>
                  <a:pt x="1994" y="1281"/>
                  <a:pt x="1994" y="1274"/>
                </a:cubicBezTo>
                <a:cubicBezTo>
                  <a:pt x="1994" y="1267"/>
                  <a:pt x="1988" y="1261"/>
                  <a:pt x="1981" y="1261"/>
                </a:cubicBezTo>
                <a:close/>
                <a:moveTo>
                  <a:pt x="2021" y="1261"/>
                </a:moveTo>
                <a:cubicBezTo>
                  <a:pt x="2014" y="1261"/>
                  <a:pt x="2008" y="1267"/>
                  <a:pt x="2008" y="1274"/>
                </a:cubicBezTo>
                <a:cubicBezTo>
                  <a:pt x="2008" y="1281"/>
                  <a:pt x="2014" y="1287"/>
                  <a:pt x="2021" y="1287"/>
                </a:cubicBezTo>
                <a:cubicBezTo>
                  <a:pt x="2028" y="1287"/>
                  <a:pt x="2034" y="1281"/>
                  <a:pt x="2034" y="1274"/>
                </a:cubicBezTo>
                <a:cubicBezTo>
                  <a:pt x="2034" y="1267"/>
                  <a:pt x="2028" y="1261"/>
                  <a:pt x="2021" y="1261"/>
                </a:cubicBezTo>
                <a:close/>
                <a:moveTo>
                  <a:pt x="2060" y="1287"/>
                </a:moveTo>
                <a:cubicBezTo>
                  <a:pt x="2067" y="1287"/>
                  <a:pt x="2073" y="1281"/>
                  <a:pt x="2073" y="1274"/>
                </a:cubicBezTo>
                <a:cubicBezTo>
                  <a:pt x="2073" y="1267"/>
                  <a:pt x="2067" y="1262"/>
                  <a:pt x="2060" y="1262"/>
                </a:cubicBezTo>
                <a:cubicBezTo>
                  <a:pt x="2053" y="1262"/>
                  <a:pt x="2048" y="1267"/>
                  <a:pt x="2048" y="1274"/>
                </a:cubicBezTo>
                <a:cubicBezTo>
                  <a:pt x="2048" y="1281"/>
                  <a:pt x="2053" y="1287"/>
                  <a:pt x="2060" y="1287"/>
                </a:cubicBezTo>
                <a:close/>
                <a:moveTo>
                  <a:pt x="2100" y="1261"/>
                </a:moveTo>
                <a:cubicBezTo>
                  <a:pt x="2093" y="1261"/>
                  <a:pt x="2087" y="1267"/>
                  <a:pt x="2087" y="1274"/>
                </a:cubicBezTo>
                <a:cubicBezTo>
                  <a:pt x="2087" y="1281"/>
                  <a:pt x="2093" y="1287"/>
                  <a:pt x="2100" y="1287"/>
                </a:cubicBezTo>
                <a:cubicBezTo>
                  <a:pt x="2107" y="1287"/>
                  <a:pt x="2112" y="1281"/>
                  <a:pt x="2112" y="1274"/>
                </a:cubicBezTo>
                <a:cubicBezTo>
                  <a:pt x="2112" y="1267"/>
                  <a:pt x="2107" y="1261"/>
                  <a:pt x="2100" y="1261"/>
                </a:cubicBezTo>
                <a:close/>
                <a:moveTo>
                  <a:pt x="3046" y="1287"/>
                </a:moveTo>
                <a:cubicBezTo>
                  <a:pt x="3053" y="1287"/>
                  <a:pt x="3059" y="1281"/>
                  <a:pt x="3059" y="1274"/>
                </a:cubicBezTo>
                <a:cubicBezTo>
                  <a:pt x="3059" y="1267"/>
                  <a:pt x="3053" y="1261"/>
                  <a:pt x="3046" y="1261"/>
                </a:cubicBezTo>
                <a:cubicBezTo>
                  <a:pt x="3039" y="1261"/>
                  <a:pt x="3033" y="1267"/>
                  <a:pt x="3033" y="1274"/>
                </a:cubicBezTo>
                <a:cubicBezTo>
                  <a:pt x="3033" y="1281"/>
                  <a:pt x="3039" y="1287"/>
                  <a:pt x="3046" y="1287"/>
                </a:cubicBezTo>
                <a:close/>
                <a:moveTo>
                  <a:pt x="996" y="1326"/>
                </a:moveTo>
                <a:cubicBezTo>
                  <a:pt x="1003" y="1326"/>
                  <a:pt x="1009" y="1321"/>
                  <a:pt x="1009" y="1314"/>
                </a:cubicBezTo>
                <a:cubicBezTo>
                  <a:pt x="1009" y="1307"/>
                  <a:pt x="1003" y="1301"/>
                  <a:pt x="996" y="1301"/>
                </a:cubicBezTo>
                <a:cubicBezTo>
                  <a:pt x="989" y="1301"/>
                  <a:pt x="983" y="1307"/>
                  <a:pt x="983" y="1314"/>
                </a:cubicBezTo>
                <a:cubicBezTo>
                  <a:pt x="983" y="1321"/>
                  <a:pt x="989" y="1326"/>
                  <a:pt x="996" y="1326"/>
                </a:cubicBezTo>
                <a:close/>
                <a:moveTo>
                  <a:pt x="1035" y="1326"/>
                </a:moveTo>
                <a:cubicBezTo>
                  <a:pt x="1042" y="1326"/>
                  <a:pt x="1048" y="1321"/>
                  <a:pt x="1048" y="1314"/>
                </a:cubicBezTo>
                <a:cubicBezTo>
                  <a:pt x="1048" y="1307"/>
                  <a:pt x="1042" y="1301"/>
                  <a:pt x="1035" y="1301"/>
                </a:cubicBezTo>
                <a:cubicBezTo>
                  <a:pt x="1028" y="1301"/>
                  <a:pt x="1023" y="1307"/>
                  <a:pt x="1023" y="1314"/>
                </a:cubicBezTo>
                <a:cubicBezTo>
                  <a:pt x="1023" y="1321"/>
                  <a:pt x="1028" y="1326"/>
                  <a:pt x="1035" y="1326"/>
                </a:cubicBezTo>
                <a:close/>
                <a:moveTo>
                  <a:pt x="1075" y="1326"/>
                </a:moveTo>
                <a:cubicBezTo>
                  <a:pt x="1082" y="1326"/>
                  <a:pt x="1087" y="1321"/>
                  <a:pt x="1087" y="1314"/>
                </a:cubicBezTo>
                <a:cubicBezTo>
                  <a:pt x="1087" y="1307"/>
                  <a:pt x="1082" y="1301"/>
                  <a:pt x="1075" y="1301"/>
                </a:cubicBezTo>
                <a:cubicBezTo>
                  <a:pt x="1068" y="1301"/>
                  <a:pt x="1062" y="1307"/>
                  <a:pt x="1062" y="1314"/>
                </a:cubicBezTo>
                <a:cubicBezTo>
                  <a:pt x="1062" y="1321"/>
                  <a:pt x="1068" y="1326"/>
                  <a:pt x="1075" y="1326"/>
                </a:cubicBezTo>
                <a:close/>
                <a:moveTo>
                  <a:pt x="1114" y="1326"/>
                </a:moveTo>
                <a:cubicBezTo>
                  <a:pt x="1121" y="1326"/>
                  <a:pt x="1127" y="1321"/>
                  <a:pt x="1127" y="1314"/>
                </a:cubicBezTo>
                <a:cubicBezTo>
                  <a:pt x="1127" y="1307"/>
                  <a:pt x="1121" y="1301"/>
                  <a:pt x="1114" y="1301"/>
                </a:cubicBezTo>
                <a:cubicBezTo>
                  <a:pt x="1107" y="1301"/>
                  <a:pt x="1101" y="1307"/>
                  <a:pt x="1101" y="1314"/>
                </a:cubicBezTo>
                <a:cubicBezTo>
                  <a:pt x="1101" y="1321"/>
                  <a:pt x="1107" y="1326"/>
                  <a:pt x="1114" y="1326"/>
                </a:cubicBezTo>
                <a:close/>
                <a:moveTo>
                  <a:pt x="1154" y="1326"/>
                </a:moveTo>
                <a:cubicBezTo>
                  <a:pt x="1161" y="1326"/>
                  <a:pt x="1166" y="1321"/>
                  <a:pt x="1166" y="1314"/>
                </a:cubicBezTo>
                <a:cubicBezTo>
                  <a:pt x="1166" y="1307"/>
                  <a:pt x="1161" y="1301"/>
                  <a:pt x="1154" y="1301"/>
                </a:cubicBezTo>
                <a:cubicBezTo>
                  <a:pt x="1146" y="1301"/>
                  <a:pt x="1141" y="1307"/>
                  <a:pt x="1141" y="1314"/>
                </a:cubicBezTo>
                <a:cubicBezTo>
                  <a:pt x="1141" y="1321"/>
                  <a:pt x="1146" y="1326"/>
                  <a:pt x="1154" y="1326"/>
                </a:cubicBezTo>
                <a:close/>
                <a:moveTo>
                  <a:pt x="1193" y="1326"/>
                </a:moveTo>
                <a:cubicBezTo>
                  <a:pt x="1200" y="1326"/>
                  <a:pt x="1206" y="1321"/>
                  <a:pt x="1206" y="1314"/>
                </a:cubicBezTo>
                <a:cubicBezTo>
                  <a:pt x="1206" y="1307"/>
                  <a:pt x="1200" y="1301"/>
                  <a:pt x="1193" y="1301"/>
                </a:cubicBezTo>
                <a:cubicBezTo>
                  <a:pt x="1186" y="1301"/>
                  <a:pt x="1180" y="1307"/>
                  <a:pt x="1180" y="1314"/>
                </a:cubicBezTo>
                <a:cubicBezTo>
                  <a:pt x="1180" y="1321"/>
                  <a:pt x="1186" y="1326"/>
                  <a:pt x="1193" y="1326"/>
                </a:cubicBezTo>
                <a:close/>
                <a:moveTo>
                  <a:pt x="1232" y="1326"/>
                </a:moveTo>
                <a:cubicBezTo>
                  <a:pt x="1239" y="1326"/>
                  <a:pt x="1245" y="1321"/>
                  <a:pt x="1245" y="1314"/>
                </a:cubicBezTo>
                <a:cubicBezTo>
                  <a:pt x="1245" y="1307"/>
                  <a:pt x="1239" y="1301"/>
                  <a:pt x="1232" y="1301"/>
                </a:cubicBezTo>
                <a:cubicBezTo>
                  <a:pt x="1225" y="1301"/>
                  <a:pt x="1220" y="1307"/>
                  <a:pt x="1220" y="1314"/>
                </a:cubicBezTo>
                <a:cubicBezTo>
                  <a:pt x="1220" y="1321"/>
                  <a:pt x="1225" y="1326"/>
                  <a:pt x="1232" y="1326"/>
                </a:cubicBezTo>
                <a:close/>
                <a:moveTo>
                  <a:pt x="1272" y="1301"/>
                </a:moveTo>
                <a:cubicBezTo>
                  <a:pt x="1265" y="1301"/>
                  <a:pt x="1259" y="1307"/>
                  <a:pt x="1259" y="1314"/>
                </a:cubicBezTo>
                <a:cubicBezTo>
                  <a:pt x="1259" y="1321"/>
                  <a:pt x="1265" y="1326"/>
                  <a:pt x="1272" y="1326"/>
                </a:cubicBezTo>
                <a:cubicBezTo>
                  <a:pt x="1279" y="1326"/>
                  <a:pt x="1285" y="1321"/>
                  <a:pt x="1285" y="1314"/>
                </a:cubicBezTo>
                <a:cubicBezTo>
                  <a:pt x="1285" y="1307"/>
                  <a:pt x="1279" y="1301"/>
                  <a:pt x="1272" y="1301"/>
                </a:cubicBezTo>
                <a:close/>
                <a:moveTo>
                  <a:pt x="1824" y="1301"/>
                </a:moveTo>
                <a:cubicBezTo>
                  <a:pt x="1817" y="1301"/>
                  <a:pt x="1811" y="1307"/>
                  <a:pt x="1811" y="1314"/>
                </a:cubicBezTo>
                <a:cubicBezTo>
                  <a:pt x="1811" y="1321"/>
                  <a:pt x="1817" y="1326"/>
                  <a:pt x="1824" y="1326"/>
                </a:cubicBezTo>
                <a:cubicBezTo>
                  <a:pt x="1831" y="1326"/>
                  <a:pt x="1837" y="1321"/>
                  <a:pt x="1837" y="1314"/>
                </a:cubicBezTo>
                <a:cubicBezTo>
                  <a:pt x="1837" y="1307"/>
                  <a:pt x="1831" y="1301"/>
                  <a:pt x="1824" y="1301"/>
                </a:cubicBezTo>
                <a:close/>
                <a:moveTo>
                  <a:pt x="1863" y="1326"/>
                </a:moveTo>
                <a:cubicBezTo>
                  <a:pt x="1870" y="1326"/>
                  <a:pt x="1876" y="1321"/>
                  <a:pt x="1876" y="1314"/>
                </a:cubicBezTo>
                <a:cubicBezTo>
                  <a:pt x="1876" y="1307"/>
                  <a:pt x="1870" y="1301"/>
                  <a:pt x="1863" y="1301"/>
                </a:cubicBezTo>
                <a:cubicBezTo>
                  <a:pt x="1856" y="1301"/>
                  <a:pt x="1850" y="1307"/>
                  <a:pt x="1850" y="1314"/>
                </a:cubicBezTo>
                <a:cubicBezTo>
                  <a:pt x="1850" y="1321"/>
                  <a:pt x="1856" y="1326"/>
                  <a:pt x="1863" y="1326"/>
                </a:cubicBezTo>
                <a:close/>
                <a:moveTo>
                  <a:pt x="1903" y="1326"/>
                </a:moveTo>
                <a:cubicBezTo>
                  <a:pt x="1910" y="1326"/>
                  <a:pt x="1915" y="1321"/>
                  <a:pt x="1915" y="1314"/>
                </a:cubicBezTo>
                <a:cubicBezTo>
                  <a:pt x="1915" y="1307"/>
                  <a:pt x="1910" y="1301"/>
                  <a:pt x="1903" y="1301"/>
                </a:cubicBezTo>
                <a:cubicBezTo>
                  <a:pt x="1896" y="1301"/>
                  <a:pt x="1890" y="1307"/>
                  <a:pt x="1890" y="1314"/>
                </a:cubicBezTo>
                <a:cubicBezTo>
                  <a:pt x="1890" y="1321"/>
                  <a:pt x="1896" y="1326"/>
                  <a:pt x="1903" y="1326"/>
                </a:cubicBezTo>
                <a:close/>
                <a:moveTo>
                  <a:pt x="1942" y="1326"/>
                </a:moveTo>
                <a:cubicBezTo>
                  <a:pt x="1949" y="1326"/>
                  <a:pt x="1955" y="1321"/>
                  <a:pt x="1955" y="1314"/>
                </a:cubicBezTo>
                <a:cubicBezTo>
                  <a:pt x="1955" y="1307"/>
                  <a:pt x="1949" y="1301"/>
                  <a:pt x="1942" y="1301"/>
                </a:cubicBezTo>
                <a:cubicBezTo>
                  <a:pt x="1935" y="1301"/>
                  <a:pt x="1929" y="1307"/>
                  <a:pt x="1929" y="1314"/>
                </a:cubicBezTo>
                <a:cubicBezTo>
                  <a:pt x="1929" y="1321"/>
                  <a:pt x="1935" y="1326"/>
                  <a:pt x="1942" y="1326"/>
                </a:cubicBezTo>
                <a:close/>
                <a:moveTo>
                  <a:pt x="1981" y="1301"/>
                </a:moveTo>
                <a:cubicBezTo>
                  <a:pt x="1974" y="1301"/>
                  <a:pt x="1969" y="1307"/>
                  <a:pt x="1969" y="1314"/>
                </a:cubicBezTo>
                <a:cubicBezTo>
                  <a:pt x="1969" y="1321"/>
                  <a:pt x="1974" y="1326"/>
                  <a:pt x="1981" y="1326"/>
                </a:cubicBezTo>
                <a:cubicBezTo>
                  <a:pt x="1988" y="1326"/>
                  <a:pt x="1994" y="1321"/>
                  <a:pt x="1994" y="1314"/>
                </a:cubicBezTo>
                <a:cubicBezTo>
                  <a:pt x="1994" y="1307"/>
                  <a:pt x="1988" y="1301"/>
                  <a:pt x="1981" y="1301"/>
                </a:cubicBezTo>
                <a:close/>
                <a:moveTo>
                  <a:pt x="2021" y="1326"/>
                </a:moveTo>
                <a:cubicBezTo>
                  <a:pt x="2028" y="1326"/>
                  <a:pt x="2034" y="1321"/>
                  <a:pt x="2034" y="1314"/>
                </a:cubicBezTo>
                <a:cubicBezTo>
                  <a:pt x="2034" y="1307"/>
                  <a:pt x="2028" y="1301"/>
                  <a:pt x="2021" y="1301"/>
                </a:cubicBezTo>
                <a:cubicBezTo>
                  <a:pt x="2014" y="1301"/>
                  <a:pt x="2008" y="1307"/>
                  <a:pt x="2008" y="1314"/>
                </a:cubicBezTo>
                <a:cubicBezTo>
                  <a:pt x="2008" y="1321"/>
                  <a:pt x="2014" y="1326"/>
                  <a:pt x="2021" y="1326"/>
                </a:cubicBezTo>
                <a:close/>
                <a:moveTo>
                  <a:pt x="2060" y="1301"/>
                </a:moveTo>
                <a:cubicBezTo>
                  <a:pt x="2053" y="1301"/>
                  <a:pt x="2048" y="1307"/>
                  <a:pt x="2048" y="1314"/>
                </a:cubicBezTo>
                <a:cubicBezTo>
                  <a:pt x="2048" y="1321"/>
                  <a:pt x="2053" y="1326"/>
                  <a:pt x="2060" y="1326"/>
                </a:cubicBezTo>
                <a:cubicBezTo>
                  <a:pt x="2067" y="1326"/>
                  <a:pt x="2073" y="1321"/>
                  <a:pt x="2073" y="1314"/>
                </a:cubicBezTo>
                <a:cubicBezTo>
                  <a:pt x="2073" y="1307"/>
                  <a:pt x="2067" y="1301"/>
                  <a:pt x="2060" y="1301"/>
                </a:cubicBezTo>
                <a:close/>
                <a:moveTo>
                  <a:pt x="2179" y="1301"/>
                </a:moveTo>
                <a:cubicBezTo>
                  <a:pt x="2172" y="1301"/>
                  <a:pt x="2166" y="1307"/>
                  <a:pt x="2166" y="1314"/>
                </a:cubicBezTo>
                <a:cubicBezTo>
                  <a:pt x="2166" y="1321"/>
                  <a:pt x="2172" y="1326"/>
                  <a:pt x="2179" y="1326"/>
                </a:cubicBezTo>
                <a:cubicBezTo>
                  <a:pt x="2186" y="1326"/>
                  <a:pt x="2191" y="1321"/>
                  <a:pt x="2191" y="1314"/>
                </a:cubicBezTo>
                <a:cubicBezTo>
                  <a:pt x="2191" y="1307"/>
                  <a:pt x="2186" y="1301"/>
                  <a:pt x="2179" y="1301"/>
                </a:cubicBezTo>
                <a:close/>
                <a:moveTo>
                  <a:pt x="2967" y="1326"/>
                </a:moveTo>
                <a:cubicBezTo>
                  <a:pt x="2974" y="1326"/>
                  <a:pt x="2980" y="1321"/>
                  <a:pt x="2980" y="1314"/>
                </a:cubicBezTo>
                <a:cubicBezTo>
                  <a:pt x="2980" y="1307"/>
                  <a:pt x="2974" y="1301"/>
                  <a:pt x="2967" y="1301"/>
                </a:cubicBezTo>
                <a:cubicBezTo>
                  <a:pt x="2960" y="1301"/>
                  <a:pt x="2954" y="1307"/>
                  <a:pt x="2954" y="1314"/>
                </a:cubicBezTo>
                <a:cubicBezTo>
                  <a:pt x="2954" y="1321"/>
                  <a:pt x="2960" y="1326"/>
                  <a:pt x="2967" y="1326"/>
                </a:cubicBezTo>
                <a:close/>
                <a:moveTo>
                  <a:pt x="3006" y="1326"/>
                </a:moveTo>
                <a:cubicBezTo>
                  <a:pt x="3014" y="1326"/>
                  <a:pt x="3019" y="1321"/>
                  <a:pt x="3019" y="1314"/>
                </a:cubicBezTo>
                <a:cubicBezTo>
                  <a:pt x="3019" y="1307"/>
                  <a:pt x="3014" y="1301"/>
                  <a:pt x="3006" y="1301"/>
                </a:cubicBezTo>
                <a:cubicBezTo>
                  <a:pt x="2999" y="1301"/>
                  <a:pt x="2994" y="1307"/>
                  <a:pt x="2994" y="1314"/>
                </a:cubicBezTo>
                <a:cubicBezTo>
                  <a:pt x="2994" y="1321"/>
                  <a:pt x="2999" y="1326"/>
                  <a:pt x="3006" y="1326"/>
                </a:cubicBezTo>
                <a:close/>
                <a:moveTo>
                  <a:pt x="3046" y="1326"/>
                </a:moveTo>
                <a:cubicBezTo>
                  <a:pt x="3053" y="1326"/>
                  <a:pt x="3059" y="1321"/>
                  <a:pt x="3059" y="1314"/>
                </a:cubicBezTo>
                <a:cubicBezTo>
                  <a:pt x="3059" y="1307"/>
                  <a:pt x="3053" y="1301"/>
                  <a:pt x="3046" y="1301"/>
                </a:cubicBezTo>
                <a:cubicBezTo>
                  <a:pt x="3039" y="1301"/>
                  <a:pt x="3033" y="1307"/>
                  <a:pt x="3033" y="1314"/>
                </a:cubicBezTo>
                <a:cubicBezTo>
                  <a:pt x="3033" y="1321"/>
                  <a:pt x="3039" y="1326"/>
                  <a:pt x="3046" y="1326"/>
                </a:cubicBezTo>
                <a:close/>
                <a:moveTo>
                  <a:pt x="3085" y="1326"/>
                </a:moveTo>
                <a:cubicBezTo>
                  <a:pt x="3092" y="1326"/>
                  <a:pt x="3098" y="1321"/>
                  <a:pt x="3098" y="1314"/>
                </a:cubicBezTo>
                <a:cubicBezTo>
                  <a:pt x="3098" y="1307"/>
                  <a:pt x="3092" y="1301"/>
                  <a:pt x="3085" y="1301"/>
                </a:cubicBezTo>
                <a:cubicBezTo>
                  <a:pt x="3078" y="1301"/>
                  <a:pt x="3073" y="1307"/>
                  <a:pt x="3073" y="1314"/>
                </a:cubicBezTo>
                <a:cubicBezTo>
                  <a:pt x="3073" y="1321"/>
                  <a:pt x="3078" y="1326"/>
                  <a:pt x="3085" y="1326"/>
                </a:cubicBezTo>
                <a:close/>
                <a:moveTo>
                  <a:pt x="3125" y="1326"/>
                </a:moveTo>
                <a:cubicBezTo>
                  <a:pt x="3132" y="1326"/>
                  <a:pt x="3137" y="1321"/>
                  <a:pt x="3137" y="1314"/>
                </a:cubicBezTo>
                <a:cubicBezTo>
                  <a:pt x="3137" y="1307"/>
                  <a:pt x="3132" y="1301"/>
                  <a:pt x="3125" y="1301"/>
                </a:cubicBezTo>
                <a:cubicBezTo>
                  <a:pt x="3118" y="1301"/>
                  <a:pt x="3112" y="1307"/>
                  <a:pt x="3112" y="1314"/>
                </a:cubicBezTo>
                <a:cubicBezTo>
                  <a:pt x="3112" y="1321"/>
                  <a:pt x="3118" y="1326"/>
                  <a:pt x="3125" y="1326"/>
                </a:cubicBezTo>
                <a:close/>
                <a:moveTo>
                  <a:pt x="3164" y="1326"/>
                </a:moveTo>
                <a:cubicBezTo>
                  <a:pt x="3171" y="1326"/>
                  <a:pt x="3177" y="1321"/>
                  <a:pt x="3177" y="1314"/>
                </a:cubicBezTo>
                <a:cubicBezTo>
                  <a:pt x="3177" y="1307"/>
                  <a:pt x="3171" y="1301"/>
                  <a:pt x="3164" y="1301"/>
                </a:cubicBezTo>
                <a:cubicBezTo>
                  <a:pt x="3157" y="1301"/>
                  <a:pt x="3151" y="1307"/>
                  <a:pt x="3151" y="1314"/>
                </a:cubicBezTo>
                <a:cubicBezTo>
                  <a:pt x="3151" y="1321"/>
                  <a:pt x="3157" y="1326"/>
                  <a:pt x="3164" y="1326"/>
                </a:cubicBezTo>
                <a:close/>
                <a:moveTo>
                  <a:pt x="996" y="1366"/>
                </a:moveTo>
                <a:cubicBezTo>
                  <a:pt x="1003" y="1366"/>
                  <a:pt x="1009" y="1360"/>
                  <a:pt x="1009" y="1353"/>
                </a:cubicBezTo>
                <a:cubicBezTo>
                  <a:pt x="1009" y="1346"/>
                  <a:pt x="1003" y="1340"/>
                  <a:pt x="996" y="1340"/>
                </a:cubicBezTo>
                <a:cubicBezTo>
                  <a:pt x="989" y="1340"/>
                  <a:pt x="983" y="1346"/>
                  <a:pt x="983" y="1353"/>
                </a:cubicBezTo>
                <a:cubicBezTo>
                  <a:pt x="983" y="1360"/>
                  <a:pt x="989" y="1366"/>
                  <a:pt x="996" y="1366"/>
                </a:cubicBezTo>
                <a:close/>
                <a:moveTo>
                  <a:pt x="1035" y="1366"/>
                </a:moveTo>
                <a:cubicBezTo>
                  <a:pt x="1042" y="1366"/>
                  <a:pt x="1048" y="1360"/>
                  <a:pt x="1048" y="1353"/>
                </a:cubicBezTo>
                <a:cubicBezTo>
                  <a:pt x="1048" y="1346"/>
                  <a:pt x="1042" y="1340"/>
                  <a:pt x="1035" y="1340"/>
                </a:cubicBezTo>
                <a:cubicBezTo>
                  <a:pt x="1028" y="1340"/>
                  <a:pt x="1023" y="1346"/>
                  <a:pt x="1023" y="1353"/>
                </a:cubicBezTo>
                <a:cubicBezTo>
                  <a:pt x="1023" y="1360"/>
                  <a:pt x="1028" y="1366"/>
                  <a:pt x="1035" y="1366"/>
                </a:cubicBezTo>
                <a:close/>
                <a:moveTo>
                  <a:pt x="1075" y="1366"/>
                </a:moveTo>
                <a:cubicBezTo>
                  <a:pt x="1082" y="1366"/>
                  <a:pt x="1087" y="1360"/>
                  <a:pt x="1087" y="1353"/>
                </a:cubicBezTo>
                <a:cubicBezTo>
                  <a:pt x="1087" y="1346"/>
                  <a:pt x="1082" y="1340"/>
                  <a:pt x="1075" y="1340"/>
                </a:cubicBezTo>
                <a:cubicBezTo>
                  <a:pt x="1068" y="1340"/>
                  <a:pt x="1062" y="1346"/>
                  <a:pt x="1062" y="1353"/>
                </a:cubicBezTo>
                <a:cubicBezTo>
                  <a:pt x="1062" y="1360"/>
                  <a:pt x="1068" y="1366"/>
                  <a:pt x="1075" y="1366"/>
                </a:cubicBezTo>
                <a:close/>
                <a:moveTo>
                  <a:pt x="1114" y="1366"/>
                </a:moveTo>
                <a:cubicBezTo>
                  <a:pt x="1121" y="1366"/>
                  <a:pt x="1127" y="1360"/>
                  <a:pt x="1127" y="1353"/>
                </a:cubicBezTo>
                <a:cubicBezTo>
                  <a:pt x="1127" y="1346"/>
                  <a:pt x="1121" y="1340"/>
                  <a:pt x="1114" y="1340"/>
                </a:cubicBezTo>
                <a:cubicBezTo>
                  <a:pt x="1107" y="1340"/>
                  <a:pt x="1101" y="1346"/>
                  <a:pt x="1101" y="1353"/>
                </a:cubicBezTo>
                <a:cubicBezTo>
                  <a:pt x="1101" y="1360"/>
                  <a:pt x="1107" y="1366"/>
                  <a:pt x="1114" y="1366"/>
                </a:cubicBezTo>
                <a:close/>
                <a:moveTo>
                  <a:pt x="1154" y="1366"/>
                </a:moveTo>
                <a:cubicBezTo>
                  <a:pt x="1161" y="1366"/>
                  <a:pt x="1166" y="1360"/>
                  <a:pt x="1166" y="1353"/>
                </a:cubicBezTo>
                <a:cubicBezTo>
                  <a:pt x="1166" y="1346"/>
                  <a:pt x="1161" y="1340"/>
                  <a:pt x="1154" y="1340"/>
                </a:cubicBezTo>
                <a:cubicBezTo>
                  <a:pt x="1146" y="1340"/>
                  <a:pt x="1141" y="1346"/>
                  <a:pt x="1141" y="1353"/>
                </a:cubicBezTo>
                <a:cubicBezTo>
                  <a:pt x="1141" y="1360"/>
                  <a:pt x="1146" y="1366"/>
                  <a:pt x="1154" y="1366"/>
                </a:cubicBezTo>
                <a:close/>
                <a:moveTo>
                  <a:pt x="1193" y="1366"/>
                </a:moveTo>
                <a:cubicBezTo>
                  <a:pt x="1200" y="1366"/>
                  <a:pt x="1206" y="1360"/>
                  <a:pt x="1206" y="1353"/>
                </a:cubicBezTo>
                <a:cubicBezTo>
                  <a:pt x="1206" y="1346"/>
                  <a:pt x="1200" y="1340"/>
                  <a:pt x="1193" y="1340"/>
                </a:cubicBezTo>
                <a:cubicBezTo>
                  <a:pt x="1186" y="1340"/>
                  <a:pt x="1180" y="1346"/>
                  <a:pt x="1180" y="1353"/>
                </a:cubicBezTo>
                <a:cubicBezTo>
                  <a:pt x="1180" y="1360"/>
                  <a:pt x="1186" y="1366"/>
                  <a:pt x="1193" y="1366"/>
                </a:cubicBezTo>
                <a:close/>
                <a:moveTo>
                  <a:pt x="1232" y="1340"/>
                </a:moveTo>
                <a:cubicBezTo>
                  <a:pt x="1225" y="1340"/>
                  <a:pt x="1220" y="1346"/>
                  <a:pt x="1220" y="1353"/>
                </a:cubicBezTo>
                <a:cubicBezTo>
                  <a:pt x="1220" y="1360"/>
                  <a:pt x="1225" y="1366"/>
                  <a:pt x="1232" y="1366"/>
                </a:cubicBezTo>
                <a:cubicBezTo>
                  <a:pt x="1239" y="1366"/>
                  <a:pt x="1245" y="1360"/>
                  <a:pt x="1245" y="1353"/>
                </a:cubicBezTo>
                <a:cubicBezTo>
                  <a:pt x="1245" y="1346"/>
                  <a:pt x="1239" y="1340"/>
                  <a:pt x="1232" y="1340"/>
                </a:cubicBezTo>
                <a:close/>
                <a:moveTo>
                  <a:pt x="1272" y="1340"/>
                </a:moveTo>
                <a:cubicBezTo>
                  <a:pt x="1265" y="1340"/>
                  <a:pt x="1259" y="1346"/>
                  <a:pt x="1259" y="1353"/>
                </a:cubicBezTo>
                <a:cubicBezTo>
                  <a:pt x="1259" y="1360"/>
                  <a:pt x="1265" y="1366"/>
                  <a:pt x="1272" y="1366"/>
                </a:cubicBezTo>
                <a:cubicBezTo>
                  <a:pt x="1279" y="1366"/>
                  <a:pt x="1285" y="1360"/>
                  <a:pt x="1285" y="1353"/>
                </a:cubicBezTo>
                <a:cubicBezTo>
                  <a:pt x="1285" y="1346"/>
                  <a:pt x="1279" y="1340"/>
                  <a:pt x="1272" y="1340"/>
                </a:cubicBezTo>
                <a:close/>
                <a:moveTo>
                  <a:pt x="1863" y="1366"/>
                </a:moveTo>
                <a:cubicBezTo>
                  <a:pt x="1870" y="1366"/>
                  <a:pt x="1876" y="1360"/>
                  <a:pt x="1876" y="1353"/>
                </a:cubicBezTo>
                <a:cubicBezTo>
                  <a:pt x="1876" y="1346"/>
                  <a:pt x="1870" y="1340"/>
                  <a:pt x="1863" y="1340"/>
                </a:cubicBezTo>
                <a:cubicBezTo>
                  <a:pt x="1856" y="1340"/>
                  <a:pt x="1850" y="1346"/>
                  <a:pt x="1850" y="1353"/>
                </a:cubicBezTo>
                <a:cubicBezTo>
                  <a:pt x="1850" y="1360"/>
                  <a:pt x="1856" y="1366"/>
                  <a:pt x="1863" y="1366"/>
                </a:cubicBezTo>
                <a:close/>
                <a:moveTo>
                  <a:pt x="1903" y="1366"/>
                </a:moveTo>
                <a:cubicBezTo>
                  <a:pt x="1910" y="1366"/>
                  <a:pt x="1915" y="1360"/>
                  <a:pt x="1915" y="1353"/>
                </a:cubicBezTo>
                <a:cubicBezTo>
                  <a:pt x="1915" y="1346"/>
                  <a:pt x="1910" y="1340"/>
                  <a:pt x="1903" y="1340"/>
                </a:cubicBezTo>
                <a:cubicBezTo>
                  <a:pt x="1896" y="1340"/>
                  <a:pt x="1890" y="1346"/>
                  <a:pt x="1890" y="1353"/>
                </a:cubicBezTo>
                <a:cubicBezTo>
                  <a:pt x="1890" y="1360"/>
                  <a:pt x="1896" y="1366"/>
                  <a:pt x="1903" y="1366"/>
                </a:cubicBezTo>
                <a:close/>
                <a:moveTo>
                  <a:pt x="1942" y="1366"/>
                </a:moveTo>
                <a:cubicBezTo>
                  <a:pt x="1949" y="1366"/>
                  <a:pt x="1955" y="1360"/>
                  <a:pt x="1955" y="1353"/>
                </a:cubicBezTo>
                <a:cubicBezTo>
                  <a:pt x="1955" y="1346"/>
                  <a:pt x="1949" y="1340"/>
                  <a:pt x="1942" y="1340"/>
                </a:cubicBezTo>
                <a:cubicBezTo>
                  <a:pt x="1935" y="1340"/>
                  <a:pt x="1929" y="1346"/>
                  <a:pt x="1929" y="1353"/>
                </a:cubicBezTo>
                <a:cubicBezTo>
                  <a:pt x="1929" y="1360"/>
                  <a:pt x="1935" y="1366"/>
                  <a:pt x="1942" y="1366"/>
                </a:cubicBezTo>
                <a:close/>
                <a:moveTo>
                  <a:pt x="1981" y="1366"/>
                </a:moveTo>
                <a:cubicBezTo>
                  <a:pt x="1988" y="1366"/>
                  <a:pt x="1994" y="1360"/>
                  <a:pt x="1994" y="1353"/>
                </a:cubicBezTo>
                <a:cubicBezTo>
                  <a:pt x="1994" y="1346"/>
                  <a:pt x="1988" y="1340"/>
                  <a:pt x="1981" y="1340"/>
                </a:cubicBezTo>
                <a:cubicBezTo>
                  <a:pt x="1974" y="1340"/>
                  <a:pt x="1969" y="1346"/>
                  <a:pt x="1969" y="1353"/>
                </a:cubicBezTo>
                <a:cubicBezTo>
                  <a:pt x="1969" y="1360"/>
                  <a:pt x="1974" y="1366"/>
                  <a:pt x="1981" y="1366"/>
                </a:cubicBezTo>
                <a:close/>
                <a:moveTo>
                  <a:pt x="2021" y="1366"/>
                </a:moveTo>
                <a:cubicBezTo>
                  <a:pt x="2028" y="1366"/>
                  <a:pt x="2034" y="1360"/>
                  <a:pt x="2034" y="1353"/>
                </a:cubicBezTo>
                <a:cubicBezTo>
                  <a:pt x="2034" y="1346"/>
                  <a:pt x="2028" y="1340"/>
                  <a:pt x="2021" y="1340"/>
                </a:cubicBezTo>
                <a:cubicBezTo>
                  <a:pt x="2014" y="1340"/>
                  <a:pt x="2008" y="1346"/>
                  <a:pt x="2008" y="1353"/>
                </a:cubicBezTo>
                <a:cubicBezTo>
                  <a:pt x="2008" y="1360"/>
                  <a:pt x="2014" y="1366"/>
                  <a:pt x="2021" y="1366"/>
                </a:cubicBezTo>
                <a:close/>
                <a:moveTo>
                  <a:pt x="2139" y="1340"/>
                </a:moveTo>
                <a:cubicBezTo>
                  <a:pt x="2132" y="1340"/>
                  <a:pt x="2126" y="1346"/>
                  <a:pt x="2126" y="1353"/>
                </a:cubicBezTo>
                <a:cubicBezTo>
                  <a:pt x="2126" y="1360"/>
                  <a:pt x="2132" y="1366"/>
                  <a:pt x="2139" y="1366"/>
                </a:cubicBezTo>
                <a:cubicBezTo>
                  <a:pt x="2146" y="1366"/>
                  <a:pt x="2152" y="1360"/>
                  <a:pt x="2152" y="1353"/>
                </a:cubicBezTo>
                <a:cubicBezTo>
                  <a:pt x="2152" y="1346"/>
                  <a:pt x="2146" y="1340"/>
                  <a:pt x="2139" y="1340"/>
                </a:cubicBezTo>
                <a:close/>
                <a:moveTo>
                  <a:pt x="2179" y="1340"/>
                </a:moveTo>
                <a:cubicBezTo>
                  <a:pt x="2172" y="1340"/>
                  <a:pt x="2166" y="1346"/>
                  <a:pt x="2166" y="1353"/>
                </a:cubicBezTo>
                <a:cubicBezTo>
                  <a:pt x="2166" y="1360"/>
                  <a:pt x="2172" y="1366"/>
                  <a:pt x="2179" y="1366"/>
                </a:cubicBezTo>
                <a:cubicBezTo>
                  <a:pt x="2186" y="1366"/>
                  <a:pt x="2191" y="1360"/>
                  <a:pt x="2191" y="1353"/>
                </a:cubicBezTo>
                <a:cubicBezTo>
                  <a:pt x="2191" y="1346"/>
                  <a:pt x="2186" y="1340"/>
                  <a:pt x="2179" y="1340"/>
                </a:cubicBezTo>
                <a:close/>
                <a:moveTo>
                  <a:pt x="2888" y="1366"/>
                </a:moveTo>
                <a:cubicBezTo>
                  <a:pt x="2895" y="1366"/>
                  <a:pt x="2901" y="1360"/>
                  <a:pt x="2901" y="1353"/>
                </a:cubicBezTo>
                <a:cubicBezTo>
                  <a:pt x="2901" y="1346"/>
                  <a:pt x="2895" y="1340"/>
                  <a:pt x="2888" y="1340"/>
                </a:cubicBezTo>
                <a:cubicBezTo>
                  <a:pt x="2881" y="1340"/>
                  <a:pt x="2875" y="1346"/>
                  <a:pt x="2875" y="1353"/>
                </a:cubicBezTo>
                <a:cubicBezTo>
                  <a:pt x="2875" y="1360"/>
                  <a:pt x="2881" y="1366"/>
                  <a:pt x="2888" y="1366"/>
                </a:cubicBezTo>
                <a:close/>
                <a:moveTo>
                  <a:pt x="2928" y="1366"/>
                </a:moveTo>
                <a:cubicBezTo>
                  <a:pt x="2935" y="1366"/>
                  <a:pt x="2940" y="1360"/>
                  <a:pt x="2940" y="1353"/>
                </a:cubicBezTo>
                <a:cubicBezTo>
                  <a:pt x="2940" y="1346"/>
                  <a:pt x="2935" y="1340"/>
                  <a:pt x="2928" y="1340"/>
                </a:cubicBezTo>
                <a:cubicBezTo>
                  <a:pt x="2921" y="1340"/>
                  <a:pt x="2915" y="1346"/>
                  <a:pt x="2915" y="1353"/>
                </a:cubicBezTo>
                <a:cubicBezTo>
                  <a:pt x="2915" y="1360"/>
                  <a:pt x="2921" y="1366"/>
                  <a:pt x="2928" y="1366"/>
                </a:cubicBezTo>
                <a:close/>
                <a:moveTo>
                  <a:pt x="2967" y="1366"/>
                </a:moveTo>
                <a:cubicBezTo>
                  <a:pt x="2974" y="1366"/>
                  <a:pt x="2980" y="1360"/>
                  <a:pt x="2980" y="1353"/>
                </a:cubicBezTo>
                <a:cubicBezTo>
                  <a:pt x="2980" y="1346"/>
                  <a:pt x="2974" y="1340"/>
                  <a:pt x="2967" y="1340"/>
                </a:cubicBezTo>
                <a:cubicBezTo>
                  <a:pt x="2960" y="1340"/>
                  <a:pt x="2954" y="1346"/>
                  <a:pt x="2954" y="1353"/>
                </a:cubicBezTo>
                <a:cubicBezTo>
                  <a:pt x="2954" y="1360"/>
                  <a:pt x="2960" y="1366"/>
                  <a:pt x="2967" y="1366"/>
                </a:cubicBezTo>
                <a:close/>
                <a:moveTo>
                  <a:pt x="3006" y="1366"/>
                </a:moveTo>
                <a:cubicBezTo>
                  <a:pt x="3014" y="1366"/>
                  <a:pt x="3019" y="1360"/>
                  <a:pt x="3019" y="1353"/>
                </a:cubicBezTo>
                <a:cubicBezTo>
                  <a:pt x="3019" y="1346"/>
                  <a:pt x="3014" y="1340"/>
                  <a:pt x="3006" y="1340"/>
                </a:cubicBezTo>
                <a:cubicBezTo>
                  <a:pt x="2999" y="1340"/>
                  <a:pt x="2994" y="1346"/>
                  <a:pt x="2994" y="1353"/>
                </a:cubicBezTo>
                <a:cubicBezTo>
                  <a:pt x="2994" y="1360"/>
                  <a:pt x="2999" y="1366"/>
                  <a:pt x="3006" y="1366"/>
                </a:cubicBezTo>
                <a:close/>
                <a:moveTo>
                  <a:pt x="3046" y="1366"/>
                </a:moveTo>
                <a:cubicBezTo>
                  <a:pt x="3053" y="1366"/>
                  <a:pt x="3059" y="1360"/>
                  <a:pt x="3059" y="1353"/>
                </a:cubicBezTo>
                <a:cubicBezTo>
                  <a:pt x="3059" y="1346"/>
                  <a:pt x="3053" y="1340"/>
                  <a:pt x="3046" y="1340"/>
                </a:cubicBezTo>
                <a:cubicBezTo>
                  <a:pt x="3039" y="1340"/>
                  <a:pt x="3033" y="1346"/>
                  <a:pt x="3033" y="1353"/>
                </a:cubicBezTo>
                <a:cubicBezTo>
                  <a:pt x="3033" y="1360"/>
                  <a:pt x="3039" y="1366"/>
                  <a:pt x="3046" y="1366"/>
                </a:cubicBezTo>
                <a:close/>
                <a:moveTo>
                  <a:pt x="3085" y="1366"/>
                </a:moveTo>
                <a:cubicBezTo>
                  <a:pt x="3092" y="1366"/>
                  <a:pt x="3098" y="1360"/>
                  <a:pt x="3098" y="1353"/>
                </a:cubicBezTo>
                <a:cubicBezTo>
                  <a:pt x="3098" y="1346"/>
                  <a:pt x="3092" y="1340"/>
                  <a:pt x="3085" y="1340"/>
                </a:cubicBezTo>
                <a:cubicBezTo>
                  <a:pt x="3078" y="1340"/>
                  <a:pt x="3073" y="1346"/>
                  <a:pt x="3073" y="1353"/>
                </a:cubicBezTo>
                <a:cubicBezTo>
                  <a:pt x="3073" y="1360"/>
                  <a:pt x="3078" y="1366"/>
                  <a:pt x="3085" y="1366"/>
                </a:cubicBezTo>
                <a:close/>
                <a:moveTo>
                  <a:pt x="3125" y="1366"/>
                </a:moveTo>
                <a:cubicBezTo>
                  <a:pt x="3132" y="1366"/>
                  <a:pt x="3137" y="1360"/>
                  <a:pt x="3137" y="1353"/>
                </a:cubicBezTo>
                <a:cubicBezTo>
                  <a:pt x="3137" y="1346"/>
                  <a:pt x="3132" y="1340"/>
                  <a:pt x="3125" y="1340"/>
                </a:cubicBezTo>
                <a:cubicBezTo>
                  <a:pt x="3118" y="1340"/>
                  <a:pt x="3112" y="1346"/>
                  <a:pt x="3112" y="1353"/>
                </a:cubicBezTo>
                <a:cubicBezTo>
                  <a:pt x="3112" y="1360"/>
                  <a:pt x="3118" y="1366"/>
                  <a:pt x="3125" y="1366"/>
                </a:cubicBezTo>
                <a:close/>
                <a:moveTo>
                  <a:pt x="3164" y="1366"/>
                </a:moveTo>
                <a:cubicBezTo>
                  <a:pt x="3171" y="1366"/>
                  <a:pt x="3177" y="1360"/>
                  <a:pt x="3177" y="1353"/>
                </a:cubicBezTo>
                <a:cubicBezTo>
                  <a:pt x="3177" y="1346"/>
                  <a:pt x="3171" y="1340"/>
                  <a:pt x="3164" y="1340"/>
                </a:cubicBezTo>
                <a:cubicBezTo>
                  <a:pt x="3157" y="1340"/>
                  <a:pt x="3151" y="1346"/>
                  <a:pt x="3151" y="1353"/>
                </a:cubicBezTo>
                <a:cubicBezTo>
                  <a:pt x="3151" y="1360"/>
                  <a:pt x="3157" y="1366"/>
                  <a:pt x="3164" y="1366"/>
                </a:cubicBezTo>
                <a:close/>
                <a:moveTo>
                  <a:pt x="3204" y="1366"/>
                </a:moveTo>
                <a:cubicBezTo>
                  <a:pt x="3211" y="1366"/>
                  <a:pt x="3216" y="1360"/>
                  <a:pt x="3216" y="1353"/>
                </a:cubicBezTo>
                <a:cubicBezTo>
                  <a:pt x="3216" y="1346"/>
                  <a:pt x="3211" y="1340"/>
                  <a:pt x="3204" y="1340"/>
                </a:cubicBezTo>
                <a:cubicBezTo>
                  <a:pt x="3197" y="1340"/>
                  <a:pt x="3191" y="1346"/>
                  <a:pt x="3191" y="1353"/>
                </a:cubicBezTo>
                <a:cubicBezTo>
                  <a:pt x="3191" y="1360"/>
                  <a:pt x="3197" y="1366"/>
                  <a:pt x="3204" y="1366"/>
                </a:cubicBezTo>
                <a:close/>
                <a:moveTo>
                  <a:pt x="996" y="1405"/>
                </a:moveTo>
                <a:cubicBezTo>
                  <a:pt x="1003" y="1405"/>
                  <a:pt x="1009" y="1400"/>
                  <a:pt x="1009" y="1393"/>
                </a:cubicBezTo>
                <a:cubicBezTo>
                  <a:pt x="1009" y="1385"/>
                  <a:pt x="1003" y="1380"/>
                  <a:pt x="996" y="1380"/>
                </a:cubicBezTo>
                <a:cubicBezTo>
                  <a:pt x="989" y="1380"/>
                  <a:pt x="983" y="1385"/>
                  <a:pt x="983" y="1393"/>
                </a:cubicBezTo>
                <a:cubicBezTo>
                  <a:pt x="983" y="1400"/>
                  <a:pt x="989" y="1405"/>
                  <a:pt x="996" y="1405"/>
                </a:cubicBezTo>
                <a:close/>
                <a:moveTo>
                  <a:pt x="1035" y="1405"/>
                </a:moveTo>
                <a:cubicBezTo>
                  <a:pt x="1042" y="1405"/>
                  <a:pt x="1048" y="1400"/>
                  <a:pt x="1048" y="1393"/>
                </a:cubicBezTo>
                <a:cubicBezTo>
                  <a:pt x="1048" y="1385"/>
                  <a:pt x="1042" y="1380"/>
                  <a:pt x="1035" y="1380"/>
                </a:cubicBezTo>
                <a:cubicBezTo>
                  <a:pt x="1028" y="1380"/>
                  <a:pt x="1023" y="1385"/>
                  <a:pt x="1023" y="1393"/>
                </a:cubicBezTo>
                <a:cubicBezTo>
                  <a:pt x="1023" y="1400"/>
                  <a:pt x="1028" y="1405"/>
                  <a:pt x="1035" y="1405"/>
                </a:cubicBezTo>
                <a:close/>
                <a:moveTo>
                  <a:pt x="1075" y="1405"/>
                </a:moveTo>
                <a:cubicBezTo>
                  <a:pt x="1082" y="1405"/>
                  <a:pt x="1087" y="1400"/>
                  <a:pt x="1087" y="1393"/>
                </a:cubicBezTo>
                <a:cubicBezTo>
                  <a:pt x="1087" y="1385"/>
                  <a:pt x="1082" y="1380"/>
                  <a:pt x="1075" y="1380"/>
                </a:cubicBezTo>
                <a:cubicBezTo>
                  <a:pt x="1068" y="1380"/>
                  <a:pt x="1062" y="1385"/>
                  <a:pt x="1062" y="1393"/>
                </a:cubicBezTo>
                <a:cubicBezTo>
                  <a:pt x="1062" y="1400"/>
                  <a:pt x="1068" y="1405"/>
                  <a:pt x="1075" y="1405"/>
                </a:cubicBezTo>
                <a:close/>
                <a:moveTo>
                  <a:pt x="1114" y="1405"/>
                </a:moveTo>
                <a:cubicBezTo>
                  <a:pt x="1121" y="1405"/>
                  <a:pt x="1127" y="1400"/>
                  <a:pt x="1127" y="1393"/>
                </a:cubicBezTo>
                <a:cubicBezTo>
                  <a:pt x="1127" y="1385"/>
                  <a:pt x="1121" y="1380"/>
                  <a:pt x="1114" y="1380"/>
                </a:cubicBezTo>
                <a:cubicBezTo>
                  <a:pt x="1107" y="1380"/>
                  <a:pt x="1101" y="1385"/>
                  <a:pt x="1101" y="1393"/>
                </a:cubicBezTo>
                <a:cubicBezTo>
                  <a:pt x="1101" y="1400"/>
                  <a:pt x="1107" y="1405"/>
                  <a:pt x="1114" y="1405"/>
                </a:cubicBezTo>
                <a:close/>
                <a:moveTo>
                  <a:pt x="1154" y="1405"/>
                </a:moveTo>
                <a:cubicBezTo>
                  <a:pt x="1161" y="1405"/>
                  <a:pt x="1166" y="1400"/>
                  <a:pt x="1166" y="1393"/>
                </a:cubicBezTo>
                <a:cubicBezTo>
                  <a:pt x="1166" y="1385"/>
                  <a:pt x="1161" y="1380"/>
                  <a:pt x="1154" y="1380"/>
                </a:cubicBezTo>
                <a:cubicBezTo>
                  <a:pt x="1146" y="1380"/>
                  <a:pt x="1141" y="1385"/>
                  <a:pt x="1141" y="1393"/>
                </a:cubicBezTo>
                <a:cubicBezTo>
                  <a:pt x="1141" y="1400"/>
                  <a:pt x="1146" y="1405"/>
                  <a:pt x="1154" y="1405"/>
                </a:cubicBezTo>
                <a:close/>
                <a:moveTo>
                  <a:pt x="1193" y="1380"/>
                </a:moveTo>
                <a:cubicBezTo>
                  <a:pt x="1186" y="1380"/>
                  <a:pt x="1180" y="1385"/>
                  <a:pt x="1180" y="1393"/>
                </a:cubicBezTo>
                <a:cubicBezTo>
                  <a:pt x="1180" y="1400"/>
                  <a:pt x="1186" y="1405"/>
                  <a:pt x="1193" y="1405"/>
                </a:cubicBezTo>
                <a:cubicBezTo>
                  <a:pt x="1200" y="1405"/>
                  <a:pt x="1206" y="1400"/>
                  <a:pt x="1206" y="1393"/>
                </a:cubicBezTo>
                <a:cubicBezTo>
                  <a:pt x="1206" y="1385"/>
                  <a:pt x="1200" y="1380"/>
                  <a:pt x="1193" y="1380"/>
                </a:cubicBezTo>
                <a:close/>
                <a:moveTo>
                  <a:pt x="1863" y="1380"/>
                </a:moveTo>
                <a:cubicBezTo>
                  <a:pt x="1856" y="1380"/>
                  <a:pt x="1850" y="1385"/>
                  <a:pt x="1850" y="1393"/>
                </a:cubicBezTo>
                <a:cubicBezTo>
                  <a:pt x="1850" y="1400"/>
                  <a:pt x="1856" y="1405"/>
                  <a:pt x="1863" y="1405"/>
                </a:cubicBezTo>
                <a:cubicBezTo>
                  <a:pt x="1870" y="1405"/>
                  <a:pt x="1876" y="1400"/>
                  <a:pt x="1876" y="1393"/>
                </a:cubicBezTo>
                <a:cubicBezTo>
                  <a:pt x="1876" y="1385"/>
                  <a:pt x="1870" y="1380"/>
                  <a:pt x="1863" y="1380"/>
                </a:cubicBezTo>
                <a:close/>
                <a:moveTo>
                  <a:pt x="1903" y="1405"/>
                </a:moveTo>
                <a:cubicBezTo>
                  <a:pt x="1910" y="1405"/>
                  <a:pt x="1915" y="1400"/>
                  <a:pt x="1915" y="1393"/>
                </a:cubicBezTo>
                <a:cubicBezTo>
                  <a:pt x="1915" y="1385"/>
                  <a:pt x="1910" y="1380"/>
                  <a:pt x="1903" y="1380"/>
                </a:cubicBezTo>
                <a:cubicBezTo>
                  <a:pt x="1896" y="1380"/>
                  <a:pt x="1890" y="1385"/>
                  <a:pt x="1890" y="1393"/>
                </a:cubicBezTo>
                <a:cubicBezTo>
                  <a:pt x="1890" y="1400"/>
                  <a:pt x="1896" y="1405"/>
                  <a:pt x="1903" y="1405"/>
                </a:cubicBezTo>
                <a:close/>
                <a:moveTo>
                  <a:pt x="1942" y="1405"/>
                </a:moveTo>
                <a:cubicBezTo>
                  <a:pt x="1949" y="1405"/>
                  <a:pt x="1955" y="1400"/>
                  <a:pt x="1955" y="1393"/>
                </a:cubicBezTo>
                <a:cubicBezTo>
                  <a:pt x="1955" y="1385"/>
                  <a:pt x="1949" y="1380"/>
                  <a:pt x="1942" y="1380"/>
                </a:cubicBezTo>
                <a:cubicBezTo>
                  <a:pt x="1935" y="1380"/>
                  <a:pt x="1929" y="1385"/>
                  <a:pt x="1929" y="1393"/>
                </a:cubicBezTo>
                <a:cubicBezTo>
                  <a:pt x="1929" y="1400"/>
                  <a:pt x="1935" y="1405"/>
                  <a:pt x="1942" y="1405"/>
                </a:cubicBezTo>
                <a:close/>
                <a:moveTo>
                  <a:pt x="1981" y="1405"/>
                </a:moveTo>
                <a:cubicBezTo>
                  <a:pt x="1988" y="1405"/>
                  <a:pt x="1994" y="1400"/>
                  <a:pt x="1994" y="1393"/>
                </a:cubicBezTo>
                <a:cubicBezTo>
                  <a:pt x="1994" y="1385"/>
                  <a:pt x="1988" y="1380"/>
                  <a:pt x="1981" y="1380"/>
                </a:cubicBezTo>
                <a:cubicBezTo>
                  <a:pt x="1974" y="1380"/>
                  <a:pt x="1969" y="1385"/>
                  <a:pt x="1969" y="1393"/>
                </a:cubicBezTo>
                <a:cubicBezTo>
                  <a:pt x="1969" y="1400"/>
                  <a:pt x="1974" y="1405"/>
                  <a:pt x="1981" y="1405"/>
                </a:cubicBezTo>
                <a:close/>
                <a:moveTo>
                  <a:pt x="2021" y="1380"/>
                </a:moveTo>
                <a:cubicBezTo>
                  <a:pt x="2014" y="1380"/>
                  <a:pt x="2008" y="1385"/>
                  <a:pt x="2008" y="1393"/>
                </a:cubicBezTo>
                <a:cubicBezTo>
                  <a:pt x="2008" y="1400"/>
                  <a:pt x="2014" y="1405"/>
                  <a:pt x="2021" y="1405"/>
                </a:cubicBezTo>
                <a:cubicBezTo>
                  <a:pt x="2028" y="1405"/>
                  <a:pt x="2034" y="1400"/>
                  <a:pt x="2034" y="1393"/>
                </a:cubicBezTo>
                <a:cubicBezTo>
                  <a:pt x="2034" y="1385"/>
                  <a:pt x="2028" y="1380"/>
                  <a:pt x="2021" y="1380"/>
                </a:cubicBezTo>
                <a:close/>
                <a:moveTo>
                  <a:pt x="2888" y="1405"/>
                </a:moveTo>
                <a:cubicBezTo>
                  <a:pt x="2895" y="1405"/>
                  <a:pt x="2901" y="1400"/>
                  <a:pt x="2901" y="1393"/>
                </a:cubicBezTo>
                <a:cubicBezTo>
                  <a:pt x="2901" y="1385"/>
                  <a:pt x="2895" y="1380"/>
                  <a:pt x="2888" y="1380"/>
                </a:cubicBezTo>
                <a:cubicBezTo>
                  <a:pt x="2881" y="1380"/>
                  <a:pt x="2875" y="1385"/>
                  <a:pt x="2875" y="1393"/>
                </a:cubicBezTo>
                <a:cubicBezTo>
                  <a:pt x="2875" y="1400"/>
                  <a:pt x="2881" y="1405"/>
                  <a:pt x="2888" y="1405"/>
                </a:cubicBezTo>
                <a:close/>
                <a:moveTo>
                  <a:pt x="2928" y="1405"/>
                </a:moveTo>
                <a:cubicBezTo>
                  <a:pt x="2935" y="1405"/>
                  <a:pt x="2940" y="1400"/>
                  <a:pt x="2940" y="1393"/>
                </a:cubicBezTo>
                <a:cubicBezTo>
                  <a:pt x="2940" y="1385"/>
                  <a:pt x="2935" y="1380"/>
                  <a:pt x="2928" y="1380"/>
                </a:cubicBezTo>
                <a:cubicBezTo>
                  <a:pt x="2921" y="1380"/>
                  <a:pt x="2915" y="1385"/>
                  <a:pt x="2915" y="1393"/>
                </a:cubicBezTo>
                <a:cubicBezTo>
                  <a:pt x="2915" y="1400"/>
                  <a:pt x="2921" y="1405"/>
                  <a:pt x="2928" y="1405"/>
                </a:cubicBezTo>
                <a:close/>
                <a:moveTo>
                  <a:pt x="2967" y="1405"/>
                </a:moveTo>
                <a:cubicBezTo>
                  <a:pt x="2974" y="1405"/>
                  <a:pt x="2980" y="1400"/>
                  <a:pt x="2980" y="1393"/>
                </a:cubicBezTo>
                <a:cubicBezTo>
                  <a:pt x="2980" y="1385"/>
                  <a:pt x="2974" y="1380"/>
                  <a:pt x="2967" y="1380"/>
                </a:cubicBezTo>
                <a:cubicBezTo>
                  <a:pt x="2960" y="1380"/>
                  <a:pt x="2954" y="1385"/>
                  <a:pt x="2954" y="1393"/>
                </a:cubicBezTo>
                <a:cubicBezTo>
                  <a:pt x="2954" y="1400"/>
                  <a:pt x="2960" y="1405"/>
                  <a:pt x="2967" y="1405"/>
                </a:cubicBezTo>
                <a:close/>
                <a:moveTo>
                  <a:pt x="3006" y="1380"/>
                </a:moveTo>
                <a:cubicBezTo>
                  <a:pt x="2999" y="1380"/>
                  <a:pt x="2994" y="1385"/>
                  <a:pt x="2994" y="1393"/>
                </a:cubicBezTo>
                <a:cubicBezTo>
                  <a:pt x="2994" y="1400"/>
                  <a:pt x="2999" y="1405"/>
                  <a:pt x="3006" y="1405"/>
                </a:cubicBezTo>
                <a:cubicBezTo>
                  <a:pt x="3014" y="1405"/>
                  <a:pt x="3019" y="1400"/>
                  <a:pt x="3019" y="1393"/>
                </a:cubicBezTo>
                <a:cubicBezTo>
                  <a:pt x="3019" y="1385"/>
                  <a:pt x="3014" y="1380"/>
                  <a:pt x="3006" y="1380"/>
                </a:cubicBezTo>
                <a:close/>
                <a:moveTo>
                  <a:pt x="3046" y="1405"/>
                </a:moveTo>
                <a:cubicBezTo>
                  <a:pt x="3053" y="1405"/>
                  <a:pt x="3059" y="1400"/>
                  <a:pt x="3059" y="1393"/>
                </a:cubicBezTo>
                <a:cubicBezTo>
                  <a:pt x="3059" y="1385"/>
                  <a:pt x="3053" y="1380"/>
                  <a:pt x="3046" y="1380"/>
                </a:cubicBezTo>
                <a:cubicBezTo>
                  <a:pt x="3039" y="1380"/>
                  <a:pt x="3033" y="1385"/>
                  <a:pt x="3033" y="1393"/>
                </a:cubicBezTo>
                <a:cubicBezTo>
                  <a:pt x="3033" y="1400"/>
                  <a:pt x="3039" y="1405"/>
                  <a:pt x="3046" y="1405"/>
                </a:cubicBezTo>
                <a:close/>
                <a:moveTo>
                  <a:pt x="3085" y="1380"/>
                </a:moveTo>
                <a:cubicBezTo>
                  <a:pt x="3078" y="1380"/>
                  <a:pt x="3073" y="1385"/>
                  <a:pt x="3073" y="1393"/>
                </a:cubicBezTo>
                <a:cubicBezTo>
                  <a:pt x="3073" y="1400"/>
                  <a:pt x="3078" y="1405"/>
                  <a:pt x="3085" y="1405"/>
                </a:cubicBezTo>
                <a:cubicBezTo>
                  <a:pt x="3092" y="1405"/>
                  <a:pt x="3098" y="1400"/>
                  <a:pt x="3098" y="1393"/>
                </a:cubicBezTo>
                <a:cubicBezTo>
                  <a:pt x="3098" y="1385"/>
                  <a:pt x="3092" y="1380"/>
                  <a:pt x="3085" y="1380"/>
                </a:cubicBezTo>
                <a:close/>
                <a:moveTo>
                  <a:pt x="3125" y="1405"/>
                </a:moveTo>
                <a:cubicBezTo>
                  <a:pt x="3132" y="1405"/>
                  <a:pt x="3137" y="1400"/>
                  <a:pt x="3137" y="1393"/>
                </a:cubicBezTo>
                <a:cubicBezTo>
                  <a:pt x="3137" y="1385"/>
                  <a:pt x="3132" y="1380"/>
                  <a:pt x="3125" y="1380"/>
                </a:cubicBezTo>
                <a:cubicBezTo>
                  <a:pt x="3118" y="1380"/>
                  <a:pt x="3112" y="1385"/>
                  <a:pt x="3112" y="1393"/>
                </a:cubicBezTo>
                <a:cubicBezTo>
                  <a:pt x="3112" y="1400"/>
                  <a:pt x="3118" y="1405"/>
                  <a:pt x="3125" y="1405"/>
                </a:cubicBezTo>
                <a:close/>
                <a:moveTo>
                  <a:pt x="3164" y="1405"/>
                </a:moveTo>
                <a:cubicBezTo>
                  <a:pt x="3171" y="1405"/>
                  <a:pt x="3177" y="1400"/>
                  <a:pt x="3177" y="1393"/>
                </a:cubicBezTo>
                <a:cubicBezTo>
                  <a:pt x="3177" y="1385"/>
                  <a:pt x="3171" y="1380"/>
                  <a:pt x="3164" y="1380"/>
                </a:cubicBezTo>
                <a:cubicBezTo>
                  <a:pt x="3157" y="1380"/>
                  <a:pt x="3151" y="1385"/>
                  <a:pt x="3151" y="1393"/>
                </a:cubicBezTo>
                <a:cubicBezTo>
                  <a:pt x="3151" y="1400"/>
                  <a:pt x="3157" y="1405"/>
                  <a:pt x="3164" y="1405"/>
                </a:cubicBezTo>
                <a:close/>
                <a:moveTo>
                  <a:pt x="3204" y="1380"/>
                </a:moveTo>
                <a:cubicBezTo>
                  <a:pt x="3197" y="1380"/>
                  <a:pt x="3191" y="1385"/>
                  <a:pt x="3191" y="1393"/>
                </a:cubicBezTo>
                <a:cubicBezTo>
                  <a:pt x="3191" y="1400"/>
                  <a:pt x="3197" y="1405"/>
                  <a:pt x="3204" y="1405"/>
                </a:cubicBezTo>
                <a:cubicBezTo>
                  <a:pt x="3211" y="1405"/>
                  <a:pt x="3216" y="1400"/>
                  <a:pt x="3216" y="1393"/>
                </a:cubicBezTo>
                <a:cubicBezTo>
                  <a:pt x="3216" y="1385"/>
                  <a:pt x="3211" y="1380"/>
                  <a:pt x="3204" y="1380"/>
                </a:cubicBezTo>
                <a:close/>
                <a:moveTo>
                  <a:pt x="3243" y="1405"/>
                </a:moveTo>
                <a:cubicBezTo>
                  <a:pt x="3250" y="1405"/>
                  <a:pt x="3256" y="1400"/>
                  <a:pt x="3256" y="1393"/>
                </a:cubicBezTo>
                <a:cubicBezTo>
                  <a:pt x="3256" y="1385"/>
                  <a:pt x="3250" y="1380"/>
                  <a:pt x="3243" y="1380"/>
                </a:cubicBezTo>
                <a:cubicBezTo>
                  <a:pt x="3236" y="1380"/>
                  <a:pt x="3230" y="1385"/>
                  <a:pt x="3230" y="1393"/>
                </a:cubicBezTo>
                <a:cubicBezTo>
                  <a:pt x="3230" y="1400"/>
                  <a:pt x="3236" y="1405"/>
                  <a:pt x="3243" y="1405"/>
                </a:cubicBezTo>
                <a:close/>
                <a:moveTo>
                  <a:pt x="996" y="1445"/>
                </a:moveTo>
                <a:cubicBezTo>
                  <a:pt x="1003" y="1445"/>
                  <a:pt x="1009" y="1439"/>
                  <a:pt x="1009" y="1432"/>
                </a:cubicBezTo>
                <a:cubicBezTo>
                  <a:pt x="1009" y="1425"/>
                  <a:pt x="1003" y="1419"/>
                  <a:pt x="996" y="1419"/>
                </a:cubicBezTo>
                <a:cubicBezTo>
                  <a:pt x="989" y="1419"/>
                  <a:pt x="983" y="1425"/>
                  <a:pt x="983" y="1432"/>
                </a:cubicBezTo>
                <a:cubicBezTo>
                  <a:pt x="983" y="1439"/>
                  <a:pt x="989" y="1445"/>
                  <a:pt x="996" y="1445"/>
                </a:cubicBezTo>
                <a:close/>
                <a:moveTo>
                  <a:pt x="1035" y="1445"/>
                </a:moveTo>
                <a:cubicBezTo>
                  <a:pt x="1042" y="1445"/>
                  <a:pt x="1048" y="1439"/>
                  <a:pt x="1048" y="1432"/>
                </a:cubicBezTo>
                <a:cubicBezTo>
                  <a:pt x="1048" y="1425"/>
                  <a:pt x="1042" y="1419"/>
                  <a:pt x="1035" y="1419"/>
                </a:cubicBezTo>
                <a:cubicBezTo>
                  <a:pt x="1028" y="1419"/>
                  <a:pt x="1023" y="1425"/>
                  <a:pt x="1023" y="1432"/>
                </a:cubicBezTo>
                <a:cubicBezTo>
                  <a:pt x="1023" y="1439"/>
                  <a:pt x="1028" y="1445"/>
                  <a:pt x="1035" y="1445"/>
                </a:cubicBezTo>
                <a:close/>
                <a:moveTo>
                  <a:pt x="1075" y="1445"/>
                </a:moveTo>
                <a:cubicBezTo>
                  <a:pt x="1082" y="1445"/>
                  <a:pt x="1087" y="1439"/>
                  <a:pt x="1087" y="1432"/>
                </a:cubicBezTo>
                <a:cubicBezTo>
                  <a:pt x="1087" y="1425"/>
                  <a:pt x="1082" y="1419"/>
                  <a:pt x="1075" y="1419"/>
                </a:cubicBezTo>
                <a:cubicBezTo>
                  <a:pt x="1068" y="1419"/>
                  <a:pt x="1062" y="1425"/>
                  <a:pt x="1062" y="1432"/>
                </a:cubicBezTo>
                <a:cubicBezTo>
                  <a:pt x="1062" y="1439"/>
                  <a:pt x="1068" y="1445"/>
                  <a:pt x="1075" y="1445"/>
                </a:cubicBezTo>
                <a:close/>
                <a:moveTo>
                  <a:pt x="1114" y="1445"/>
                </a:moveTo>
                <a:cubicBezTo>
                  <a:pt x="1121" y="1445"/>
                  <a:pt x="1127" y="1439"/>
                  <a:pt x="1127" y="1432"/>
                </a:cubicBezTo>
                <a:cubicBezTo>
                  <a:pt x="1127" y="1425"/>
                  <a:pt x="1121" y="1419"/>
                  <a:pt x="1114" y="1419"/>
                </a:cubicBezTo>
                <a:cubicBezTo>
                  <a:pt x="1107" y="1419"/>
                  <a:pt x="1101" y="1425"/>
                  <a:pt x="1101" y="1432"/>
                </a:cubicBezTo>
                <a:cubicBezTo>
                  <a:pt x="1101" y="1439"/>
                  <a:pt x="1107" y="1445"/>
                  <a:pt x="1114" y="1445"/>
                </a:cubicBezTo>
                <a:close/>
                <a:moveTo>
                  <a:pt x="1154" y="1445"/>
                </a:moveTo>
                <a:cubicBezTo>
                  <a:pt x="1161" y="1445"/>
                  <a:pt x="1166" y="1439"/>
                  <a:pt x="1166" y="1432"/>
                </a:cubicBezTo>
                <a:cubicBezTo>
                  <a:pt x="1166" y="1425"/>
                  <a:pt x="1161" y="1419"/>
                  <a:pt x="1154" y="1419"/>
                </a:cubicBezTo>
                <a:cubicBezTo>
                  <a:pt x="1146" y="1419"/>
                  <a:pt x="1141" y="1425"/>
                  <a:pt x="1141" y="1432"/>
                </a:cubicBezTo>
                <a:cubicBezTo>
                  <a:pt x="1141" y="1439"/>
                  <a:pt x="1146" y="1445"/>
                  <a:pt x="1154" y="1445"/>
                </a:cubicBezTo>
                <a:close/>
                <a:moveTo>
                  <a:pt x="1193" y="1419"/>
                </a:moveTo>
                <a:cubicBezTo>
                  <a:pt x="1186" y="1419"/>
                  <a:pt x="1180" y="1425"/>
                  <a:pt x="1180" y="1432"/>
                </a:cubicBezTo>
                <a:cubicBezTo>
                  <a:pt x="1180" y="1439"/>
                  <a:pt x="1186" y="1445"/>
                  <a:pt x="1193" y="1445"/>
                </a:cubicBezTo>
                <a:cubicBezTo>
                  <a:pt x="1200" y="1445"/>
                  <a:pt x="1206" y="1439"/>
                  <a:pt x="1206" y="1432"/>
                </a:cubicBezTo>
                <a:cubicBezTo>
                  <a:pt x="1206" y="1425"/>
                  <a:pt x="1200" y="1419"/>
                  <a:pt x="1193" y="1419"/>
                </a:cubicBezTo>
                <a:close/>
                <a:moveTo>
                  <a:pt x="1903" y="1419"/>
                </a:moveTo>
                <a:cubicBezTo>
                  <a:pt x="1896" y="1419"/>
                  <a:pt x="1890" y="1425"/>
                  <a:pt x="1890" y="1432"/>
                </a:cubicBezTo>
                <a:cubicBezTo>
                  <a:pt x="1890" y="1439"/>
                  <a:pt x="1896" y="1445"/>
                  <a:pt x="1903" y="1445"/>
                </a:cubicBezTo>
                <a:cubicBezTo>
                  <a:pt x="1910" y="1445"/>
                  <a:pt x="1915" y="1439"/>
                  <a:pt x="1915" y="1432"/>
                </a:cubicBezTo>
                <a:cubicBezTo>
                  <a:pt x="1915" y="1425"/>
                  <a:pt x="1910" y="1419"/>
                  <a:pt x="1903" y="1419"/>
                </a:cubicBezTo>
                <a:close/>
                <a:moveTo>
                  <a:pt x="1942" y="1445"/>
                </a:moveTo>
                <a:cubicBezTo>
                  <a:pt x="1949" y="1445"/>
                  <a:pt x="1955" y="1439"/>
                  <a:pt x="1955" y="1432"/>
                </a:cubicBezTo>
                <a:cubicBezTo>
                  <a:pt x="1955" y="1425"/>
                  <a:pt x="1949" y="1419"/>
                  <a:pt x="1942" y="1419"/>
                </a:cubicBezTo>
                <a:cubicBezTo>
                  <a:pt x="1935" y="1419"/>
                  <a:pt x="1929" y="1425"/>
                  <a:pt x="1929" y="1432"/>
                </a:cubicBezTo>
                <a:cubicBezTo>
                  <a:pt x="1929" y="1439"/>
                  <a:pt x="1935" y="1445"/>
                  <a:pt x="1942" y="1445"/>
                </a:cubicBezTo>
                <a:close/>
                <a:moveTo>
                  <a:pt x="1981" y="1445"/>
                </a:moveTo>
                <a:cubicBezTo>
                  <a:pt x="1988" y="1445"/>
                  <a:pt x="1994" y="1439"/>
                  <a:pt x="1994" y="1432"/>
                </a:cubicBezTo>
                <a:cubicBezTo>
                  <a:pt x="1994" y="1425"/>
                  <a:pt x="1988" y="1419"/>
                  <a:pt x="1981" y="1419"/>
                </a:cubicBezTo>
                <a:cubicBezTo>
                  <a:pt x="1974" y="1419"/>
                  <a:pt x="1969" y="1425"/>
                  <a:pt x="1969" y="1432"/>
                </a:cubicBezTo>
                <a:cubicBezTo>
                  <a:pt x="1969" y="1439"/>
                  <a:pt x="1974" y="1445"/>
                  <a:pt x="1981" y="1445"/>
                </a:cubicBezTo>
                <a:close/>
                <a:moveTo>
                  <a:pt x="2888" y="1419"/>
                </a:moveTo>
                <a:cubicBezTo>
                  <a:pt x="2881" y="1419"/>
                  <a:pt x="2875" y="1425"/>
                  <a:pt x="2875" y="1432"/>
                </a:cubicBezTo>
                <a:cubicBezTo>
                  <a:pt x="2875" y="1439"/>
                  <a:pt x="2881" y="1445"/>
                  <a:pt x="2888" y="1445"/>
                </a:cubicBezTo>
                <a:cubicBezTo>
                  <a:pt x="2895" y="1445"/>
                  <a:pt x="2901" y="1439"/>
                  <a:pt x="2901" y="1432"/>
                </a:cubicBezTo>
                <a:cubicBezTo>
                  <a:pt x="2901" y="1425"/>
                  <a:pt x="2895" y="1419"/>
                  <a:pt x="2888" y="1419"/>
                </a:cubicBezTo>
                <a:close/>
                <a:moveTo>
                  <a:pt x="2928" y="1419"/>
                </a:moveTo>
                <a:cubicBezTo>
                  <a:pt x="2921" y="1419"/>
                  <a:pt x="2915" y="1425"/>
                  <a:pt x="2915" y="1432"/>
                </a:cubicBezTo>
                <a:cubicBezTo>
                  <a:pt x="2915" y="1439"/>
                  <a:pt x="2921" y="1445"/>
                  <a:pt x="2928" y="1445"/>
                </a:cubicBezTo>
                <a:cubicBezTo>
                  <a:pt x="2935" y="1445"/>
                  <a:pt x="2940" y="1439"/>
                  <a:pt x="2940" y="1432"/>
                </a:cubicBezTo>
                <a:cubicBezTo>
                  <a:pt x="2940" y="1425"/>
                  <a:pt x="2935" y="1419"/>
                  <a:pt x="2928" y="1419"/>
                </a:cubicBezTo>
                <a:close/>
                <a:moveTo>
                  <a:pt x="2967" y="1445"/>
                </a:moveTo>
                <a:cubicBezTo>
                  <a:pt x="2974" y="1445"/>
                  <a:pt x="2980" y="1439"/>
                  <a:pt x="2980" y="1432"/>
                </a:cubicBezTo>
                <a:cubicBezTo>
                  <a:pt x="2980" y="1425"/>
                  <a:pt x="2974" y="1419"/>
                  <a:pt x="2967" y="1419"/>
                </a:cubicBezTo>
                <a:cubicBezTo>
                  <a:pt x="2960" y="1419"/>
                  <a:pt x="2954" y="1425"/>
                  <a:pt x="2954" y="1432"/>
                </a:cubicBezTo>
                <a:cubicBezTo>
                  <a:pt x="2954" y="1439"/>
                  <a:pt x="2960" y="1445"/>
                  <a:pt x="2967" y="1445"/>
                </a:cubicBezTo>
                <a:close/>
                <a:moveTo>
                  <a:pt x="3006" y="1419"/>
                </a:moveTo>
                <a:cubicBezTo>
                  <a:pt x="2999" y="1419"/>
                  <a:pt x="2994" y="1425"/>
                  <a:pt x="2994" y="1432"/>
                </a:cubicBezTo>
                <a:cubicBezTo>
                  <a:pt x="2994" y="1439"/>
                  <a:pt x="2999" y="1445"/>
                  <a:pt x="3006" y="1445"/>
                </a:cubicBezTo>
                <a:cubicBezTo>
                  <a:pt x="3014" y="1445"/>
                  <a:pt x="3019" y="1439"/>
                  <a:pt x="3019" y="1432"/>
                </a:cubicBezTo>
                <a:cubicBezTo>
                  <a:pt x="3019" y="1425"/>
                  <a:pt x="3014" y="1419"/>
                  <a:pt x="3006" y="1419"/>
                </a:cubicBezTo>
                <a:close/>
                <a:moveTo>
                  <a:pt x="3046" y="1419"/>
                </a:moveTo>
                <a:cubicBezTo>
                  <a:pt x="3039" y="1419"/>
                  <a:pt x="3033" y="1425"/>
                  <a:pt x="3033" y="1432"/>
                </a:cubicBezTo>
                <a:cubicBezTo>
                  <a:pt x="3033" y="1439"/>
                  <a:pt x="3039" y="1445"/>
                  <a:pt x="3046" y="1445"/>
                </a:cubicBezTo>
                <a:cubicBezTo>
                  <a:pt x="3053" y="1445"/>
                  <a:pt x="3059" y="1439"/>
                  <a:pt x="3059" y="1432"/>
                </a:cubicBezTo>
                <a:cubicBezTo>
                  <a:pt x="3059" y="1425"/>
                  <a:pt x="3053" y="1419"/>
                  <a:pt x="3046" y="1419"/>
                </a:cubicBezTo>
                <a:close/>
                <a:moveTo>
                  <a:pt x="3085" y="1445"/>
                </a:moveTo>
                <a:cubicBezTo>
                  <a:pt x="3092" y="1445"/>
                  <a:pt x="3098" y="1439"/>
                  <a:pt x="3098" y="1432"/>
                </a:cubicBezTo>
                <a:cubicBezTo>
                  <a:pt x="3098" y="1425"/>
                  <a:pt x="3092" y="1419"/>
                  <a:pt x="3085" y="1419"/>
                </a:cubicBezTo>
                <a:cubicBezTo>
                  <a:pt x="3078" y="1419"/>
                  <a:pt x="3073" y="1425"/>
                  <a:pt x="3073" y="1432"/>
                </a:cubicBezTo>
                <a:cubicBezTo>
                  <a:pt x="3073" y="1439"/>
                  <a:pt x="3078" y="1445"/>
                  <a:pt x="3085" y="1445"/>
                </a:cubicBezTo>
                <a:close/>
                <a:moveTo>
                  <a:pt x="3125" y="1419"/>
                </a:moveTo>
                <a:cubicBezTo>
                  <a:pt x="3118" y="1419"/>
                  <a:pt x="3112" y="1425"/>
                  <a:pt x="3112" y="1432"/>
                </a:cubicBezTo>
                <a:cubicBezTo>
                  <a:pt x="3112" y="1439"/>
                  <a:pt x="3118" y="1445"/>
                  <a:pt x="3125" y="1445"/>
                </a:cubicBezTo>
                <a:cubicBezTo>
                  <a:pt x="3132" y="1445"/>
                  <a:pt x="3137" y="1439"/>
                  <a:pt x="3137" y="1432"/>
                </a:cubicBezTo>
                <a:cubicBezTo>
                  <a:pt x="3137" y="1425"/>
                  <a:pt x="3132" y="1419"/>
                  <a:pt x="3125" y="1419"/>
                </a:cubicBezTo>
                <a:close/>
                <a:moveTo>
                  <a:pt x="3164" y="1445"/>
                </a:moveTo>
                <a:cubicBezTo>
                  <a:pt x="3171" y="1445"/>
                  <a:pt x="3177" y="1439"/>
                  <a:pt x="3177" y="1432"/>
                </a:cubicBezTo>
                <a:cubicBezTo>
                  <a:pt x="3177" y="1425"/>
                  <a:pt x="3171" y="1419"/>
                  <a:pt x="3164" y="1419"/>
                </a:cubicBezTo>
                <a:cubicBezTo>
                  <a:pt x="3157" y="1419"/>
                  <a:pt x="3151" y="1425"/>
                  <a:pt x="3151" y="1432"/>
                </a:cubicBezTo>
                <a:cubicBezTo>
                  <a:pt x="3151" y="1439"/>
                  <a:pt x="3157" y="1445"/>
                  <a:pt x="3164" y="1445"/>
                </a:cubicBezTo>
                <a:close/>
                <a:moveTo>
                  <a:pt x="3204" y="1445"/>
                </a:moveTo>
                <a:cubicBezTo>
                  <a:pt x="3211" y="1445"/>
                  <a:pt x="3216" y="1439"/>
                  <a:pt x="3216" y="1432"/>
                </a:cubicBezTo>
                <a:cubicBezTo>
                  <a:pt x="3216" y="1425"/>
                  <a:pt x="3211" y="1419"/>
                  <a:pt x="3204" y="1419"/>
                </a:cubicBezTo>
                <a:cubicBezTo>
                  <a:pt x="3197" y="1419"/>
                  <a:pt x="3191" y="1425"/>
                  <a:pt x="3191" y="1432"/>
                </a:cubicBezTo>
                <a:cubicBezTo>
                  <a:pt x="3191" y="1439"/>
                  <a:pt x="3197" y="1445"/>
                  <a:pt x="3204" y="1445"/>
                </a:cubicBezTo>
                <a:close/>
                <a:moveTo>
                  <a:pt x="3243" y="1419"/>
                </a:moveTo>
                <a:cubicBezTo>
                  <a:pt x="3236" y="1419"/>
                  <a:pt x="3230" y="1425"/>
                  <a:pt x="3230" y="1432"/>
                </a:cubicBezTo>
                <a:cubicBezTo>
                  <a:pt x="3230" y="1439"/>
                  <a:pt x="3236" y="1445"/>
                  <a:pt x="3243" y="1445"/>
                </a:cubicBezTo>
                <a:cubicBezTo>
                  <a:pt x="3250" y="1445"/>
                  <a:pt x="3256" y="1439"/>
                  <a:pt x="3256" y="1432"/>
                </a:cubicBezTo>
                <a:cubicBezTo>
                  <a:pt x="3256" y="1425"/>
                  <a:pt x="3250" y="1419"/>
                  <a:pt x="3243" y="1419"/>
                </a:cubicBezTo>
                <a:close/>
                <a:moveTo>
                  <a:pt x="996" y="1484"/>
                </a:moveTo>
                <a:cubicBezTo>
                  <a:pt x="1003" y="1484"/>
                  <a:pt x="1009" y="1478"/>
                  <a:pt x="1009" y="1471"/>
                </a:cubicBezTo>
                <a:cubicBezTo>
                  <a:pt x="1009" y="1464"/>
                  <a:pt x="1003" y="1459"/>
                  <a:pt x="996" y="1459"/>
                </a:cubicBezTo>
                <a:cubicBezTo>
                  <a:pt x="989" y="1459"/>
                  <a:pt x="983" y="1464"/>
                  <a:pt x="983" y="1471"/>
                </a:cubicBezTo>
                <a:cubicBezTo>
                  <a:pt x="983" y="1478"/>
                  <a:pt x="989" y="1484"/>
                  <a:pt x="996" y="1484"/>
                </a:cubicBezTo>
                <a:close/>
                <a:moveTo>
                  <a:pt x="1035" y="1484"/>
                </a:moveTo>
                <a:cubicBezTo>
                  <a:pt x="1042" y="1484"/>
                  <a:pt x="1048" y="1478"/>
                  <a:pt x="1048" y="1471"/>
                </a:cubicBezTo>
                <a:cubicBezTo>
                  <a:pt x="1048" y="1464"/>
                  <a:pt x="1042" y="1459"/>
                  <a:pt x="1035" y="1459"/>
                </a:cubicBezTo>
                <a:cubicBezTo>
                  <a:pt x="1028" y="1459"/>
                  <a:pt x="1023" y="1464"/>
                  <a:pt x="1023" y="1471"/>
                </a:cubicBezTo>
                <a:cubicBezTo>
                  <a:pt x="1023" y="1478"/>
                  <a:pt x="1028" y="1484"/>
                  <a:pt x="1035" y="1484"/>
                </a:cubicBezTo>
                <a:close/>
                <a:moveTo>
                  <a:pt x="1075" y="1484"/>
                </a:moveTo>
                <a:cubicBezTo>
                  <a:pt x="1082" y="1484"/>
                  <a:pt x="1087" y="1478"/>
                  <a:pt x="1087" y="1471"/>
                </a:cubicBezTo>
                <a:cubicBezTo>
                  <a:pt x="1087" y="1464"/>
                  <a:pt x="1082" y="1459"/>
                  <a:pt x="1075" y="1459"/>
                </a:cubicBezTo>
                <a:cubicBezTo>
                  <a:pt x="1068" y="1459"/>
                  <a:pt x="1062" y="1464"/>
                  <a:pt x="1062" y="1471"/>
                </a:cubicBezTo>
                <a:cubicBezTo>
                  <a:pt x="1062" y="1478"/>
                  <a:pt x="1068" y="1484"/>
                  <a:pt x="1075" y="1484"/>
                </a:cubicBezTo>
                <a:close/>
                <a:moveTo>
                  <a:pt x="1114" y="1459"/>
                </a:moveTo>
                <a:cubicBezTo>
                  <a:pt x="1107" y="1459"/>
                  <a:pt x="1101" y="1464"/>
                  <a:pt x="1101" y="1471"/>
                </a:cubicBezTo>
                <a:cubicBezTo>
                  <a:pt x="1101" y="1478"/>
                  <a:pt x="1107" y="1484"/>
                  <a:pt x="1114" y="1484"/>
                </a:cubicBezTo>
                <a:cubicBezTo>
                  <a:pt x="1121" y="1484"/>
                  <a:pt x="1127" y="1478"/>
                  <a:pt x="1127" y="1471"/>
                </a:cubicBezTo>
                <a:cubicBezTo>
                  <a:pt x="1127" y="1464"/>
                  <a:pt x="1121" y="1459"/>
                  <a:pt x="1114" y="1459"/>
                </a:cubicBezTo>
                <a:close/>
                <a:moveTo>
                  <a:pt x="1154" y="1459"/>
                </a:moveTo>
                <a:cubicBezTo>
                  <a:pt x="1146" y="1459"/>
                  <a:pt x="1141" y="1464"/>
                  <a:pt x="1141" y="1471"/>
                </a:cubicBezTo>
                <a:cubicBezTo>
                  <a:pt x="1141" y="1478"/>
                  <a:pt x="1146" y="1484"/>
                  <a:pt x="1154" y="1484"/>
                </a:cubicBezTo>
                <a:cubicBezTo>
                  <a:pt x="1161" y="1484"/>
                  <a:pt x="1166" y="1478"/>
                  <a:pt x="1166" y="1471"/>
                </a:cubicBezTo>
                <a:cubicBezTo>
                  <a:pt x="1166" y="1464"/>
                  <a:pt x="1161" y="1459"/>
                  <a:pt x="1154" y="1459"/>
                </a:cubicBezTo>
                <a:close/>
                <a:moveTo>
                  <a:pt x="1903" y="1459"/>
                </a:moveTo>
                <a:cubicBezTo>
                  <a:pt x="1896" y="1459"/>
                  <a:pt x="1890" y="1464"/>
                  <a:pt x="1890" y="1471"/>
                </a:cubicBezTo>
                <a:cubicBezTo>
                  <a:pt x="1890" y="1478"/>
                  <a:pt x="1896" y="1484"/>
                  <a:pt x="1903" y="1484"/>
                </a:cubicBezTo>
                <a:cubicBezTo>
                  <a:pt x="1910" y="1484"/>
                  <a:pt x="1915" y="1478"/>
                  <a:pt x="1915" y="1471"/>
                </a:cubicBezTo>
                <a:cubicBezTo>
                  <a:pt x="1915" y="1464"/>
                  <a:pt x="1910" y="1459"/>
                  <a:pt x="1903" y="1459"/>
                </a:cubicBezTo>
                <a:close/>
                <a:moveTo>
                  <a:pt x="1942" y="1459"/>
                </a:moveTo>
                <a:cubicBezTo>
                  <a:pt x="1935" y="1459"/>
                  <a:pt x="1929" y="1464"/>
                  <a:pt x="1929" y="1471"/>
                </a:cubicBezTo>
                <a:cubicBezTo>
                  <a:pt x="1929" y="1478"/>
                  <a:pt x="1935" y="1484"/>
                  <a:pt x="1942" y="1484"/>
                </a:cubicBezTo>
                <a:cubicBezTo>
                  <a:pt x="1949" y="1484"/>
                  <a:pt x="1955" y="1478"/>
                  <a:pt x="1955" y="1471"/>
                </a:cubicBezTo>
                <a:cubicBezTo>
                  <a:pt x="1955" y="1464"/>
                  <a:pt x="1949" y="1459"/>
                  <a:pt x="1942" y="1459"/>
                </a:cubicBezTo>
                <a:close/>
                <a:moveTo>
                  <a:pt x="1981" y="1459"/>
                </a:moveTo>
                <a:cubicBezTo>
                  <a:pt x="1974" y="1459"/>
                  <a:pt x="1969" y="1464"/>
                  <a:pt x="1969" y="1471"/>
                </a:cubicBezTo>
                <a:cubicBezTo>
                  <a:pt x="1969" y="1478"/>
                  <a:pt x="1974" y="1484"/>
                  <a:pt x="1981" y="1484"/>
                </a:cubicBezTo>
                <a:cubicBezTo>
                  <a:pt x="1988" y="1484"/>
                  <a:pt x="1994" y="1478"/>
                  <a:pt x="1994" y="1471"/>
                </a:cubicBezTo>
                <a:cubicBezTo>
                  <a:pt x="1994" y="1464"/>
                  <a:pt x="1988" y="1459"/>
                  <a:pt x="1981" y="1459"/>
                </a:cubicBezTo>
                <a:close/>
                <a:moveTo>
                  <a:pt x="2888" y="1459"/>
                </a:moveTo>
                <a:cubicBezTo>
                  <a:pt x="2881" y="1459"/>
                  <a:pt x="2875" y="1464"/>
                  <a:pt x="2875" y="1471"/>
                </a:cubicBezTo>
                <a:cubicBezTo>
                  <a:pt x="2875" y="1478"/>
                  <a:pt x="2881" y="1484"/>
                  <a:pt x="2888" y="1484"/>
                </a:cubicBezTo>
                <a:cubicBezTo>
                  <a:pt x="2895" y="1484"/>
                  <a:pt x="2901" y="1478"/>
                  <a:pt x="2901" y="1471"/>
                </a:cubicBezTo>
                <a:cubicBezTo>
                  <a:pt x="2901" y="1464"/>
                  <a:pt x="2895" y="1459"/>
                  <a:pt x="2888" y="1459"/>
                </a:cubicBezTo>
                <a:close/>
                <a:moveTo>
                  <a:pt x="2928" y="1459"/>
                </a:moveTo>
                <a:cubicBezTo>
                  <a:pt x="2921" y="1459"/>
                  <a:pt x="2915" y="1464"/>
                  <a:pt x="2915" y="1471"/>
                </a:cubicBezTo>
                <a:cubicBezTo>
                  <a:pt x="2915" y="1478"/>
                  <a:pt x="2921" y="1484"/>
                  <a:pt x="2928" y="1484"/>
                </a:cubicBezTo>
                <a:cubicBezTo>
                  <a:pt x="2935" y="1484"/>
                  <a:pt x="2940" y="1478"/>
                  <a:pt x="2940" y="1471"/>
                </a:cubicBezTo>
                <a:cubicBezTo>
                  <a:pt x="2940" y="1464"/>
                  <a:pt x="2935" y="1459"/>
                  <a:pt x="2928" y="1459"/>
                </a:cubicBezTo>
                <a:close/>
                <a:moveTo>
                  <a:pt x="2967" y="1459"/>
                </a:moveTo>
                <a:cubicBezTo>
                  <a:pt x="2960" y="1459"/>
                  <a:pt x="2954" y="1464"/>
                  <a:pt x="2954" y="1471"/>
                </a:cubicBezTo>
                <a:cubicBezTo>
                  <a:pt x="2954" y="1478"/>
                  <a:pt x="2960" y="1484"/>
                  <a:pt x="2967" y="1484"/>
                </a:cubicBezTo>
                <a:cubicBezTo>
                  <a:pt x="2974" y="1484"/>
                  <a:pt x="2980" y="1478"/>
                  <a:pt x="2980" y="1471"/>
                </a:cubicBezTo>
                <a:cubicBezTo>
                  <a:pt x="2980" y="1464"/>
                  <a:pt x="2974" y="1459"/>
                  <a:pt x="2967" y="1459"/>
                </a:cubicBezTo>
                <a:close/>
                <a:moveTo>
                  <a:pt x="3085" y="1459"/>
                </a:moveTo>
                <a:cubicBezTo>
                  <a:pt x="3078" y="1459"/>
                  <a:pt x="3073" y="1464"/>
                  <a:pt x="3073" y="1471"/>
                </a:cubicBezTo>
                <a:cubicBezTo>
                  <a:pt x="3073" y="1478"/>
                  <a:pt x="3078" y="1484"/>
                  <a:pt x="3085" y="1484"/>
                </a:cubicBezTo>
                <a:cubicBezTo>
                  <a:pt x="3092" y="1484"/>
                  <a:pt x="3098" y="1478"/>
                  <a:pt x="3098" y="1471"/>
                </a:cubicBezTo>
                <a:cubicBezTo>
                  <a:pt x="3098" y="1464"/>
                  <a:pt x="3092" y="1459"/>
                  <a:pt x="3085" y="1459"/>
                </a:cubicBezTo>
                <a:close/>
                <a:moveTo>
                  <a:pt x="3125" y="1459"/>
                </a:moveTo>
                <a:cubicBezTo>
                  <a:pt x="3118" y="1459"/>
                  <a:pt x="3112" y="1464"/>
                  <a:pt x="3112" y="1471"/>
                </a:cubicBezTo>
                <a:cubicBezTo>
                  <a:pt x="3112" y="1478"/>
                  <a:pt x="3118" y="1484"/>
                  <a:pt x="3125" y="1484"/>
                </a:cubicBezTo>
                <a:cubicBezTo>
                  <a:pt x="3132" y="1484"/>
                  <a:pt x="3137" y="1478"/>
                  <a:pt x="3137" y="1471"/>
                </a:cubicBezTo>
                <a:cubicBezTo>
                  <a:pt x="3137" y="1464"/>
                  <a:pt x="3132" y="1459"/>
                  <a:pt x="3125" y="1459"/>
                </a:cubicBezTo>
                <a:close/>
                <a:moveTo>
                  <a:pt x="3164" y="1459"/>
                </a:moveTo>
                <a:cubicBezTo>
                  <a:pt x="3157" y="1459"/>
                  <a:pt x="3151" y="1464"/>
                  <a:pt x="3151" y="1471"/>
                </a:cubicBezTo>
                <a:cubicBezTo>
                  <a:pt x="3151" y="1478"/>
                  <a:pt x="3157" y="1484"/>
                  <a:pt x="3164" y="1484"/>
                </a:cubicBezTo>
                <a:cubicBezTo>
                  <a:pt x="3171" y="1484"/>
                  <a:pt x="3177" y="1478"/>
                  <a:pt x="3177" y="1471"/>
                </a:cubicBezTo>
                <a:cubicBezTo>
                  <a:pt x="3177" y="1464"/>
                  <a:pt x="3171" y="1459"/>
                  <a:pt x="3164" y="1459"/>
                </a:cubicBezTo>
                <a:close/>
                <a:moveTo>
                  <a:pt x="3204" y="1459"/>
                </a:moveTo>
                <a:cubicBezTo>
                  <a:pt x="3197" y="1459"/>
                  <a:pt x="3191" y="1464"/>
                  <a:pt x="3191" y="1471"/>
                </a:cubicBezTo>
                <a:cubicBezTo>
                  <a:pt x="3191" y="1478"/>
                  <a:pt x="3197" y="1484"/>
                  <a:pt x="3204" y="1484"/>
                </a:cubicBezTo>
                <a:cubicBezTo>
                  <a:pt x="3211" y="1484"/>
                  <a:pt x="3216" y="1478"/>
                  <a:pt x="3216" y="1471"/>
                </a:cubicBezTo>
                <a:cubicBezTo>
                  <a:pt x="3216" y="1464"/>
                  <a:pt x="3211" y="1459"/>
                  <a:pt x="3204" y="1459"/>
                </a:cubicBezTo>
                <a:close/>
                <a:moveTo>
                  <a:pt x="3243" y="1466"/>
                </a:moveTo>
                <a:cubicBezTo>
                  <a:pt x="3240" y="1466"/>
                  <a:pt x="3238" y="1469"/>
                  <a:pt x="3238" y="1471"/>
                </a:cubicBezTo>
                <a:cubicBezTo>
                  <a:pt x="3238" y="1474"/>
                  <a:pt x="3240" y="1476"/>
                  <a:pt x="3243" y="1476"/>
                </a:cubicBezTo>
                <a:cubicBezTo>
                  <a:pt x="3246" y="1476"/>
                  <a:pt x="3248" y="1474"/>
                  <a:pt x="3248" y="1471"/>
                </a:cubicBezTo>
                <a:cubicBezTo>
                  <a:pt x="3248" y="1469"/>
                  <a:pt x="3246" y="1466"/>
                  <a:pt x="3243" y="1466"/>
                </a:cubicBezTo>
                <a:close/>
                <a:moveTo>
                  <a:pt x="996" y="1498"/>
                </a:moveTo>
                <a:cubicBezTo>
                  <a:pt x="989" y="1498"/>
                  <a:pt x="983" y="1504"/>
                  <a:pt x="983" y="1511"/>
                </a:cubicBezTo>
                <a:cubicBezTo>
                  <a:pt x="983" y="1518"/>
                  <a:pt x="989" y="1524"/>
                  <a:pt x="996" y="1524"/>
                </a:cubicBezTo>
                <a:cubicBezTo>
                  <a:pt x="1003" y="1524"/>
                  <a:pt x="1009" y="1518"/>
                  <a:pt x="1009" y="1511"/>
                </a:cubicBezTo>
                <a:cubicBezTo>
                  <a:pt x="1009" y="1504"/>
                  <a:pt x="1003" y="1498"/>
                  <a:pt x="996" y="1498"/>
                </a:cubicBezTo>
                <a:close/>
                <a:moveTo>
                  <a:pt x="1035" y="1498"/>
                </a:moveTo>
                <a:cubicBezTo>
                  <a:pt x="1028" y="1498"/>
                  <a:pt x="1023" y="1504"/>
                  <a:pt x="1023" y="1511"/>
                </a:cubicBezTo>
                <a:cubicBezTo>
                  <a:pt x="1023" y="1518"/>
                  <a:pt x="1028" y="1524"/>
                  <a:pt x="1035" y="1524"/>
                </a:cubicBezTo>
                <a:cubicBezTo>
                  <a:pt x="1042" y="1524"/>
                  <a:pt x="1048" y="1518"/>
                  <a:pt x="1048" y="1511"/>
                </a:cubicBezTo>
                <a:cubicBezTo>
                  <a:pt x="1048" y="1504"/>
                  <a:pt x="1042" y="1498"/>
                  <a:pt x="1035" y="1498"/>
                </a:cubicBezTo>
                <a:close/>
                <a:moveTo>
                  <a:pt x="1075" y="1498"/>
                </a:moveTo>
                <a:cubicBezTo>
                  <a:pt x="1068" y="1498"/>
                  <a:pt x="1062" y="1504"/>
                  <a:pt x="1062" y="1511"/>
                </a:cubicBezTo>
                <a:cubicBezTo>
                  <a:pt x="1062" y="1518"/>
                  <a:pt x="1068" y="1524"/>
                  <a:pt x="1075" y="1524"/>
                </a:cubicBezTo>
                <a:cubicBezTo>
                  <a:pt x="1082" y="1524"/>
                  <a:pt x="1087" y="1518"/>
                  <a:pt x="1087" y="1511"/>
                </a:cubicBezTo>
                <a:cubicBezTo>
                  <a:pt x="1087" y="1504"/>
                  <a:pt x="1082" y="1498"/>
                  <a:pt x="1075" y="1498"/>
                </a:cubicBezTo>
                <a:close/>
                <a:moveTo>
                  <a:pt x="3085" y="1498"/>
                </a:moveTo>
                <a:cubicBezTo>
                  <a:pt x="3078" y="1498"/>
                  <a:pt x="3073" y="1504"/>
                  <a:pt x="3073" y="1511"/>
                </a:cubicBezTo>
                <a:cubicBezTo>
                  <a:pt x="3073" y="1518"/>
                  <a:pt x="3078" y="1524"/>
                  <a:pt x="3085" y="1524"/>
                </a:cubicBezTo>
                <a:cubicBezTo>
                  <a:pt x="3092" y="1524"/>
                  <a:pt x="3098" y="1518"/>
                  <a:pt x="3098" y="1511"/>
                </a:cubicBezTo>
                <a:cubicBezTo>
                  <a:pt x="3098" y="1504"/>
                  <a:pt x="3092" y="1498"/>
                  <a:pt x="3085" y="1498"/>
                </a:cubicBezTo>
                <a:close/>
                <a:moveTo>
                  <a:pt x="3125" y="1498"/>
                </a:moveTo>
                <a:cubicBezTo>
                  <a:pt x="3118" y="1498"/>
                  <a:pt x="3112" y="1504"/>
                  <a:pt x="3112" y="1511"/>
                </a:cubicBezTo>
                <a:cubicBezTo>
                  <a:pt x="3112" y="1518"/>
                  <a:pt x="3118" y="1524"/>
                  <a:pt x="3125" y="1524"/>
                </a:cubicBezTo>
                <a:cubicBezTo>
                  <a:pt x="3132" y="1524"/>
                  <a:pt x="3137" y="1518"/>
                  <a:pt x="3137" y="1511"/>
                </a:cubicBezTo>
                <a:cubicBezTo>
                  <a:pt x="3137" y="1504"/>
                  <a:pt x="3132" y="1498"/>
                  <a:pt x="3125" y="1498"/>
                </a:cubicBezTo>
                <a:close/>
                <a:moveTo>
                  <a:pt x="3164" y="1498"/>
                </a:moveTo>
                <a:cubicBezTo>
                  <a:pt x="3157" y="1498"/>
                  <a:pt x="3151" y="1504"/>
                  <a:pt x="3151" y="1511"/>
                </a:cubicBezTo>
                <a:cubicBezTo>
                  <a:pt x="3151" y="1518"/>
                  <a:pt x="3157" y="1524"/>
                  <a:pt x="3164" y="1524"/>
                </a:cubicBezTo>
                <a:cubicBezTo>
                  <a:pt x="3171" y="1524"/>
                  <a:pt x="3177" y="1518"/>
                  <a:pt x="3177" y="1511"/>
                </a:cubicBezTo>
                <a:cubicBezTo>
                  <a:pt x="3177" y="1504"/>
                  <a:pt x="3171" y="1498"/>
                  <a:pt x="3164" y="1498"/>
                </a:cubicBezTo>
                <a:close/>
                <a:moveTo>
                  <a:pt x="3204" y="1498"/>
                </a:moveTo>
                <a:cubicBezTo>
                  <a:pt x="3197" y="1498"/>
                  <a:pt x="3191" y="1504"/>
                  <a:pt x="3191" y="1511"/>
                </a:cubicBezTo>
                <a:cubicBezTo>
                  <a:pt x="3191" y="1518"/>
                  <a:pt x="3197" y="1524"/>
                  <a:pt x="3204" y="1524"/>
                </a:cubicBezTo>
                <a:cubicBezTo>
                  <a:pt x="3211" y="1524"/>
                  <a:pt x="3216" y="1518"/>
                  <a:pt x="3216" y="1511"/>
                </a:cubicBezTo>
                <a:cubicBezTo>
                  <a:pt x="3216" y="1504"/>
                  <a:pt x="3211" y="1498"/>
                  <a:pt x="3204" y="1498"/>
                </a:cubicBezTo>
                <a:close/>
                <a:moveTo>
                  <a:pt x="956" y="1537"/>
                </a:moveTo>
                <a:cubicBezTo>
                  <a:pt x="949" y="1537"/>
                  <a:pt x="944" y="1543"/>
                  <a:pt x="944" y="1550"/>
                </a:cubicBezTo>
                <a:cubicBezTo>
                  <a:pt x="944" y="1557"/>
                  <a:pt x="949" y="1563"/>
                  <a:pt x="956" y="1563"/>
                </a:cubicBezTo>
                <a:cubicBezTo>
                  <a:pt x="963" y="1563"/>
                  <a:pt x="969" y="1557"/>
                  <a:pt x="969" y="1550"/>
                </a:cubicBezTo>
                <a:cubicBezTo>
                  <a:pt x="969" y="1543"/>
                  <a:pt x="963" y="1537"/>
                  <a:pt x="956" y="1537"/>
                </a:cubicBezTo>
                <a:close/>
                <a:moveTo>
                  <a:pt x="996" y="1537"/>
                </a:moveTo>
                <a:cubicBezTo>
                  <a:pt x="989" y="1537"/>
                  <a:pt x="983" y="1543"/>
                  <a:pt x="983" y="1550"/>
                </a:cubicBezTo>
                <a:cubicBezTo>
                  <a:pt x="983" y="1557"/>
                  <a:pt x="989" y="1563"/>
                  <a:pt x="996" y="1563"/>
                </a:cubicBezTo>
                <a:cubicBezTo>
                  <a:pt x="1003" y="1563"/>
                  <a:pt x="1009" y="1557"/>
                  <a:pt x="1009" y="1550"/>
                </a:cubicBezTo>
                <a:cubicBezTo>
                  <a:pt x="1009" y="1543"/>
                  <a:pt x="1003" y="1537"/>
                  <a:pt x="996" y="1537"/>
                </a:cubicBezTo>
                <a:close/>
                <a:moveTo>
                  <a:pt x="1035" y="1537"/>
                </a:moveTo>
                <a:cubicBezTo>
                  <a:pt x="1028" y="1537"/>
                  <a:pt x="1023" y="1543"/>
                  <a:pt x="1023" y="1550"/>
                </a:cubicBezTo>
                <a:cubicBezTo>
                  <a:pt x="1023" y="1557"/>
                  <a:pt x="1028" y="1563"/>
                  <a:pt x="1035" y="1563"/>
                </a:cubicBezTo>
                <a:cubicBezTo>
                  <a:pt x="1042" y="1563"/>
                  <a:pt x="1048" y="1557"/>
                  <a:pt x="1048" y="1550"/>
                </a:cubicBezTo>
                <a:cubicBezTo>
                  <a:pt x="1048" y="1543"/>
                  <a:pt x="1042" y="1537"/>
                  <a:pt x="1035" y="1537"/>
                </a:cubicBezTo>
                <a:close/>
                <a:moveTo>
                  <a:pt x="3480" y="1537"/>
                </a:moveTo>
                <a:cubicBezTo>
                  <a:pt x="3473" y="1537"/>
                  <a:pt x="3467" y="1543"/>
                  <a:pt x="3467" y="1550"/>
                </a:cubicBezTo>
                <a:cubicBezTo>
                  <a:pt x="3467" y="1557"/>
                  <a:pt x="3473" y="1563"/>
                  <a:pt x="3480" y="1563"/>
                </a:cubicBezTo>
                <a:cubicBezTo>
                  <a:pt x="3487" y="1563"/>
                  <a:pt x="3492" y="1557"/>
                  <a:pt x="3492" y="1550"/>
                </a:cubicBezTo>
                <a:cubicBezTo>
                  <a:pt x="3492" y="1543"/>
                  <a:pt x="3487" y="1537"/>
                  <a:pt x="3480" y="1537"/>
                </a:cubicBezTo>
                <a:close/>
                <a:moveTo>
                  <a:pt x="965" y="1590"/>
                </a:moveTo>
                <a:cubicBezTo>
                  <a:pt x="965" y="1585"/>
                  <a:pt x="961" y="1581"/>
                  <a:pt x="956" y="1581"/>
                </a:cubicBezTo>
                <a:cubicBezTo>
                  <a:pt x="952" y="1581"/>
                  <a:pt x="948" y="1585"/>
                  <a:pt x="948" y="1590"/>
                </a:cubicBezTo>
                <a:cubicBezTo>
                  <a:pt x="948" y="1594"/>
                  <a:pt x="952" y="1598"/>
                  <a:pt x="956" y="1598"/>
                </a:cubicBezTo>
                <a:cubicBezTo>
                  <a:pt x="961" y="1598"/>
                  <a:pt x="965" y="1594"/>
                  <a:pt x="965" y="1590"/>
                </a:cubicBezTo>
                <a:close/>
                <a:moveTo>
                  <a:pt x="996" y="1577"/>
                </a:moveTo>
                <a:cubicBezTo>
                  <a:pt x="989" y="1577"/>
                  <a:pt x="983" y="1583"/>
                  <a:pt x="983" y="1590"/>
                </a:cubicBezTo>
                <a:cubicBezTo>
                  <a:pt x="983" y="1597"/>
                  <a:pt x="989" y="1602"/>
                  <a:pt x="996" y="1602"/>
                </a:cubicBezTo>
                <a:cubicBezTo>
                  <a:pt x="1003" y="1602"/>
                  <a:pt x="1009" y="1597"/>
                  <a:pt x="1009" y="1590"/>
                </a:cubicBezTo>
                <a:cubicBezTo>
                  <a:pt x="1009" y="1583"/>
                  <a:pt x="1003" y="1577"/>
                  <a:pt x="996" y="1577"/>
                </a:cubicBezTo>
                <a:close/>
                <a:moveTo>
                  <a:pt x="1035" y="1577"/>
                </a:moveTo>
                <a:cubicBezTo>
                  <a:pt x="1028" y="1577"/>
                  <a:pt x="1023" y="1583"/>
                  <a:pt x="1023" y="1590"/>
                </a:cubicBezTo>
                <a:cubicBezTo>
                  <a:pt x="1023" y="1597"/>
                  <a:pt x="1028" y="1602"/>
                  <a:pt x="1035" y="1602"/>
                </a:cubicBezTo>
                <a:cubicBezTo>
                  <a:pt x="1042" y="1602"/>
                  <a:pt x="1048" y="1597"/>
                  <a:pt x="1048" y="1590"/>
                </a:cubicBezTo>
                <a:cubicBezTo>
                  <a:pt x="1048" y="1583"/>
                  <a:pt x="1042" y="1577"/>
                  <a:pt x="1035" y="1577"/>
                </a:cubicBezTo>
                <a:close/>
                <a:moveTo>
                  <a:pt x="3440" y="1577"/>
                </a:moveTo>
                <a:cubicBezTo>
                  <a:pt x="3433" y="1577"/>
                  <a:pt x="3427" y="1583"/>
                  <a:pt x="3427" y="1590"/>
                </a:cubicBezTo>
                <a:cubicBezTo>
                  <a:pt x="3427" y="1597"/>
                  <a:pt x="3433" y="1602"/>
                  <a:pt x="3440" y="1602"/>
                </a:cubicBezTo>
                <a:cubicBezTo>
                  <a:pt x="3447" y="1602"/>
                  <a:pt x="3453" y="1597"/>
                  <a:pt x="3453" y="1590"/>
                </a:cubicBezTo>
                <a:cubicBezTo>
                  <a:pt x="3453" y="1583"/>
                  <a:pt x="3447" y="1577"/>
                  <a:pt x="3440" y="1577"/>
                </a:cubicBezTo>
                <a:close/>
                <a:moveTo>
                  <a:pt x="944" y="1629"/>
                </a:moveTo>
                <a:cubicBezTo>
                  <a:pt x="944" y="1636"/>
                  <a:pt x="949" y="1642"/>
                  <a:pt x="956" y="1642"/>
                </a:cubicBezTo>
                <a:cubicBezTo>
                  <a:pt x="963" y="1642"/>
                  <a:pt x="969" y="1636"/>
                  <a:pt x="969" y="1629"/>
                </a:cubicBezTo>
                <a:cubicBezTo>
                  <a:pt x="969" y="1622"/>
                  <a:pt x="963" y="1616"/>
                  <a:pt x="956" y="1616"/>
                </a:cubicBezTo>
                <a:cubicBezTo>
                  <a:pt x="949" y="1616"/>
                  <a:pt x="944" y="1622"/>
                  <a:pt x="944" y="1629"/>
                </a:cubicBezTo>
                <a:close/>
                <a:moveTo>
                  <a:pt x="996" y="1616"/>
                </a:moveTo>
                <a:cubicBezTo>
                  <a:pt x="989" y="1616"/>
                  <a:pt x="983" y="1622"/>
                  <a:pt x="983" y="1629"/>
                </a:cubicBezTo>
                <a:cubicBezTo>
                  <a:pt x="983" y="1636"/>
                  <a:pt x="989" y="1642"/>
                  <a:pt x="996" y="1642"/>
                </a:cubicBezTo>
                <a:cubicBezTo>
                  <a:pt x="1003" y="1642"/>
                  <a:pt x="1009" y="1636"/>
                  <a:pt x="1009" y="1629"/>
                </a:cubicBezTo>
                <a:cubicBezTo>
                  <a:pt x="1009" y="1622"/>
                  <a:pt x="1003" y="1616"/>
                  <a:pt x="996" y="1616"/>
                </a:cubicBezTo>
                <a:close/>
                <a:moveTo>
                  <a:pt x="3401" y="1616"/>
                </a:moveTo>
                <a:cubicBezTo>
                  <a:pt x="3394" y="1616"/>
                  <a:pt x="3388" y="1622"/>
                  <a:pt x="3388" y="1629"/>
                </a:cubicBezTo>
                <a:cubicBezTo>
                  <a:pt x="3388" y="1636"/>
                  <a:pt x="3394" y="1642"/>
                  <a:pt x="3401" y="1642"/>
                </a:cubicBezTo>
                <a:cubicBezTo>
                  <a:pt x="3408" y="1642"/>
                  <a:pt x="3413" y="1636"/>
                  <a:pt x="3413" y="1629"/>
                </a:cubicBezTo>
                <a:cubicBezTo>
                  <a:pt x="3413" y="1622"/>
                  <a:pt x="3408" y="1616"/>
                  <a:pt x="3401" y="1616"/>
                </a:cubicBezTo>
                <a:close/>
                <a:moveTo>
                  <a:pt x="956" y="1656"/>
                </a:moveTo>
                <a:cubicBezTo>
                  <a:pt x="949" y="1656"/>
                  <a:pt x="944" y="1661"/>
                  <a:pt x="944" y="1668"/>
                </a:cubicBezTo>
                <a:cubicBezTo>
                  <a:pt x="944" y="1676"/>
                  <a:pt x="949" y="1681"/>
                  <a:pt x="956" y="1681"/>
                </a:cubicBezTo>
                <a:cubicBezTo>
                  <a:pt x="963" y="1681"/>
                  <a:pt x="969" y="1676"/>
                  <a:pt x="969" y="1668"/>
                </a:cubicBezTo>
                <a:cubicBezTo>
                  <a:pt x="969" y="1661"/>
                  <a:pt x="963" y="1656"/>
                  <a:pt x="956" y="1656"/>
                </a:cubicBezTo>
                <a:close/>
                <a:moveTo>
                  <a:pt x="996" y="1656"/>
                </a:moveTo>
                <a:cubicBezTo>
                  <a:pt x="989" y="1656"/>
                  <a:pt x="983" y="1661"/>
                  <a:pt x="983" y="1668"/>
                </a:cubicBezTo>
                <a:cubicBezTo>
                  <a:pt x="983" y="1676"/>
                  <a:pt x="989" y="1681"/>
                  <a:pt x="996" y="1681"/>
                </a:cubicBezTo>
                <a:cubicBezTo>
                  <a:pt x="1003" y="1681"/>
                  <a:pt x="1009" y="1676"/>
                  <a:pt x="1009" y="1668"/>
                </a:cubicBezTo>
                <a:cubicBezTo>
                  <a:pt x="1009" y="1661"/>
                  <a:pt x="1003" y="1656"/>
                  <a:pt x="996" y="1656"/>
                </a:cubicBezTo>
                <a:close/>
                <a:moveTo>
                  <a:pt x="956" y="1696"/>
                </a:moveTo>
                <a:cubicBezTo>
                  <a:pt x="950" y="1696"/>
                  <a:pt x="945" y="1702"/>
                  <a:pt x="945" y="1708"/>
                </a:cubicBezTo>
                <a:cubicBezTo>
                  <a:pt x="945" y="1714"/>
                  <a:pt x="950" y="1719"/>
                  <a:pt x="956" y="1719"/>
                </a:cubicBezTo>
                <a:cubicBezTo>
                  <a:pt x="963" y="1719"/>
                  <a:pt x="968" y="1714"/>
                  <a:pt x="968" y="1708"/>
                </a:cubicBezTo>
                <a:cubicBezTo>
                  <a:pt x="968" y="1702"/>
                  <a:pt x="963" y="1696"/>
                  <a:pt x="956" y="1696"/>
                </a:cubicBezTo>
                <a:close/>
                <a:moveTo>
                  <a:pt x="996" y="1719"/>
                </a:moveTo>
                <a:cubicBezTo>
                  <a:pt x="1002" y="1719"/>
                  <a:pt x="1007" y="1714"/>
                  <a:pt x="1007" y="1708"/>
                </a:cubicBezTo>
                <a:cubicBezTo>
                  <a:pt x="1007" y="1702"/>
                  <a:pt x="1002" y="1697"/>
                  <a:pt x="996" y="1697"/>
                </a:cubicBezTo>
                <a:cubicBezTo>
                  <a:pt x="990" y="1697"/>
                  <a:pt x="985" y="1702"/>
                  <a:pt x="985" y="1708"/>
                </a:cubicBezTo>
                <a:cubicBezTo>
                  <a:pt x="985" y="1714"/>
                  <a:pt x="990" y="1719"/>
                  <a:pt x="996" y="1719"/>
                </a:cubicBezTo>
                <a:close/>
                <a:moveTo>
                  <a:pt x="996" y="1735"/>
                </a:moveTo>
                <a:cubicBezTo>
                  <a:pt x="989" y="1735"/>
                  <a:pt x="983" y="1740"/>
                  <a:pt x="983" y="1747"/>
                </a:cubicBezTo>
                <a:cubicBezTo>
                  <a:pt x="983" y="1754"/>
                  <a:pt x="989" y="1760"/>
                  <a:pt x="996" y="1760"/>
                </a:cubicBezTo>
                <a:cubicBezTo>
                  <a:pt x="1003" y="1760"/>
                  <a:pt x="1009" y="1754"/>
                  <a:pt x="1009" y="1747"/>
                </a:cubicBezTo>
                <a:cubicBezTo>
                  <a:pt x="1009" y="1740"/>
                  <a:pt x="1003" y="1735"/>
                  <a:pt x="996" y="1735"/>
                </a:cubicBezTo>
                <a:close/>
              </a:path>
            </a:pathLst>
          </a:custGeom>
          <a:solidFill>
            <a:schemeClr val="bg1">
              <a:lumMod val="75000"/>
              <a:alpha val="56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PA_椭圆 14">
            <a:extLst>
              <a:ext uri="{FF2B5EF4-FFF2-40B4-BE49-F238E27FC236}">
                <a16:creationId xmlns:a16="http://schemas.microsoft.com/office/drawing/2014/main" xmlns="" id="{B8C4CD6A-7E8F-4EDA-A67A-0DC5CCFEBFB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21560" y="2527351"/>
            <a:ext cx="1058516" cy="1058516"/>
          </a:xfrm>
          <a:prstGeom prst="ellipse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GB" altLang="zh-CN">
                <a:solidFill>
                  <a:schemeClr val="bg1"/>
                </a:solidFill>
              </a:rPr>
              <a:t>60%</a:t>
            </a:r>
          </a:p>
        </p:txBody>
      </p:sp>
      <p:sp>
        <p:nvSpPr>
          <p:cNvPr id="6" name="PA_椭圆 525">
            <a:extLst>
              <a:ext uri="{FF2B5EF4-FFF2-40B4-BE49-F238E27FC236}">
                <a16:creationId xmlns:a16="http://schemas.microsoft.com/office/drawing/2014/main" xmlns="" id="{D3D014F6-6E5E-4A20-8D60-B7366BCEE88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242170" y="2221464"/>
            <a:ext cx="526336" cy="526336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GB" sz="1400">
                <a:solidFill>
                  <a:schemeClr val="bg1"/>
                </a:solidFill>
              </a:rPr>
              <a:t>10%</a:t>
            </a:r>
          </a:p>
        </p:txBody>
      </p:sp>
      <p:sp>
        <p:nvSpPr>
          <p:cNvPr id="7" name="PA_椭圆 528">
            <a:extLst>
              <a:ext uri="{FF2B5EF4-FFF2-40B4-BE49-F238E27FC236}">
                <a16:creationId xmlns:a16="http://schemas.microsoft.com/office/drawing/2014/main" xmlns="" id="{C7EA6E2C-5247-4D55-8CE8-50084DD97AC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754342" y="2584760"/>
            <a:ext cx="805532" cy="805532"/>
          </a:xfrm>
          <a:prstGeom prst="ellipse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GB" altLang="zh-CN">
                <a:solidFill>
                  <a:schemeClr val="bg1"/>
                </a:solidFill>
              </a:rPr>
              <a:t>34%</a:t>
            </a:r>
          </a:p>
        </p:txBody>
      </p:sp>
      <p:sp>
        <p:nvSpPr>
          <p:cNvPr id="8" name="PA_椭圆 1039">
            <a:extLst>
              <a:ext uri="{FF2B5EF4-FFF2-40B4-BE49-F238E27FC236}">
                <a16:creationId xmlns:a16="http://schemas.microsoft.com/office/drawing/2014/main" xmlns="" id="{56C6C3BE-6231-4D37-9218-21504BEECD4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130885" y="3289351"/>
            <a:ext cx="535693" cy="535693"/>
          </a:xfrm>
          <a:prstGeom prst="ellipse">
            <a:avLst/>
          </a:prstGeom>
          <a:solidFill>
            <a:schemeClr val="accent4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GB" altLang="zh-CN" sz="1400">
                <a:solidFill>
                  <a:schemeClr val="bg1"/>
                </a:solidFill>
              </a:rPr>
              <a:t>8%</a:t>
            </a:r>
          </a:p>
        </p:txBody>
      </p:sp>
      <p:sp>
        <p:nvSpPr>
          <p:cNvPr id="9" name="PA_椭圆 1040">
            <a:extLst>
              <a:ext uri="{FF2B5EF4-FFF2-40B4-BE49-F238E27FC236}">
                <a16:creationId xmlns:a16="http://schemas.microsoft.com/office/drawing/2014/main" xmlns="" id="{2AC68434-022E-486B-B3F9-FD348B7D52A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863035" y="2484632"/>
            <a:ext cx="707143" cy="707143"/>
          </a:xfrm>
          <a:prstGeom prst="ellipse">
            <a:avLst/>
          </a:prstGeom>
          <a:solidFill>
            <a:schemeClr val="accent5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GB" altLang="zh-CN" sz="1400">
                <a:solidFill>
                  <a:schemeClr val="bg1"/>
                </a:solidFill>
              </a:rPr>
              <a:t>28%</a:t>
            </a:r>
          </a:p>
        </p:txBody>
      </p:sp>
      <p:grpSp>
        <p:nvGrpSpPr>
          <p:cNvPr id="11" name="PA_组合 1045">
            <a:extLst>
              <a:ext uri="{FF2B5EF4-FFF2-40B4-BE49-F238E27FC236}">
                <a16:creationId xmlns:a16="http://schemas.microsoft.com/office/drawing/2014/main" xmlns="" id="{EAB41E3D-9330-4D6E-BEC0-F78336E68E1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8494417" y="1825485"/>
            <a:ext cx="2611177" cy="3463424"/>
            <a:chOff x="1193500" y="1491637"/>
            <a:chExt cx="3761195" cy="3463424"/>
          </a:xfrm>
        </p:grpSpPr>
        <p:grpSp>
          <p:nvGrpSpPr>
            <p:cNvPr id="14" name="Group 1048">
              <a:extLst>
                <a:ext uri="{FF2B5EF4-FFF2-40B4-BE49-F238E27FC236}">
                  <a16:creationId xmlns:a16="http://schemas.microsoft.com/office/drawing/2014/main" xmlns="" id="{51C764F1-C5E3-43F8-8B04-C6CEA1197429}"/>
                </a:ext>
              </a:extLst>
            </p:cNvPr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21" name="TextBox 1055">
                <a:extLst>
                  <a:ext uri="{FF2B5EF4-FFF2-40B4-BE49-F238E27FC236}">
                    <a16:creationId xmlns:a16="http://schemas.microsoft.com/office/drawing/2014/main" xmlns="" id="{A0BCCAE4-0759-4CAA-8549-939379B3A2A5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2" name="Rectangle 1056">
                <a:extLst>
                  <a:ext uri="{FF2B5EF4-FFF2-40B4-BE49-F238E27FC236}">
                    <a16:creationId xmlns:a16="http://schemas.microsoft.com/office/drawing/2014/main" xmlns="" id="{A754D8E0-FC4F-4382-A728-A4825F896B45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5" name="Group 1049">
              <a:extLst>
                <a:ext uri="{FF2B5EF4-FFF2-40B4-BE49-F238E27FC236}">
                  <a16:creationId xmlns:a16="http://schemas.microsoft.com/office/drawing/2014/main" xmlns="" id="{7EDCBDA6-54AD-456D-A143-01E630B456B3}"/>
                </a:ext>
              </a:extLst>
            </p:cNvPr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19" name="TextBox 1053">
                <a:extLst>
                  <a:ext uri="{FF2B5EF4-FFF2-40B4-BE49-F238E27FC236}">
                    <a16:creationId xmlns:a16="http://schemas.microsoft.com/office/drawing/2014/main" xmlns="" id="{70CE80AD-4D74-49B3-8E45-FB7E4BCBECBD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0" name="Rectangle 1054">
                <a:extLst>
                  <a:ext uri="{FF2B5EF4-FFF2-40B4-BE49-F238E27FC236}">
                    <a16:creationId xmlns:a16="http://schemas.microsoft.com/office/drawing/2014/main" xmlns="" id="{9B61A901-2C9F-47EA-8EAE-722A12BBBFFA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6" name="Group 1050">
              <a:extLst>
                <a:ext uri="{FF2B5EF4-FFF2-40B4-BE49-F238E27FC236}">
                  <a16:creationId xmlns:a16="http://schemas.microsoft.com/office/drawing/2014/main" xmlns="" id="{D17A48AD-1D54-48DB-B709-AE7CC9630081}"/>
                </a:ext>
              </a:extLst>
            </p:cNvPr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17" name="TextBox 1051">
                <a:extLst>
                  <a:ext uri="{FF2B5EF4-FFF2-40B4-BE49-F238E27FC236}">
                    <a16:creationId xmlns:a16="http://schemas.microsoft.com/office/drawing/2014/main" xmlns="" id="{DC226254-FAE6-4A74-BB65-A3DF54101C62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8" name="Rectangle 1052">
                <a:extLst>
                  <a:ext uri="{FF2B5EF4-FFF2-40B4-BE49-F238E27FC236}">
                    <a16:creationId xmlns:a16="http://schemas.microsoft.com/office/drawing/2014/main" xmlns="" id="{38BB8453-1198-4B44-B362-EDFD5B348913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</p:grpSp>
      </p:grpSp>
      <p:cxnSp>
        <p:nvCxnSpPr>
          <p:cNvPr id="12" name="PA_直接连接符 1046">
            <a:extLst>
              <a:ext uri="{FF2B5EF4-FFF2-40B4-BE49-F238E27FC236}">
                <a16:creationId xmlns:a16="http://schemas.microsoft.com/office/drawing/2014/main" xmlns="" id="{A5448579-5792-416D-9DDC-F4043904438B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8391875" y="2838313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A_直接连接符 1047">
            <a:extLst>
              <a:ext uri="{FF2B5EF4-FFF2-40B4-BE49-F238E27FC236}">
                <a16:creationId xmlns:a16="http://schemas.microsoft.com/office/drawing/2014/main" xmlns="" id="{006B6190-1DC4-45A4-A969-81BD83F8CBE0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8391875" y="4177060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A_标题 6">
            <a:extLst>
              <a:ext uri="{FF2B5EF4-FFF2-40B4-BE49-F238E27FC236}">
                <a16:creationId xmlns:a16="http://schemas.microsoft.com/office/drawing/2014/main" xmlns="" id="{957B4E72-1A55-4976-BF36-90E12A8AC631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PA_TextPlaceholder 7">
            <a:extLst>
              <a:ext uri="{FF2B5EF4-FFF2-40B4-BE49-F238E27FC236}">
                <a16:creationId xmlns:a16="http://schemas.microsoft.com/office/drawing/2014/main" xmlns="" id="{E99A23BD-8449-428E-B46E-EC19E1918B19}"/>
              </a:ext>
            </a:extLst>
          </p:cNvPr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7632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2">
            <a:extLst>
              <a:ext uri="{FF2B5EF4-FFF2-40B4-BE49-F238E27FC236}">
                <a16:creationId xmlns:a16="http://schemas.microsoft.com/office/drawing/2014/main" xmlns="" id="{8A85EFC0-28F2-4457-A964-94956DC17B8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457339" y="-28080"/>
            <a:ext cx="2045884" cy="7451724"/>
            <a:chOff x="5269579" y="-28080"/>
            <a:chExt cx="2045884" cy="7451724"/>
          </a:xfrm>
        </p:grpSpPr>
        <p:grpSp>
          <p:nvGrpSpPr>
            <p:cNvPr id="41" name="Group 1">
              <a:extLst>
                <a:ext uri="{FF2B5EF4-FFF2-40B4-BE49-F238E27FC236}">
                  <a16:creationId xmlns:a16="http://schemas.microsoft.com/office/drawing/2014/main" xmlns="" id="{DE291BC5-E489-4941-9D3E-BF99EABD1F8B}"/>
                </a:ext>
              </a:extLst>
            </p:cNvPr>
            <p:cNvGrpSpPr/>
            <p:nvPr/>
          </p:nvGrpSpPr>
          <p:grpSpPr>
            <a:xfrm>
              <a:off x="5269579" y="-28080"/>
              <a:ext cx="2045884" cy="7451724"/>
              <a:chOff x="5269579" y="-28080"/>
              <a:chExt cx="2045884" cy="7451724"/>
            </a:xfrm>
          </p:grpSpPr>
          <p:sp>
            <p:nvSpPr>
              <p:cNvPr id="43" name="Freeform: Shape 10">
                <a:extLst>
                  <a:ext uri="{FF2B5EF4-FFF2-40B4-BE49-F238E27FC236}">
                    <a16:creationId xmlns:a16="http://schemas.microsoft.com/office/drawing/2014/main" xmlns="" id="{D6EE6AE4-B320-40DB-AA5A-E0DE6FEE49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051" y="-28080"/>
                <a:ext cx="782733" cy="3582710"/>
              </a:xfrm>
              <a:custGeom>
                <a:avLst/>
                <a:gdLst>
                  <a:gd name="T0" fmla="*/ 807 w 810"/>
                  <a:gd name="T1" fmla="*/ 3665 h 3713"/>
                  <a:gd name="T2" fmla="*/ 672 w 810"/>
                  <a:gd name="T3" fmla="*/ 3418 h 3713"/>
                  <a:gd name="T4" fmla="*/ 445 w 810"/>
                  <a:gd name="T5" fmla="*/ 3320 h 3713"/>
                  <a:gd name="T6" fmla="*/ 445 w 810"/>
                  <a:gd name="T7" fmla="*/ 0 h 3713"/>
                  <a:gd name="T8" fmla="*/ 365 w 810"/>
                  <a:gd name="T9" fmla="*/ 0 h 3713"/>
                  <a:gd name="T10" fmla="*/ 365 w 810"/>
                  <a:gd name="T11" fmla="*/ 3320 h 3713"/>
                  <a:gd name="T12" fmla="*/ 138 w 810"/>
                  <a:gd name="T13" fmla="*/ 3418 h 3713"/>
                  <a:gd name="T14" fmla="*/ 3 w 810"/>
                  <a:gd name="T15" fmla="*/ 3665 h 3713"/>
                  <a:gd name="T16" fmla="*/ 37 w 810"/>
                  <a:gd name="T17" fmla="*/ 3710 h 3713"/>
                  <a:gd name="T18" fmla="*/ 82 w 810"/>
                  <a:gd name="T19" fmla="*/ 3676 h 3713"/>
                  <a:gd name="T20" fmla="*/ 405 w 810"/>
                  <a:gd name="T21" fmla="*/ 3398 h 3713"/>
                  <a:gd name="T22" fmla="*/ 728 w 810"/>
                  <a:gd name="T23" fmla="*/ 3676 h 3713"/>
                  <a:gd name="T24" fmla="*/ 768 w 810"/>
                  <a:gd name="T25" fmla="*/ 3711 h 3713"/>
                  <a:gd name="T26" fmla="*/ 773 w 810"/>
                  <a:gd name="T27" fmla="*/ 3710 h 3713"/>
                  <a:gd name="T28" fmla="*/ 807 w 810"/>
                  <a:gd name="T29" fmla="*/ 3665 h 3713"/>
                  <a:gd name="T30" fmla="*/ 43 w 810"/>
                  <a:gd name="T31" fmla="*/ 3696 h 3713"/>
                  <a:gd name="T32" fmla="*/ 17 w 810"/>
                  <a:gd name="T33" fmla="*/ 3671 h 3713"/>
                  <a:gd name="T34" fmla="*/ 43 w 810"/>
                  <a:gd name="T35" fmla="*/ 3645 h 3713"/>
                  <a:gd name="T36" fmla="*/ 68 w 810"/>
                  <a:gd name="T37" fmla="*/ 3671 h 3713"/>
                  <a:gd name="T38" fmla="*/ 43 w 810"/>
                  <a:gd name="T39" fmla="*/ 3696 h 3713"/>
                  <a:gd name="T40" fmla="*/ 768 w 810"/>
                  <a:gd name="T41" fmla="*/ 3696 h 3713"/>
                  <a:gd name="T42" fmla="*/ 742 w 810"/>
                  <a:gd name="T43" fmla="*/ 3671 h 3713"/>
                  <a:gd name="T44" fmla="*/ 768 w 810"/>
                  <a:gd name="T45" fmla="*/ 3645 h 3713"/>
                  <a:gd name="T46" fmla="*/ 793 w 810"/>
                  <a:gd name="T47" fmla="*/ 3671 h 3713"/>
                  <a:gd name="T48" fmla="*/ 768 w 810"/>
                  <a:gd name="T49" fmla="*/ 3696 h 3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10" h="3713">
                    <a:moveTo>
                      <a:pt x="807" y="3665"/>
                    </a:moveTo>
                    <a:cubicBezTo>
                      <a:pt x="793" y="3569"/>
                      <a:pt x="745" y="3482"/>
                      <a:pt x="672" y="3418"/>
                    </a:cubicBezTo>
                    <a:cubicBezTo>
                      <a:pt x="608" y="3362"/>
                      <a:pt x="529" y="3329"/>
                      <a:pt x="445" y="3320"/>
                    </a:cubicBezTo>
                    <a:cubicBezTo>
                      <a:pt x="445" y="0"/>
                      <a:pt x="445" y="0"/>
                      <a:pt x="44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5" y="3320"/>
                      <a:pt x="365" y="3320"/>
                      <a:pt x="365" y="3320"/>
                    </a:cubicBezTo>
                    <a:cubicBezTo>
                      <a:pt x="281" y="3329"/>
                      <a:pt x="202" y="3362"/>
                      <a:pt x="138" y="3418"/>
                    </a:cubicBezTo>
                    <a:cubicBezTo>
                      <a:pt x="65" y="3482"/>
                      <a:pt x="17" y="3569"/>
                      <a:pt x="3" y="3665"/>
                    </a:cubicBezTo>
                    <a:cubicBezTo>
                      <a:pt x="0" y="3687"/>
                      <a:pt x="15" y="3707"/>
                      <a:pt x="37" y="3710"/>
                    </a:cubicBezTo>
                    <a:cubicBezTo>
                      <a:pt x="58" y="3713"/>
                      <a:pt x="79" y="3698"/>
                      <a:pt x="82" y="3676"/>
                    </a:cubicBezTo>
                    <a:cubicBezTo>
                      <a:pt x="106" y="3518"/>
                      <a:pt x="244" y="3398"/>
                      <a:pt x="405" y="3398"/>
                    </a:cubicBezTo>
                    <a:cubicBezTo>
                      <a:pt x="566" y="3398"/>
                      <a:pt x="705" y="3518"/>
                      <a:pt x="728" y="3676"/>
                    </a:cubicBezTo>
                    <a:cubicBezTo>
                      <a:pt x="731" y="3696"/>
                      <a:pt x="748" y="3711"/>
                      <a:pt x="768" y="3711"/>
                    </a:cubicBezTo>
                    <a:cubicBezTo>
                      <a:pt x="769" y="3711"/>
                      <a:pt x="771" y="3711"/>
                      <a:pt x="773" y="3710"/>
                    </a:cubicBezTo>
                    <a:cubicBezTo>
                      <a:pt x="795" y="3707"/>
                      <a:pt x="810" y="3687"/>
                      <a:pt x="807" y="3665"/>
                    </a:cubicBezTo>
                    <a:close/>
                    <a:moveTo>
                      <a:pt x="43" y="3696"/>
                    </a:moveTo>
                    <a:cubicBezTo>
                      <a:pt x="29" y="3696"/>
                      <a:pt x="17" y="3685"/>
                      <a:pt x="17" y="3671"/>
                    </a:cubicBezTo>
                    <a:cubicBezTo>
                      <a:pt x="17" y="3657"/>
                      <a:pt x="29" y="3645"/>
                      <a:pt x="43" y="3645"/>
                    </a:cubicBezTo>
                    <a:cubicBezTo>
                      <a:pt x="56" y="3645"/>
                      <a:pt x="68" y="3657"/>
                      <a:pt x="68" y="3671"/>
                    </a:cubicBezTo>
                    <a:cubicBezTo>
                      <a:pt x="68" y="3685"/>
                      <a:pt x="56" y="3696"/>
                      <a:pt x="43" y="3696"/>
                    </a:cubicBezTo>
                    <a:close/>
                    <a:moveTo>
                      <a:pt x="768" y="3696"/>
                    </a:moveTo>
                    <a:cubicBezTo>
                      <a:pt x="754" y="3696"/>
                      <a:pt x="742" y="3685"/>
                      <a:pt x="742" y="3671"/>
                    </a:cubicBezTo>
                    <a:cubicBezTo>
                      <a:pt x="742" y="3657"/>
                      <a:pt x="754" y="3645"/>
                      <a:pt x="768" y="3645"/>
                    </a:cubicBezTo>
                    <a:cubicBezTo>
                      <a:pt x="782" y="3645"/>
                      <a:pt x="793" y="3657"/>
                      <a:pt x="793" y="3671"/>
                    </a:cubicBezTo>
                    <a:cubicBezTo>
                      <a:pt x="793" y="3685"/>
                      <a:pt x="782" y="3696"/>
                      <a:pt x="768" y="369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1">
                <a:extLst>
                  <a:ext uri="{FF2B5EF4-FFF2-40B4-BE49-F238E27FC236}">
                    <a16:creationId xmlns:a16="http://schemas.microsoft.com/office/drawing/2014/main" xmlns="" id="{BB1C927F-E37B-4365-8994-01BBFC9DA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051" y="3594030"/>
                <a:ext cx="782733" cy="3829614"/>
              </a:xfrm>
              <a:custGeom>
                <a:avLst/>
                <a:gdLst>
                  <a:gd name="T0" fmla="*/ 773 w 810"/>
                  <a:gd name="T1" fmla="*/ 4 h 3970"/>
                  <a:gd name="T2" fmla="*/ 728 w 810"/>
                  <a:gd name="T3" fmla="*/ 37 h 3970"/>
                  <a:gd name="T4" fmla="*/ 405 w 810"/>
                  <a:gd name="T5" fmla="*/ 316 h 3970"/>
                  <a:gd name="T6" fmla="*/ 82 w 810"/>
                  <a:gd name="T7" fmla="*/ 37 h 3970"/>
                  <a:gd name="T8" fmla="*/ 37 w 810"/>
                  <a:gd name="T9" fmla="*/ 4 h 3970"/>
                  <a:gd name="T10" fmla="*/ 3 w 810"/>
                  <a:gd name="T11" fmla="*/ 49 h 3970"/>
                  <a:gd name="T12" fmla="*/ 138 w 810"/>
                  <a:gd name="T13" fmla="*/ 296 h 3970"/>
                  <a:gd name="T14" fmla="*/ 365 w 810"/>
                  <a:gd name="T15" fmla="*/ 394 h 3970"/>
                  <a:gd name="T16" fmla="*/ 365 w 810"/>
                  <a:gd name="T17" fmla="*/ 3970 h 3970"/>
                  <a:gd name="T18" fmla="*/ 445 w 810"/>
                  <a:gd name="T19" fmla="*/ 3970 h 3970"/>
                  <a:gd name="T20" fmla="*/ 445 w 810"/>
                  <a:gd name="T21" fmla="*/ 394 h 3970"/>
                  <a:gd name="T22" fmla="*/ 672 w 810"/>
                  <a:gd name="T23" fmla="*/ 296 h 3970"/>
                  <a:gd name="T24" fmla="*/ 807 w 810"/>
                  <a:gd name="T25" fmla="*/ 49 h 3970"/>
                  <a:gd name="T26" fmla="*/ 773 w 810"/>
                  <a:gd name="T27" fmla="*/ 4 h 3970"/>
                  <a:gd name="T28" fmla="*/ 43 w 810"/>
                  <a:gd name="T29" fmla="*/ 69 h 3970"/>
                  <a:gd name="T30" fmla="*/ 17 w 810"/>
                  <a:gd name="T31" fmla="*/ 43 h 3970"/>
                  <a:gd name="T32" fmla="*/ 43 w 810"/>
                  <a:gd name="T33" fmla="*/ 18 h 3970"/>
                  <a:gd name="T34" fmla="*/ 68 w 810"/>
                  <a:gd name="T35" fmla="*/ 43 h 3970"/>
                  <a:gd name="T36" fmla="*/ 43 w 810"/>
                  <a:gd name="T37" fmla="*/ 69 h 3970"/>
                  <a:gd name="T38" fmla="*/ 768 w 810"/>
                  <a:gd name="T39" fmla="*/ 69 h 3970"/>
                  <a:gd name="T40" fmla="*/ 742 w 810"/>
                  <a:gd name="T41" fmla="*/ 43 h 3970"/>
                  <a:gd name="T42" fmla="*/ 768 w 810"/>
                  <a:gd name="T43" fmla="*/ 18 h 3970"/>
                  <a:gd name="T44" fmla="*/ 793 w 810"/>
                  <a:gd name="T45" fmla="*/ 43 h 3970"/>
                  <a:gd name="T46" fmla="*/ 768 w 810"/>
                  <a:gd name="T47" fmla="*/ 69 h 3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10" h="3970">
                    <a:moveTo>
                      <a:pt x="773" y="4"/>
                    </a:moveTo>
                    <a:cubicBezTo>
                      <a:pt x="752" y="0"/>
                      <a:pt x="731" y="16"/>
                      <a:pt x="728" y="37"/>
                    </a:cubicBezTo>
                    <a:cubicBezTo>
                      <a:pt x="705" y="196"/>
                      <a:pt x="566" y="316"/>
                      <a:pt x="405" y="316"/>
                    </a:cubicBezTo>
                    <a:cubicBezTo>
                      <a:pt x="244" y="316"/>
                      <a:pt x="106" y="196"/>
                      <a:pt x="82" y="37"/>
                    </a:cubicBezTo>
                    <a:cubicBezTo>
                      <a:pt x="79" y="16"/>
                      <a:pt x="58" y="0"/>
                      <a:pt x="37" y="4"/>
                    </a:cubicBezTo>
                    <a:cubicBezTo>
                      <a:pt x="15" y="7"/>
                      <a:pt x="0" y="27"/>
                      <a:pt x="3" y="49"/>
                    </a:cubicBezTo>
                    <a:cubicBezTo>
                      <a:pt x="17" y="145"/>
                      <a:pt x="65" y="232"/>
                      <a:pt x="138" y="296"/>
                    </a:cubicBezTo>
                    <a:cubicBezTo>
                      <a:pt x="202" y="351"/>
                      <a:pt x="281" y="385"/>
                      <a:pt x="365" y="394"/>
                    </a:cubicBezTo>
                    <a:cubicBezTo>
                      <a:pt x="365" y="3970"/>
                      <a:pt x="365" y="3970"/>
                      <a:pt x="365" y="3970"/>
                    </a:cubicBezTo>
                    <a:cubicBezTo>
                      <a:pt x="445" y="3970"/>
                      <a:pt x="445" y="3970"/>
                      <a:pt x="445" y="3970"/>
                    </a:cubicBezTo>
                    <a:cubicBezTo>
                      <a:pt x="445" y="394"/>
                      <a:pt x="445" y="394"/>
                      <a:pt x="445" y="394"/>
                    </a:cubicBezTo>
                    <a:cubicBezTo>
                      <a:pt x="529" y="385"/>
                      <a:pt x="608" y="351"/>
                      <a:pt x="672" y="296"/>
                    </a:cubicBezTo>
                    <a:cubicBezTo>
                      <a:pt x="745" y="232"/>
                      <a:pt x="793" y="145"/>
                      <a:pt x="807" y="49"/>
                    </a:cubicBezTo>
                    <a:cubicBezTo>
                      <a:pt x="810" y="27"/>
                      <a:pt x="795" y="7"/>
                      <a:pt x="773" y="4"/>
                    </a:cubicBezTo>
                    <a:close/>
                    <a:moveTo>
                      <a:pt x="43" y="69"/>
                    </a:moveTo>
                    <a:cubicBezTo>
                      <a:pt x="29" y="69"/>
                      <a:pt x="17" y="57"/>
                      <a:pt x="17" y="43"/>
                    </a:cubicBezTo>
                    <a:cubicBezTo>
                      <a:pt x="17" y="29"/>
                      <a:pt x="29" y="18"/>
                      <a:pt x="43" y="18"/>
                    </a:cubicBezTo>
                    <a:cubicBezTo>
                      <a:pt x="56" y="18"/>
                      <a:pt x="68" y="29"/>
                      <a:pt x="68" y="43"/>
                    </a:cubicBezTo>
                    <a:cubicBezTo>
                      <a:pt x="68" y="57"/>
                      <a:pt x="56" y="69"/>
                      <a:pt x="43" y="69"/>
                    </a:cubicBezTo>
                    <a:close/>
                    <a:moveTo>
                      <a:pt x="768" y="69"/>
                    </a:moveTo>
                    <a:cubicBezTo>
                      <a:pt x="754" y="69"/>
                      <a:pt x="742" y="57"/>
                      <a:pt x="742" y="43"/>
                    </a:cubicBezTo>
                    <a:cubicBezTo>
                      <a:pt x="742" y="29"/>
                      <a:pt x="754" y="18"/>
                      <a:pt x="768" y="18"/>
                    </a:cubicBezTo>
                    <a:cubicBezTo>
                      <a:pt x="782" y="18"/>
                      <a:pt x="793" y="29"/>
                      <a:pt x="793" y="43"/>
                    </a:cubicBezTo>
                    <a:cubicBezTo>
                      <a:pt x="793" y="57"/>
                      <a:pt x="782" y="69"/>
                      <a:pt x="768" y="6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5" name="Group 36">
                <a:extLst>
                  <a:ext uri="{FF2B5EF4-FFF2-40B4-BE49-F238E27FC236}">
                    <a16:creationId xmlns:a16="http://schemas.microsoft.com/office/drawing/2014/main" xmlns="" id="{127C84FC-1B63-43F0-BBBA-2624A78E27DA}"/>
                  </a:ext>
                </a:extLst>
              </p:cNvPr>
              <p:cNvGrpSpPr/>
              <p:nvPr/>
            </p:nvGrpSpPr>
            <p:grpSpPr>
              <a:xfrm>
                <a:off x="6134325" y="3447675"/>
                <a:ext cx="306185" cy="306185"/>
                <a:chOff x="1981200" y="163513"/>
                <a:chExt cx="609600" cy="609600"/>
              </a:xfrm>
              <a:solidFill>
                <a:schemeClr val="accent4"/>
              </a:solidFill>
              <a:effectLst/>
            </p:grpSpPr>
            <p:sp>
              <p:nvSpPr>
                <p:cNvPr id="47" name="Freeform: Shape 37">
                  <a:extLst>
                    <a:ext uri="{FF2B5EF4-FFF2-40B4-BE49-F238E27FC236}">
                      <a16:creationId xmlns:a16="http://schemas.microsoft.com/office/drawing/2014/main" xmlns="" id="{C4E20BA7-04B4-4B47-A05F-9EE111E437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81200" y="163513"/>
                  <a:ext cx="609600" cy="609600"/>
                </a:xfrm>
                <a:custGeom>
                  <a:avLst/>
                  <a:gdLst>
                    <a:gd name="T0" fmla="*/ 456 w 912"/>
                    <a:gd name="T1" fmla="*/ 912 h 912"/>
                    <a:gd name="T2" fmla="*/ 0 w 912"/>
                    <a:gd name="T3" fmla="*/ 456 h 912"/>
                    <a:gd name="T4" fmla="*/ 456 w 912"/>
                    <a:gd name="T5" fmla="*/ 0 h 912"/>
                    <a:gd name="T6" fmla="*/ 912 w 912"/>
                    <a:gd name="T7" fmla="*/ 456 h 912"/>
                    <a:gd name="T8" fmla="*/ 456 w 912"/>
                    <a:gd name="T9" fmla="*/ 912 h 912"/>
                    <a:gd name="T10" fmla="*/ 456 w 912"/>
                    <a:gd name="T11" fmla="*/ 114 h 912"/>
                    <a:gd name="T12" fmla="*/ 114 w 912"/>
                    <a:gd name="T13" fmla="*/ 456 h 912"/>
                    <a:gd name="T14" fmla="*/ 456 w 912"/>
                    <a:gd name="T15" fmla="*/ 798 h 912"/>
                    <a:gd name="T16" fmla="*/ 798 w 912"/>
                    <a:gd name="T17" fmla="*/ 456 h 912"/>
                    <a:gd name="T18" fmla="*/ 456 w 912"/>
                    <a:gd name="T19" fmla="*/ 114 h 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12" h="912">
                      <a:moveTo>
                        <a:pt x="456" y="912"/>
                      </a:moveTo>
                      <a:cubicBezTo>
                        <a:pt x="204" y="912"/>
                        <a:pt x="0" y="708"/>
                        <a:pt x="0" y="456"/>
                      </a:cubicBezTo>
                      <a:cubicBezTo>
                        <a:pt x="0" y="205"/>
                        <a:pt x="204" y="0"/>
                        <a:pt x="456" y="0"/>
                      </a:cubicBezTo>
                      <a:cubicBezTo>
                        <a:pt x="707" y="0"/>
                        <a:pt x="912" y="205"/>
                        <a:pt x="912" y="456"/>
                      </a:cubicBezTo>
                      <a:cubicBezTo>
                        <a:pt x="912" y="708"/>
                        <a:pt x="707" y="912"/>
                        <a:pt x="456" y="912"/>
                      </a:cubicBezTo>
                      <a:close/>
                      <a:moveTo>
                        <a:pt x="456" y="114"/>
                      </a:moveTo>
                      <a:cubicBezTo>
                        <a:pt x="267" y="114"/>
                        <a:pt x="114" y="267"/>
                        <a:pt x="114" y="456"/>
                      </a:cubicBezTo>
                      <a:cubicBezTo>
                        <a:pt x="114" y="645"/>
                        <a:pt x="267" y="798"/>
                        <a:pt x="456" y="798"/>
                      </a:cubicBezTo>
                      <a:cubicBezTo>
                        <a:pt x="644" y="798"/>
                        <a:pt x="798" y="645"/>
                        <a:pt x="798" y="456"/>
                      </a:cubicBezTo>
                      <a:cubicBezTo>
                        <a:pt x="798" y="267"/>
                        <a:pt x="644" y="114"/>
                        <a:pt x="456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38">
                  <a:extLst>
                    <a:ext uri="{FF2B5EF4-FFF2-40B4-BE49-F238E27FC236}">
                      <a16:creationId xmlns:a16="http://schemas.microsoft.com/office/drawing/2014/main" xmlns="" id="{796C20C1-D2C7-4C4D-8B59-F45F7D8229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78050" y="328613"/>
                  <a:ext cx="261938" cy="209550"/>
                </a:xfrm>
                <a:custGeom>
                  <a:avLst/>
                  <a:gdLst>
                    <a:gd name="T0" fmla="*/ 199 w 394"/>
                    <a:gd name="T1" fmla="*/ 112 h 313"/>
                    <a:gd name="T2" fmla="*/ 162 w 394"/>
                    <a:gd name="T3" fmla="*/ 105 h 313"/>
                    <a:gd name="T4" fmla="*/ 136 w 394"/>
                    <a:gd name="T5" fmla="*/ 108 h 313"/>
                    <a:gd name="T6" fmla="*/ 0 w 394"/>
                    <a:gd name="T7" fmla="*/ 42 h 313"/>
                    <a:gd name="T8" fmla="*/ 60 w 394"/>
                    <a:gd name="T9" fmla="*/ 187 h 313"/>
                    <a:gd name="T10" fmla="*/ 57 w 394"/>
                    <a:gd name="T11" fmla="*/ 209 h 313"/>
                    <a:gd name="T12" fmla="*/ 162 w 394"/>
                    <a:gd name="T13" fmla="*/ 313 h 313"/>
                    <a:gd name="T14" fmla="*/ 266 w 394"/>
                    <a:gd name="T15" fmla="*/ 209 h 313"/>
                    <a:gd name="T16" fmla="*/ 266 w 394"/>
                    <a:gd name="T17" fmla="*/ 203 h 313"/>
                    <a:gd name="T18" fmla="*/ 394 w 394"/>
                    <a:gd name="T19" fmla="*/ 0 h 313"/>
                    <a:gd name="T20" fmla="*/ 199 w 394"/>
                    <a:gd name="T21" fmla="*/ 112 h 313"/>
                    <a:gd name="T22" fmla="*/ 162 w 394"/>
                    <a:gd name="T23" fmla="*/ 248 h 313"/>
                    <a:gd name="T24" fmla="*/ 123 w 394"/>
                    <a:gd name="T25" fmla="*/ 209 h 313"/>
                    <a:gd name="T26" fmla="*/ 162 w 394"/>
                    <a:gd name="T27" fmla="*/ 170 h 313"/>
                    <a:gd name="T28" fmla="*/ 200 w 394"/>
                    <a:gd name="T29" fmla="*/ 209 h 313"/>
                    <a:gd name="T30" fmla="*/ 162 w 394"/>
                    <a:gd name="T31" fmla="*/ 248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94" h="313">
                      <a:moveTo>
                        <a:pt x="199" y="112"/>
                      </a:moveTo>
                      <a:cubicBezTo>
                        <a:pt x="188" y="107"/>
                        <a:pt x="175" y="105"/>
                        <a:pt x="162" y="105"/>
                      </a:cubicBezTo>
                      <a:cubicBezTo>
                        <a:pt x="153" y="105"/>
                        <a:pt x="145" y="106"/>
                        <a:pt x="136" y="108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60" y="187"/>
                        <a:pt x="60" y="187"/>
                        <a:pt x="60" y="187"/>
                      </a:cubicBezTo>
                      <a:cubicBezTo>
                        <a:pt x="58" y="194"/>
                        <a:pt x="57" y="201"/>
                        <a:pt x="57" y="209"/>
                      </a:cubicBezTo>
                      <a:cubicBezTo>
                        <a:pt x="57" y="267"/>
                        <a:pt x="104" y="313"/>
                        <a:pt x="162" y="313"/>
                      </a:cubicBezTo>
                      <a:cubicBezTo>
                        <a:pt x="219" y="313"/>
                        <a:pt x="266" y="267"/>
                        <a:pt x="266" y="209"/>
                      </a:cubicBezTo>
                      <a:cubicBezTo>
                        <a:pt x="266" y="207"/>
                        <a:pt x="266" y="205"/>
                        <a:pt x="266" y="203"/>
                      </a:cubicBezTo>
                      <a:cubicBezTo>
                        <a:pt x="394" y="0"/>
                        <a:pt x="394" y="0"/>
                        <a:pt x="394" y="0"/>
                      </a:cubicBezTo>
                      <a:lnTo>
                        <a:pt x="199" y="112"/>
                      </a:lnTo>
                      <a:close/>
                      <a:moveTo>
                        <a:pt x="162" y="248"/>
                      </a:moveTo>
                      <a:cubicBezTo>
                        <a:pt x="140" y="248"/>
                        <a:pt x="123" y="230"/>
                        <a:pt x="123" y="209"/>
                      </a:cubicBezTo>
                      <a:cubicBezTo>
                        <a:pt x="123" y="188"/>
                        <a:pt x="140" y="170"/>
                        <a:pt x="162" y="170"/>
                      </a:cubicBezTo>
                      <a:cubicBezTo>
                        <a:pt x="183" y="170"/>
                        <a:pt x="200" y="188"/>
                        <a:pt x="200" y="209"/>
                      </a:cubicBezTo>
                      <a:cubicBezTo>
                        <a:pt x="200" y="230"/>
                        <a:pt x="183" y="248"/>
                        <a:pt x="162" y="2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39">
                  <a:extLst>
                    <a:ext uri="{FF2B5EF4-FFF2-40B4-BE49-F238E27FC236}">
                      <a16:creationId xmlns:a16="http://schemas.microsoft.com/office/drawing/2014/main" xmlns="" id="{FCF81802-3266-4730-BC42-6CCAB43B7A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81200" y="163513"/>
                  <a:ext cx="609600" cy="609600"/>
                </a:xfrm>
                <a:custGeom>
                  <a:avLst/>
                  <a:gdLst>
                    <a:gd name="T0" fmla="*/ 456 w 912"/>
                    <a:gd name="T1" fmla="*/ 0 h 912"/>
                    <a:gd name="T2" fmla="*/ 0 w 912"/>
                    <a:gd name="T3" fmla="*/ 456 h 912"/>
                    <a:gd name="T4" fmla="*/ 456 w 912"/>
                    <a:gd name="T5" fmla="*/ 912 h 912"/>
                    <a:gd name="T6" fmla="*/ 912 w 912"/>
                    <a:gd name="T7" fmla="*/ 456 h 912"/>
                    <a:gd name="T8" fmla="*/ 456 w 912"/>
                    <a:gd name="T9" fmla="*/ 0 h 912"/>
                    <a:gd name="T10" fmla="*/ 477 w 912"/>
                    <a:gd name="T11" fmla="*/ 797 h 912"/>
                    <a:gd name="T12" fmla="*/ 477 w 912"/>
                    <a:gd name="T13" fmla="*/ 754 h 912"/>
                    <a:gd name="T14" fmla="*/ 453 w 912"/>
                    <a:gd name="T15" fmla="*/ 730 h 912"/>
                    <a:gd name="T16" fmla="*/ 429 w 912"/>
                    <a:gd name="T17" fmla="*/ 754 h 912"/>
                    <a:gd name="T18" fmla="*/ 429 w 912"/>
                    <a:gd name="T19" fmla="*/ 797 h 912"/>
                    <a:gd name="T20" fmla="*/ 115 w 912"/>
                    <a:gd name="T21" fmla="*/ 479 h 912"/>
                    <a:gd name="T22" fmla="*/ 157 w 912"/>
                    <a:gd name="T23" fmla="*/ 479 h 912"/>
                    <a:gd name="T24" fmla="*/ 181 w 912"/>
                    <a:gd name="T25" fmla="*/ 455 h 912"/>
                    <a:gd name="T26" fmla="*/ 157 w 912"/>
                    <a:gd name="T27" fmla="*/ 431 h 912"/>
                    <a:gd name="T28" fmla="*/ 115 w 912"/>
                    <a:gd name="T29" fmla="*/ 431 h 912"/>
                    <a:gd name="T30" fmla="*/ 431 w 912"/>
                    <a:gd name="T31" fmla="*/ 115 h 912"/>
                    <a:gd name="T32" fmla="*/ 431 w 912"/>
                    <a:gd name="T33" fmla="*/ 159 h 912"/>
                    <a:gd name="T34" fmla="*/ 456 w 912"/>
                    <a:gd name="T35" fmla="*/ 183 h 912"/>
                    <a:gd name="T36" fmla="*/ 480 w 912"/>
                    <a:gd name="T37" fmla="*/ 159 h 912"/>
                    <a:gd name="T38" fmla="*/ 480 w 912"/>
                    <a:gd name="T39" fmla="*/ 115 h 912"/>
                    <a:gd name="T40" fmla="*/ 797 w 912"/>
                    <a:gd name="T41" fmla="*/ 433 h 912"/>
                    <a:gd name="T42" fmla="*/ 752 w 912"/>
                    <a:gd name="T43" fmla="*/ 433 h 912"/>
                    <a:gd name="T44" fmla="*/ 728 w 912"/>
                    <a:gd name="T45" fmla="*/ 458 h 912"/>
                    <a:gd name="T46" fmla="*/ 752 w 912"/>
                    <a:gd name="T47" fmla="*/ 482 h 912"/>
                    <a:gd name="T48" fmla="*/ 796 w 912"/>
                    <a:gd name="T49" fmla="*/ 482 h 912"/>
                    <a:gd name="T50" fmla="*/ 477 w 912"/>
                    <a:gd name="T51" fmla="*/ 797 h 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912" h="912">
                      <a:moveTo>
                        <a:pt x="456" y="0"/>
                      </a:moveTo>
                      <a:cubicBezTo>
                        <a:pt x="204" y="0"/>
                        <a:pt x="0" y="205"/>
                        <a:pt x="0" y="456"/>
                      </a:cubicBezTo>
                      <a:cubicBezTo>
                        <a:pt x="0" y="708"/>
                        <a:pt x="204" y="912"/>
                        <a:pt x="456" y="912"/>
                      </a:cubicBezTo>
                      <a:cubicBezTo>
                        <a:pt x="707" y="912"/>
                        <a:pt x="912" y="708"/>
                        <a:pt x="912" y="456"/>
                      </a:cubicBezTo>
                      <a:cubicBezTo>
                        <a:pt x="912" y="205"/>
                        <a:pt x="707" y="0"/>
                        <a:pt x="456" y="0"/>
                      </a:cubicBezTo>
                      <a:close/>
                      <a:moveTo>
                        <a:pt x="477" y="797"/>
                      </a:moveTo>
                      <a:cubicBezTo>
                        <a:pt x="477" y="754"/>
                        <a:pt x="477" y="754"/>
                        <a:pt x="477" y="754"/>
                      </a:cubicBezTo>
                      <a:cubicBezTo>
                        <a:pt x="477" y="741"/>
                        <a:pt x="467" y="730"/>
                        <a:pt x="453" y="730"/>
                      </a:cubicBezTo>
                      <a:cubicBezTo>
                        <a:pt x="440" y="730"/>
                        <a:pt x="429" y="741"/>
                        <a:pt x="429" y="754"/>
                      </a:cubicBezTo>
                      <a:cubicBezTo>
                        <a:pt x="429" y="797"/>
                        <a:pt x="429" y="797"/>
                        <a:pt x="429" y="797"/>
                      </a:cubicBezTo>
                      <a:cubicBezTo>
                        <a:pt x="261" y="784"/>
                        <a:pt x="126" y="648"/>
                        <a:pt x="115" y="479"/>
                      </a:cubicBezTo>
                      <a:cubicBezTo>
                        <a:pt x="157" y="479"/>
                        <a:pt x="157" y="479"/>
                        <a:pt x="157" y="479"/>
                      </a:cubicBezTo>
                      <a:cubicBezTo>
                        <a:pt x="170" y="479"/>
                        <a:pt x="181" y="469"/>
                        <a:pt x="181" y="455"/>
                      </a:cubicBezTo>
                      <a:cubicBezTo>
                        <a:pt x="181" y="442"/>
                        <a:pt x="170" y="431"/>
                        <a:pt x="157" y="431"/>
                      </a:cubicBezTo>
                      <a:cubicBezTo>
                        <a:pt x="115" y="431"/>
                        <a:pt x="115" y="431"/>
                        <a:pt x="115" y="431"/>
                      </a:cubicBezTo>
                      <a:cubicBezTo>
                        <a:pt x="127" y="262"/>
                        <a:pt x="262" y="127"/>
                        <a:pt x="431" y="115"/>
                      </a:cubicBezTo>
                      <a:cubicBezTo>
                        <a:pt x="431" y="159"/>
                        <a:pt x="431" y="159"/>
                        <a:pt x="431" y="159"/>
                      </a:cubicBezTo>
                      <a:cubicBezTo>
                        <a:pt x="431" y="172"/>
                        <a:pt x="442" y="183"/>
                        <a:pt x="456" y="183"/>
                      </a:cubicBezTo>
                      <a:cubicBezTo>
                        <a:pt x="469" y="183"/>
                        <a:pt x="480" y="172"/>
                        <a:pt x="480" y="159"/>
                      </a:cubicBezTo>
                      <a:cubicBezTo>
                        <a:pt x="480" y="115"/>
                        <a:pt x="480" y="115"/>
                        <a:pt x="480" y="115"/>
                      </a:cubicBezTo>
                      <a:cubicBezTo>
                        <a:pt x="650" y="127"/>
                        <a:pt x="785" y="263"/>
                        <a:pt x="797" y="433"/>
                      </a:cubicBezTo>
                      <a:cubicBezTo>
                        <a:pt x="752" y="433"/>
                        <a:pt x="752" y="433"/>
                        <a:pt x="752" y="433"/>
                      </a:cubicBezTo>
                      <a:cubicBezTo>
                        <a:pt x="739" y="433"/>
                        <a:pt x="728" y="444"/>
                        <a:pt x="728" y="458"/>
                      </a:cubicBezTo>
                      <a:cubicBezTo>
                        <a:pt x="728" y="471"/>
                        <a:pt x="739" y="482"/>
                        <a:pt x="752" y="482"/>
                      </a:cubicBezTo>
                      <a:cubicBezTo>
                        <a:pt x="796" y="482"/>
                        <a:pt x="796" y="482"/>
                        <a:pt x="796" y="482"/>
                      </a:cubicBezTo>
                      <a:cubicBezTo>
                        <a:pt x="784" y="651"/>
                        <a:pt x="647" y="786"/>
                        <a:pt x="477" y="7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6" name="Freeform: Shape 58">
                <a:extLst>
                  <a:ext uri="{FF2B5EF4-FFF2-40B4-BE49-F238E27FC236}">
                    <a16:creationId xmlns:a16="http://schemas.microsoft.com/office/drawing/2014/main" xmlns="" id="{068F3794-8E98-4954-9AFD-7FA23300AF44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V="1">
                <a:off x="5269579" y="1577327"/>
                <a:ext cx="2045884" cy="1504983"/>
              </a:xfrm>
              <a:custGeom>
                <a:avLst/>
                <a:gdLst>
                  <a:gd name="T0" fmla="*/ 71 w 645"/>
                  <a:gd name="T1" fmla="*/ 939 h 939"/>
                  <a:gd name="T2" fmla="*/ 0 w 645"/>
                  <a:gd name="T3" fmla="*/ 868 h 939"/>
                  <a:gd name="T4" fmla="*/ 0 w 645"/>
                  <a:gd name="T5" fmla="*/ 120 h 939"/>
                  <a:gd name="T6" fmla="*/ 71 w 645"/>
                  <a:gd name="T7" fmla="*/ 49 h 939"/>
                  <a:gd name="T8" fmla="*/ 261 w 645"/>
                  <a:gd name="T9" fmla="*/ 49 h 939"/>
                  <a:gd name="T10" fmla="*/ 324 w 645"/>
                  <a:gd name="T11" fmla="*/ 0 h 939"/>
                  <a:gd name="T12" fmla="*/ 387 w 645"/>
                  <a:gd name="T13" fmla="*/ 49 h 939"/>
                  <a:gd name="T14" fmla="*/ 575 w 645"/>
                  <a:gd name="T15" fmla="*/ 49 h 939"/>
                  <a:gd name="T16" fmla="*/ 645 w 645"/>
                  <a:gd name="T17" fmla="*/ 120 h 939"/>
                  <a:gd name="T18" fmla="*/ 645 w 645"/>
                  <a:gd name="T19" fmla="*/ 868 h 939"/>
                  <a:gd name="T20" fmla="*/ 575 w 645"/>
                  <a:gd name="T21" fmla="*/ 939 h 939"/>
                  <a:gd name="T22" fmla="*/ 71 w 645"/>
                  <a:gd name="T23" fmla="*/ 939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5" h="939">
                    <a:moveTo>
                      <a:pt x="71" y="939"/>
                    </a:moveTo>
                    <a:cubicBezTo>
                      <a:pt x="32" y="939"/>
                      <a:pt x="0" y="907"/>
                      <a:pt x="0" y="86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81"/>
                      <a:pt x="32" y="49"/>
                      <a:pt x="71" y="49"/>
                    </a:cubicBezTo>
                    <a:cubicBezTo>
                      <a:pt x="261" y="49"/>
                      <a:pt x="261" y="49"/>
                      <a:pt x="261" y="49"/>
                    </a:cubicBezTo>
                    <a:cubicBezTo>
                      <a:pt x="291" y="49"/>
                      <a:pt x="317" y="28"/>
                      <a:pt x="324" y="0"/>
                    </a:cubicBezTo>
                    <a:cubicBezTo>
                      <a:pt x="331" y="28"/>
                      <a:pt x="357" y="49"/>
                      <a:pt x="387" y="49"/>
                    </a:cubicBezTo>
                    <a:cubicBezTo>
                      <a:pt x="575" y="49"/>
                      <a:pt x="575" y="49"/>
                      <a:pt x="575" y="49"/>
                    </a:cubicBezTo>
                    <a:cubicBezTo>
                      <a:pt x="614" y="49"/>
                      <a:pt x="645" y="81"/>
                      <a:pt x="645" y="120"/>
                    </a:cubicBezTo>
                    <a:cubicBezTo>
                      <a:pt x="645" y="868"/>
                      <a:pt x="645" y="868"/>
                      <a:pt x="645" y="868"/>
                    </a:cubicBezTo>
                    <a:cubicBezTo>
                      <a:pt x="645" y="907"/>
                      <a:pt x="614" y="939"/>
                      <a:pt x="575" y="939"/>
                    </a:cubicBezTo>
                    <a:lnTo>
                      <a:pt x="71" y="93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accent4"/>
                </a:solidFill>
                <a:round/>
                <a:headEnd/>
                <a:tailEnd/>
              </a:ln>
              <a:effectLst/>
            </p:spPr>
            <p:txBody>
              <a:bodyPr vert="horz" wrap="square" lIns="0" tIns="540000" rIns="0" bIns="0" anchor="t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ysClr val="windowText" lastClr="000000"/>
                    </a:solidFill>
                  </a:rPr>
                  <a:t>此部分内容作为文字</a:t>
                </a:r>
                <a:br>
                  <a:rPr lang="zh-CN" altLang="en-US" sz="1000">
                    <a:solidFill>
                      <a:sysClr val="windowText" lastClr="000000"/>
                    </a:solidFill>
                  </a:rPr>
                </a:br>
                <a:r>
                  <a:rPr lang="zh-CN" altLang="en-US" sz="1000">
                    <a:solidFill>
                      <a:sysClr val="windowText" lastClr="000000"/>
                    </a:solidFill>
                  </a:rPr>
                  <a:t>排版占位显示（建议</a:t>
                </a:r>
                <a:br>
                  <a:rPr lang="zh-CN" altLang="en-US" sz="1000">
                    <a:solidFill>
                      <a:sysClr val="windowText" lastClr="000000"/>
                    </a:solidFill>
                  </a:rPr>
                </a:br>
                <a:r>
                  <a:rPr lang="zh-CN" altLang="en-US" sz="1000">
                    <a:solidFill>
                      <a:sysClr val="windowText" lastClr="000000"/>
                    </a:solidFill>
                  </a:rPr>
                  <a:t>使用主题字体）。</a:t>
                </a:r>
              </a:p>
            </p:txBody>
          </p:sp>
        </p:grpSp>
        <p:sp>
          <p:nvSpPr>
            <p:cNvPr id="42" name="Rectangle 65">
              <a:extLst>
                <a:ext uri="{FF2B5EF4-FFF2-40B4-BE49-F238E27FC236}">
                  <a16:creationId xmlns:a16="http://schemas.microsoft.com/office/drawing/2014/main" xmlns="" id="{2AF1FFBB-3CD4-41F1-9889-0A308E710520}"/>
                </a:ext>
              </a:extLst>
            </p:cNvPr>
            <p:cNvSpPr/>
            <p:nvPr/>
          </p:nvSpPr>
          <p:spPr>
            <a:xfrm>
              <a:off x="5681406" y="1667079"/>
              <a:ext cx="1261884" cy="415498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5" name="PA_组合 4">
            <a:extLst>
              <a:ext uri="{FF2B5EF4-FFF2-40B4-BE49-F238E27FC236}">
                <a16:creationId xmlns:a16="http://schemas.microsoft.com/office/drawing/2014/main" xmlns="" id="{64F7F681-B767-427B-9052-FA4B1899CCB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26602" y="-28080"/>
            <a:ext cx="2045884" cy="7451725"/>
            <a:chOff x="2670543" y="-28080"/>
            <a:chExt cx="2045884" cy="7451725"/>
          </a:xfrm>
        </p:grpSpPr>
        <p:sp>
          <p:nvSpPr>
            <p:cNvPr id="28" name="Freeform: Shape 8">
              <a:extLst>
                <a:ext uri="{FF2B5EF4-FFF2-40B4-BE49-F238E27FC236}">
                  <a16:creationId xmlns:a16="http://schemas.microsoft.com/office/drawing/2014/main" xmlns="" id="{73ABD821-0700-4785-861B-0FCAF7808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660" y="-28080"/>
              <a:ext cx="1308057" cy="3543312"/>
            </a:xfrm>
            <a:custGeom>
              <a:avLst/>
              <a:gdLst>
                <a:gd name="T0" fmla="*/ 1351 w 1354"/>
                <a:gd name="T1" fmla="*/ 3624 h 3673"/>
                <a:gd name="T2" fmla="*/ 1124 w 1354"/>
                <a:gd name="T3" fmla="*/ 3211 h 3673"/>
                <a:gd name="T4" fmla="*/ 717 w 1354"/>
                <a:gd name="T5" fmla="*/ 3045 h 3673"/>
                <a:gd name="T6" fmla="*/ 717 w 1354"/>
                <a:gd name="T7" fmla="*/ 0 h 3673"/>
                <a:gd name="T8" fmla="*/ 637 w 1354"/>
                <a:gd name="T9" fmla="*/ 0 h 3673"/>
                <a:gd name="T10" fmla="*/ 637 w 1354"/>
                <a:gd name="T11" fmla="*/ 3045 h 3673"/>
                <a:gd name="T12" fmla="*/ 230 w 1354"/>
                <a:gd name="T13" fmla="*/ 3211 h 3673"/>
                <a:gd name="T14" fmla="*/ 3 w 1354"/>
                <a:gd name="T15" fmla="*/ 3624 h 3673"/>
                <a:gd name="T16" fmla="*/ 37 w 1354"/>
                <a:gd name="T17" fmla="*/ 3670 h 3673"/>
                <a:gd name="T18" fmla="*/ 43 w 1354"/>
                <a:gd name="T19" fmla="*/ 3670 h 3673"/>
                <a:gd name="T20" fmla="*/ 82 w 1354"/>
                <a:gd name="T21" fmla="*/ 3636 h 3673"/>
                <a:gd name="T22" fmla="*/ 677 w 1354"/>
                <a:gd name="T23" fmla="*/ 3123 h 3673"/>
                <a:gd name="T24" fmla="*/ 1272 w 1354"/>
                <a:gd name="T25" fmla="*/ 3636 h 3673"/>
                <a:gd name="T26" fmla="*/ 1317 w 1354"/>
                <a:gd name="T27" fmla="*/ 3670 h 3673"/>
                <a:gd name="T28" fmla="*/ 1351 w 1354"/>
                <a:gd name="T29" fmla="*/ 3624 h 3673"/>
                <a:gd name="T30" fmla="*/ 42 w 1354"/>
                <a:gd name="T31" fmla="*/ 3655 h 3673"/>
                <a:gd name="T32" fmla="*/ 17 w 1354"/>
                <a:gd name="T33" fmla="*/ 3630 h 3673"/>
                <a:gd name="T34" fmla="*/ 42 w 1354"/>
                <a:gd name="T35" fmla="*/ 3605 h 3673"/>
                <a:gd name="T36" fmla="*/ 68 w 1354"/>
                <a:gd name="T37" fmla="*/ 3630 h 3673"/>
                <a:gd name="T38" fmla="*/ 42 w 1354"/>
                <a:gd name="T39" fmla="*/ 3655 h 3673"/>
                <a:gd name="T40" fmla="*/ 1311 w 1354"/>
                <a:gd name="T41" fmla="*/ 3655 h 3673"/>
                <a:gd name="T42" fmla="*/ 1286 w 1354"/>
                <a:gd name="T43" fmla="*/ 3630 h 3673"/>
                <a:gd name="T44" fmla="*/ 1311 w 1354"/>
                <a:gd name="T45" fmla="*/ 3605 h 3673"/>
                <a:gd name="T46" fmla="*/ 1337 w 1354"/>
                <a:gd name="T47" fmla="*/ 3630 h 3673"/>
                <a:gd name="T48" fmla="*/ 1311 w 1354"/>
                <a:gd name="T49" fmla="*/ 3655 h 3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4" h="3673">
                  <a:moveTo>
                    <a:pt x="1351" y="3624"/>
                  </a:moveTo>
                  <a:cubicBezTo>
                    <a:pt x="1327" y="3464"/>
                    <a:pt x="1247" y="3317"/>
                    <a:pt x="1124" y="3211"/>
                  </a:cubicBezTo>
                  <a:cubicBezTo>
                    <a:pt x="1010" y="3112"/>
                    <a:pt x="867" y="3053"/>
                    <a:pt x="717" y="3045"/>
                  </a:cubicBezTo>
                  <a:cubicBezTo>
                    <a:pt x="717" y="0"/>
                    <a:pt x="717" y="0"/>
                    <a:pt x="717" y="0"/>
                  </a:cubicBezTo>
                  <a:cubicBezTo>
                    <a:pt x="637" y="0"/>
                    <a:pt x="637" y="0"/>
                    <a:pt x="637" y="0"/>
                  </a:cubicBezTo>
                  <a:cubicBezTo>
                    <a:pt x="637" y="3045"/>
                    <a:pt x="637" y="3045"/>
                    <a:pt x="637" y="3045"/>
                  </a:cubicBezTo>
                  <a:cubicBezTo>
                    <a:pt x="487" y="3053"/>
                    <a:pt x="344" y="3112"/>
                    <a:pt x="230" y="3211"/>
                  </a:cubicBezTo>
                  <a:cubicBezTo>
                    <a:pt x="107" y="3317"/>
                    <a:pt x="27" y="3464"/>
                    <a:pt x="3" y="3624"/>
                  </a:cubicBezTo>
                  <a:cubicBezTo>
                    <a:pt x="0" y="3646"/>
                    <a:pt x="15" y="3666"/>
                    <a:pt x="37" y="3670"/>
                  </a:cubicBezTo>
                  <a:cubicBezTo>
                    <a:pt x="39" y="3670"/>
                    <a:pt x="41" y="3670"/>
                    <a:pt x="43" y="3670"/>
                  </a:cubicBezTo>
                  <a:cubicBezTo>
                    <a:pt x="62" y="3670"/>
                    <a:pt x="79" y="3656"/>
                    <a:pt x="82" y="3636"/>
                  </a:cubicBezTo>
                  <a:cubicBezTo>
                    <a:pt x="125" y="3344"/>
                    <a:pt x="381" y="3123"/>
                    <a:pt x="677" y="3123"/>
                  </a:cubicBezTo>
                  <a:cubicBezTo>
                    <a:pt x="973" y="3123"/>
                    <a:pt x="1229" y="3344"/>
                    <a:pt x="1272" y="3636"/>
                  </a:cubicBezTo>
                  <a:cubicBezTo>
                    <a:pt x="1275" y="3658"/>
                    <a:pt x="1295" y="3673"/>
                    <a:pt x="1317" y="3670"/>
                  </a:cubicBezTo>
                  <a:cubicBezTo>
                    <a:pt x="1339" y="3666"/>
                    <a:pt x="1354" y="3646"/>
                    <a:pt x="1351" y="3624"/>
                  </a:cubicBezTo>
                  <a:close/>
                  <a:moveTo>
                    <a:pt x="42" y="3655"/>
                  </a:moveTo>
                  <a:cubicBezTo>
                    <a:pt x="29" y="3655"/>
                    <a:pt x="17" y="3644"/>
                    <a:pt x="17" y="3630"/>
                  </a:cubicBezTo>
                  <a:cubicBezTo>
                    <a:pt x="17" y="3616"/>
                    <a:pt x="29" y="3605"/>
                    <a:pt x="42" y="3605"/>
                  </a:cubicBezTo>
                  <a:cubicBezTo>
                    <a:pt x="56" y="3605"/>
                    <a:pt x="68" y="3616"/>
                    <a:pt x="68" y="3630"/>
                  </a:cubicBezTo>
                  <a:cubicBezTo>
                    <a:pt x="68" y="3644"/>
                    <a:pt x="56" y="3655"/>
                    <a:pt x="42" y="3655"/>
                  </a:cubicBezTo>
                  <a:close/>
                  <a:moveTo>
                    <a:pt x="1311" y="3655"/>
                  </a:moveTo>
                  <a:cubicBezTo>
                    <a:pt x="1297" y="3655"/>
                    <a:pt x="1286" y="3644"/>
                    <a:pt x="1286" y="3630"/>
                  </a:cubicBezTo>
                  <a:cubicBezTo>
                    <a:pt x="1286" y="3616"/>
                    <a:pt x="1297" y="3605"/>
                    <a:pt x="1311" y="3605"/>
                  </a:cubicBezTo>
                  <a:cubicBezTo>
                    <a:pt x="1325" y="3605"/>
                    <a:pt x="1337" y="3616"/>
                    <a:pt x="1337" y="3630"/>
                  </a:cubicBezTo>
                  <a:cubicBezTo>
                    <a:pt x="1337" y="3644"/>
                    <a:pt x="1325" y="3655"/>
                    <a:pt x="1311" y="36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3">
              <a:extLst>
                <a:ext uri="{FF2B5EF4-FFF2-40B4-BE49-F238E27FC236}">
                  <a16:creationId xmlns:a16="http://schemas.microsoft.com/office/drawing/2014/main" xmlns="" id="{0E4DCBE3-D4AE-4A8E-BB90-B6B02A2F8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661" y="3633429"/>
              <a:ext cx="1308057" cy="3790216"/>
            </a:xfrm>
            <a:custGeom>
              <a:avLst/>
              <a:gdLst>
                <a:gd name="T0" fmla="*/ 1317 w 1354"/>
                <a:gd name="T1" fmla="*/ 3 h 3929"/>
                <a:gd name="T2" fmla="*/ 1272 w 1354"/>
                <a:gd name="T3" fmla="*/ 37 h 3929"/>
                <a:gd name="T4" fmla="*/ 677 w 1354"/>
                <a:gd name="T5" fmla="*/ 549 h 3929"/>
                <a:gd name="T6" fmla="*/ 82 w 1354"/>
                <a:gd name="T7" fmla="*/ 37 h 3929"/>
                <a:gd name="T8" fmla="*/ 37 w 1354"/>
                <a:gd name="T9" fmla="*/ 3 h 3929"/>
                <a:gd name="T10" fmla="*/ 3 w 1354"/>
                <a:gd name="T11" fmla="*/ 49 h 3929"/>
                <a:gd name="T12" fmla="*/ 230 w 1354"/>
                <a:gd name="T13" fmla="*/ 462 h 3929"/>
                <a:gd name="T14" fmla="*/ 637 w 1354"/>
                <a:gd name="T15" fmla="*/ 628 h 3929"/>
                <a:gd name="T16" fmla="*/ 637 w 1354"/>
                <a:gd name="T17" fmla="*/ 3929 h 3929"/>
                <a:gd name="T18" fmla="*/ 717 w 1354"/>
                <a:gd name="T19" fmla="*/ 3929 h 3929"/>
                <a:gd name="T20" fmla="*/ 717 w 1354"/>
                <a:gd name="T21" fmla="*/ 628 h 3929"/>
                <a:gd name="T22" fmla="*/ 1124 w 1354"/>
                <a:gd name="T23" fmla="*/ 462 h 3929"/>
                <a:gd name="T24" fmla="*/ 1351 w 1354"/>
                <a:gd name="T25" fmla="*/ 49 h 3929"/>
                <a:gd name="T26" fmla="*/ 1317 w 1354"/>
                <a:gd name="T27" fmla="*/ 3 h 3929"/>
                <a:gd name="T28" fmla="*/ 42 w 1354"/>
                <a:gd name="T29" fmla="*/ 68 h 3929"/>
                <a:gd name="T30" fmla="*/ 17 w 1354"/>
                <a:gd name="T31" fmla="*/ 43 h 3929"/>
                <a:gd name="T32" fmla="*/ 42 w 1354"/>
                <a:gd name="T33" fmla="*/ 18 h 3929"/>
                <a:gd name="T34" fmla="*/ 68 w 1354"/>
                <a:gd name="T35" fmla="*/ 43 h 3929"/>
                <a:gd name="T36" fmla="*/ 42 w 1354"/>
                <a:gd name="T37" fmla="*/ 68 h 3929"/>
                <a:gd name="T38" fmla="*/ 1311 w 1354"/>
                <a:gd name="T39" fmla="*/ 68 h 3929"/>
                <a:gd name="T40" fmla="*/ 1286 w 1354"/>
                <a:gd name="T41" fmla="*/ 43 h 3929"/>
                <a:gd name="T42" fmla="*/ 1311 w 1354"/>
                <a:gd name="T43" fmla="*/ 18 h 3929"/>
                <a:gd name="T44" fmla="*/ 1337 w 1354"/>
                <a:gd name="T45" fmla="*/ 43 h 3929"/>
                <a:gd name="T46" fmla="*/ 1311 w 1354"/>
                <a:gd name="T47" fmla="*/ 68 h 3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4" h="3929">
                  <a:moveTo>
                    <a:pt x="1317" y="3"/>
                  </a:moveTo>
                  <a:cubicBezTo>
                    <a:pt x="1295" y="0"/>
                    <a:pt x="1275" y="15"/>
                    <a:pt x="1272" y="37"/>
                  </a:cubicBezTo>
                  <a:cubicBezTo>
                    <a:pt x="1229" y="329"/>
                    <a:pt x="973" y="549"/>
                    <a:pt x="677" y="549"/>
                  </a:cubicBezTo>
                  <a:cubicBezTo>
                    <a:pt x="381" y="549"/>
                    <a:pt x="125" y="329"/>
                    <a:pt x="82" y="37"/>
                  </a:cubicBezTo>
                  <a:cubicBezTo>
                    <a:pt x="79" y="15"/>
                    <a:pt x="58" y="0"/>
                    <a:pt x="37" y="3"/>
                  </a:cubicBezTo>
                  <a:cubicBezTo>
                    <a:pt x="15" y="7"/>
                    <a:pt x="0" y="27"/>
                    <a:pt x="3" y="49"/>
                  </a:cubicBezTo>
                  <a:cubicBezTo>
                    <a:pt x="27" y="209"/>
                    <a:pt x="107" y="356"/>
                    <a:pt x="230" y="462"/>
                  </a:cubicBezTo>
                  <a:cubicBezTo>
                    <a:pt x="344" y="561"/>
                    <a:pt x="487" y="619"/>
                    <a:pt x="637" y="628"/>
                  </a:cubicBezTo>
                  <a:cubicBezTo>
                    <a:pt x="637" y="3929"/>
                    <a:pt x="637" y="3929"/>
                    <a:pt x="637" y="3929"/>
                  </a:cubicBezTo>
                  <a:cubicBezTo>
                    <a:pt x="717" y="3929"/>
                    <a:pt x="717" y="3929"/>
                    <a:pt x="717" y="3929"/>
                  </a:cubicBezTo>
                  <a:cubicBezTo>
                    <a:pt x="717" y="628"/>
                    <a:pt x="717" y="628"/>
                    <a:pt x="717" y="628"/>
                  </a:cubicBezTo>
                  <a:cubicBezTo>
                    <a:pt x="867" y="619"/>
                    <a:pt x="1010" y="561"/>
                    <a:pt x="1124" y="462"/>
                  </a:cubicBezTo>
                  <a:cubicBezTo>
                    <a:pt x="1247" y="356"/>
                    <a:pt x="1327" y="209"/>
                    <a:pt x="1351" y="49"/>
                  </a:cubicBezTo>
                  <a:cubicBezTo>
                    <a:pt x="1354" y="27"/>
                    <a:pt x="1339" y="7"/>
                    <a:pt x="1317" y="3"/>
                  </a:cubicBezTo>
                  <a:close/>
                  <a:moveTo>
                    <a:pt x="42" y="68"/>
                  </a:moveTo>
                  <a:cubicBezTo>
                    <a:pt x="29" y="68"/>
                    <a:pt x="17" y="57"/>
                    <a:pt x="17" y="43"/>
                  </a:cubicBezTo>
                  <a:cubicBezTo>
                    <a:pt x="17" y="29"/>
                    <a:pt x="29" y="18"/>
                    <a:pt x="42" y="18"/>
                  </a:cubicBezTo>
                  <a:cubicBezTo>
                    <a:pt x="56" y="18"/>
                    <a:pt x="68" y="29"/>
                    <a:pt x="68" y="43"/>
                  </a:cubicBezTo>
                  <a:cubicBezTo>
                    <a:pt x="68" y="57"/>
                    <a:pt x="56" y="68"/>
                    <a:pt x="42" y="68"/>
                  </a:cubicBezTo>
                  <a:close/>
                  <a:moveTo>
                    <a:pt x="1311" y="68"/>
                  </a:moveTo>
                  <a:cubicBezTo>
                    <a:pt x="1297" y="68"/>
                    <a:pt x="1286" y="57"/>
                    <a:pt x="1286" y="43"/>
                  </a:cubicBezTo>
                  <a:cubicBezTo>
                    <a:pt x="1286" y="29"/>
                    <a:pt x="1297" y="18"/>
                    <a:pt x="1311" y="18"/>
                  </a:cubicBezTo>
                  <a:cubicBezTo>
                    <a:pt x="1325" y="18"/>
                    <a:pt x="1337" y="29"/>
                    <a:pt x="1337" y="43"/>
                  </a:cubicBezTo>
                  <a:cubicBezTo>
                    <a:pt x="1337" y="57"/>
                    <a:pt x="1325" y="68"/>
                    <a:pt x="1311" y="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Group 21">
              <a:extLst>
                <a:ext uri="{FF2B5EF4-FFF2-40B4-BE49-F238E27FC236}">
                  <a16:creationId xmlns:a16="http://schemas.microsoft.com/office/drawing/2014/main" xmlns="" id="{C7B68DC7-4D36-4EE2-9598-24E7B00400F5}"/>
                </a:ext>
              </a:extLst>
            </p:cNvPr>
            <p:cNvGrpSpPr/>
            <p:nvPr/>
          </p:nvGrpSpPr>
          <p:grpSpPr>
            <a:xfrm>
              <a:off x="3402560" y="3306156"/>
              <a:ext cx="574248" cy="575745"/>
              <a:chOff x="1981200" y="1565276"/>
              <a:chExt cx="609601" cy="611188"/>
            </a:xfrm>
            <a:solidFill>
              <a:schemeClr val="accent2"/>
            </a:solidFill>
            <a:effectLst/>
          </p:grpSpPr>
          <p:sp>
            <p:nvSpPr>
              <p:cNvPr id="33" name="Freeform: Shape 22">
                <a:extLst>
                  <a:ext uri="{FF2B5EF4-FFF2-40B4-BE49-F238E27FC236}">
                    <a16:creationId xmlns:a16="http://schemas.microsoft.com/office/drawing/2014/main" xmlns="" id="{21280588-E2D5-471E-B63B-7E257905C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913" y="1806576"/>
                <a:ext cx="127000" cy="130175"/>
              </a:xfrm>
              <a:custGeom>
                <a:avLst/>
                <a:gdLst>
                  <a:gd name="T0" fmla="*/ 147 w 191"/>
                  <a:gd name="T1" fmla="*/ 48 h 193"/>
                  <a:gd name="T2" fmla="*/ 120 w 191"/>
                  <a:gd name="T3" fmla="*/ 58 h 193"/>
                  <a:gd name="T4" fmla="*/ 105 w 191"/>
                  <a:gd name="T5" fmla="*/ 67 h 193"/>
                  <a:gd name="T6" fmla="*/ 73 w 191"/>
                  <a:gd name="T7" fmla="*/ 87 h 193"/>
                  <a:gd name="T8" fmla="*/ 59 w 191"/>
                  <a:gd name="T9" fmla="*/ 95 h 193"/>
                  <a:gd name="T10" fmla="*/ 48 w 191"/>
                  <a:gd name="T11" fmla="*/ 99 h 193"/>
                  <a:gd name="T12" fmla="*/ 39 w 191"/>
                  <a:gd name="T13" fmla="*/ 99 h 193"/>
                  <a:gd name="T14" fmla="*/ 31 w 191"/>
                  <a:gd name="T15" fmla="*/ 94 h 193"/>
                  <a:gd name="T16" fmla="*/ 26 w 191"/>
                  <a:gd name="T17" fmla="*/ 78 h 193"/>
                  <a:gd name="T18" fmla="*/ 38 w 191"/>
                  <a:gd name="T19" fmla="*/ 55 h 193"/>
                  <a:gd name="T20" fmla="*/ 67 w 191"/>
                  <a:gd name="T21" fmla="*/ 29 h 193"/>
                  <a:gd name="T22" fmla="*/ 90 w 191"/>
                  <a:gd name="T23" fmla="*/ 20 h 193"/>
                  <a:gd name="T24" fmla="*/ 97 w 191"/>
                  <a:gd name="T25" fmla="*/ 9 h 193"/>
                  <a:gd name="T26" fmla="*/ 96 w 191"/>
                  <a:gd name="T27" fmla="*/ 0 h 193"/>
                  <a:gd name="T28" fmla="*/ 66 w 191"/>
                  <a:gd name="T29" fmla="*/ 9 h 193"/>
                  <a:gd name="T30" fmla="*/ 45 w 191"/>
                  <a:gd name="T31" fmla="*/ 24 h 193"/>
                  <a:gd name="T32" fmla="*/ 32 w 191"/>
                  <a:gd name="T33" fmla="*/ 24 h 193"/>
                  <a:gd name="T34" fmla="*/ 30 w 191"/>
                  <a:gd name="T35" fmla="*/ 22 h 193"/>
                  <a:gd name="T36" fmla="*/ 17 w 191"/>
                  <a:gd name="T37" fmla="*/ 23 h 193"/>
                  <a:gd name="T38" fmla="*/ 12 w 191"/>
                  <a:gd name="T39" fmla="*/ 29 h 193"/>
                  <a:gd name="T40" fmla="*/ 13 w 191"/>
                  <a:gd name="T41" fmla="*/ 42 h 193"/>
                  <a:gd name="T42" fmla="*/ 21 w 191"/>
                  <a:gd name="T43" fmla="*/ 48 h 193"/>
                  <a:gd name="T44" fmla="*/ 5 w 191"/>
                  <a:gd name="T45" fmla="*/ 73 h 193"/>
                  <a:gd name="T46" fmla="*/ 0 w 191"/>
                  <a:gd name="T47" fmla="*/ 95 h 193"/>
                  <a:gd name="T48" fmla="*/ 3 w 191"/>
                  <a:gd name="T49" fmla="*/ 113 h 193"/>
                  <a:gd name="T50" fmla="*/ 13 w 191"/>
                  <a:gd name="T51" fmla="*/ 126 h 193"/>
                  <a:gd name="T52" fmla="*/ 41 w 191"/>
                  <a:gd name="T53" fmla="*/ 135 h 193"/>
                  <a:gd name="T54" fmla="*/ 68 w 191"/>
                  <a:gd name="T55" fmla="*/ 125 h 193"/>
                  <a:gd name="T56" fmla="*/ 83 w 191"/>
                  <a:gd name="T57" fmla="*/ 116 h 193"/>
                  <a:gd name="T58" fmla="*/ 115 w 191"/>
                  <a:gd name="T59" fmla="*/ 96 h 193"/>
                  <a:gd name="T60" fmla="*/ 141 w 191"/>
                  <a:gd name="T61" fmla="*/ 84 h 193"/>
                  <a:gd name="T62" fmla="*/ 158 w 191"/>
                  <a:gd name="T63" fmla="*/ 88 h 193"/>
                  <a:gd name="T64" fmla="*/ 165 w 191"/>
                  <a:gd name="T65" fmla="*/ 106 h 193"/>
                  <a:gd name="T66" fmla="*/ 149 w 191"/>
                  <a:gd name="T67" fmla="*/ 136 h 193"/>
                  <a:gd name="T68" fmla="*/ 119 w 191"/>
                  <a:gd name="T69" fmla="*/ 162 h 193"/>
                  <a:gd name="T70" fmla="*/ 94 w 191"/>
                  <a:gd name="T71" fmla="*/ 172 h 193"/>
                  <a:gd name="T72" fmla="*/ 88 w 191"/>
                  <a:gd name="T73" fmla="*/ 183 h 193"/>
                  <a:gd name="T74" fmla="*/ 89 w 191"/>
                  <a:gd name="T75" fmla="*/ 193 h 193"/>
                  <a:gd name="T76" fmla="*/ 121 w 191"/>
                  <a:gd name="T77" fmla="*/ 181 h 193"/>
                  <a:gd name="T78" fmla="*/ 146 w 191"/>
                  <a:gd name="T79" fmla="*/ 163 h 193"/>
                  <a:gd name="T80" fmla="*/ 159 w 191"/>
                  <a:gd name="T81" fmla="*/ 163 h 193"/>
                  <a:gd name="T82" fmla="*/ 161 w 191"/>
                  <a:gd name="T83" fmla="*/ 164 h 193"/>
                  <a:gd name="T84" fmla="*/ 173 w 191"/>
                  <a:gd name="T85" fmla="*/ 163 h 193"/>
                  <a:gd name="T86" fmla="*/ 178 w 191"/>
                  <a:gd name="T87" fmla="*/ 157 h 193"/>
                  <a:gd name="T88" fmla="*/ 177 w 191"/>
                  <a:gd name="T89" fmla="*/ 145 h 193"/>
                  <a:gd name="T90" fmla="*/ 169 w 191"/>
                  <a:gd name="T91" fmla="*/ 138 h 193"/>
                  <a:gd name="T92" fmla="*/ 186 w 191"/>
                  <a:gd name="T93" fmla="*/ 111 h 193"/>
                  <a:gd name="T94" fmla="*/ 191 w 191"/>
                  <a:gd name="T95" fmla="*/ 88 h 193"/>
                  <a:gd name="T96" fmla="*/ 187 w 191"/>
                  <a:gd name="T97" fmla="*/ 70 h 193"/>
                  <a:gd name="T98" fmla="*/ 176 w 191"/>
                  <a:gd name="T99" fmla="*/ 56 h 193"/>
                  <a:gd name="T100" fmla="*/ 147 w 191"/>
                  <a:gd name="T101" fmla="*/ 4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1" h="193">
                    <a:moveTo>
                      <a:pt x="147" y="48"/>
                    </a:moveTo>
                    <a:cubicBezTo>
                      <a:pt x="136" y="49"/>
                      <a:pt x="120" y="58"/>
                      <a:pt x="120" y="58"/>
                    </a:cubicBezTo>
                    <a:cubicBezTo>
                      <a:pt x="116" y="60"/>
                      <a:pt x="109" y="64"/>
                      <a:pt x="105" y="67"/>
                    </a:cubicBezTo>
                    <a:cubicBezTo>
                      <a:pt x="73" y="87"/>
                      <a:pt x="73" y="87"/>
                      <a:pt x="73" y="87"/>
                    </a:cubicBezTo>
                    <a:cubicBezTo>
                      <a:pt x="68" y="90"/>
                      <a:pt x="63" y="93"/>
                      <a:pt x="59" y="95"/>
                    </a:cubicBezTo>
                    <a:cubicBezTo>
                      <a:pt x="55" y="97"/>
                      <a:pt x="51" y="98"/>
                      <a:pt x="48" y="99"/>
                    </a:cubicBezTo>
                    <a:cubicBezTo>
                      <a:pt x="45" y="100"/>
                      <a:pt x="42" y="99"/>
                      <a:pt x="39" y="99"/>
                    </a:cubicBezTo>
                    <a:cubicBezTo>
                      <a:pt x="36" y="98"/>
                      <a:pt x="34" y="96"/>
                      <a:pt x="31" y="94"/>
                    </a:cubicBezTo>
                    <a:cubicBezTo>
                      <a:pt x="27" y="91"/>
                      <a:pt x="25" y="85"/>
                      <a:pt x="26" y="78"/>
                    </a:cubicBezTo>
                    <a:cubicBezTo>
                      <a:pt x="26" y="71"/>
                      <a:pt x="30" y="63"/>
                      <a:pt x="38" y="55"/>
                    </a:cubicBezTo>
                    <a:cubicBezTo>
                      <a:pt x="47" y="44"/>
                      <a:pt x="56" y="35"/>
                      <a:pt x="67" y="29"/>
                    </a:cubicBezTo>
                    <a:cubicBezTo>
                      <a:pt x="77" y="23"/>
                      <a:pt x="90" y="20"/>
                      <a:pt x="90" y="20"/>
                    </a:cubicBezTo>
                    <a:cubicBezTo>
                      <a:pt x="95" y="19"/>
                      <a:pt x="98" y="14"/>
                      <a:pt x="97" y="9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6" y="1"/>
                      <a:pt x="76" y="4"/>
                      <a:pt x="66" y="9"/>
                    </a:cubicBezTo>
                    <a:cubicBezTo>
                      <a:pt x="56" y="15"/>
                      <a:pt x="45" y="24"/>
                      <a:pt x="45" y="24"/>
                    </a:cubicBezTo>
                    <a:cubicBezTo>
                      <a:pt x="41" y="27"/>
                      <a:pt x="35" y="27"/>
                      <a:pt x="32" y="24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6" y="19"/>
                      <a:pt x="20" y="19"/>
                      <a:pt x="17" y="23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9" y="33"/>
                      <a:pt x="10" y="38"/>
                      <a:pt x="13" y="42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14" y="57"/>
                      <a:pt x="9" y="65"/>
                      <a:pt x="5" y="73"/>
                    </a:cubicBezTo>
                    <a:cubicBezTo>
                      <a:pt x="2" y="81"/>
                      <a:pt x="0" y="89"/>
                      <a:pt x="0" y="95"/>
                    </a:cubicBezTo>
                    <a:cubicBezTo>
                      <a:pt x="0" y="102"/>
                      <a:pt x="1" y="108"/>
                      <a:pt x="3" y="113"/>
                    </a:cubicBezTo>
                    <a:cubicBezTo>
                      <a:pt x="5" y="118"/>
                      <a:pt x="9" y="122"/>
                      <a:pt x="13" y="126"/>
                    </a:cubicBezTo>
                    <a:cubicBezTo>
                      <a:pt x="22" y="133"/>
                      <a:pt x="31" y="136"/>
                      <a:pt x="41" y="135"/>
                    </a:cubicBezTo>
                    <a:cubicBezTo>
                      <a:pt x="52" y="134"/>
                      <a:pt x="68" y="125"/>
                      <a:pt x="68" y="125"/>
                    </a:cubicBezTo>
                    <a:cubicBezTo>
                      <a:pt x="73" y="123"/>
                      <a:pt x="79" y="119"/>
                      <a:pt x="83" y="116"/>
                    </a:cubicBezTo>
                    <a:cubicBezTo>
                      <a:pt x="115" y="96"/>
                      <a:pt x="115" y="96"/>
                      <a:pt x="115" y="96"/>
                    </a:cubicBezTo>
                    <a:cubicBezTo>
                      <a:pt x="126" y="89"/>
                      <a:pt x="135" y="85"/>
                      <a:pt x="141" y="84"/>
                    </a:cubicBezTo>
                    <a:cubicBezTo>
                      <a:pt x="148" y="83"/>
                      <a:pt x="153" y="84"/>
                      <a:pt x="158" y="88"/>
                    </a:cubicBezTo>
                    <a:cubicBezTo>
                      <a:pt x="163" y="93"/>
                      <a:pt x="166" y="99"/>
                      <a:pt x="165" y="106"/>
                    </a:cubicBezTo>
                    <a:cubicBezTo>
                      <a:pt x="164" y="114"/>
                      <a:pt x="159" y="124"/>
                      <a:pt x="149" y="136"/>
                    </a:cubicBezTo>
                    <a:cubicBezTo>
                      <a:pt x="140" y="147"/>
                      <a:pt x="130" y="156"/>
                      <a:pt x="119" y="162"/>
                    </a:cubicBezTo>
                    <a:cubicBezTo>
                      <a:pt x="109" y="169"/>
                      <a:pt x="94" y="172"/>
                      <a:pt x="94" y="172"/>
                    </a:cubicBezTo>
                    <a:cubicBezTo>
                      <a:pt x="90" y="174"/>
                      <a:pt x="87" y="179"/>
                      <a:pt x="88" y="183"/>
                    </a:cubicBezTo>
                    <a:cubicBezTo>
                      <a:pt x="89" y="193"/>
                      <a:pt x="89" y="193"/>
                      <a:pt x="89" y="193"/>
                    </a:cubicBezTo>
                    <a:cubicBezTo>
                      <a:pt x="99" y="191"/>
                      <a:pt x="110" y="188"/>
                      <a:pt x="121" y="181"/>
                    </a:cubicBezTo>
                    <a:cubicBezTo>
                      <a:pt x="132" y="175"/>
                      <a:pt x="146" y="163"/>
                      <a:pt x="146" y="163"/>
                    </a:cubicBezTo>
                    <a:cubicBezTo>
                      <a:pt x="150" y="160"/>
                      <a:pt x="155" y="160"/>
                      <a:pt x="159" y="163"/>
                    </a:cubicBezTo>
                    <a:cubicBezTo>
                      <a:pt x="161" y="164"/>
                      <a:pt x="161" y="164"/>
                      <a:pt x="161" y="164"/>
                    </a:cubicBezTo>
                    <a:cubicBezTo>
                      <a:pt x="164" y="167"/>
                      <a:pt x="170" y="167"/>
                      <a:pt x="173" y="163"/>
                    </a:cubicBezTo>
                    <a:cubicBezTo>
                      <a:pt x="178" y="157"/>
                      <a:pt x="178" y="157"/>
                      <a:pt x="178" y="157"/>
                    </a:cubicBezTo>
                    <a:cubicBezTo>
                      <a:pt x="181" y="153"/>
                      <a:pt x="181" y="148"/>
                      <a:pt x="177" y="145"/>
                    </a:cubicBez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76" y="128"/>
                      <a:pt x="182" y="119"/>
                      <a:pt x="186" y="111"/>
                    </a:cubicBezTo>
                    <a:cubicBezTo>
                      <a:pt x="189" y="103"/>
                      <a:pt x="191" y="95"/>
                      <a:pt x="191" y="88"/>
                    </a:cubicBezTo>
                    <a:cubicBezTo>
                      <a:pt x="191" y="82"/>
                      <a:pt x="190" y="76"/>
                      <a:pt x="187" y="70"/>
                    </a:cubicBezTo>
                    <a:cubicBezTo>
                      <a:pt x="185" y="65"/>
                      <a:pt x="181" y="60"/>
                      <a:pt x="176" y="56"/>
                    </a:cubicBezTo>
                    <a:cubicBezTo>
                      <a:pt x="167" y="49"/>
                      <a:pt x="158" y="46"/>
                      <a:pt x="14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3">
                <a:extLst>
                  <a:ext uri="{FF2B5EF4-FFF2-40B4-BE49-F238E27FC236}">
                    <a16:creationId xmlns:a16="http://schemas.microsoft.com/office/drawing/2014/main" xmlns="" id="{91EDEC2F-10E5-4117-8780-999CC61FD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675" y="2098676"/>
                <a:ext cx="119063" cy="77788"/>
              </a:xfrm>
              <a:custGeom>
                <a:avLst/>
                <a:gdLst>
                  <a:gd name="T0" fmla="*/ 0 w 178"/>
                  <a:gd name="T1" fmla="*/ 35 h 116"/>
                  <a:gd name="T2" fmla="*/ 81 w 178"/>
                  <a:gd name="T3" fmla="*/ 116 h 116"/>
                  <a:gd name="T4" fmla="*/ 178 w 178"/>
                  <a:gd name="T5" fmla="*/ 47 h 116"/>
                  <a:gd name="T6" fmla="*/ 0 w 178"/>
                  <a:gd name="T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16">
                    <a:moveTo>
                      <a:pt x="0" y="35"/>
                    </a:moveTo>
                    <a:cubicBezTo>
                      <a:pt x="27" y="62"/>
                      <a:pt x="54" y="89"/>
                      <a:pt x="81" y="116"/>
                    </a:cubicBezTo>
                    <a:cubicBezTo>
                      <a:pt x="116" y="95"/>
                      <a:pt x="148" y="72"/>
                      <a:pt x="178" y="47"/>
                    </a:cubicBezTo>
                    <a:cubicBezTo>
                      <a:pt x="133" y="1"/>
                      <a:pt x="57" y="0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4">
                <a:extLst>
                  <a:ext uri="{FF2B5EF4-FFF2-40B4-BE49-F238E27FC236}">
                    <a16:creationId xmlns:a16="http://schemas.microsoft.com/office/drawing/2014/main" xmlns="" id="{1E0EB785-097B-4CEC-8E11-9A0730E14C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7875" y="1625601"/>
                <a:ext cx="471488" cy="492125"/>
              </a:xfrm>
              <a:custGeom>
                <a:avLst/>
                <a:gdLst>
                  <a:gd name="T0" fmla="*/ 693 w 704"/>
                  <a:gd name="T1" fmla="*/ 267 h 735"/>
                  <a:gd name="T2" fmla="*/ 691 w 704"/>
                  <a:gd name="T3" fmla="*/ 265 h 735"/>
                  <a:gd name="T4" fmla="*/ 704 w 704"/>
                  <a:gd name="T5" fmla="*/ 71 h 735"/>
                  <a:gd name="T6" fmla="*/ 648 w 704"/>
                  <a:gd name="T7" fmla="*/ 16 h 735"/>
                  <a:gd name="T8" fmla="*/ 426 w 704"/>
                  <a:gd name="T9" fmla="*/ 0 h 735"/>
                  <a:gd name="T10" fmla="*/ 16 w 704"/>
                  <a:gd name="T11" fmla="*/ 475 h 735"/>
                  <a:gd name="T12" fmla="*/ 0 w 704"/>
                  <a:gd name="T13" fmla="*/ 666 h 735"/>
                  <a:gd name="T14" fmla="*/ 56 w 704"/>
                  <a:gd name="T15" fmla="*/ 722 h 735"/>
                  <a:gd name="T16" fmla="*/ 276 w 704"/>
                  <a:gd name="T17" fmla="*/ 735 h 735"/>
                  <a:gd name="T18" fmla="*/ 693 w 704"/>
                  <a:gd name="T19" fmla="*/ 267 h 735"/>
                  <a:gd name="T20" fmla="*/ 460 w 704"/>
                  <a:gd name="T21" fmla="*/ 476 h 735"/>
                  <a:gd name="T22" fmla="*/ 275 w 704"/>
                  <a:gd name="T23" fmla="*/ 467 h 735"/>
                  <a:gd name="T24" fmla="*/ 246 w 704"/>
                  <a:gd name="T25" fmla="*/ 262 h 735"/>
                  <a:gd name="T26" fmla="*/ 430 w 704"/>
                  <a:gd name="T27" fmla="*/ 272 h 735"/>
                  <a:gd name="T28" fmla="*/ 460 w 704"/>
                  <a:gd name="T29" fmla="*/ 476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4" h="735">
                    <a:moveTo>
                      <a:pt x="693" y="267"/>
                    </a:moveTo>
                    <a:cubicBezTo>
                      <a:pt x="692" y="267"/>
                      <a:pt x="692" y="266"/>
                      <a:pt x="691" y="265"/>
                    </a:cubicBezTo>
                    <a:cubicBezTo>
                      <a:pt x="634" y="208"/>
                      <a:pt x="633" y="115"/>
                      <a:pt x="704" y="71"/>
                    </a:cubicBezTo>
                    <a:cubicBezTo>
                      <a:pt x="686" y="53"/>
                      <a:pt x="667" y="34"/>
                      <a:pt x="648" y="16"/>
                    </a:cubicBezTo>
                    <a:cubicBezTo>
                      <a:pt x="578" y="59"/>
                      <a:pt x="484" y="58"/>
                      <a:pt x="426" y="0"/>
                    </a:cubicBezTo>
                    <a:cubicBezTo>
                      <a:pt x="272" y="142"/>
                      <a:pt x="169" y="333"/>
                      <a:pt x="16" y="475"/>
                    </a:cubicBezTo>
                    <a:cubicBezTo>
                      <a:pt x="72" y="531"/>
                      <a:pt x="71" y="623"/>
                      <a:pt x="0" y="666"/>
                    </a:cubicBezTo>
                    <a:cubicBezTo>
                      <a:pt x="19" y="685"/>
                      <a:pt x="37" y="703"/>
                      <a:pt x="56" y="722"/>
                    </a:cubicBezTo>
                    <a:cubicBezTo>
                      <a:pt x="127" y="679"/>
                      <a:pt x="219" y="678"/>
                      <a:pt x="276" y="735"/>
                    </a:cubicBezTo>
                    <a:cubicBezTo>
                      <a:pt x="432" y="596"/>
                      <a:pt x="537" y="406"/>
                      <a:pt x="693" y="267"/>
                    </a:cubicBezTo>
                    <a:close/>
                    <a:moveTo>
                      <a:pt x="460" y="476"/>
                    </a:moveTo>
                    <a:cubicBezTo>
                      <a:pt x="417" y="530"/>
                      <a:pt x="334" y="525"/>
                      <a:pt x="275" y="467"/>
                    </a:cubicBezTo>
                    <a:cubicBezTo>
                      <a:pt x="217" y="408"/>
                      <a:pt x="204" y="317"/>
                      <a:pt x="246" y="262"/>
                    </a:cubicBezTo>
                    <a:cubicBezTo>
                      <a:pt x="288" y="208"/>
                      <a:pt x="371" y="212"/>
                      <a:pt x="430" y="272"/>
                    </a:cubicBezTo>
                    <a:cubicBezTo>
                      <a:pt x="490" y="331"/>
                      <a:pt x="502" y="422"/>
                      <a:pt x="460" y="4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5">
                <a:extLst>
                  <a:ext uri="{FF2B5EF4-FFF2-40B4-BE49-F238E27FC236}">
                    <a16:creationId xmlns:a16="http://schemas.microsoft.com/office/drawing/2014/main" xmlns="" id="{5F4493A9-1135-4468-BFB6-95D255637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963" y="1687513"/>
                <a:ext cx="96838" cy="104775"/>
              </a:xfrm>
              <a:custGeom>
                <a:avLst/>
                <a:gdLst>
                  <a:gd name="T0" fmla="*/ 47 w 146"/>
                  <a:gd name="T1" fmla="*/ 155 h 157"/>
                  <a:gd name="T2" fmla="*/ 49 w 146"/>
                  <a:gd name="T3" fmla="*/ 157 h 157"/>
                  <a:gd name="T4" fmla="*/ 146 w 146"/>
                  <a:gd name="T5" fmla="*/ 87 h 157"/>
                  <a:gd name="T6" fmla="*/ 59 w 146"/>
                  <a:gd name="T7" fmla="*/ 0 h 157"/>
                  <a:gd name="T8" fmla="*/ 47 w 146"/>
                  <a:gd name="T9" fmla="*/ 15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57">
                    <a:moveTo>
                      <a:pt x="47" y="155"/>
                    </a:moveTo>
                    <a:cubicBezTo>
                      <a:pt x="47" y="155"/>
                      <a:pt x="48" y="156"/>
                      <a:pt x="49" y="157"/>
                    </a:cubicBezTo>
                    <a:cubicBezTo>
                      <a:pt x="79" y="131"/>
                      <a:pt x="111" y="108"/>
                      <a:pt x="146" y="87"/>
                    </a:cubicBezTo>
                    <a:cubicBezTo>
                      <a:pt x="117" y="58"/>
                      <a:pt x="88" y="29"/>
                      <a:pt x="59" y="0"/>
                    </a:cubicBezTo>
                    <a:cubicBezTo>
                      <a:pt x="2" y="35"/>
                      <a:pt x="0" y="108"/>
                      <a:pt x="47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6">
                <a:extLst>
                  <a:ext uri="{FF2B5EF4-FFF2-40B4-BE49-F238E27FC236}">
                    <a16:creationId xmlns:a16="http://schemas.microsoft.com/office/drawing/2014/main" xmlns="" id="{E674B10C-8E6A-42AB-8AF4-B29BB63D82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6325" y="1565276"/>
                <a:ext cx="122238" cy="80963"/>
              </a:xfrm>
              <a:custGeom>
                <a:avLst/>
                <a:gdLst>
                  <a:gd name="T0" fmla="*/ 181 w 181"/>
                  <a:gd name="T1" fmla="*/ 85 h 120"/>
                  <a:gd name="T2" fmla="*/ 96 w 181"/>
                  <a:gd name="T3" fmla="*/ 0 h 120"/>
                  <a:gd name="T4" fmla="*/ 0 w 181"/>
                  <a:gd name="T5" fmla="*/ 71 h 120"/>
                  <a:gd name="T6" fmla="*/ 181 w 181"/>
                  <a:gd name="T7" fmla="*/ 8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120">
                    <a:moveTo>
                      <a:pt x="181" y="85"/>
                    </a:moveTo>
                    <a:cubicBezTo>
                      <a:pt x="153" y="57"/>
                      <a:pt x="124" y="29"/>
                      <a:pt x="96" y="0"/>
                    </a:cubicBezTo>
                    <a:cubicBezTo>
                      <a:pt x="62" y="21"/>
                      <a:pt x="30" y="45"/>
                      <a:pt x="0" y="71"/>
                    </a:cubicBezTo>
                    <a:cubicBezTo>
                      <a:pt x="47" y="118"/>
                      <a:pt x="124" y="120"/>
                      <a:pt x="181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27">
                <a:extLst>
                  <a:ext uri="{FF2B5EF4-FFF2-40B4-BE49-F238E27FC236}">
                    <a16:creationId xmlns:a16="http://schemas.microsoft.com/office/drawing/2014/main" xmlns="" id="{284407D3-F7F3-4041-A8BB-4461413321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200" y="1955801"/>
                <a:ext cx="93663" cy="101600"/>
              </a:xfrm>
              <a:custGeom>
                <a:avLst/>
                <a:gdLst>
                  <a:gd name="T0" fmla="*/ 96 w 141"/>
                  <a:gd name="T1" fmla="*/ 0 h 152"/>
                  <a:gd name="T2" fmla="*/ 0 w 141"/>
                  <a:gd name="T3" fmla="*/ 71 h 152"/>
                  <a:gd name="T4" fmla="*/ 81 w 141"/>
                  <a:gd name="T5" fmla="*/ 152 h 152"/>
                  <a:gd name="T6" fmla="*/ 96 w 141"/>
                  <a:gd name="T7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52">
                    <a:moveTo>
                      <a:pt x="96" y="0"/>
                    </a:moveTo>
                    <a:cubicBezTo>
                      <a:pt x="66" y="26"/>
                      <a:pt x="34" y="50"/>
                      <a:pt x="0" y="71"/>
                    </a:cubicBezTo>
                    <a:cubicBezTo>
                      <a:pt x="27" y="98"/>
                      <a:pt x="54" y="125"/>
                      <a:pt x="81" y="152"/>
                    </a:cubicBezTo>
                    <a:cubicBezTo>
                      <a:pt x="139" y="118"/>
                      <a:pt x="141" y="45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8">
                <a:extLst>
                  <a:ext uri="{FF2B5EF4-FFF2-40B4-BE49-F238E27FC236}">
                    <a16:creationId xmlns:a16="http://schemas.microsoft.com/office/drawing/2014/main" xmlns="" id="{00D87220-6C1C-4B45-A4A1-B0DBDF649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0138" y="1960563"/>
                <a:ext cx="195263" cy="195263"/>
              </a:xfrm>
              <a:custGeom>
                <a:avLst/>
                <a:gdLst>
                  <a:gd name="T0" fmla="*/ 146 w 292"/>
                  <a:gd name="T1" fmla="*/ 0 h 292"/>
                  <a:gd name="T2" fmla="*/ 0 w 292"/>
                  <a:gd name="T3" fmla="*/ 146 h 292"/>
                  <a:gd name="T4" fmla="*/ 146 w 292"/>
                  <a:gd name="T5" fmla="*/ 292 h 292"/>
                  <a:gd name="T6" fmla="*/ 292 w 292"/>
                  <a:gd name="T7" fmla="*/ 146 h 292"/>
                  <a:gd name="T8" fmla="*/ 146 w 292"/>
                  <a:gd name="T9" fmla="*/ 0 h 292"/>
                  <a:gd name="T10" fmla="*/ 146 w 292"/>
                  <a:gd name="T11" fmla="*/ 201 h 292"/>
                  <a:gd name="T12" fmla="*/ 92 w 292"/>
                  <a:gd name="T13" fmla="*/ 146 h 292"/>
                  <a:gd name="T14" fmla="*/ 146 w 292"/>
                  <a:gd name="T15" fmla="*/ 92 h 292"/>
                  <a:gd name="T16" fmla="*/ 200 w 292"/>
                  <a:gd name="T17" fmla="*/ 146 h 292"/>
                  <a:gd name="T18" fmla="*/ 146 w 292"/>
                  <a:gd name="T19" fmla="*/ 201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292">
                    <a:moveTo>
                      <a:pt x="146" y="0"/>
                    </a:moveTo>
                    <a:cubicBezTo>
                      <a:pt x="65" y="0"/>
                      <a:pt x="0" y="66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cubicBezTo>
                      <a:pt x="227" y="292"/>
                      <a:pt x="292" y="227"/>
                      <a:pt x="292" y="146"/>
                    </a:cubicBezTo>
                    <a:cubicBezTo>
                      <a:pt x="292" y="66"/>
                      <a:pt x="227" y="0"/>
                      <a:pt x="146" y="0"/>
                    </a:cubicBezTo>
                    <a:close/>
                    <a:moveTo>
                      <a:pt x="146" y="201"/>
                    </a:moveTo>
                    <a:cubicBezTo>
                      <a:pt x="116" y="201"/>
                      <a:pt x="92" y="176"/>
                      <a:pt x="92" y="146"/>
                    </a:cubicBezTo>
                    <a:cubicBezTo>
                      <a:pt x="92" y="117"/>
                      <a:pt x="116" y="92"/>
                      <a:pt x="146" y="92"/>
                    </a:cubicBezTo>
                    <a:cubicBezTo>
                      <a:pt x="176" y="92"/>
                      <a:pt x="200" y="117"/>
                      <a:pt x="200" y="146"/>
                    </a:cubicBezTo>
                    <a:cubicBezTo>
                      <a:pt x="200" y="176"/>
                      <a:pt x="176" y="201"/>
                      <a:pt x="146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29">
                <a:extLst>
                  <a:ext uri="{FF2B5EF4-FFF2-40B4-BE49-F238E27FC236}">
                    <a16:creationId xmlns:a16="http://schemas.microsoft.com/office/drawing/2014/main" xmlns="" id="{3B2468A0-592C-48CE-8CE6-187BF9EAE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0725" y="1604963"/>
                <a:ext cx="195263" cy="195263"/>
              </a:xfrm>
              <a:custGeom>
                <a:avLst/>
                <a:gdLst>
                  <a:gd name="T0" fmla="*/ 146 w 292"/>
                  <a:gd name="T1" fmla="*/ 292 h 292"/>
                  <a:gd name="T2" fmla="*/ 292 w 292"/>
                  <a:gd name="T3" fmla="*/ 146 h 292"/>
                  <a:gd name="T4" fmla="*/ 146 w 292"/>
                  <a:gd name="T5" fmla="*/ 0 h 292"/>
                  <a:gd name="T6" fmla="*/ 0 w 292"/>
                  <a:gd name="T7" fmla="*/ 146 h 292"/>
                  <a:gd name="T8" fmla="*/ 146 w 292"/>
                  <a:gd name="T9" fmla="*/ 292 h 292"/>
                  <a:gd name="T10" fmla="*/ 146 w 292"/>
                  <a:gd name="T11" fmla="*/ 92 h 292"/>
                  <a:gd name="T12" fmla="*/ 200 w 292"/>
                  <a:gd name="T13" fmla="*/ 146 h 292"/>
                  <a:gd name="T14" fmla="*/ 146 w 292"/>
                  <a:gd name="T15" fmla="*/ 201 h 292"/>
                  <a:gd name="T16" fmla="*/ 91 w 292"/>
                  <a:gd name="T17" fmla="*/ 146 h 292"/>
                  <a:gd name="T18" fmla="*/ 146 w 292"/>
                  <a:gd name="T19" fmla="*/ 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292">
                    <a:moveTo>
                      <a:pt x="146" y="292"/>
                    </a:moveTo>
                    <a:cubicBezTo>
                      <a:pt x="226" y="292"/>
                      <a:pt x="292" y="227"/>
                      <a:pt x="292" y="146"/>
                    </a:cubicBezTo>
                    <a:cubicBezTo>
                      <a:pt x="292" y="66"/>
                      <a:pt x="226" y="0"/>
                      <a:pt x="146" y="0"/>
                    </a:cubicBezTo>
                    <a:cubicBezTo>
                      <a:pt x="65" y="0"/>
                      <a:pt x="0" y="66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close/>
                    <a:moveTo>
                      <a:pt x="146" y="92"/>
                    </a:moveTo>
                    <a:cubicBezTo>
                      <a:pt x="175" y="92"/>
                      <a:pt x="200" y="116"/>
                      <a:pt x="200" y="146"/>
                    </a:cubicBezTo>
                    <a:cubicBezTo>
                      <a:pt x="200" y="176"/>
                      <a:pt x="175" y="201"/>
                      <a:pt x="146" y="201"/>
                    </a:cubicBezTo>
                    <a:cubicBezTo>
                      <a:pt x="116" y="201"/>
                      <a:pt x="91" y="176"/>
                      <a:pt x="91" y="146"/>
                    </a:cubicBezTo>
                    <a:cubicBezTo>
                      <a:pt x="91" y="116"/>
                      <a:pt x="116" y="92"/>
                      <a:pt x="14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1" name="Freeform: Shape 55">
              <a:extLst>
                <a:ext uri="{FF2B5EF4-FFF2-40B4-BE49-F238E27FC236}">
                  <a16:creationId xmlns:a16="http://schemas.microsoft.com/office/drawing/2014/main" xmlns="" id="{0FD793EC-2D72-42DA-8AE1-0107C5ECFA07}"/>
                </a:ext>
              </a:extLst>
            </p:cNvPr>
            <p:cNvSpPr>
              <a:spLocks/>
            </p:cNvSpPr>
            <p:nvPr/>
          </p:nvSpPr>
          <p:spPr bwMode="auto">
            <a:xfrm rot="10800000" flipV="1">
              <a:off x="2670543" y="1309988"/>
              <a:ext cx="2045884" cy="1504983"/>
            </a:xfrm>
            <a:custGeom>
              <a:avLst/>
              <a:gdLst>
                <a:gd name="T0" fmla="*/ 71 w 645"/>
                <a:gd name="T1" fmla="*/ 939 h 939"/>
                <a:gd name="T2" fmla="*/ 0 w 645"/>
                <a:gd name="T3" fmla="*/ 868 h 939"/>
                <a:gd name="T4" fmla="*/ 0 w 645"/>
                <a:gd name="T5" fmla="*/ 120 h 939"/>
                <a:gd name="T6" fmla="*/ 71 w 645"/>
                <a:gd name="T7" fmla="*/ 49 h 939"/>
                <a:gd name="T8" fmla="*/ 261 w 645"/>
                <a:gd name="T9" fmla="*/ 49 h 939"/>
                <a:gd name="T10" fmla="*/ 324 w 645"/>
                <a:gd name="T11" fmla="*/ 0 h 939"/>
                <a:gd name="T12" fmla="*/ 387 w 645"/>
                <a:gd name="T13" fmla="*/ 49 h 939"/>
                <a:gd name="T14" fmla="*/ 575 w 645"/>
                <a:gd name="T15" fmla="*/ 49 h 939"/>
                <a:gd name="T16" fmla="*/ 645 w 645"/>
                <a:gd name="T17" fmla="*/ 120 h 939"/>
                <a:gd name="T18" fmla="*/ 645 w 645"/>
                <a:gd name="T19" fmla="*/ 868 h 939"/>
                <a:gd name="T20" fmla="*/ 575 w 645"/>
                <a:gd name="T21" fmla="*/ 939 h 939"/>
                <a:gd name="T22" fmla="*/ 71 w 645"/>
                <a:gd name="T23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5" h="939">
                  <a:moveTo>
                    <a:pt x="71" y="939"/>
                  </a:moveTo>
                  <a:cubicBezTo>
                    <a:pt x="32" y="939"/>
                    <a:pt x="0" y="907"/>
                    <a:pt x="0" y="86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81"/>
                    <a:pt x="32" y="49"/>
                    <a:pt x="71" y="49"/>
                  </a:cubicBezTo>
                  <a:cubicBezTo>
                    <a:pt x="261" y="49"/>
                    <a:pt x="261" y="49"/>
                    <a:pt x="261" y="49"/>
                  </a:cubicBezTo>
                  <a:cubicBezTo>
                    <a:pt x="291" y="49"/>
                    <a:pt x="317" y="28"/>
                    <a:pt x="324" y="0"/>
                  </a:cubicBezTo>
                  <a:cubicBezTo>
                    <a:pt x="331" y="28"/>
                    <a:pt x="357" y="49"/>
                    <a:pt x="387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614" y="49"/>
                    <a:pt x="645" y="81"/>
                    <a:pt x="645" y="120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5" y="907"/>
                    <a:pt x="614" y="939"/>
                    <a:pt x="575" y="939"/>
                  </a:cubicBezTo>
                  <a:lnTo>
                    <a:pt x="71" y="939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540000" rIns="0" bIns="0" anchor="t" anchorCtr="1" compatLnSpc="1">
              <a:prstTxWarp prst="textNoShape">
                <a:avLst/>
              </a:prstTxWarp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此部分内容作为文字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排版占位显示（建议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使用主题字体）。</a:t>
              </a:r>
            </a:p>
          </p:txBody>
        </p:sp>
        <p:sp>
          <p:nvSpPr>
            <p:cNvPr id="32" name="Rectangle 64">
              <a:extLst>
                <a:ext uri="{FF2B5EF4-FFF2-40B4-BE49-F238E27FC236}">
                  <a16:creationId xmlns:a16="http://schemas.microsoft.com/office/drawing/2014/main" xmlns="" id="{C71CAFF1-E894-4A5C-BC7B-9D48582B88FF}"/>
                </a:ext>
              </a:extLst>
            </p:cNvPr>
            <p:cNvSpPr/>
            <p:nvPr/>
          </p:nvSpPr>
          <p:spPr>
            <a:xfrm>
              <a:off x="3070726" y="1395405"/>
              <a:ext cx="1261884" cy="41549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6" name="PA_组合 5">
            <a:extLst>
              <a:ext uri="{FF2B5EF4-FFF2-40B4-BE49-F238E27FC236}">
                <a16:creationId xmlns:a16="http://schemas.microsoft.com/office/drawing/2014/main" xmlns="" id="{6534373B-67DD-4AEA-85A9-D68920AFC65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660767" y="-28080"/>
            <a:ext cx="2045884" cy="7451725"/>
            <a:chOff x="989776" y="-28080"/>
            <a:chExt cx="2045884" cy="7451725"/>
          </a:xfrm>
        </p:grpSpPr>
        <p:sp>
          <p:nvSpPr>
            <p:cNvPr id="18" name="Freeform: Shape 7">
              <a:extLst>
                <a:ext uri="{FF2B5EF4-FFF2-40B4-BE49-F238E27FC236}">
                  <a16:creationId xmlns:a16="http://schemas.microsoft.com/office/drawing/2014/main" xmlns="" id="{D253C696-6577-49CF-90D6-2DB5DAE78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2786" y="-28080"/>
              <a:ext cx="1568093" cy="3524925"/>
            </a:xfrm>
            <a:custGeom>
              <a:avLst/>
              <a:gdLst>
                <a:gd name="T0" fmla="*/ 1623 w 1627"/>
                <a:gd name="T1" fmla="*/ 3604 h 3653"/>
                <a:gd name="T2" fmla="*/ 1351 w 1627"/>
                <a:gd name="T3" fmla="*/ 3107 h 3653"/>
                <a:gd name="T4" fmla="*/ 853 w 1627"/>
                <a:gd name="T5" fmla="*/ 2907 h 3653"/>
                <a:gd name="T6" fmla="*/ 853 w 1627"/>
                <a:gd name="T7" fmla="*/ 0 h 3653"/>
                <a:gd name="T8" fmla="*/ 773 w 1627"/>
                <a:gd name="T9" fmla="*/ 0 h 3653"/>
                <a:gd name="T10" fmla="*/ 773 w 1627"/>
                <a:gd name="T11" fmla="*/ 2907 h 3653"/>
                <a:gd name="T12" fmla="*/ 276 w 1627"/>
                <a:gd name="T13" fmla="*/ 3107 h 3653"/>
                <a:gd name="T14" fmla="*/ 4 w 1627"/>
                <a:gd name="T15" fmla="*/ 3604 h 3653"/>
                <a:gd name="T16" fmla="*/ 37 w 1627"/>
                <a:gd name="T17" fmla="*/ 3649 h 3653"/>
                <a:gd name="T18" fmla="*/ 83 w 1627"/>
                <a:gd name="T19" fmla="*/ 3616 h 3653"/>
                <a:gd name="T20" fmla="*/ 813 w 1627"/>
                <a:gd name="T21" fmla="*/ 2986 h 3653"/>
                <a:gd name="T22" fmla="*/ 1544 w 1627"/>
                <a:gd name="T23" fmla="*/ 3616 h 3653"/>
                <a:gd name="T24" fmla="*/ 1584 w 1627"/>
                <a:gd name="T25" fmla="*/ 3650 h 3653"/>
                <a:gd name="T26" fmla="*/ 1590 w 1627"/>
                <a:gd name="T27" fmla="*/ 3649 h 3653"/>
                <a:gd name="T28" fmla="*/ 1623 w 1627"/>
                <a:gd name="T29" fmla="*/ 3604 h 3653"/>
                <a:gd name="T30" fmla="*/ 43 w 1627"/>
                <a:gd name="T31" fmla="*/ 3635 h 3653"/>
                <a:gd name="T32" fmla="*/ 18 w 1627"/>
                <a:gd name="T33" fmla="*/ 3610 h 3653"/>
                <a:gd name="T34" fmla="*/ 43 w 1627"/>
                <a:gd name="T35" fmla="*/ 3584 h 3653"/>
                <a:gd name="T36" fmla="*/ 68 w 1627"/>
                <a:gd name="T37" fmla="*/ 3610 h 3653"/>
                <a:gd name="T38" fmla="*/ 43 w 1627"/>
                <a:gd name="T39" fmla="*/ 3635 h 3653"/>
                <a:gd name="T40" fmla="*/ 1584 w 1627"/>
                <a:gd name="T41" fmla="*/ 3635 h 3653"/>
                <a:gd name="T42" fmla="*/ 1559 w 1627"/>
                <a:gd name="T43" fmla="*/ 3610 h 3653"/>
                <a:gd name="T44" fmla="*/ 1584 w 1627"/>
                <a:gd name="T45" fmla="*/ 3584 h 3653"/>
                <a:gd name="T46" fmla="*/ 1609 w 1627"/>
                <a:gd name="T47" fmla="*/ 3610 h 3653"/>
                <a:gd name="T48" fmla="*/ 1584 w 1627"/>
                <a:gd name="T49" fmla="*/ 3635 h 3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27" h="3653">
                  <a:moveTo>
                    <a:pt x="1623" y="3604"/>
                  </a:moveTo>
                  <a:cubicBezTo>
                    <a:pt x="1595" y="3412"/>
                    <a:pt x="1498" y="3235"/>
                    <a:pt x="1351" y="3107"/>
                  </a:cubicBezTo>
                  <a:cubicBezTo>
                    <a:pt x="1212" y="2986"/>
                    <a:pt x="1037" y="2916"/>
                    <a:pt x="853" y="2907"/>
                  </a:cubicBezTo>
                  <a:cubicBezTo>
                    <a:pt x="853" y="0"/>
                    <a:pt x="853" y="0"/>
                    <a:pt x="853" y="0"/>
                  </a:cubicBezTo>
                  <a:cubicBezTo>
                    <a:pt x="773" y="0"/>
                    <a:pt x="773" y="0"/>
                    <a:pt x="773" y="0"/>
                  </a:cubicBezTo>
                  <a:cubicBezTo>
                    <a:pt x="773" y="2907"/>
                    <a:pt x="773" y="2907"/>
                    <a:pt x="773" y="2907"/>
                  </a:cubicBezTo>
                  <a:cubicBezTo>
                    <a:pt x="590" y="2916"/>
                    <a:pt x="415" y="2986"/>
                    <a:pt x="276" y="3107"/>
                  </a:cubicBezTo>
                  <a:cubicBezTo>
                    <a:pt x="129" y="3235"/>
                    <a:pt x="32" y="3412"/>
                    <a:pt x="4" y="3604"/>
                  </a:cubicBezTo>
                  <a:cubicBezTo>
                    <a:pt x="0" y="3626"/>
                    <a:pt x="15" y="3646"/>
                    <a:pt x="37" y="3649"/>
                  </a:cubicBezTo>
                  <a:cubicBezTo>
                    <a:pt x="59" y="3653"/>
                    <a:pt x="79" y="3637"/>
                    <a:pt x="83" y="3616"/>
                  </a:cubicBezTo>
                  <a:cubicBezTo>
                    <a:pt x="136" y="3257"/>
                    <a:pt x="450" y="2986"/>
                    <a:pt x="813" y="2986"/>
                  </a:cubicBezTo>
                  <a:cubicBezTo>
                    <a:pt x="1177" y="2986"/>
                    <a:pt x="1491" y="3257"/>
                    <a:pt x="1544" y="3616"/>
                  </a:cubicBezTo>
                  <a:cubicBezTo>
                    <a:pt x="1547" y="3635"/>
                    <a:pt x="1564" y="3650"/>
                    <a:pt x="1584" y="3650"/>
                  </a:cubicBezTo>
                  <a:cubicBezTo>
                    <a:pt x="1586" y="3650"/>
                    <a:pt x="1588" y="3650"/>
                    <a:pt x="1590" y="3649"/>
                  </a:cubicBezTo>
                  <a:cubicBezTo>
                    <a:pt x="1612" y="3646"/>
                    <a:pt x="1627" y="3626"/>
                    <a:pt x="1623" y="3604"/>
                  </a:cubicBezTo>
                  <a:close/>
                  <a:moveTo>
                    <a:pt x="43" y="3635"/>
                  </a:moveTo>
                  <a:cubicBezTo>
                    <a:pt x="29" y="3635"/>
                    <a:pt x="18" y="3624"/>
                    <a:pt x="18" y="3610"/>
                  </a:cubicBezTo>
                  <a:cubicBezTo>
                    <a:pt x="18" y="3596"/>
                    <a:pt x="29" y="3584"/>
                    <a:pt x="43" y="3584"/>
                  </a:cubicBezTo>
                  <a:cubicBezTo>
                    <a:pt x="57" y="3584"/>
                    <a:pt x="68" y="3596"/>
                    <a:pt x="68" y="3610"/>
                  </a:cubicBezTo>
                  <a:cubicBezTo>
                    <a:pt x="68" y="3624"/>
                    <a:pt x="57" y="3635"/>
                    <a:pt x="43" y="3635"/>
                  </a:cubicBezTo>
                  <a:close/>
                  <a:moveTo>
                    <a:pt x="1584" y="3635"/>
                  </a:moveTo>
                  <a:cubicBezTo>
                    <a:pt x="1570" y="3635"/>
                    <a:pt x="1559" y="3624"/>
                    <a:pt x="1559" y="3610"/>
                  </a:cubicBezTo>
                  <a:cubicBezTo>
                    <a:pt x="1559" y="3596"/>
                    <a:pt x="1570" y="3584"/>
                    <a:pt x="1584" y="3584"/>
                  </a:cubicBezTo>
                  <a:cubicBezTo>
                    <a:pt x="1598" y="3584"/>
                    <a:pt x="1609" y="3596"/>
                    <a:pt x="1609" y="3610"/>
                  </a:cubicBezTo>
                  <a:cubicBezTo>
                    <a:pt x="1609" y="3624"/>
                    <a:pt x="1598" y="3635"/>
                    <a:pt x="1584" y="36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4">
              <a:extLst>
                <a:ext uri="{FF2B5EF4-FFF2-40B4-BE49-F238E27FC236}">
                  <a16:creationId xmlns:a16="http://schemas.microsoft.com/office/drawing/2014/main" xmlns="" id="{46455710-8E1C-462C-8494-BB21E370B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2786" y="3651816"/>
              <a:ext cx="1568093" cy="3771829"/>
            </a:xfrm>
            <a:custGeom>
              <a:avLst/>
              <a:gdLst>
                <a:gd name="T0" fmla="*/ 1590 w 1627"/>
                <a:gd name="T1" fmla="*/ 4 h 3909"/>
                <a:gd name="T2" fmla="*/ 1544 w 1627"/>
                <a:gd name="T3" fmla="*/ 37 h 3909"/>
                <a:gd name="T4" fmla="*/ 813 w 1627"/>
                <a:gd name="T5" fmla="*/ 667 h 3909"/>
                <a:gd name="T6" fmla="*/ 83 w 1627"/>
                <a:gd name="T7" fmla="*/ 37 h 3909"/>
                <a:gd name="T8" fmla="*/ 37 w 1627"/>
                <a:gd name="T9" fmla="*/ 4 h 3909"/>
                <a:gd name="T10" fmla="*/ 4 w 1627"/>
                <a:gd name="T11" fmla="*/ 49 h 3909"/>
                <a:gd name="T12" fmla="*/ 276 w 1627"/>
                <a:gd name="T13" fmla="*/ 546 h 3909"/>
                <a:gd name="T14" fmla="*/ 773 w 1627"/>
                <a:gd name="T15" fmla="*/ 746 h 3909"/>
                <a:gd name="T16" fmla="*/ 773 w 1627"/>
                <a:gd name="T17" fmla="*/ 3909 h 3909"/>
                <a:gd name="T18" fmla="*/ 853 w 1627"/>
                <a:gd name="T19" fmla="*/ 3909 h 3909"/>
                <a:gd name="T20" fmla="*/ 853 w 1627"/>
                <a:gd name="T21" fmla="*/ 746 h 3909"/>
                <a:gd name="T22" fmla="*/ 1351 w 1627"/>
                <a:gd name="T23" fmla="*/ 546 h 3909"/>
                <a:gd name="T24" fmla="*/ 1623 w 1627"/>
                <a:gd name="T25" fmla="*/ 49 h 3909"/>
                <a:gd name="T26" fmla="*/ 1590 w 1627"/>
                <a:gd name="T27" fmla="*/ 4 h 3909"/>
                <a:gd name="T28" fmla="*/ 43 w 1627"/>
                <a:gd name="T29" fmla="*/ 68 h 3909"/>
                <a:gd name="T30" fmla="*/ 18 w 1627"/>
                <a:gd name="T31" fmla="*/ 43 h 3909"/>
                <a:gd name="T32" fmla="*/ 43 w 1627"/>
                <a:gd name="T33" fmla="*/ 18 h 3909"/>
                <a:gd name="T34" fmla="*/ 68 w 1627"/>
                <a:gd name="T35" fmla="*/ 43 h 3909"/>
                <a:gd name="T36" fmla="*/ 43 w 1627"/>
                <a:gd name="T37" fmla="*/ 68 h 3909"/>
                <a:gd name="T38" fmla="*/ 1584 w 1627"/>
                <a:gd name="T39" fmla="*/ 68 h 3909"/>
                <a:gd name="T40" fmla="*/ 1559 w 1627"/>
                <a:gd name="T41" fmla="*/ 43 h 3909"/>
                <a:gd name="T42" fmla="*/ 1584 w 1627"/>
                <a:gd name="T43" fmla="*/ 18 h 3909"/>
                <a:gd name="T44" fmla="*/ 1609 w 1627"/>
                <a:gd name="T45" fmla="*/ 43 h 3909"/>
                <a:gd name="T46" fmla="*/ 1584 w 1627"/>
                <a:gd name="T47" fmla="*/ 68 h 3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7" h="3909">
                  <a:moveTo>
                    <a:pt x="1590" y="4"/>
                  </a:moveTo>
                  <a:cubicBezTo>
                    <a:pt x="1568" y="0"/>
                    <a:pt x="1548" y="15"/>
                    <a:pt x="1544" y="37"/>
                  </a:cubicBezTo>
                  <a:cubicBezTo>
                    <a:pt x="1491" y="396"/>
                    <a:pt x="1177" y="667"/>
                    <a:pt x="813" y="667"/>
                  </a:cubicBezTo>
                  <a:cubicBezTo>
                    <a:pt x="450" y="667"/>
                    <a:pt x="136" y="396"/>
                    <a:pt x="83" y="37"/>
                  </a:cubicBezTo>
                  <a:cubicBezTo>
                    <a:pt x="79" y="15"/>
                    <a:pt x="59" y="0"/>
                    <a:pt x="37" y="4"/>
                  </a:cubicBezTo>
                  <a:cubicBezTo>
                    <a:pt x="15" y="7"/>
                    <a:pt x="0" y="27"/>
                    <a:pt x="4" y="49"/>
                  </a:cubicBezTo>
                  <a:cubicBezTo>
                    <a:pt x="32" y="241"/>
                    <a:pt x="129" y="418"/>
                    <a:pt x="276" y="546"/>
                  </a:cubicBezTo>
                  <a:cubicBezTo>
                    <a:pt x="415" y="667"/>
                    <a:pt x="590" y="737"/>
                    <a:pt x="773" y="746"/>
                  </a:cubicBezTo>
                  <a:cubicBezTo>
                    <a:pt x="773" y="3909"/>
                    <a:pt x="773" y="3909"/>
                    <a:pt x="773" y="3909"/>
                  </a:cubicBezTo>
                  <a:cubicBezTo>
                    <a:pt x="853" y="3909"/>
                    <a:pt x="853" y="3909"/>
                    <a:pt x="853" y="3909"/>
                  </a:cubicBezTo>
                  <a:cubicBezTo>
                    <a:pt x="853" y="746"/>
                    <a:pt x="853" y="746"/>
                    <a:pt x="853" y="746"/>
                  </a:cubicBezTo>
                  <a:cubicBezTo>
                    <a:pt x="1037" y="737"/>
                    <a:pt x="1212" y="667"/>
                    <a:pt x="1351" y="546"/>
                  </a:cubicBezTo>
                  <a:cubicBezTo>
                    <a:pt x="1498" y="418"/>
                    <a:pt x="1595" y="241"/>
                    <a:pt x="1623" y="49"/>
                  </a:cubicBezTo>
                  <a:cubicBezTo>
                    <a:pt x="1627" y="27"/>
                    <a:pt x="1612" y="7"/>
                    <a:pt x="1590" y="4"/>
                  </a:cubicBezTo>
                  <a:close/>
                  <a:moveTo>
                    <a:pt x="43" y="68"/>
                  </a:moveTo>
                  <a:cubicBezTo>
                    <a:pt x="29" y="68"/>
                    <a:pt x="18" y="57"/>
                    <a:pt x="18" y="43"/>
                  </a:cubicBezTo>
                  <a:cubicBezTo>
                    <a:pt x="18" y="29"/>
                    <a:pt x="29" y="18"/>
                    <a:pt x="43" y="18"/>
                  </a:cubicBezTo>
                  <a:cubicBezTo>
                    <a:pt x="57" y="18"/>
                    <a:pt x="68" y="29"/>
                    <a:pt x="68" y="43"/>
                  </a:cubicBezTo>
                  <a:cubicBezTo>
                    <a:pt x="68" y="57"/>
                    <a:pt x="57" y="68"/>
                    <a:pt x="43" y="68"/>
                  </a:cubicBezTo>
                  <a:close/>
                  <a:moveTo>
                    <a:pt x="1584" y="68"/>
                  </a:moveTo>
                  <a:cubicBezTo>
                    <a:pt x="1570" y="68"/>
                    <a:pt x="1559" y="57"/>
                    <a:pt x="1559" y="43"/>
                  </a:cubicBezTo>
                  <a:cubicBezTo>
                    <a:pt x="1559" y="29"/>
                    <a:pt x="1570" y="18"/>
                    <a:pt x="1584" y="18"/>
                  </a:cubicBezTo>
                  <a:cubicBezTo>
                    <a:pt x="1598" y="18"/>
                    <a:pt x="1609" y="29"/>
                    <a:pt x="1609" y="43"/>
                  </a:cubicBezTo>
                  <a:cubicBezTo>
                    <a:pt x="1609" y="57"/>
                    <a:pt x="1598" y="68"/>
                    <a:pt x="1584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15">
              <a:extLst>
                <a:ext uri="{FF2B5EF4-FFF2-40B4-BE49-F238E27FC236}">
                  <a16:creationId xmlns:a16="http://schemas.microsoft.com/office/drawing/2014/main" xmlns="" id="{168ED135-DA6F-4AAF-A8B3-DE44497F2EE8}"/>
                </a:ext>
              </a:extLst>
            </p:cNvPr>
            <p:cNvGrpSpPr/>
            <p:nvPr/>
          </p:nvGrpSpPr>
          <p:grpSpPr>
            <a:xfrm>
              <a:off x="1631978" y="3217303"/>
              <a:ext cx="729709" cy="698805"/>
              <a:chOff x="5699125" y="234951"/>
              <a:chExt cx="487363" cy="466725"/>
            </a:xfrm>
            <a:solidFill>
              <a:schemeClr val="accent1"/>
            </a:solidFill>
            <a:effectLst/>
          </p:grpSpPr>
          <p:sp>
            <p:nvSpPr>
              <p:cNvPr id="23" name="Freeform: Shape 16">
                <a:extLst>
                  <a:ext uri="{FF2B5EF4-FFF2-40B4-BE49-F238E27FC236}">
                    <a16:creationId xmlns:a16="http://schemas.microsoft.com/office/drawing/2014/main" xmlns="" id="{970EBB98-E694-4AF1-9812-D31AFA2AB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0713" y="234951"/>
                <a:ext cx="485775" cy="239713"/>
              </a:xfrm>
              <a:custGeom>
                <a:avLst/>
                <a:gdLst>
                  <a:gd name="T0" fmla="*/ 16 w 727"/>
                  <a:gd name="T1" fmla="*/ 357 h 357"/>
                  <a:gd name="T2" fmla="*/ 22 w 727"/>
                  <a:gd name="T3" fmla="*/ 356 h 357"/>
                  <a:gd name="T4" fmla="*/ 251 w 727"/>
                  <a:gd name="T5" fmla="*/ 260 h 357"/>
                  <a:gd name="T6" fmla="*/ 493 w 727"/>
                  <a:gd name="T7" fmla="*/ 210 h 357"/>
                  <a:gd name="T8" fmla="*/ 661 w 727"/>
                  <a:gd name="T9" fmla="*/ 72 h 357"/>
                  <a:gd name="T10" fmla="*/ 688 w 727"/>
                  <a:gd name="T11" fmla="*/ 104 h 357"/>
                  <a:gd name="T12" fmla="*/ 727 w 727"/>
                  <a:gd name="T13" fmla="*/ 0 h 357"/>
                  <a:gd name="T14" fmla="*/ 617 w 727"/>
                  <a:gd name="T15" fmla="*/ 18 h 357"/>
                  <a:gd name="T16" fmla="*/ 644 w 727"/>
                  <a:gd name="T17" fmla="*/ 51 h 357"/>
                  <a:gd name="T18" fmla="*/ 481 w 727"/>
                  <a:gd name="T19" fmla="*/ 184 h 357"/>
                  <a:gd name="T20" fmla="*/ 244 w 727"/>
                  <a:gd name="T21" fmla="*/ 233 h 357"/>
                  <a:gd name="T22" fmla="*/ 11 w 727"/>
                  <a:gd name="T23" fmla="*/ 331 h 357"/>
                  <a:gd name="T24" fmla="*/ 3 w 727"/>
                  <a:gd name="T25" fmla="*/ 349 h 357"/>
                  <a:gd name="T26" fmla="*/ 16 w 727"/>
                  <a:gd name="T27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7" h="357">
                    <a:moveTo>
                      <a:pt x="16" y="357"/>
                    </a:moveTo>
                    <a:cubicBezTo>
                      <a:pt x="18" y="357"/>
                      <a:pt x="20" y="357"/>
                      <a:pt x="22" y="356"/>
                    </a:cubicBezTo>
                    <a:cubicBezTo>
                      <a:pt x="251" y="260"/>
                      <a:pt x="251" y="260"/>
                      <a:pt x="251" y="260"/>
                    </a:cubicBezTo>
                    <a:cubicBezTo>
                      <a:pt x="493" y="210"/>
                      <a:pt x="493" y="210"/>
                      <a:pt x="493" y="210"/>
                    </a:cubicBezTo>
                    <a:cubicBezTo>
                      <a:pt x="661" y="72"/>
                      <a:pt x="661" y="72"/>
                      <a:pt x="661" y="72"/>
                    </a:cubicBezTo>
                    <a:cubicBezTo>
                      <a:pt x="688" y="104"/>
                      <a:pt x="688" y="104"/>
                      <a:pt x="688" y="104"/>
                    </a:cubicBezTo>
                    <a:cubicBezTo>
                      <a:pt x="727" y="0"/>
                      <a:pt x="727" y="0"/>
                      <a:pt x="727" y="0"/>
                    </a:cubicBezTo>
                    <a:cubicBezTo>
                      <a:pt x="617" y="18"/>
                      <a:pt x="617" y="18"/>
                      <a:pt x="617" y="18"/>
                    </a:cubicBezTo>
                    <a:cubicBezTo>
                      <a:pt x="644" y="51"/>
                      <a:pt x="644" y="51"/>
                      <a:pt x="644" y="51"/>
                    </a:cubicBezTo>
                    <a:cubicBezTo>
                      <a:pt x="481" y="184"/>
                      <a:pt x="481" y="184"/>
                      <a:pt x="481" y="184"/>
                    </a:cubicBezTo>
                    <a:cubicBezTo>
                      <a:pt x="244" y="233"/>
                      <a:pt x="244" y="233"/>
                      <a:pt x="244" y="233"/>
                    </a:cubicBezTo>
                    <a:cubicBezTo>
                      <a:pt x="11" y="331"/>
                      <a:pt x="11" y="331"/>
                      <a:pt x="11" y="331"/>
                    </a:cubicBezTo>
                    <a:cubicBezTo>
                      <a:pt x="4" y="334"/>
                      <a:pt x="0" y="342"/>
                      <a:pt x="3" y="349"/>
                    </a:cubicBezTo>
                    <a:cubicBezTo>
                      <a:pt x="6" y="354"/>
                      <a:pt x="11" y="357"/>
                      <a:pt x="16" y="3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Rectangle 17">
                <a:extLst>
                  <a:ext uri="{FF2B5EF4-FFF2-40B4-BE49-F238E27FC236}">
                    <a16:creationId xmlns:a16="http://schemas.microsoft.com/office/drawing/2014/main" xmlns="" id="{7D324101-F21D-417B-B2E5-B5A698282E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125" y="549276"/>
                <a:ext cx="92075" cy="152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Rectangle 18">
                <a:extLst>
                  <a:ext uri="{FF2B5EF4-FFF2-40B4-BE49-F238E27FC236}">
                    <a16:creationId xmlns:a16="http://schemas.microsoft.com/office/drawing/2014/main" xmlns="" id="{8D955C27-1856-410C-BD61-F6A036702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6125" y="496888"/>
                <a:ext cx="93663" cy="2047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Rectangle 19">
                <a:extLst>
                  <a:ext uri="{FF2B5EF4-FFF2-40B4-BE49-F238E27FC236}">
                    <a16:creationId xmlns:a16="http://schemas.microsoft.com/office/drawing/2014/main" xmlns="" id="{28B0F0E6-0648-46ED-AE56-D26EDC521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475" y="469901"/>
                <a:ext cx="93663" cy="2317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Rectangle 20">
                <a:extLst>
                  <a:ext uri="{FF2B5EF4-FFF2-40B4-BE49-F238E27FC236}">
                    <a16:creationId xmlns:a16="http://schemas.microsoft.com/office/drawing/2014/main" xmlns="" id="{F8E1C98D-CF15-4915-B295-E0E1E480C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2825" y="363538"/>
                <a:ext cx="93663" cy="338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Freeform: Shape 56">
              <a:extLst>
                <a:ext uri="{FF2B5EF4-FFF2-40B4-BE49-F238E27FC236}">
                  <a16:creationId xmlns:a16="http://schemas.microsoft.com/office/drawing/2014/main" xmlns="" id="{F22F1FCB-3C7B-4785-B576-FD13A3BAA73A}"/>
                </a:ext>
              </a:extLst>
            </p:cNvPr>
            <p:cNvSpPr>
              <a:spLocks/>
            </p:cNvSpPr>
            <p:nvPr/>
          </p:nvSpPr>
          <p:spPr bwMode="auto">
            <a:xfrm rot="10800000" flipV="1">
              <a:off x="989776" y="4498122"/>
              <a:ext cx="2045884" cy="1504983"/>
            </a:xfrm>
            <a:custGeom>
              <a:avLst/>
              <a:gdLst>
                <a:gd name="T0" fmla="*/ 71 w 645"/>
                <a:gd name="T1" fmla="*/ 939 h 939"/>
                <a:gd name="T2" fmla="*/ 0 w 645"/>
                <a:gd name="T3" fmla="*/ 868 h 939"/>
                <a:gd name="T4" fmla="*/ 0 w 645"/>
                <a:gd name="T5" fmla="*/ 120 h 939"/>
                <a:gd name="T6" fmla="*/ 71 w 645"/>
                <a:gd name="T7" fmla="*/ 49 h 939"/>
                <a:gd name="T8" fmla="*/ 261 w 645"/>
                <a:gd name="T9" fmla="*/ 49 h 939"/>
                <a:gd name="T10" fmla="*/ 324 w 645"/>
                <a:gd name="T11" fmla="*/ 0 h 939"/>
                <a:gd name="T12" fmla="*/ 387 w 645"/>
                <a:gd name="T13" fmla="*/ 49 h 939"/>
                <a:gd name="T14" fmla="*/ 575 w 645"/>
                <a:gd name="T15" fmla="*/ 49 h 939"/>
                <a:gd name="T16" fmla="*/ 645 w 645"/>
                <a:gd name="T17" fmla="*/ 120 h 939"/>
                <a:gd name="T18" fmla="*/ 645 w 645"/>
                <a:gd name="T19" fmla="*/ 868 h 939"/>
                <a:gd name="T20" fmla="*/ 575 w 645"/>
                <a:gd name="T21" fmla="*/ 939 h 939"/>
                <a:gd name="T22" fmla="*/ 71 w 645"/>
                <a:gd name="T23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5" h="939">
                  <a:moveTo>
                    <a:pt x="71" y="939"/>
                  </a:moveTo>
                  <a:cubicBezTo>
                    <a:pt x="32" y="939"/>
                    <a:pt x="0" y="907"/>
                    <a:pt x="0" y="86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81"/>
                    <a:pt x="32" y="49"/>
                    <a:pt x="71" y="49"/>
                  </a:cubicBezTo>
                  <a:cubicBezTo>
                    <a:pt x="261" y="49"/>
                    <a:pt x="261" y="49"/>
                    <a:pt x="261" y="49"/>
                  </a:cubicBezTo>
                  <a:cubicBezTo>
                    <a:pt x="291" y="49"/>
                    <a:pt x="317" y="28"/>
                    <a:pt x="324" y="0"/>
                  </a:cubicBezTo>
                  <a:cubicBezTo>
                    <a:pt x="331" y="28"/>
                    <a:pt x="357" y="49"/>
                    <a:pt x="387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614" y="49"/>
                    <a:pt x="645" y="81"/>
                    <a:pt x="645" y="120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5" y="907"/>
                    <a:pt x="614" y="939"/>
                    <a:pt x="575" y="939"/>
                  </a:cubicBezTo>
                  <a:lnTo>
                    <a:pt x="71" y="939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540000" rIns="0" bIns="0" anchor="t" anchorCtr="1" compatLnSpc="1">
              <a:prstTxWarp prst="textNoShape">
                <a:avLst/>
              </a:prstTxWarp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此部分内容作为文字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排版占位显示（建议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使用主题字体）。</a:t>
              </a:r>
            </a:p>
          </p:txBody>
        </p:sp>
        <p:sp>
          <p:nvSpPr>
            <p:cNvPr id="22" name="Rectangle 57">
              <a:extLst>
                <a:ext uri="{FF2B5EF4-FFF2-40B4-BE49-F238E27FC236}">
                  <a16:creationId xmlns:a16="http://schemas.microsoft.com/office/drawing/2014/main" xmlns="" id="{06BF5862-8891-47CB-9220-50C7F25C65FD}"/>
                </a:ext>
              </a:extLst>
            </p:cNvPr>
            <p:cNvSpPr/>
            <p:nvPr/>
          </p:nvSpPr>
          <p:spPr>
            <a:xfrm>
              <a:off x="1389959" y="4583539"/>
              <a:ext cx="1261884" cy="41549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7" name="PA_组合 3">
            <a:extLst>
              <a:ext uri="{FF2B5EF4-FFF2-40B4-BE49-F238E27FC236}">
                <a16:creationId xmlns:a16="http://schemas.microsoft.com/office/drawing/2014/main" xmlns="" id="{7249DC4C-5DE6-4C25-B203-A14CF17D6AD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192437" y="-28080"/>
            <a:ext cx="2045884" cy="7451725"/>
            <a:chOff x="4872869" y="-28080"/>
            <a:chExt cx="2045884" cy="7451725"/>
          </a:xfrm>
        </p:grpSpPr>
        <p:sp>
          <p:nvSpPr>
            <p:cNvPr id="8" name="Freeform: Shape 9">
              <a:extLst>
                <a:ext uri="{FF2B5EF4-FFF2-40B4-BE49-F238E27FC236}">
                  <a16:creationId xmlns:a16="http://schemas.microsoft.com/office/drawing/2014/main" xmlns="" id="{71DE8955-F26C-4799-B74D-DD550F718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197" y="-28080"/>
              <a:ext cx="1042769" cy="3561697"/>
            </a:xfrm>
            <a:custGeom>
              <a:avLst/>
              <a:gdLst>
                <a:gd name="T0" fmla="*/ 1079 w 1083"/>
                <a:gd name="T1" fmla="*/ 3644 h 3693"/>
                <a:gd name="T2" fmla="*/ 898 w 1083"/>
                <a:gd name="T3" fmla="*/ 3314 h 3693"/>
                <a:gd name="T4" fmla="*/ 581 w 1083"/>
                <a:gd name="T5" fmla="*/ 3182 h 3693"/>
                <a:gd name="T6" fmla="*/ 581 w 1083"/>
                <a:gd name="T7" fmla="*/ 0 h 3693"/>
                <a:gd name="T8" fmla="*/ 501 w 1083"/>
                <a:gd name="T9" fmla="*/ 0 h 3693"/>
                <a:gd name="T10" fmla="*/ 501 w 1083"/>
                <a:gd name="T11" fmla="*/ 3182 h 3693"/>
                <a:gd name="T12" fmla="*/ 185 w 1083"/>
                <a:gd name="T13" fmla="*/ 3314 h 3693"/>
                <a:gd name="T14" fmla="*/ 3 w 1083"/>
                <a:gd name="T15" fmla="*/ 3644 h 3693"/>
                <a:gd name="T16" fmla="*/ 37 w 1083"/>
                <a:gd name="T17" fmla="*/ 3690 h 3693"/>
                <a:gd name="T18" fmla="*/ 83 w 1083"/>
                <a:gd name="T19" fmla="*/ 3656 h 3693"/>
                <a:gd name="T20" fmla="*/ 541 w 1083"/>
                <a:gd name="T21" fmla="*/ 3261 h 3693"/>
                <a:gd name="T22" fmla="*/ 1000 w 1083"/>
                <a:gd name="T23" fmla="*/ 3656 h 3693"/>
                <a:gd name="T24" fmla="*/ 1040 w 1083"/>
                <a:gd name="T25" fmla="*/ 3690 h 3693"/>
                <a:gd name="T26" fmla="*/ 1046 w 1083"/>
                <a:gd name="T27" fmla="*/ 3690 h 3693"/>
                <a:gd name="T28" fmla="*/ 1079 w 1083"/>
                <a:gd name="T29" fmla="*/ 3644 h 3693"/>
                <a:gd name="T30" fmla="*/ 43 w 1083"/>
                <a:gd name="T31" fmla="*/ 3676 h 3693"/>
                <a:gd name="T32" fmla="*/ 18 w 1083"/>
                <a:gd name="T33" fmla="*/ 3650 h 3693"/>
                <a:gd name="T34" fmla="*/ 43 w 1083"/>
                <a:gd name="T35" fmla="*/ 3625 h 3693"/>
                <a:gd name="T36" fmla="*/ 68 w 1083"/>
                <a:gd name="T37" fmla="*/ 3650 h 3693"/>
                <a:gd name="T38" fmla="*/ 43 w 1083"/>
                <a:gd name="T39" fmla="*/ 3676 h 3693"/>
                <a:gd name="T40" fmla="*/ 1040 w 1083"/>
                <a:gd name="T41" fmla="*/ 3676 h 3693"/>
                <a:gd name="T42" fmla="*/ 1015 w 1083"/>
                <a:gd name="T43" fmla="*/ 3650 h 3693"/>
                <a:gd name="T44" fmla="*/ 1040 w 1083"/>
                <a:gd name="T45" fmla="*/ 3625 h 3693"/>
                <a:gd name="T46" fmla="*/ 1065 w 1083"/>
                <a:gd name="T47" fmla="*/ 3650 h 3693"/>
                <a:gd name="T48" fmla="*/ 1040 w 1083"/>
                <a:gd name="T49" fmla="*/ 3676 h 3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83" h="3693">
                  <a:moveTo>
                    <a:pt x="1079" y="3644"/>
                  </a:moveTo>
                  <a:cubicBezTo>
                    <a:pt x="1061" y="3517"/>
                    <a:pt x="996" y="3399"/>
                    <a:pt x="898" y="3314"/>
                  </a:cubicBezTo>
                  <a:cubicBezTo>
                    <a:pt x="810" y="3237"/>
                    <a:pt x="698" y="3191"/>
                    <a:pt x="581" y="3182"/>
                  </a:cubicBezTo>
                  <a:cubicBezTo>
                    <a:pt x="581" y="0"/>
                    <a:pt x="581" y="0"/>
                    <a:pt x="581" y="0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501" y="3182"/>
                    <a:pt x="501" y="3182"/>
                    <a:pt x="501" y="3182"/>
                  </a:cubicBezTo>
                  <a:cubicBezTo>
                    <a:pt x="385" y="3191"/>
                    <a:pt x="273" y="3237"/>
                    <a:pt x="185" y="3314"/>
                  </a:cubicBezTo>
                  <a:cubicBezTo>
                    <a:pt x="87" y="3399"/>
                    <a:pt x="22" y="3517"/>
                    <a:pt x="3" y="3644"/>
                  </a:cubicBezTo>
                  <a:cubicBezTo>
                    <a:pt x="0" y="3666"/>
                    <a:pt x="15" y="3687"/>
                    <a:pt x="37" y="3690"/>
                  </a:cubicBezTo>
                  <a:cubicBezTo>
                    <a:pt x="59" y="3693"/>
                    <a:pt x="79" y="3678"/>
                    <a:pt x="83" y="3656"/>
                  </a:cubicBezTo>
                  <a:cubicBezTo>
                    <a:pt x="116" y="3431"/>
                    <a:pt x="313" y="3261"/>
                    <a:pt x="541" y="3261"/>
                  </a:cubicBezTo>
                  <a:cubicBezTo>
                    <a:pt x="770" y="3261"/>
                    <a:pt x="967" y="3431"/>
                    <a:pt x="1000" y="3656"/>
                  </a:cubicBezTo>
                  <a:cubicBezTo>
                    <a:pt x="1003" y="3676"/>
                    <a:pt x="1020" y="3690"/>
                    <a:pt x="1040" y="3690"/>
                  </a:cubicBezTo>
                  <a:cubicBezTo>
                    <a:pt x="1042" y="3690"/>
                    <a:pt x="1044" y="3690"/>
                    <a:pt x="1046" y="3690"/>
                  </a:cubicBezTo>
                  <a:cubicBezTo>
                    <a:pt x="1068" y="3687"/>
                    <a:pt x="1083" y="3666"/>
                    <a:pt x="1079" y="3644"/>
                  </a:cubicBezTo>
                  <a:close/>
                  <a:moveTo>
                    <a:pt x="43" y="3676"/>
                  </a:moveTo>
                  <a:cubicBezTo>
                    <a:pt x="29" y="3676"/>
                    <a:pt x="18" y="3664"/>
                    <a:pt x="18" y="3650"/>
                  </a:cubicBezTo>
                  <a:cubicBezTo>
                    <a:pt x="18" y="3636"/>
                    <a:pt x="29" y="3625"/>
                    <a:pt x="43" y="3625"/>
                  </a:cubicBezTo>
                  <a:cubicBezTo>
                    <a:pt x="57" y="3625"/>
                    <a:pt x="68" y="3636"/>
                    <a:pt x="68" y="3650"/>
                  </a:cubicBezTo>
                  <a:cubicBezTo>
                    <a:pt x="68" y="3664"/>
                    <a:pt x="57" y="3676"/>
                    <a:pt x="43" y="3676"/>
                  </a:cubicBezTo>
                  <a:close/>
                  <a:moveTo>
                    <a:pt x="1040" y="3676"/>
                  </a:moveTo>
                  <a:cubicBezTo>
                    <a:pt x="1026" y="3676"/>
                    <a:pt x="1015" y="3664"/>
                    <a:pt x="1015" y="3650"/>
                  </a:cubicBezTo>
                  <a:cubicBezTo>
                    <a:pt x="1015" y="3636"/>
                    <a:pt x="1026" y="3625"/>
                    <a:pt x="1040" y="3625"/>
                  </a:cubicBezTo>
                  <a:cubicBezTo>
                    <a:pt x="1054" y="3625"/>
                    <a:pt x="1065" y="3636"/>
                    <a:pt x="1065" y="3650"/>
                  </a:cubicBezTo>
                  <a:cubicBezTo>
                    <a:pt x="1065" y="3664"/>
                    <a:pt x="1054" y="3676"/>
                    <a:pt x="1040" y="367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xmlns="" id="{7C1E5B31-5178-4B45-984E-DD6BB284A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198" y="3612418"/>
              <a:ext cx="1042769" cy="3811227"/>
            </a:xfrm>
            <a:custGeom>
              <a:avLst/>
              <a:gdLst>
                <a:gd name="T0" fmla="*/ 1046 w 1083"/>
                <a:gd name="T1" fmla="*/ 3 h 3949"/>
                <a:gd name="T2" fmla="*/ 1000 w 1083"/>
                <a:gd name="T3" fmla="*/ 37 h 3949"/>
                <a:gd name="T4" fmla="*/ 541 w 1083"/>
                <a:gd name="T5" fmla="*/ 432 h 3949"/>
                <a:gd name="T6" fmla="*/ 83 w 1083"/>
                <a:gd name="T7" fmla="*/ 37 h 3949"/>
                <a:gd name="T8" fmla="*/ 37 w 1083"/>
                <a:gd name="T9" fmla="*/ 3 h 3949"/>
                <a:gd name="T10" fmla="*/ 3 w 1083"/>
                <a:gd name="T11" fmla="*/ 48 h 3949"/>
                <a:gd name="T12" fmla="*/ 185 w 1083"/>
                <a:gd name="T13" fmla="*/ 379 h 3949"/>
                <a:gd name="T14" fmla="*/ 501 w 1083"/>
                <a:gd name="T15" fmla="*/ 511 h 3949"/>
                <a:gd name="T16" fmla="*/ 501 w 1083"/>
                <a:gd name="T17" fmla="*/ 3949 h 3949"/>
                <a:gd name="T18" fmla="*/ 581 w 1083"/>
                <a:gd name="T19" fmla="*/ 3949 h 3949"/>
                <a:gd name="T20" fmla="*/ 581 w 1083"/>
                <a:gd name="T21" fmla="*/ 511 h 3949"/>
                <a:gd name="T22" fmla="*/ 898 w 1083"/>
                <a:gd name="T23" fmla="*/ 379 h 3949"/>
                <a:gd name="T24" fmla="*/ 1079 w 1083"/>
                <a:gd name="T25" fmla="*/ 48 h 3949"/>
                <a:gd name="T26" fmla="*/ 1046 w 1083"/>
                <a:gd name="T27" fmla="*/ 3 h 3949"/>
                <a:gd name="T28" fmla="*/ 43 w 1083"/>
                <a:gd name="T29" fmla="*/ 68 h 3949"/>
                <a:gd name="T30" fmla="*/ 18 w 1083"/>
                <a:gd name="T31" fmla="*/ 43 h 3949"/>
                <a:gd name="T32" fmla="*/ 43 w 1083"/>
                <a:gd name="T33" fmla="*/ 17 h 3949"/>
                <a:gd name="T34" fmla="*/ 68 w 1083"/>
                <a:gd name="T35" fmla="*/ 43 h 3949"/>
                <a:gd name="T36" fmla="*/ 43 w 1083"/>
                <a:gd name="T37" fmla="*/ 68 h 3949"/>
                <a:gd name="T38" fmla="*/ 1040 w 1083"/>
                <a:gd name="T39" fmla="*/ 68 h 3949"/>
                <a:gd name="T40" fmla="*/ 1015 w 1083"/>
                <a:gd name="T41" fmla="*/ 43 h 3949"/>
                <a:gd name="T42" fmla="*/ 1040 w 1083"/>
                <a:gd name="T43" fmla="*/ 17 h 3949"/>
                <a:gd name="T44" fmla="*/ 1065 w 1083"/>
                <a:gd name="T45" fmla="*/ 43 h 3949"/>
                <a:gd name="T46" fmla="*/ 1040 w 1083"/>
                <a:gd name="T47" fmla="*/ 68 h 3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3" h="3949">
                  <a:moveTo>
                    <a:pt x="1046" y="3"/>
                  </a:moveTo>
                  <a:cubicBezTo>
                    <a:pt x="1024" y="0"/>
                    <a:pt x="1004" y="15"/>
                    <a:pt x="1000" y="37"/>
                  </a:cubicBezTo>
                  <a:cubicBezTo>
                    <a:pt x="967" y="262"/>
                    <a:pt x="770" y="432"/>
                    <a:pt x="541" y="432"/>
                  </a:cubicBezTo>
                  <a:cubicBezTo>
                    <a:pt x="313" y="432"/>
                    <a:pt x="116" y="262"/>
                    <a:pt x="83" y="37"/>
                  </a:cubicBezTo>
                  <a:cubicBezTo>
                    <a:pt x="79" y="15"/>
                    <a:pt x="59" y="0"/>
                    <a:pt x="37" y="3"/>
                  </a:cubicBezTo>
                  <a:cubicBezTo>
                    <a:pt x="15" y="6"/>
                    <a:pt x="0" y="27"/>
                    <a:pt x="3" y="48"/>
                  </a:cubicBezTo>
                  <a:cubicBezTo>
                    <a:pt x="22" y="176"/>
                    <a:pt x="87" y="293"/>
                    <a:pt x="185" y="379"/>
                  </a:cubicBezTo>
                  <a:cubicBezTo>
                    <a:pt x="273" y="456"/>
                    <a:pt x="385" y="502"/>
                    <a:pt x="501" y="511"/>
                  </a:cubicBezTo>
                  <a:cubicBezTo>
                    <a:pt x="501" y="3949"/>
                    <a:pt x="501" y="3949"/>
                    <a:pt x="501" y="3949"/>
                  </a:cubicBezTo>
                  <a:cubicBezTo>
                    <a:pt x="581" y="3949"/>
                    <a:pt x="581" y="3949"/>
                    <a:pt x="581" y="3949"/>
                  </a:cubicBezTo>
                  <a:cubicBezTo>
                    <a:pt x="581" y="511"/>
                    <a:pt x="581" y="511"/>
                    <a:pt x="581" y="511"/>
                  </a:cubicBezTo>
                  <a:cubicBezTo>
                    <a:pt x="698" y="502"/>
                    <a:pt x="810" y="456"/>
                    <a:pt x="898" y="379"/>
                  </a:cubicBezTo>
                  <a:cubicBezTo>
                    <a:pt x="996" y="293"/>
                    <a:pt x="1061" y="176"/>
                    <a:pt x="1079" y="48"/>
                  </a:cubicBezTo>
                  <a:cubicBezTo>
                    <a:pt x="1083" y="27"/>
                    <a:pt x="1068" y="6"/>
                    <a:pt x="1046" y="3"/>
                  </a:cubicBezTo>
                  <a:close/>
                  <a:moveTo>
                    <a:pt x="43" y="68"/>
                  </a:moveTo>
                  <a:cubicBezTo>
                    <a:pt x="29" y="68"/>
                    <a:pt x="18" y="57"/>
                    <a:pt x="18" y="43"/>
                  </a:cubicBezTo>
                  <a:cubicBezTo>
                    <a:pt x="18" y="29"/>
                    <a:pt x="29" y="17"/>
                    <a:pt x="43" y="17"/>
                  </a:cubicBezTo>
                  <a:cubicBezTo>
                    <a:pt x="57" y="17"/>
                    <a:pt x="68" y="29"/>
                    <a:pt x="68" y="43"/>
                  </a:cubicBezTo>
                  <a:cubicBezTo>
                    <a:pt x="68" y="57"/>
                    <a:pt x="57" y="68"/>
                    <a:pt x="43" y="68"/>
                  </a:cubicBezTo>
                  <a:close/>
                  <a:moveTo>
                    <a:pt x="1040" y="68"/>
                  </a:moveTo>
                  <a:cubicBezTo>
                    <a:pt x="1026" y="68"/>
                    <a:pt x="1015" y="57"/>
                    <a:pt x="1015" y="43"/>
                  </a:cubicBezTo>
                  <a:cubicBezTo>
                    <a:pt x="1015" y="29"/>
                    <a:pt x="1026" y="17"/>
                    <a:pt x="1040" y="17"/>
                  </a:cubicBezTo>
                  <a:cubicBezTo>
                    <a:pt x="1054" y="17"/>
                    <a:pt x="1065" y="29"/>
                    <a:pt x="1065" y="43"/>
                  </a:cubicBezTo>
                  <a:cubicBezTo>
                    <a:pt x="1065" y="57"/>
                    <a:pt x="1054" y="68"/>
                    <a:pt x="1040" y="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30">
              <a:extLst>
                <a:ext uri="{FF2B5EF4-FFF2-40B4-BE49-F238E27FC236}">
                  <a16:creationId xmlns:a16="http://schemas.microsoft.com/office/drawing/2014/main" xmlns="" id="{A4FC96DB-91F5-408A-A213-B6A97DBAF9C6}"/>
                </a:ext>
              </a:extLst>
            </p:cNvPr>
            <p:cNvGrpSpPr/>
            <p:nvPr/>
          </p:nvGrpSpPr>
          <p:grpSpPr>
            <a:xfrm>
              <a:off x="5647942" y="3324749"/>
              <a:ext cx="491286" cy="508115"/>
              <a:chOff x="1071563" y="4362451"/>
              <a:chExt cx="603250" cy="623887"/>
            </a:xfrm>
            <a:solidFill>
              <a:schemeClr val="accent3"/>
            </a:solidFill>
            <a:effectLst/>
          </p:grpSpPr>
          <p:sp>
            <p:nvSpPr>
              <p:cNvPr id="13" name="Freeform: Shape 31">
                <a:extLst>
                  <a:ext uri="{FF2B5EF4-FFF2-40B4-BE49-F238E27FC236}">
                    <a16:creationId xmlns:a16="http://schemas.microsoft.com/office/drawing/2014/main" xmlns="" id="{3E7090EE-0612-47DD-A834-01A0CE3FEA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9213" y="4567238"/>
                <a:ext cx="4763" cy="7938"/>
              </a:xfrm>
              <a:custGeom>
                <a:avLst/>
                <a:gdLst>
                  <a:gd name="T0" fmla="*/ 9 w 9"/>
                  <a:gd name="T1" fmla="*/ 13 h 13"/>
                  <a:gd name="T2" fmla="*/ 3 w 9"/>
                  <a:gd name="T3" fmla="*/ 4 h 13"/>
                  <a:gd name="T4" fmla="*/ 0 w 9"/>
                  <a:gd name="T5" fmla="*/ 0 h 13"/>
                  <a:gd name="T6" fmla="*/ 1 w 9"/>
                  <a:gd name="T7" fmla="*/ 1 h 13"/>
                  <a:gd name="T8" fmla="*/ 9 w 9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9" y="13"/>
                    </a:moveTo>
                    <a:cubicBezTo>
                      <a:pt x="7" y="10"/>
                      <a:pt x="5" y="7"/>
                      <a:pt x="3" y="4"/>
                    </a:cubicBezTo>
                    <a:cubicBezTo>
                      <a:pt x="2" y="3"/>
                      <a:pt x="1" y="1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3" y="5"/>
                      <a:pt x="6" y="9"/>
                      <a:pt x="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32">
                <a:extLst>
                  <a:ext uri="{FF2B5EF4-FFF2-40B4-BE49-F238E27FC236}">
                    <a16:creationId xmlns:a16="http://schemas.microsoft.com/office/drawing/2014/main" xmlns="" id="{E3354A4B-E0F3-4C13-907F-0CB9151EB1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300" y="4362451"/>
                <a:ext cx="128588" cy="252413"/>
              </a:xfrm>
              <a:custGeom>
                <a:avLst/>
                <a:gdLst>
                  <a:gd name="T0" fmla="*/ 31 w 193"/>
                  <a:gd name="T1" fmla="*/ 246 h 377"/>
                  <a:gd name="T2" fmla="*/ 42 w 193"/>
                  <a:gd name="T3" fmla="*/ 275 h 377"/>
                  <a:gd name="T4" fmla="*/ 52 w 193"/>
                  <a:gd name="T5" fmla="*/ 297 h 377"/>
                  <a:gd name="T6" fmla="*/ 75 w 193"/>
                  <a:gd name="T7" fmla="*/ 334 h 377"/>
                  <a:gd name="T8" fmla="*/ 85 w 193"/>
                  <a:gd name="T9" fmla="*/ 347 h 377"/>
                  <a:gd name="T10" fmla="*/ 93 w 193"/>
                  <a:gd name="T11" fmla="*/ 355 h 377"/>
                  <a:gd name="T12" fmla="*/ 101 w 193"/>
                  <a:gd name="T13" fmla="*/ 362 h 377"/>
                  <a:gd name="T14" fmla="*/ 109 w 193"/>
                  <a:gd name="T15" fmla="*/ 368 h 377"/>
                  <a:gd name="T16" fmla="*/ 118 w 193"/>
                  <a:gd name="T17" fmla="*/ 372 h 377"/>
                  <a:gd name="T18" fmla="*/ 128 w 193"/>
                  <a:gd name="T19" fmla="*/ 375 h 377"/>
                  <a:gd name="T20" fmla="*/ 137 w 193"/>
                  <a:gd name="T21" fmla="*/ 377 h 377"/>
                  <a:gd name="T22" fmla="*/ 150 w 193"/>
                  <a:gd name="T23" fmla="*/ 376 h 377"/>
                  <a:gd name="T24" fmla="*/ 161 w 193"/>
                  <a:gd name="T25" fmla="*/ 371 h 377"/>
                  <a:gd name="T26" fmla="*/ 168 w 193"/>
                  <a:gd name="T27" fmla="*/ 366 h 377"/>
                  <a:gd name="T28" fmla="*/ 175 w 193"/>
                  <a:gd name="T29" fmla="*/ 359 h 377"/>
                  <a:gd name="T30" fmla="*/ 180 w 193"/>
                  <a:gd name="T31" fmla="*/ 352 h 377"/>
                  <a:gd name="T32" fmla="*/ 180 w 193"/>
                  <a:gd name="T33" fmla="*/ 352 h 377"/>
                  <a:gd name="T34" fmla="*/ 160 w 193"/>
                  <a:gd name="T35" fmla="*/ 331 h 377"/>
                  <a:gd name="T36" fmla="*/ 158 w 193"/>
                  <a:gd name="T37" fmla="*/ 330 h 377"/>
                  <a:gd name="T38" fmla="*/ 153 w 193"/>
                  <a:gd name="T39" fmla="*/ 338 h 377"/>
                  <a:gd name="T40" fmla="*/ 147 w 193"/>
                  <a:gd name="T41" fmla="*/ 344 h 377"/>
                  <a:gd name="T42" fmla="*/ 142 w 193"/>
                  <a:gd name="T43" fmla="*/ 346 h 377"/>
                  <a:gd name="T44" fmla="*/ 136 w 193"/>
                  <a:gd name="T45" fmla="*/ 346 h 377"/>
                  <a:gd name="T46" fmla="*/ 131 w 193"/>
                  <a:gd name="T47" fmla="*/ 345 h 377"/>
                  <a:gd name="T48" fmla="*/ 124 w 193"/>
                  <a:gd name="T49" fmla="*/ 341 h 377"/>
                  <a:gd name="T50" fmla="*/ 101 w 193"/>
                  <a:gd name="T51" fmla="*/ 319 h 377"/>
                  <a:gd name="T52" fmla="*/ 101 w 193"/>
                  <a:gd name="T53" fmla="*/ 319 h 377"/>
                  <a:gd name="T54" fmla="*/ 96 w 193"/>
                  <a:gd name="T55" fmla="*/ 312 h 377"/>
                  <a:gd name="T56" fmla="*/ 93 w 193"/>
                  <a:gd name="T57" fmla="*/ 307 h 377"/>
                  <a:gd name="T58" fmla="*/ 92 w 193"/>
                  <a:gd name="T59" fmla="*/ 306 h 377"/>
                  <a:gd name="T60" fmla="*/ 92 w 193"/>
                  <a:gd name="T61" fmla="*/ 306 h 377"/>
                  <a:gd name="T62" fmla="*/ 91 w 193"/>
                  <a:gd name="T63" fmla="*/ 304 h 377"/>
                  <a:gd name="T64" fmla="*/ 82 w 193"/>
                  <a:gd name="T65" fmla="*/ 290 h 377"/>
                  <a:gd name="T66" fmla="*/ 84 w 193"/>
                  <a:gd name="T67" fmla="*/ 292 h 377"/>
                  <a:gd name="T68" fmla="*/ 88 w 193"/>
                  <a:gd name="T69" fmla="*/ 299 h 377"/>
                  <a:gd name="T70" fmla="*/ 84 w 193"/>
                  <a:gd name="T71" fmla="*/ 292 h 377"/>
                  <a:gd name="T72" fmla="*/ 81 w 193"/>
                  <a:gd name="T73" fmla="*/ 286 h 377"/>
                  <a:gd name="T74" fmla="*/ 79 w 193"/>
                  <a:gd name="T75" fmla="*/ 282 h 377"/>
                  <a:gd name="T76" fmla="*/ 71 w 193"/>
                  <a:gd name="T77" fmla="*/ 267 h 377"/>
                  <a:gd name="T78" fmla="*/ 66 w 193"/>
                  <a:gd name="T79" fmla="*/ 254 h 377"/>
                  <a:gd name="T80" fmla="*/ 60 w 193"/>
                  <a:gd name="T81" fmla="*/ 239 h 377"/>
                  <a:gd name="T82" fmla="*/ 56 w 193"/>
                  <a:gd name="T83" fmla="*/ 224 h 377"/>
                  <a:gd name="T84" fmla="*/ 66 w 193"/>
                  <a:gd name="T85" fmla="*/ 43 h 377"/>
                  <a:gd name="T86" fmla="*/ 161 w 193"/>
                  <a:gd name="T87" fmla="*/ 198 h 377"/>
                  <a:gd name="T88" fmla="*/ 164 w 193"/>
                  <a:gd name="T89" fmla="*/ 213 h 377"/>
                  <a:gd name="T90" fmla="*/ 193 w 193"/>
                  <a:gd name="T91" fmla="*/ 205 h 377"/>
                  <a:gd name="T92" fmla="*/ 193 w 193"/>
                  <a:gd name="T93" fmla="*/ 204 h 377"/>
                  <a:gd name="T94" fmla="*/ 59 w 193"/>
                  <a:gd name="T95" fmla="*/ 13 h 377"/>
                  <a:gd name="T96" fmla="*/ 31 w 193"/>
                  <a:gd name="T97" fmla="*/ 24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3" h="377">
                    <a:moveTo>
                      <a:pt x="31" y="245"/>
                    </a:moveTo>
                    <a:cubicBezTo>
                      <a:pt x="31" y="246"/>
                      <a:pt x="31" y="246"/>
                      <a:pt x="31" y="246"/>
                    </a:cubicBezTo>
                    <a:cubicBezTo>
                      <a:pt x="34" y="256"/>
                      <a:pt x="38" y="265"/>
                      <a:pt x="42" y="275"/>
                    </a:cubicBezTo>
                    <a:cubicBezTo>
                      <a:pt x="42" y="275"/>
                      <a:pt x="42" y="275"/>
                      <a:pt x="42" y="275"/>
                    </a:cubicBezTo>
                    <a:cubicBezTo>
                      <a:pt x="44" y="281"/>
                      <a:pt x="47" y="288"/>
                      <a:pt x="50" y="294"/>
                    </a:cubicBezTo>
                    <a:cubicBezTo>
                      <a:pt x="51" y="295"/>
                      <a:pt x="52" y="296"/>
                      <a:pt x="52" y="297"/>
                    </a:cubicBezTo>
                    <a:cubicBezTo>
                      <a:pt x="58" y="309"/>
                      <a:pt x="65" y="320"/>
                      <a:pt x="72" y="330"/>
                    </a:cubicBezTo>
                    <a:cubicBezTo>
                      <a:pt x="73" y="331"/>
                      <a:pt x="74" y="333"/>
                      <a:pt x="75" y="334"/>
                    </a:cubicBezTo>
                    <a:cubicBezTo>
                      <a:pt x="78" y="338"/>
                      <a:pt x="82" y="343"/>
                      <a:pt x="85" y="347"/>
                    </a:cubicBezTo>
                    <a:cubicBezTo>
                      <a:pt x="85" y="347"/>
                      <a:pt x="85" y="347"/>
                      <a:pt x="85" y="347"/>
                    </a:cubicBezTo>
                    <a:cubicBezTo>
                      <a:pt x="88" y="350"/>
                      <a:pt x="90" y="352"/>
                      <a:pt x="93" y="355"/>
                    </a:cubicBezTo>
                    <a:cubicBezTo>
                      <a:pt x="93" y="355"/>
                      <a:pt x="93" y="355"/>
                      <a:pt x="93" y="355"/>
                    </a:cubicBezTo>
                    <a:cubicBezTo>
                      <a:pt x="95" y="357"/>
                      <a:pt x="98" y="360"/>
                      <a:pt x="100" y="362"/>
                    </a:cubicBezTo>
                    <a:cubicBezTo>
                      <a:pt x="101" y="362"/>
                      <a:pt x="101" y="362"/>
                      <a:pt x="101" y="362"/>
                    </a:cubicBezTo>
                    <a:cubicBezTo>
                      <a:pt x="103" y="364"/>
                      <a:pt x="106" y="366"/>
                      <a:pt x="108" y="367"/>
                    </a:cubicBezTo>
                    <a:cubicBezTo>
                      <a:pt x="109" y="367"/>
                      <a:pt x="109" y="368"/>
                      <a:pt x="109" y="368"/>
                    </a:cubicBezTo>
                    <a:cubicBezTo>
                      <a:pt x="112" y="369"/>
                      <a:pt x="114" y="371"/>
                      <a:pt x="116" y="372"/>
                    </a:cubicBezTo>
                    <a:cubicBezTo>
                      <a:pt x="117" y="372"/>
                      <a:pt x="118" y="372"/>
                      <a:pt x="118" y="372"/>
                    </a:cubicBezTo>
                    <a:cubicBezTo>
                      <a:pt x="120" y="373"/>
                      <a:pt x="122" y="374"/>
                      <a:pt x="124" y="375"/>
                    </a:cubicBezTo>
                    <a:cubicBezTo>
                      <a:pt x="125" y="375"/>
                      <a:pt x="127" y="375"/>
                      <a:pt x="128" y="375"/>
                    </a:cubicBezTo>
                    <a:cubicBezTo>
                      <a:pt x="129" y="376"/>
                      <a:pt x="131" y="376"/>
                      <a:pt x="133" y="377"/>
                    </a:cubicBezTo>
                    <a:cubicBezTo>
                      <a:pt x="134" y="377"/>
                      <a:pt x="136" y="377"/>
                      <a:pt x="137" y="377"/>
                    </a:cubicBezTo>
                    <a:cubicBezTo>
                      <a:pt x="139" y="377"/>
                      <a:pt x="140" y="377"/>
                      <a:pt x="141" y="377"/>
                    </a:cubicBezTo>
                    <a:cubicBezTo>
                      <a:pt x="144" y="377"/>
                      <a:pt x="147" y="376"/>
                      <a:pt x="150" y="376"/>
                    </a:cubicBezTo>
                    <a:cubicBezTo>
                      <a:pt x="153" y="375"/>
                      <a:pt x="156" y="374"/>
                      <a:pt x="159" y="372"/>
                    </a:cubicBezTo>
                    <a:cubicBezTo>
                      <a:pt x="159" y="372"/>
                      <a:pt x="160" y="372"/>
                      <a:pt x="161" y="371"/>
                    </a:cubicBezTo>
                    <a:cubicBezTo>
                      <a:pt x="163" y="370"/>
                      <a:pt x="165" y="369"/>
                      <a:pt x="166" y="368"/>
                    </a:cubicBezTo>
                    <a:cubicBezTo>
                      <a:pt x="167" y="367"/>
                      <a:pt x="168" y="366"/>
                      <a:pt x="168" y="366"/>
                    </a:cubicBezTo>
                    <a:cubicBezTo>
                      <a:pt x="170" y="365"/>
                      <a:pt x="172" y="363"/>
                      <a:pt x="173" y="361"/>
                    </a:cubicBezTo>
                    <a:cubicBezTo>
                      <a:pt x="174" y="361"/>
                      <a:pt x="174" y="360"/>
                      <a:pt x="175" y="359"/>
                    </a:cubicBezTo>
                    <a:cubicBezTo>
                      <a:pt x="176" y="358"/>
                      <a:pt x="178" y="356"/>
                      <a:pt x="179" y="353"/>
                    </a:cubicBezTo>
                    <a:cubicBezTo>
                      <a:pt x="180" y="353"/>
                      <a:pt x="180" y="353"/>
                      <a:pt x="180" y="352"/>
                    </a:cubicBezTo>
                    <a:cubicBezTo>
                      <a:pt x="180" y="352"/>
                      <a:pt x="180" y="352"/>
                      <a:pt x="180" y="352"/>
                    </a:cubicBezTo>
                    <a:cubicBezTo>
                      <a:pt x="180" y="352"/>
                      <a:pt x="180" y="352"/>
                      <a:pt x="180" y="352"/>
                    </a:cubicBezTo>
                    <a:cubicBezTo>
                      <a:pt x="169" y="339"/>
                      <a:pt x="169" y="339"/>
                      <a:pt x="169" y="339"/>
                    </a:cubicBezTo>
                    <a:cubicBezTo>
                      <a:pt x="167" y="335"/>
                      <a:pt x="163" y="333"/>
                      <a:pt x="160" y="331"/>
                    </a:cubicBezTo>
                    <a:cubicBezTo>
                      <a:pt x="159" y="330"/>
                      <a:pt x="159" y="330"/>
                      <a:pt x="158" y="330"/>
                    </a:cubicBezTo>
                    <a:cubicBezTo>
                      <a:pt x="158" y="330"/>
                      <a:pt x="158" y="330"/>
                      <a:pt x="158" y="330"/>
                    </a:cubicBezTo>
                    <a:cubicBezTo>
                      <a:pt x="158" y="330"/>
                      <a:pt x="158" y="330"/>
                      <a:pt x="158" y="330"/>
                    </a:cubicBezTo>
                    <a:cubicBezTo>
                      <a:pt x="156" y="333"/>
                      <a:pt x="155" y="335"/>
                      <a:pt x="153" y="338"/>
                    </a:cubicBezTo>
                    <a:cubicBezTo>
                      <a:pt x="153" y="338"/>
                      <a:pt x="152" y="339"/>
                      <a:pt x="152" y="339"/>
                    </a:cubicBezTo>
                    <a:cubicBezTo>
                      <a:pt x="150" y="341"/>
                      <a:pt x="149" y="343"/>
                      <a:pt x="147" y="344"/>
                    </a:cubicBezTo>
                    <a:cubicBezTo>
                      <a:pt x="147" y="344"/>
                      <a:pt x="147" y="344"/>
                      <a:pt x="147" y="344"/>
                    </a:cubicBezTo>
                    <a:cubicBezTo>
                      <a:pt x="145" y="345"/>
                      <a:pt x="144" y="346"/>
                      <a:pt x="142" y="346"/>
                    </a:cubicBezTo>
                    <a:cubicBezTo>
                      <a:pt x="141" y="346"/>
                      <a:pt x="139" y="346"/>
                      <a:pt x="137" y="346"/>
                    </a:cubicBezTo>
                    <a:cubicBezTo>
                      <a:pt x="137" y="346"/>
                      <a:pt x="137" y="346"/>
                      <a:pt x="136" y="346"/>
                    </a:cubicBezTo>
                    <a:cubicBezTo>
                      <a:pt x="135" y="346"/>
                      <a:pt x="133" y="345"/>
                      <a:pt x="132" y="345"/>
                    </a:cubicBezTo>
                    <a:cubicBezTo>
                      <a:pt x="132" y="345"/>
                      <a:pt x="131" y="345"/>
                      <a:pt x="131" y="345"/>
                    </a:cubicBezTo>
                    <a:cubicBezTo>
                      <a:pt x="129" y="344"/>
                      <a:pt x="128" y="343"/>
                      <a:pt x="126" y="342"/>
                    </a:cubicBezTo>
                    <a:cubicBezTo>
                      <a:pt x="125" y="342"/>
                      <a:pt x="125" y="341"/>
                      <a:pt x="124" y="341"/>
                    </a:cubicBezTo>
                    <a:cubicBezTo>
                      <a:pt x="122" y="339"/>
                      <a:pt x="119" y="338"/>
                      <a:pt x="117" y="335"/>
                    </a:cubicBezTo>
                    <a:cubicBezTo>
                      <a:pt x="112" y="331"/>
                      <a:pt x="106" y="326"/>
                      <a:pt x="101" y="319"/>
                    </a:cubicBezTo>
                    <a:cubicBezTo>
                      <a:pt x="101" y="319"/>
                      <a:pt x="101" y="319"/>
                      <a:pt x="101" y="319"/>
                    </a:cubicBezTo>
                    <a:cubicBezTo>
                      <a:pt x="101" y="319"/>
                      <a:pt x="101" y="319"/>
                      <a:pt x="101" y="319"/>
                    </a:cubicBezTo>
                    <a:cubicBezTo>
                      <a:pt x="101" y="319"/>
                      <a:pt x="101" y="319"/>
                      <a:pt x="101" y="319"/>
                    </a:cubicBezTo>
                    <a:cubicBezTo>
                      <a:pt x="99" y="316"/>
                      <a:pt x="98" y="314"/>
                      <a:pt x="96" y="312"/>
                    </a:cubicBezTo>
                    <a:cubicBezTo>
                      <a:pt x="95" y="310"/>
                      <a:pt x="94" y="309"/>
                      <a:pt x="93" y="307"/>
                    </a:cubicBezTo>
                    <a:cubicBezTo>
                      <a:pt x="93" y="307"/>
                      <a:pt x="93" y="307"/>
                      <a:pt x="93" y="307"/>
                    </a:cubicBezTo>
                    <a:cubicBezTo>
                      <a:pt x="92" y="307"/>
                      <a:pt x="92" y="306"/>
                      <a:pt x="92" y="306"/>
                    </a:cubicBezTo>
                    <a:cubicBezTo>
                      <a:pt x="92" y="306"/>
                      <a:pt x="92" y="306"/>
                      <a:pt x="92" y="306"/>
                    </a:cubicBezTo>
                    <a:cubicBezTo>
                      <a:pt x="92" y="305"/>
                      <a:pt x="91" y="305"/>
                      <a:pt x="91" y="305"/>
                    </a:cubicBezTo>
                    <a:cubicBezTo>
                      <a:pt x="91" y="305"/>
                      <a:pt x="92" y="305"/>
                      <a:pt x="92" y="306"/>
                    </a:cubicBezTo>
                    <a:cubicBezTo>
                      <a:pt x="92" y="306"/>
                      <a:pt x="92" y="306"/>
                      <a:pt x="92" y="306"/>
                    </a:cubicBezTo>
                    <a:cubicBezTo>
                      <a:pt x="92" y="305"/>
                      <a:pt x="91" y="305"/>
                      <a:pt x="91" y="304"/>
                    </a:cubicBezTo>
                    <a:cubicBezTo>
                      <a:pt x="90" y="303"/>
                      <a:pt x="89" y="302"/>
                      <a:pt x="89" y="300"/>
                    </a:cubicBezTo>
                    <a:cubicBezTo>
                      <a:pt x="87" y="297"/>
                      <a:pt x="84" y="293"/>
                      <a:pt x="82" y="290"/>
                    </a:cubicBezTo>
                    <a:cubicBezTo>
                      <a:pt x="83" y="290"/>
                      <a:pt x="83" y="291"/>
                      <a:pt x="84" y="292"/>
                    </a:cubicBezTo>
                    <a:cubicBezTo>
                      <a:pt x="84" y="292"/>
                      <a:pt x="84" y="292"/>
                      <a:pt x="84" y="292"/>
                    </a:cubicBezTo>
                    <a:cubicBezTo>
                      <a:pt x="85" y="295"/>
                      <a:pt x="87" y="298"/>
                      <a:pt x="88" y="300"/>
                    </a:cubicBezTo>
                    <a:cubicBezTo>
                      <a:pt x="88" y="300"/>
                      <a:pt x="88" y="300"/>
                      <a:pt x="88" y="299"/>
                    </a:cubicBezTo>
                    <a:cubicBezTo>
                      <a:pt x="87" y="297"/>
                      <a:pt x="85" y="295"/>
                      <a:pt x="84" y="292"/>
                    </a:cubicBezTo>
                    <a:cubicBezTo>
                      <a:pt x="84" y="292"/>
                      <a:pt x="84" y="292"/>
                      <a:pt x="84" y="292"/>
                    </a:cubicBezTo>
                    <a:cubicBezTo>
                      <a:pt x="84" y="292"/>
                      <a:pt x="84" y="292"/>
                      <a:pt x="84" y="292"/>
                    </a:cubicBezTo>
                    <a:cubicBezTo>
                      <a:pt x="83" y="290"/>
                      <a:pt x="82" y="288"/>
                      <a:pt x="81" y="286"/>
                    </a:cubicBezTo>
                    <a:cubicBezTo>
                      <a:pt x="81" y="288"/>
                      <a:pt x="82" y="288"/>
                      <a:pt x="82" y="290"/>
                    </a:cubicBezTo>
                    <a:cubicBezTo>
                      <a:pt x="81" y="287"/>
                      <a:pt x="80" y="285"/>
                      <a:pt x="79" y="282"/>
                    </a:cubicBezTo>
                    <a:cubicBezTo>
                      <a:pt x="78" y="282"/>
                      <a:pt x="78" y="282"/>
                      <a:pt x="78" y="282"/>
                    </a:cubicBezTo>
                    <a:cubicBezTo>
                      <a:pt x="76" y="277"/>
                      <a:pt x="74" y="272"/>
                      <a:pt x="71" y="267"/>
                    </a:cubicBezTo>
                    <a:cubicBezTo>
                      <a:pt x="69" y="263"/>
                      <a:pt x="68" y="258"/>
                      <a:pt x="66" y="254"/>
                    </a:cubicBezTo>
                    <a:cubicBezTo>
                      <a:pt x="66" y="254"/>
                      <a:pt x="66" y="254"/>
                      <a:pt x="66" y="254"/>
                    </a:cubicBezTo>
                    <a:cubicBezTo>
                      <a:pt x="64" y="249"/>
                      <a:pt x="62" y="244"/>
                      <a:pt x="61" y="240"/>
                    </a:cubicBezTo>
                    <a:cubicBezTo>
                      <a:pt x="61" y="239"/>
                      <a:pt x="61" y="239"/>
                      <a:pt x="60" y="239"/>
                    </a:cubicBezTo>
                    <a:cubicBezTo>
                      <a:pt x="60" y="238"/>
                      <a:pt x="60" y="237"/>
                      <a:pt x="60" y="236"/>
                    </a:cubicBezTo>
                    <a:cubicBezTo>
                      <a:pt x="58" y="232"/>
                      <a:pt x="57" y="228"/>
                      <a:pt x="56" y="224"/>
                    </a:cubicBezTo>
                    <a:cubicBezTo>
                      <a:pt x="54" y="219"/>
                      <a:pt x="53" y="213"/>
                      <a:pt x="51" y="208"/>
                    </a:cubicBezTo>
                    <a:cubicBezTo>
                      <a:pt x="28" y="114"/>
                      <a:pt x="44" y="49"/>
                      <a:pt x="66" y="43"/>
                    </a:cubicBezTo>
                    <a:cubicBezTo>
                      <a:pt x="88" y="37"/>
                      <a:pt x="134" y="87"/>
                      <a:pt x="157" y="181"/>
                    </a:cubicBezTo>
                    <a:cubicBezTo>
                      <a:pt x="159" y="187"/>
                      <a:pt x="160" y="192"/>
                      <a:pt x="161" y="198"/>
                    </a:cubicBezTo>
                    <a:cubicBezTo>
                      <a:pt x="162" y="202"/>
                      <a:pt x="163" y="206"/>
                      <a:pt x="163" y="210"/>
                    </a:cubicBezTo>
                    <a:cubicBezTo>
                      <a:pt x="164" y="211"/>
                      <a:pt x="164" y="212"/>
                      <a:pt x="164" y="213"/>
                    </a:cubicBezTo>
                    <a:cubicBezTo>
                      <a:pt x="190" y="206"/>
                      <a:pt x="190" y="206"/>
                      <a:pt x="190" y="206"/>
                    </a:cubicBezTo>
                    <a:cubicBezTo>
                      <a:pt x="193" y="205"/>
                      <a:pt x="193" y="205"/>
                      <a:pt x="193" y="205"/>
                    </a:cubicBezTo>
                    <a:cubicBezTo>
                      <a:pt x="193" y="205"/>
                      <a:pt x="193" y="205"/>
                      <a:pt x="193" y="205"/>
                    </a:cubicBezTo>
                    <a:cubicBezTo>
                      <a:pt x="193" y="205"/>
                      <a:pt x="193" y="205"/>
                      <a:pt x="193" y="204"/>
                    </a:cubicBezTo>
                    <a:cubicBezTo>
                      <a:pt x="192" y="194"/>
                      <a:pt x="189" y="184"/>
                      <a:pt x="187" y="174"/>
                    </a:cubicBezTo>
                    <a:cubicBezTo>
                      <a:pt x="165" y="86"/>
                      <a:pt x="112" y="0"/>
                      <a:pt x="59" y="13"/>
                    </a:cubicBezTo>
                    <a:cubicBezTo>
                      <a:pt x="5" y="27"/>
                      <a:pt x="0" y="127"/>
                      <a:pt x="22" y="215"/>
                    </a:cubicBezTo>
                    <a:cubicBezTo>
                      <a:pt x="24" y="225"/>
                      <a:pt x="27" y="235"/>
                      <a:pt x="31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33">
                <a:extLst>
                  <a:ext uri="{FF2B5EF4-FFF2-40B4-BE49-F238E27FC236}">
                    <a16:creationId xmlns:a16="http://schemas.microsoft.com/office/drawing/2014/main" xmlns="" id="{F4916152-5DD0-4C92-9A60-7A173BD55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2388" y="4716463"/>
                <a:ext cx="33338" cy="52388"/>
              </a:xfrm>
              <a:custGeom>
                <a:avLst/>
                <a:gdLst>
                  <a:gd name="T0" fmla="*/ 34 w 51"/>
                  <a:gd name="T1" fmla="*/ 6 h 77"/>
                  <a:gd name="T2" fmla="*/ 16 w 51"/>
                  <a:gd name="T3" fmla="*/ 1 h 77"/>
                  <a:gd name="T4" fmla="*/ 3 w 51"/>
                  <a:gd name="T5" fmla="*/ 13 h 77"/>
                  <a:gd name="T6" fmla="*/ 3 w 51"/>
                  <a:gd name="T7" fmla="*/ 44 h 77"/>
                  <a:gd name="T8" fmla="*/ 17 w 51"/>
                  <a:gd name="T9" fmla="*/ 71 h 77"/>
                  <a:gd name="T10" fmla="*/ 35 w 51"/>
                  <a:gd name="T11" fmla="*/ 76 h 77"/>
                  <a:gd name="T12" fmla="*/ 48 w 51"/>
                  <a:gd name="T13" fmla="*/ 64 h 77"/>
                  <a:gd name="T14" fmla="*/ 48 w 51"/>
                  <a:gd name="T15" fmla="*/ 33 h 77"/>
                  <a:gd name="T16" fmla="*/ 34 w 51"/>
                  <a:gd name="T17" fmla="*/ 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77">
                    <a:moveTo>
                      <a:pt x="34" y="6"/>
                    </a:moveTo>
                    <a:cubicBezTo>
                      <a:pt x="28" y="1"/>
                      <a:pt x="22" y="0"/>
                      <a:pt x="16" y="1"/>
                    </a:cubicBezTo>
                    <a:cubicBezTo>
                      <a:pt x="10" y="3"/>
                      <a:pt x="6" y="7"/>
                      <a:pt x="3" y="13"/>
                    </a:cubicBezTo>
                    <a:cubicBezTo>
                      <a:pt x="0" y="20"/>
                      <a:pt x="0" y="30"/>
                      <a:pt x="3" y="44"/>
                    </a:cubicBezTo>
                    <a:cubicBezTo>
                      <a:pt x="7" y="58"/>
                      <a:pt x="11" y="67"/>
                      <a:pt x="17" y="71"/>
                    </a:cubicBezTo>
                    <a:cubicBezTo>
                      <a:pt x="23" y="76"/>
                      <a:pt x="29" y="77"/>
                      <a:pt x="35" y="76"/>
                    </a:cubicBezTo>
                    <a:cubicBezTo>
                      <a:pt x="41" y="75"/>
                      <a:pt x="45" y="70"/>
                      <a:pt x="48" y="64"/>
                    </a:cubicBezTo>
                    <a:cubicBezTo>
                      <a:pt x="51" y="57"/>
                      <a:pt x="51" y="47"/>
                      <a:pt x="48" y="33"/>
                    </a:cubicBezTo>
                    <a:cubicBezTo>
                      <a:pt x="44" y="19"/>
                      <a:pt x="40" y="10"/>
                      <a:pt x="3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34">
                <a:extLst>
                  <a:ext uri="{FF2B5EF4-FFF2-40B4-BE49-F238E27FC236}">
                    <a16:creationId xmlns:a16="http://schemas.microsoft.com/office/drawing/2014/main" xmlns="" id="{94672C53-8F8F-459A-AA50-E0FA939CB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563" y="4484688"/>
                <a:ext cx="603250" cy="501650"/>
              </a:xfrm>
              <a:custGeom>
                <a:avLst/>
                <a:gdLst>
                  <a:gd name="T0" fmla="*/ 816 w 902"/>
                  <a:gd name="T1" fmla="*/ 169 h 749"/>
                  <a:gd name="T2" fmla="*/ 724 w 902"/>
                  <a:gd name="T3" fmla="*/ 52 h 749"/>
                  <a:gd name="T4" fmla="*/ 505 w 902"/>
                  <a:gd name="T5" fmla="*/ 44 h 749"/>
                  <a:gd name="T6" fmla="*/ 490 w 902"/>
                  <a:gd name="T7" fmla="*/ 48 h 749"/>
                  <a:gd name="T8" fmla="*/ 475 w 902"/>
                  <a:gd name="T9" fmla="*/ 52 h 749"/>
                  <a:gd name="T10" fmla="*/ 431 w 902"/>
                  <a:gd name="T11" fmla="*/ 63 h 749"/>
                  <a:gd name="T12" fmla="*/ 380 w 902"/>
                  <a:gd name="T13" fmla="*/ 76 h 749"/>
                  <a:gd name="T14" fmla="*/ 408 w 902"/>
                  <a:gd name="T15" fmla="*/ 114 h 749"/>
                  <a:gd name="T16" fmla="*/ 429 w 902"/>
                  <a:gd name="T17" fmla="*/ 113 h 749"/>
                  <a:gd name="T18" fmla="*/ 444 w 902"/>
                  <a:gd name="T19" fmla="*/ 116 h 749"/>
                  <a:gd name="T20" fmla="*/ 452 w 902"/>
                  <a:gd name="T21" fmla="*/ 120 h 749"/>
                  <a:gd name="T22" fmla="*/ 464 w 902"/>
                  <a:gd name="T23" fmla="*/ 128 h 749"/>
                  <a:gd name="T24" fmla="*/ 481 w 902"/>
                  <a:gd name="T25" fmla="*/ 155 h 749"/>
                  <a:gd name="T26" fmla="*/ 483 w 902"/>
                  <a:gd name="T27" fmla="*/ 159 h 749"/>
                  <a:gd name="T28" fmla="*/ 480 w 902"/>
                  <a:gd name="T29" fmla="*/ 196 h 749"/>
                  <a:gd name="T30" fmla="*/ 377 w 902"/>
                  <a:gd name="T31" fmla="*/ 213 h 749"/>
                  <a:gd name="T32" fmla="*/ 140 w 902"/>
                  <a:gd name="T33" fmla="*/ 136 h 749"/>
                  <a:gd name="T34" fmla="*/ 114 w 902"/>
                  <a:gd name="T35" fmla="*/ 283 h 749"/>
                  <a:gd name="T36" fmla="*/ 36 w 902"/>
                  <a:gd name="T37" fmla="*/ 366 h 749"/>
                  <a:gd name="T38" fmla="*/ 521 w 902"/>
                  <a:gd name="T39" fmla="*/ 731 h 749"/>
                  <a:gd name="T40" fmla="*/ 886 w 902"/>
                  <a:gd name="T41" fmla="*/ 198 h 749"/>
                  <a:gd name="T42" fmla="*/ 390 w 902"/>
                  <a:gd name="T43" fmla="*/ 443 h 749"/>
                  <a:gd name="T44" fmla="*/ 352 w 902"/>
                  <a:gd name="T45" fmla="*/ 423 h 749"/>
                  <a:gd name="T46" fmla="*/ 339 w 902"/>
                  <a:gd name="T47" fmla="*/ 374 h 749"/>
                  <a:gd name="T48" fmla="*/ 363 w 902"/>
                  <a:gd name="T49" fmla="*/ 338 h 749"/>
                  <a:gd name="T50" fmla="*/ 411 w 902"/>
                  <a:gd name="T51" fmla="*/ 326 h 749"/>
                  <a:gd name="T52" fmla="*/ 449 w 902"/>
                  <a:gd name="T53" fmla="*/ 346 h 749"/>
                  <a:gd name="T54" fmla="*/ 462 w 902"/>
                  <a:gd name="T55" fmla="*/ 395 h 749"/>
                  <a:gd name="T56" fmla="*/ 437 w 902"/>
                  <a:gd name="T57" fmla="*/ 431 h 749"/>
                  <a:gd name="T58" fmla="*/ 390 w 902"/>
                  <a:gd name="T59" fmla="*/ 443 h 749"/>
                  <a:gd name="T60" fmla="*/ 437 w 902"/>
                  <a:gd name="T61" fmla="*/ 576 h 749"/>
                  <a:gd name="T62" fmla="*/ 512 w 902"/>
                  <a:gd name="T63" fmla="*/ 330 h 749"/>
                  <a:gd name="T64" fmla="*/ 561 w 902"/>
                  <a:gd name="T65" fmla="*/ 317 h 749"/>
                  <a:gd name="T66" fmla="*/ 645 w 902"/>
                  <a:gd name="T67" fmla="*/ 498 h 749"/>
                  <a:gd name="T68" fmla="*/ 621 w 902"/>
                  <a:gd name="T69" fmla="*/ 534 h 749"/>
                  <a:gd name="T70" fmla="*/ 573 w 902"/>
                  <a:gd name="T71" fmla="*/ 546 h 749"/>
                  <a:gd name="T72" fmla="*/ 535 w 902"/>
                  <a:gd name="T73" fmla="*/ 525 h 749"/>
                  <a:gd name="T74" fmla="*/ 523 w 902"/>
                  <a:gd name="T75" fmla="*/ 476 h 749"/>
                  <a:gd name="T76" fmla="*/ 547 w 902"/>
                  <a:gd name="T77" fmla="*/ 440 h 749"/>
                  <a:gd name="T78" fmla="*/ 594 w 902"/>
                  <a:gd name="T79" fmla="*/ 428 h 749"/>
                  <a:gd name="T80" fmla="*/ 633 w 902"/>
                  <a:gd name="T81" fmla="*/ 448 h 749"/>
                  <a:gd name="T82" fmla="*/ 645 w 902"/>
                  <a:gd name="T83" fmla="*/ 498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02" h="749">
                    <a:moveTo>
                      <a:pt x="856" y="159"/>
                    </a:moveTo>
                    <a:cubicBezTo>
                      <a:pt x="816" y="169"/>
                      <a:pt x="816" y="169"/>
                      <a:pt x="816" y="169"/>
                    </a:cubicBezTo>
                    <a:cubicBezTo>
                      <a:pt x="784" y="178"/>
                      <a:pt x="750" y="158"/>
                      <a:pt x="742" y="125"/>
                    </a:cubicBezTo>
                    <a:cubicBezTo>
                      <a:pt x="724" y="52"/>
                      <a:pt x="724" y="52"/>
                      <a:pt x="724" y="52"/>
                    </a:cubicBezTo>
                    <a:cubicBezTo>
                      <a:pt x="716" y="20"/>
                      <a:pt x="682" y="0"/>
                      <a:pt x="650" y="8"/>
                    </a:cubicBezTo>
                    <a:cubicBezTo>
                      <a:pt x="505" y="44"/>
                      <a:pt x="505" y="44"/>
                      <a:pt x="505" y="44"/>
                    </a:cubicBezTo>
                    <a:cubicBezTo>
                      <a:pt x="505" y="44"/>
                      <a:pt x="505" y="44"/>
                      <a:pt x="505" y="44"/>
                    </a:cubicBezTo>
                    <a:cubicBezTo>
                      <a:pt x="490" y="48"/>
                      <a:pt x="490" y="48"/>
                      <a:pt x="490" y="48"/>
                    </a:cubicBezTo>
                    <a:cubicBezTo>
                      <a:pt x="490" y="48"/>
                      <a:pt x="490" y="48"/>
                      <a:pt x="490" y="48"/>
                    </a:cubicBezTo>
                    <a:cubicBezTo>
                      <a:pt x="475" y="52"/>
                      <a:pt x="475" y="52"/>
                      <a:pt x="475" y="52"/>
                    </a:cubicBezTo>
                    <a:cubicBezTo>
                      <a:pt x="446" y="59"/>
                      <a:pt x="446" y="59"/>
                      <a:pt x="446" y="59"/>
                    </a:cubicBezTo>
                    <a:cubicBezTo>
                      <a:pt x="431" y="63"/>
                      <a:pt x="431" y="63"/>
                      <a:pt x="431" y="63"/>
                    </a:cubicBezTo>
                    <a:cubicBezTo>
                      <a:pt x="416" y="67"/>
                      <a:pt x="416" y="67"/>
                      <a:pt x="416" y="67"/>
                    </a:cubicBezTo>
                    <a:cubicBezTo>
                      <a:pt x="380" y="76"/>
                      <a:pt x="380" y="76"/>
                      <a:pt x="380" y="76"/>
                    </a:cubicBezTo>
                    <a:cubicBezTo>
                      <a:pt x="388" y="94"/>
                      <a:pt x="396" y="107"/>
                      <a:pt x="403" y="116"/>
                    </a:cubicBezTo>
                    <a:cubicBezTo>
                      <a:pt x="405" y="115"/>
                      <a:pt x="407" y="115"/>
                      <a:pt x="408" y="114"/>
                    </a:cubicBezTo>
                    <a:cubicBezTo>
                      <a:pt x="410" y="114"/>
                      <a:pt x="412" y="114"/>
                      <a:pt x="414" y="113"/>
                    </a:cubicBezTo>
                    <a:cubicBezTo>
                      <a:pt x="419" y="113"/>
                      <a:pt x="424" y="112"/>
                      <a:pt x="429" y="113"/>
                    </a:cubicBezTo>
                    <a:cubicBezTo>
                      <a:pt x="435" y="113"/>
                      <a:pt x="440" y="114"/>
                      <a:pt x="444" y="116"/>
                    </a:cubicBezTo>
                    <a:cubicBezTo>
                      <a:pt x="444" y="116"/>
                      <a:pt x="444" y="116"/>
                      <a:pt x="444" y="116"/>
                    </a:cubicBezTo>
                    <a:cubicBezTo>
                      <a:pt x="445" y="116"/>
                      <a:pt x="446" y="117"/>
                      <a:pt x="447" y="117"/>
                    </a:cubicBezTo>
                    <a:cubicBezTo>
                      <a:pt x="449" y="118"/>
                      <a:pt x="451" y="119"/>
                      <a:pt x="452" y="120"/>
                    </a:cubicBezTo>
                    <a:cubicBezTo>
                      <a:pt x="455" y="121"/>
                      <a:pt x="458" y="124"/>
                      <a:pt x="461" y="126"/>
                    </a:cubicBezTo>
                    <a:cubicBezTo>
                      <a:pt x="462" y="126"/>
                      <a:pt x="463" y="127"/>
                      <a:pt x="464" y="128"/>
                    </a:cubicBezTo>
                    <a:cubicBezTo>
                      <a:pt x="466" y="130"/>
                      <a:pt x="469" y="133"/>
                      <a:pt x="471" y="136"/>
                    </a:cubicBezTo>
                    <a:cubicBezTo>
                      <a:pt x="476" y="141"/>
                      <a:pt x="479" y="148"/>
                      <a:pt x="481" y="155"/>
                    </a:cubicBezTo>
                    <a:cubicBezTo>
                      <a:pt x="482" y="156"/>
                      <a:pt x="482" y="156"/>
                      <a:pt x="482" y="157"/>
                    </a:cubicBezTo>
                    <a:cubicBezTo>
                      <a:pt x="482" y="157"/>
                      <a:pt x="482" y="158"/>
                      <a:pt x="483" y="159"/>
                    </a:cubicBezTo>
                    <a:cubicBezTo>
                      <a:pt x="485" y="168"/>
                      <a:pt x="485" y="178"/>
                      <a:pt x="483" y="187"/>
                    </a:cubicBezTo>
                    <a:cubicBezTo>
                      <a:pt x="482" y="190"/>
                      <a:pt x="481" y="193"/>
                      <a:pt x="480" y="196"/>
                    </a:cubicBezTo>
                    <a:cubicBezTo>
                      <a:pt x="473" y="214"/>
                      <a:pt x="458" y="228"/>
                      <a:pt x="438" y="233"/>
                    </a:cubicBezTo>
                    <a:cubicBezTo>
                      <a:pt x="415" y="239"/>
                      <a:pt x="392" y="230"/>
                      <a:pt x="377" y="213"/>
                    </a:cubicBezTo>
                    <a:cubicBezTo>
                      <a:pt x="341" y="194"/>
                      <a:pt x="311" y="150"/>
                      <a:pt x="290" y="99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08" y="144"/>
                      <a:pt x="88" y="178"/>
                      <a:pt x="96" y="210"/>
                    </a:cubicBezTo>
                    <a:cubicBezTo>
                      <a:pt x="114" y="283"/>
                      <a:pt x="114" y="283"/>
                      <a:pt x="114" y="283"/>
                    </a:cubicBezTo>
                    <a:cubicBezTo>
                      <a:pt x="123" y="316"/>
                      <a:pt x="103" y="349"/>
                      <a:pt x="70" y="357"/>
                    </a:cubicBezTo>
                    <a:cubicBezTo>
                      <a:pt x="36" y="366"/>
                      <a:pt x="36" y="366"/>
                      <a:pt x="36" y="366"/>
                    </a:cubicBezTo>
                    <a:cubicBezTo>
                      <a:pt x="3" y="374"/>
                      <a:pt x="0" y="396"/>
                      <a:pt x="28" y="414"/>
                    </a:cubicBezTo>
                    <a:cubicBezTo>
                      <a:pt x="521" y="731"/>
                      <a:pt x="521" y="731"/>
                      <a:pt x="521" y="731"/>
                    </a:cubicBezTo>
                    <a:cubicBezTo>
                      <a:pt x="549" y="749"/>
                      <a:pt x="585" y="740"/>
                      <a:pt x="602" y="710"/>
                    </a:cubicBezTo>
                    <a:cubicBezTo>
                      <a:pt x="886" y="198"/>
                      <a:pt x="886" y="198"/>
                      <a:pt x="886" y="198"/>
                    </a:cubicBezTo>
                    <a:cubicBezTo>
                      <a:pt x="902" y="169"/>
                      <a:pt x="889" y="151"/>
                      <a:pt x="856" y="159"/>
                    </a:cubicBezTo>
                    <a:close/>
                    <a:moveTo>
                      <a:pt x="390" y="443"/>
                    </a:moveTo>
                    <a:cubicBezTo>
                      <a:pt x="382" y="443"/>
                      <a:pt x="375" y="441"/>
                      <a:pt x="369" y="437"/>
                    </a:cubicBezTo>
                    <a:cubicBezTo>
                      <a:pt x="362" y="434"/>
                      <a:pt x="356" y="429"/>
                      <a:pt x="352" y="423"/>
                    </a:cubicBezTo>
                    <a:cubicBezTo>
                      <a:pt x="347" y="417"/>
                      <a:pt x="343" y="409"/>
                      <a:pt x="341" y="400"/>
                    </a:cubicBezTo>
                    <a:cubicBezTo>
                      <a:pt x="339" y="390"/>
                      <a:pt x="338" y="382"/>
                      <a:pt x="339" y="374"/>
                    </a:cubicBezTo>
                    <a:cubicBezTo>
                      <a:pt x="341" y="366"/>
                      <a:pt x="343" y="359"/>
                      <a:pt x="347" y="353"/>
                    </a:cubicBezTo>
                    <a:cubicBezTo>
                      <a:pt x="351" y="347"/>
                      <a:pt x="357" y="342"/>
                      <a:pt x="363" y="338"/>
                    </a:cubicBezTo>
                    <a:cubicBezTo>
                      <a:pt x="370" y="334"/>
                      <a:pt x="378" y="330"/>
                      <a:pt x="386" y="328"/>
                    </a:cubicBezTo>
                    <a:cubicBezTo>
                      <a:pt x="395" y="326"/>
                      <a:pt x="403" y="325"/>
                      <a:pt x="411" y="326"/>
                    </a:cubicBezTo>
                    <a:cubicBezTo>
                      <a:pt x="419" y="326"/>
                      <a:pt x="426" y="328"/>
                      <a:pt x="433" y="332"/>
                    </a:cubicBezTo>
                    <a:cubicBezTo>
                      <a:pt x="439" y="335"/>
                      <a:pt x="445" y="340"/>
                      <a:pt x="449" y="346"/>
                    </a:cubicBezTo>
                    <a:cubicBezTo>
                      <a:pt x="454" y="352"/>
                      <a:pt x="458" y="360"/>
                      <a:pt x="460" y="369"/>
                    </a:cubicBezTo>
                    <a:cubicBezTo>
                      <a:pt x="463" y="379"/>
                      <a:pt x="463" y="387"/>
                      <a:pt x="462" y="395"/>
                    </a:cubicBezTo>
                    <a:cubicBezTo>
                      <a:pt x="460" y="403"/>
                      <a:pt x="458" y="410"/>
                      <a:pt x="454" y="416"/>
                    </a:cubicBezTo>
                    <a:cubicBezTo>
                      <a:pt x="450" y="422"/>
                      <a:pt x="444" y="427"/>
                      <a:pt x="437" y="431"/>
                    </a:cubicBezTo>
                    <a:cubicBezTo>
                      <a:pt x="431" y="435"/>
                      <a:pt x="423" y="439"/>
                      <a:pt x="415" y="441"/>
                    </a:cubicBezTo>
                    <a:cubicBezTo>
                      <a:pt x="406" y="443"/>
                      <a:pt x="398" y="444"/>
                      <a:pt x="390" y="443"/>
                    </a:cubicBezTo>
                    <a:close/>
                    <a:moveTo>
                      <a:pt x="473" y="542"/>
                    </a:moveTo>
                    <a:cubicBezTo>
                      <a:pt x="467" y="557"/>
                      <a:pt x="451" y="573"/>
                      <a:pt x="437" y="576"/>
                    </a:cubicBezTo>
                    <a:cubicBezTo>
                      <a:pt x="424" y="580"/>
                      <a:pt x="417" y="570"/>
                      <a:pt x="424" y="554"/>
                    </a:cubicBezTo>
                    <a:cubicBezTo>
                      <a:pt x="512" y="330"/>
                      <a:pt x="512" y="330"/>
                      <a:pt x="512" y="330"/>
                    </a:cubicBezTo>
                    <a:cubicBezTo>
                      <a:pt x="518" y="314"/>
                      <a:pt x="534" y="298"/>
                      <a:pt x="547" y="295"/>
                    </a:cubicBezTo>
                    <a:cubicBezTo>
                      <a:pt x="561" y="291"/>
                      <a:pt x="567" y="301"/>
                      <a:pt x="561" y="317"/>
                    </a:cubicBezTo>
                    <a:lnTo>
                      <a:pt x="473" y="542"/>
                    </a:lnTo>
                    <a:close/>
                    <a:moveTo>
                      <a:pt x="645" y="498"/>
                    </a:moveTo>
                    <a:cubicBezTo>
                      <a:pt x="644" y="505"/>
                      <a:pt x="641" y="512"/>
                      <a:pt x="637" y="518"/>
                    </a:cubicBezTo>
                    <a:cubicBezTo>
                      <a:pt x="633" y="524"/>
                      <a:pt x="628" y="529"/>
                      <a:pt x="621" y="534"/>
                    </a:cubicBezTo>
                    <a:cubicBezTo>
                      <a:pt x="614" y="538"/>
                      <a:pt x="607" y="541"/>
                      <a:pt x="598" y="543"/>
                    </a:cubicBezTo>
                    <a:cubicBezTo>
                      <a:pt x="590" y="545"/>
                      <a:pt x="581" y="546"/>
                      <a:pt x="573" y="546"/>
                    </a:cubicBezTo>
                    <a:cubicBezTo>
                      <a:pt x="566" y="545"/>
                      <a:pt x="558" y="543"/>
                      <a:pt x="552" y="540"/>
                    </a:cubicBezTo>
                    <a:cubicBezTo>
                      <a:pt x="546" y="536"/>
                      <a:pt x="540" y="532"/>
                      <a:pt x="535" y="525"/>
                    </a:cubicBezTo>
                    <a:cubicBezTo>
                      <a:pt x="530" y="519"/>
                      <a:pt x="527" y="511"/>
                      <a:pt x="524" y="502"/>
                    </a:cubicBezTo>
                    <a:cubicBezTo>
                      <a:pt x="522" y="493"/>
                      <a:pt x="521" y="484"/>
                      <a:pt x="523" y="476"/>
                    </a:cubicBezTo>
                    <a:cubicBezTo>
                      <a:pt x="524" y="468"/>
                      <a:pt x="527" y="462"/>
                      <a:pt x="531" y="456"/>
                    </a:cubicBezTo>
                    <a:cubicBezTo>
                      <a:pt x="535" y="450"/>
                      <a:pt x="540" y="444"/>
                      <a:pt x="547" y="440"/>
                    </a:cubicBezTo>
                    <a:cubicBezTo>
                      <a:pt x="554" y="436"/>
                      <a:pt x="561" y="433"/>
                      <a:pt x="570" y="431"/>
                    </a:cubicBezTo>
                    <a:cubicBezTo>
                      <a:pt x="578" y="429"/>
                      <a:pt x="586" y="428"/>
                      <a:pt x="594" y="428"/>
                    </a:cubicBezTo>
                    <a:cubicBezTo>
                      <a:pt x="602" y="429"/>
                      <a:pt x="610" y="431"/>
                      <a:pt x="616" y="434"/>
                    </a:cubicBezTo>
                    <a:cubicBezTo>
                      <a:pt x="622" y="437"/>
                      <a:pt x="628" y="442"/>
                      <a:pt x="633" y="448"/>
                    </a:cubicBezTo>
                    <a:cubicBezTo>
                      <a:pt x="638" y="455"/>
                      <a:pt x="641" y="463"/>
                      <a:pt x="644" y="472"/>
                    </a:cubicBezTo>
                    <a:cubicBezTo>
                      <a:pt x="646" y="481"/>
                      <a:pt x="647" y="490"/>
                      <a:pt x="645" y="4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35">
                <a:extLst>
                  <a:ext uri="{FF2B5EF4-FFF2-40B4-BE49-F238E27FC236}">
                    <a16:creationId xmlns:a16="http://schemas.microsoft.com/office/drawing/2014/main" xmlns="" id="{8266D1D8-9F08-48A8-9FFB-F33F6D0BB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4625" y="4784726"/>
                <a:ext cx="34925" cy="52388"/>
              </a:xfrm>
              <a:custGeom>
                <a:avLst/>
                <a:gdLst>
                  <a:gd name="T0" fmla="*/ 34 w 52"/>
                  <a:gd name="T1" fmla="*/ 6 h 78"/>
                  <a:gd name="T2" fmla="*/ 17 w 52"/>
                  <a:gd name="T3" fmla="*/ 1 h 78"/>
                  <a:gd name="T4" fmla="*/ 3 w 52"/>
                  <a:gd name="T5" fmla="*/ 14 h 78"/>
                  <a:gd name="T6" fmla="*/ 4 w 52"/>
                  <a:gd name="T7" fmla="*/ 44 h 78"/>
                  <a:gd name="T8" fmla="*/ 18 w 52"/>
                  <a:gd name="T9" fmla="*/ 72 h 78"/>
                  <a:gd name="T10" fmla="*/ 35 w 52"/>
                  <a:gd name="T11" fmla="*/ 76 h 78"/>
                  <a:gd name="T12" fmla="*/ 49 w 52"/>
                  <a:gd name="T13" fmla="*/ 64 h 78"/>
                  <a:gd name="T14" fmla="*/ 48 w 52"/>
                  <a:gd name="T15" fmla="*/ 33 h 78"/>
                  <a:gd name="T16" fmla="*/ 34 w 52"/>
                  <a:gd name="T17" fmla="*/ 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78">
                    <a:moveTo>
                      <a:pt x="34" y="6"/>
                    </a:moveTo>
                    <a:cubicBezTo>
                      <a:pt x="28" y="1"/>
                      <a:pt x="22" y="0"/>
                      <a:pt x="17" y="1"/>
                    </a:cubicBezTo>
                    <a:cubicBezTo>
                      <a:pt x="11" y="3"/>
                      <a:pt x="6" y="7"/>
                      <a:pt x="3" y="14"/>
                    </a:cubicBezTo>
                    <a:cubicBezTo>
                      <a:pt x="0" y="21"/>
                      <a:pt x="0" y="31"/>
                      <a:pt x="4" y="44"/>
                    </a:cubicBezTo>
                    <a:cubicBezTo>
                      <a:pt x="7" y="58"/>
                      <a:pt x="12" y="67"/>
                      <a:pt x="18" y="72"/>
                    </a:cubicBezTo>
                    <a:cubicBezTo>
                      <a:pt x="24" y="76"/>
                      <a:pt x="30" y="78"/>
                      <a:pt x="35" y="76"/>
                    </a:cubicBezTo>
                    <a:cubicBezTo>
                      <a:pt x="41" y="75"/>
                      <a:pt x="46" y="71"/>
                      <a:pt x="49" y="64"/>
                    </a:cubicBezTo>
                    <a:cubicBezTo>
                      <a:pt x="52" y="57"/>
                      <a:pt x="52" y="47"/>
                      <a:pt x="48" y="33"/>
                    </a:cubicBezTo>
                    <a:cubicBezTo>
                      <a:pt x="45" y="20"/>
                      <a:pt x="40" y="11"/>
                      <a:pt x="3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Freeform: Shape 59">
              <a:extLst>
                <a:ext uri="{FF2B5EF4-FFF2-40B4-BE49-F238E27FC236}">
                  <a16:creationId xmlns:a16="http://schemas.microsoft.com/office/drawing/2014/main" xmlns="" id="{6F7F518F-55EA-4336-9852-FCDCAD54D102}"/>
                </a:ext>
              </a:extLst>
            </p:cNvPr>
            <p:cNvSpPr>
              <a:spLocks/>
            </p:cNvSpPr>
            <p:nvPr/>
          </p:nvSpPr>
          <p:spPr bwMode="auto">
            <a:xfrm rot="10800000" flipV="1">
              <a:off x="4872869" y="4223999"/>
              <a:ext cx="2045884" cy="1504983"/>
            </a:xfrm>
            <a:custGeom>
              <a:avLst/>
              <a:gdLst>
                <a:gd name="T0" fmla="*/ 71 w 645"/>
                <a:gd name="T1" fmla="*/ 939 h 939"/>
                <a:gd name="T2" fmla="*/ 0 w 645"/>
                <a:gd name="T3" fmla="*/ 868 h 939"/>
                <a:gd name="T4" fmla="*/ 0 w 645"/>
                <a:gd name="T5" fmla="*/ 120 h 939"/>
                <a:gd name="T6" fmla="*/ 71 w 645"/>
                <a:gd name="T7" fmla="*/ 49 h 939"/>
                <a:gd name="T8" fmla="*/ 261 w 645"/>
                <a:gd name="T9" fmla="*/ 49 h 939"/>
                <a:gd name="T10" fmla="*/ 324 w 645"/>
                <a:gd name="T11" fmla="*/ 0 h 939"/>
                <a:gd name="T12" fmla="*/ 387 w 645"/>
                <a:gd name="T13" fmla="*/ 49 h 939"/>
                <a:gd name="T14" fmla="*/ 575 w 645"/>
                <a:gd name="T15" fmla="*/ 49 h 939"/>
                <a:gd name="T16" fmla="*/ 645 w 645"/>
                <a:gd name="T17" fmla="*/ 120 h 939"/>
                <a:gd name="T18" fmla="*/ 645 w 645"/>
                <a:gd name="T19" fmla="*/ 868 h 939"/>
                <a:gd name="T20" fmla="*/ 575 w 645"/>
                <a:gd name="T21" fmla="*/ 939 h 939"/>
                <a:gd name="T22" fmla="*/ 71 w 645"/>
                <a:gd name="T23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5" h="939">
                  <a:moveTo>
                    <a:pt x="71" y="939"/>
                  </a:moveTo>
                  <a:cubicBezTo>
                    <a:pt x="32" y="939"/>
                    <a:pt x="0" y="907"/>
                    <a:pt x="0" y="86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81"/>
                    <a:pt x="32" y="49"/>
                    <a:pt x="71" y="49"/>
                  </a:cubicBezTo>
                  <a:cubicBezTo>
                    <a:pt x="261" y="49"/>
                    <a:pt x="261" y="49"/>
                    <a:pt x="261" y="49"/>
                  </a:cubicBezTo>
                  <a:cubicBezTo>
                    <a:pt x="291" y="49"/>
                    <a:pt x="317" y="28"/>
                    <a:pt x="324" y="0"/>
                  </a:cubicBezTo>
                  <a:cubicBezTo>
                    <a:pt x="331" y="28"/>
                    <a:pt x="357" y="49"/>
                    <a:pt x="387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614" y="49"/>
                    <a:pt x="645" y="81"/>
                    <a:pt x="645" y="120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5" y="907"/>
                    <a:pt x="614" y="939"/>
                    <a:pt x="575" y="939"/>
                  </a:cubicBezTo>
                  <a:lnTo>
                    <a:pt x="71" y="939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540000" rIns="0" bIns="0" anchor="t" anchorCtr="1" compatLnSpc="1">
              <a:prstTxWarp prst="textNoShape">
                <a:avLst/>
              </a:prstTxWarp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此部分内容作为文字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排版占位显示（建议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使用主题字体）。</a:t>
              </a:r>
            </a:p>
          </p:txBody>
        </p:sp>
        <p:sp>
          <p:nvSpPr>
            <p:cNvPr id="12" name="Rectangle 60">
              <a:extLst>
                <a:ext uri="{FF2B5EF4-FFF2-40B4-BE49-F238E27FC236}">
                  <a16:creationId xmlns:a16="http://schemas.microsoft.com/office/drawing/2014/main" xmlns="" id="{6B1FC8D6-4E23-4CCE-A9F7-DA321D63977C}"/>
                </a:ext>
              </a:extLst>
            </p:cNvPr>
            <p:cNvSpPr/>
            <p:nvPr/>
          </p:nvSpPr>
          <p:spPr>
            <a:xfrm>
              <a:off x="5273052" y="4309416"/>
              <a:ext cx="1261884" cy="41549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053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PA_组合 23">
            <a:extLst>
              <a:ext uri="{FF2B5EF4-FFF2-40B4-BE49-F238E27FC236}">
                <a16:creationId xmlns:a16="http://schemas.microsoft.com/office/drawing/2014/main" xmlns="" id="{CC971A3B-6CE4-4DF3-8D01-F787D9F3870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566711" y="1416345"/>
            <a:ext cx="1933578" cy="1933578"/>
            <a:chOff x="1293357" y="1526073"/>
            <a:chExt cx="1933578" cy="1933578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3BA4F150-8EE7-4EB0-B54E-6363E0980375}"/>
                </a:ext>
              </a:extLst>
            </p:cNvPr>
            <p:cNvSpPr/>
            <p:nvPr/>
          </p:nvSpPr>
          <p:spPr>
            <a:xfrm>
              <a:off x="1293357" y="1526073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2531154A-3D17-4D34-AE67-F09BA4DC5E88}"/>
                </a:ext>
              </a:extLst>
            </p:cNvPr>
            <p:cNvSpPr/>
            <p:nvPr/>
          </p:nvSpPr>
          <p:spPr>
            <a:xfrm>
              <a:off x="1361621" y="1602921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6D69A03B-3262-44BA-B8F9-6D17A4C28C23}"/>
                </a:ext>
              </a:extLst>
            </p:cNvPr>
            <p:cNvSpPr/>
            <p:nvPr/>
          </p:nvSpPr>
          <p:spPr>
            <a:xfrm>
              <a:off x="2629105" y="1620284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F5521AC1-62DE-4E6F-8919-BB003C1C23B6}"/>
                </a:ext>
              </a:extLst>
            </p:cNvPr>
            <p:cNvSpPr/>
            <p:nvPr/>
          </p:nvSpPr>
          <p:spPr>
            <a:xfrm rot="2640963">
              <a:off x="2827065" y="1758909"/>
              <a:ext cx="148234" cy="213955"/>
            </a:xfrm>
            <a:custGeom>
              <a:avLst/>
              <a:gdLst>
                <a:gd name="connsiteX0" fmla="*/ 81422 w 148234"/>
                <a:gd name="connsiteY0" fmla="*/ 974 h 213955"/>
                <a:gd name="connsiteX1" fmla="*/ 144968 w 148234"/>
                <a:gd name="connsiteY1" fmla="*/ 0 h 213955"/>
                <a:gd name="connsiteX2" fmla="*/ 147265 w 148234"/>
                <a:gd name="connsiteY2" fmla="*/ 149786 h 213955"/>
                <a:gd name="connsiteX3" fmla="*/ 147793 w 148234"/>
                <a:gd name="connsiteY3" fmla="*/ 149786 h 213955"/>
                <a:gd name="connsiteX4" fmla="*/ 147793 w 148234"/>
                <a:gd name="connsiteY4" fmla="*/ 184235 h 213955"/>
                <a:gd name="connsiteX5" fmla="*/ 148234 w 148234"/>
                <a:gd name="connsiteY5" fmla="*/ 212981 h 213955"/>
                <a:gd name="connsiteX6" fmla="*/ 147793 w 148234"/>
                <a:gd name="connsiteY6" fmla="*/ 212987 h 213955"/>
                <a:gd name="connsiteX7" fmla="*/ 147793 w 148234"/>
                <a:gd name="connsiteY7" fmla="*/ 213393 h 213955"/>
                <a:gd name="connsiteX8" fmla="*/ 121338 w 148234"/>
                <a:gd name="connsiteY8" fmla="*/ 213393 h 213955"/>
                <a:gd name="connsiteX9" fmla="*/ 84687 w 148234"/>
                <a:gd name="connsiteY9" fmla="*/ 213955 h 213955"/>
                <a:gd name="connsiteX10" fmla="*/ 84678 w 148234"/>
                <a:gd name="connsiteY10" fmla="*/ 213393 h 213955"/>
                <a:gd name="connsiteX11" fmla="*/ 0 w 148234"/>
                <a:gd name="connsiteY11" fmla="*/ 213393 h 213955"/>
                <a:gd name="connsiteX12" fmla="*/ 0 w 148234"/>
                <a:gd name="connsiteY12" fmla="*/ 149786 h 213955"/>
                <a:gd name="connsiteX13" fmla="*/ 83703 w 148234"/>
                <a:gd name="connsiteY13" fmla="*/ 149786 h 2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234" h="213955">
                  <a:moveTo>
                    <a:pt x="81422" y="974"/>
                  </a:moveTo>
                  <a:lnTo>
                    <a:pt x="144968" y="0"/>
                  </a:lnTo>
                  <a:lnTo>
                    <a:pt x="147265" y="149786"/>
                  </a:lnTo>
                  <a:lnTo>
                    <a:pt x="147793" y="149786"/>
                  </a:lnTo>
                  <a:lnTo>
                    <a:pt x="147793" y="184235"/>
                  </a:lnTo>
                  <a:lnTo>
                    <a:pt x="148234" y="212981"/>
                  </a:lnTo>
                  <a:lnTo>
                    <a:pt x="147793" y="212987"/>
                  </a:lnTo>
                  <a:lnTo>
                    <a:pt x="147793" y="213393"/>
                  </a:lnTo>
                  <a:lnTo>
                    <a:pt x="121338" y="213393"/>
                  </a:lnTo>
                  <a:lnTo>
                    <a:pt x="84687" y="213955"/>
                  </a:lnTo>
                  <a:lnTo>
                    <a:pt x="84678" y="213393"/>
                  </a:lnTo>
                  <a:lnTo>
                    <a:pt x="0" y="213393"/>
                  </a:lnTo>
                  <a:lnTo>
                    <a:pt x="0" y="149786"/>
                  </a:lnTo>
                  <a:lnTo>
                    <a:pt x="83703" y="149786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703AB89F-DCA8-4B21-A716-24DA07663FAE}"/>
                </a:ext>
              </a:extLst>
            </p:cNvPr>
            <p:cNvSpPr/>
            <p:nvPr/>
          </p:nvSpPr>
          <p:spPr>
            <a:xfrm>
              <a:off x="1769419" y="2004617"/>
              <a:ext cx="1014602" cy="976490"/>
            </a:xfrm>
            <a:custGeom>
              <a:avLst/>
              <a:gdLst>
                <a:gd name="connsiteX0" fmla="*/ 87400 w 338138"/>
                <a:gd name="connsiteY0" fmla="*/ 185737 h 325437"/>
                <a:gd name="connsiteX1" fmla="*/ 90049 w 338138"/>
                <a:gd name="connsiteY1" fmla="*/ 185737 h 325437"/>
                <a:gd name="connsiteX2" fmla="*/ 92697 w 338138"/>
                <a:gd name="connsiteY2" fmla="*/ 187043 h 325437"/>
                <a:gd name="connsiteX3" fmla="*/ 119182 w 338138"/>
                <a:gd name="connsiteY3" fmla="*/ 198793 h 325437"/>
                <a:gd name="connsiteX4" fmla="*/ 121831 w 338138"/>
                <a:gd name="connsiteY4" fmla="*/ 201405 h 325437"/>
                <a:gd name="connsiteX5" fmla="*/ 131101 w 338138"/>
                <a:gd name="connsiteY5" fmla="*/ 226211 h 325437"/>
                <a:gd name="connsiteX6" fmla="*/ 141694 w 338138"/>
                <a:gd name="connsiteY6" fmla="*/ 201405 h 325437"/>
                <a:gd name="connsiteX7" fmla="*/ 144343 w 338138"/>
                <a:gd name="connsiteY7" fmla="*/ 198793 h 325437"/>
                <a:gd name="connsiteX8" fmla="*/ 170828 w 338138"/>
                <a:gd name="connsiteY8" fmla="*/ 187043 h 325437"/>
                <a:gd name="connsiteX9" fmla="*/ 173476 w 338138"/>
                <a:gd name="connsiteY9" fmla="*/ 185737 h 325437"/>
                <a:gd name="connsiteX10" fmla="*/ 176125 w 338138"/>
                <a:gd name="connsiteY10" fmla="*/ 185737 h 325437"/>
                <a:gd name="connsiteX11" fmla="*/ 237040 w 338138"/>
                <a:gd name="connsiteY11" fmla="*/ 219683 h 325437"/>
                <a:gd name="connsiteX12" fmla="*/ 263525 w 338138"/>
                <a:gd name="connsiteY12" fmla="*/ 281047 h 325437"/>
                <a:gd name="connsiteX13" fmla="*/ 263525 w 338138"/>
                <a:gd name="connsiteY13" fmla="*/ 283658 h 325437"/>
                <a:gd name="connsiteX14" fmla="*/ 131101 w 338138"/>
                <a:gd name="connsiteY14" fmla="*/ 325437 h 325437"/>
                <a:gd name="connsiteX15" fmla="*/ 0 w 338138"/>
                <a:gd name="connsiteY15" fmla="*/ 283658 h 325437"/>
                <a:gd name="connsiteX16" fmla="*/ 0 w 338138"/>
                <a:gd name="connsiteY16" fmla="*/ 281047 h 325437"/>
                <a:gd name="connsiteX17" fmla="*/ 26485 w 338138"/>
                <a:gd name="connsiteY17" fmla="*/ 219683 h 325437"/>
                <a:gd name="connsiteX18" fmla="*/ 87400 w 338138"/>
                <a:gd name="connsiteY18" fmla="*/ 185737 h 325437"/>
                <a:gd name="connsiteX19" fmla="*/ 131108 w 338138"/>
                <a:gd name="connsiteY19" fmla="*/ 25400 h 325437"/>
                <a:gd name="connsiteX20" fmla="*/ 186098 w 338138"/>
                <a:gd name="connsiteY20" fmla="*/ 46600 h 325437"/>
                <a:gd name="connsiteX21" fmla="*/ 195263 w 338138"/>
                <a:gd name="connsiteY21" fmla="*/ 77075 h 325437"/>
                <a:gd name="connsiteX22" fmla="*/ 191335 w 338138"/>
                <a:gd name="connsiteY22" fmla="*/ 89000 h 325437"/>
                <a:gd name="connsiteX23" fmla="*/ 191335 w 338138"/>
                <a:gd name="connsiteY23" fmla="*/ 135375 h 325437"/>
                <a:gd name="connsiteX24" fmla="*/ 192645 w 338138"/>
                <a:gd name="connsiteY24" fmla="*/ 143325 h 325437"/>
                <a:gd name="connsiteX25" fmla="*/ 157294 w 338138"/>
                <a:gd name="connsiteY25" fmla="*/ 145975 h 325437"/>
                <a:gd name="connsiteX26" fmla="*/ 153366 w 338138"/>
                <a:gd name="connsiteY26" fmla="*/ 145975 h 325437"/>
                <a:gd name="connsiteX27" fmla="*/ 141583 w 338138"/>
                <a:gd name="connsiteY27" fmla="*/ 142000 h 325437"/>
                <a:gd name="connsiteX28" fmla="*/ 128490 w 338138"/>
                <a:gd name="connsiteY28" fmla="*/ 142000 h 325437"/>
                <a:gd name="connsiteX29" fmla="*/ 110160 w 338138"/>
                <a:gd name="connsiteY29" fmla="*/ 159225 h 325437"/>
                <a:gd name="connsiteX30" fmla="*/ 128490 w 338138"/>
                <a:gd name="connsiteY30" fmla="*/ 177775 h 325437"/>
                <a:gd name="connsiteX31" fmla="*/ 141583 w 338138"/>
                <a:gd name="connsiteY31" fmla="*/ 177775 h 325437"/>
                <a:gd name="connsiteX32" fmla="*/ 152057 w 338138"/>
                <a:gd name="connsiteY32" fmla="*/ 173800 h 325437"/>
                <a:gd name="connsiteX33" fmla="*/ 157294 w 338138"/>
                <a:gd name="connsiteY33" fmla="*/ 173800 h 325437"/>
                <a:gd name="connsiteX34" fmla="*/ 174315 w 338138"/>
                <a:gd name="connsiteY34" fmla="*/ 173800 h 325437"/>
                <a:gd name="connsiteX35" fmla="*/ 131108 w 338138"/>
                <a:gd name="connsiteY35" fmla="*/ 193675 h 325437"/>
                <a:gd name="connsiteX36" fmla="*/ 69572 w 338138"/>
                <a:gd name="connsiteY36" fmla="*/ 145975 h 325437"/>
                <a:gd name="connsiteX37" fmla="*/ 72191 w 338138"/>
                <a:gd name="connsiteY37" fmla="*/ 135375 h 325437"/>
                <a:gd name="connsiteX38" fmla="*/ 72191 w 338138"/>
                <a:gd name="connsiteY38" fmla="*/ 89000 h 325437"/>
                <a:gd name="connsiteX39" fmla="*/ 68263 w 338138"/>
                <a:gd name="connsiteY39" fmla="*/ 75750 h 325437"/>
                <a:gd name="connsiteX40" fmla="*/ 81356 w 338138"/>
                <a:gd name="connsiteY40" fmla="*/ 39975 h 325437"/>
                <a:gd name="connsiteX41" fmla="*/ 131108 w 338138"/>
                <a:gd name="connsiteY41" fmla="*/ 25400 h 325437"/>
                <a:gd name="connsiteX42" fmla="*/ 212887 w 338138"/>
                <a:gd name="connsiteY42" fmla="*/ 0 h 325437"/>
                <a:gd name="connsiteX43" fmla="*/ 338138 w 338138"/>
                <a:gd name="connsiteY43" fmla="*/ 95557 h 325437"/>
                <a:gd name="connsiteX44" fmla="*/ 311769 w 338138"/>
                <a:gd name="connsiteY44" fmla="*/ 154462 h 325437"/>
                <a:gd name="connsiteX45" fmla="*/ 302540 w 338138"/>
                <a:gd name="connsiteY45" fmla="*/ 215984 h 325437"/>
                <a:gd name="connsiteX46" fmla="*/ 298585 w 338138"/>
                <a:gd name="connsiteY46" fmla="*/ 222529 h 325437"/>
                <a:gd name="connsiteX47" fmla="*/ 294630 w 338138"/>
                <a:gd name="connsiteY47" fmla="*/ 223838 h 325437"/>
                <a:gd name="connsiteX48" fmla="*/ 290675 w 338138"/>
                <a:gd name="connsiteY48" fmla="*/ 222529 h 325437"/>
                <a:gd name="connsiteX49" fmla="*/ 241893 w 338138"/>
                <a:gd name="connsiteY49" fmla="*/ 188495 h 325437"/>
                <a:gd name="connsiteX50" fmla="*/ 212887 w 338138"/>
                <a:gd name="connsiteY50" fmla="*/ 191113 h 325437"/>
                <a:gd name="connsiteX51" fmla="*/ 206295 w 338138"/>
                <a:gd name="connsiteY51" fmla="*/ 191113 h 325437"/>
                <a:gd name="connsiteX52" fmla="*/ 182563 w 338138"/>
                <a:gd name="connsiteY52" fmla="*/ 179332 h 325437"/>
                <a:gd name="connsiteX53" fmla="*/ 189155 w 338138"/>
                <a:gd name="connsiteY53" fmla="*/ 172787 h 325437"/>
                <a:gd name="connsiteX54" fmla="*/ 191792 w 338138"/>
                <a:gd name="connsiteY54" fmla="*/ 172787 h 325437"/>
                <a:gd name="connsiteX55" fmla="*/ 212887 w 338138"/>
                <a:gd name="connsiteY55" fmla="*/ 174096 h 325437"/>
                <a:gd name="connsiteX56" fmla="*/ 239256 w 338138"/>
                <a:gd name="connsiteY56" fmla="*/ 171478 h 325437"/>
                <a:gd name="connsiteX57" fmla="*/ 245848 w 338138"/>
                <a:gd name="connsiteY57" fmla="*/ 170169 h 325437"/>
                <a:gd name="connsiteX58" fmla="*/ 252440 w 338138"/>
                <a:gd name="connsiteY58" fmla="*/ 174096 h 325437"/>
                <a:gd name="connsiteX59" fmla="*/ 288038 w 338138"/>
                <a:gd name="connsiteY59" fmla="*/ 198967 h 325437"/>
                <a:gd name="connsiteX60" fmla="*/ 294630 w 338138"/>
                <a:gd name="connsiteY60" fmla="*/ 151844 h 325437"/>
                <a:gd name="connsiteX61" fmla="*/ 295948 w 338138"/>
                <a:gd name="connsiteY61" fmla="*/ 145299 h 325437"/>
                <a:gd name="connsiteX62" fmla="*/ 299904 w 338138"/>
                <a:gd name="connsiteY62" fmla="*/ 141372 h 325437"/>
                <a:gd name="connsiteX63" fmla="*/ 319680 w 338138"/>
                <a:gd name="connsiteY63" fmla="*/ 95557 h 325437"/>
                <a:gd name="connsiteX64" fmla="*/ 290675 w 338138"/>
                <a:gd name="connsiteY64" fmla="*/ 41888 h 325437"/>
                <a:gd name="connsiteX65" fmla="*/ 212887 w 338138"/>
                <a:gd name="connsiteY65" fmla="*/ 17017 h 325437"/>
                <a:gd name="connsiteX66" fmla="*/ 204976 w 338138"/>
                <a:gd name="connsiteY66" fmla="*/ 18326 h 325437"/>
                <a:gd name="connsiteX67" fmla="*/ 183882 w 338138"/>
                <a:gd name="connsiteY67" fmla="*/ 2618 h 325437"/>
                <a:gd name="connsiteX68" fmla="*/ 212887 w 338138"/>
                <a:gd name="connsiteY68" fmla="*/ 0 h 325437"/>
                <a:gd name="connsiteX69" fmla="*/ 131102 w 338138"/>
                <a:gd name="connsiteY69" fmla="*/ 0 h 325437"/>
                <a:gd name="connsiteX70" fmla="*/ 207736 w 338138"/>
                <a:gd name="connsiteY70" fmla="*/ 33125 h 325437"/>
                <a:gd name="connsiteX71" fmla="*/ 220949 w 338138"/>
                <a:gd name="connsiteY71" fmla="*/ 78175 h 325437"/>
                <a:gd name="connsiteX72" fmla="*/ 227555 w 338138"/>
                <a:gd name="connsiteY72" fmla="*/ 78175 h 325437"/>
                <a:gd name="connsiteX73" fmla="*/ 238125 w 338138"/>
                <a:gd name="connsiteY73" fmla="*/ 88775 h 325437"/>
                <a:gd name="connsiteX74" fmla="*/ 238125 w 338138"/>
                <a:gd name="connsiteY74" fmla="*/ 135150 h 325437"/>
                <a:gd name="connsiteX75" fmla="*/ 227555 w 338138"/>
                <a:gd name="connsiteY75" fmla="*/ 145750 h 325437"/>
                <a:gd name="connsiteX76" fmla="*/ 222270 w 338138"/>
                <a:gd name="connsiteY76" fmla="*/ 145750 h 325437"/>
                <a:gd name="connsiteX77" fmla="*/ 220949 w 338138"/>
                <a:gd name="connsiteY77" fmla="*/ 147075 h 325437"/>
                <a:gd name="connsiteX78" fmla="*/ 157527 w 338138"/>
                <a:gd name="connsiteY78" fmla="*/ 165625 h 325437"/>
                <a:gd name="connsiteX79" fmla="*/ 148279 w 338138"/>
                <a:gd name="connsiteY79" fmla="*/ 164300 h 325437"/>
                <a:gd name="connsiteX80" fmla="*/ 141672 w 338138"/>
                <a:gd name="connsiteY80" fmla="*/ 168275 h 325437"/>
                <a:gd name="connsiteX81" fmla="*/ 128459 w 338138"/>
                <a:gd name="connsiteY81" fmla="*/ 168275 h 325437"/>
                <a:gd name="connsiteX82" fmla="*/ 119211 w 338138"/>
                <a:gd name="connsiteY82" fmla="*/ 159000 h 325437"/>
                <a:gd name="connsiteX83" fmla="*/ 128459 w 338138"/>
                <a:gd name="connsiteY83" fmla="*/ 149725 h 325437"/>
                <a:gd name="connsiteX84" fmla="*/ 141672 w 338138"/>
                <a:gd name="connsiteY84" fmla="*/ 149725 h 325437"/>
                <a:gd name="connsiteX85" fmla="*/ 149600 w 338138"/>
                <a:gd name="connsiteY85" fmla="*/ 155025 h 325437"/>
                <a:gd name="connsiteX86" fmla="*/ 157527 w 338138"/>
                <a:gd name="connsiteY86" fmla="*/ 155025 h 325437"/>
                <a:gd name="connsiteX87" fmla="*/ 209057 w 338138"/>
                <a:gd name="connsiteY87" fmla="*/ 145750 h 325437"/>
                <a:gd name="connsiteX88" fmla="*/ 199808 w 338138"/>
                <a:gd name="connsiteY88" fmla="*/ 135150 h 325437"/>
                <a:gd name="connsiteX89" fmla="*/ 199808 w 338138"/>
                <a:gd name="connsiteY89" fmla="*/ 88775 h 325437"/>
                <a:gd name="connsiteX90" fmla="*/ 205093 w 338138"/>
                <a:gd name="connsiteY90" fmla="*/ 79500 h 325437"/>
                <a:gd name="connsiteX91" fmla="*/ 194523 w 338138"/>
                <a:gd name="connsiteY91" fmla="*/ 42400 h 325437"/>
                <a:gd name="connsiteX92" fmla="*/ 131102 w 338138"/>
                <a:gd name="connsiteY92" fmla="*/ 15900 h 325437"/>
                <a:gd name="connsiteX93" fmla="*/ 57110 w 338138"/>
                <a:gd name="connsiteY93" fmla="*/ 79500 h 325437"/>
                <a:gd name="connsiteX94" fmla="*/ 63717 w 338138"/>
                <a:gd name="connsiteY94" fmla="*/ 88775 h 325437"/>
                <a:gd name="connsiteX95" fmla="*/ 63717 w 338138"/>
                <a:gd name="connsiteY95" fmla="*/ 135150 h 325437"/>
                <a:gd name="connsiteX96" fmla="*/ 51825 w 338138"/>
                <a:gd name="connsiteY96" fmla="*/ 145750 h 325437"/>
                <a:gd name="connsiteX97" fmla="*/ 35970 w 338138"/>
                <a:gd name="connsiteY97" fmla="*/ 145750 h 325437"/>
                <a:gd name="connsiteX98" fmla="*/ 25400 w 338138"/>
                <a:gd name="connsiteY98" fmla="*/ 135150 h 325437"/>
                <a:gd name="connsiteX99" fmla="*/ 25400 w 338138"/>
                <a:gd name="connsiteY99" fmla="*/ 88775 h 325437"/>
                <a:gd name="connsiteX100" fmla="*/ 35970 w 338138"/>
                <a:gd name="connsiteY100" fmla="*/ 78175 h 325437"/>
                <a:gd name="connsiteX101" fmla="*/ 42576 w 338138"/>
                <a:gd name="connsiteY101" fmla="*/ 78175 h 325437"/>
                <a:gd name="connsiteX102" fmla="*/ 55789 w 338138"/>
                <a:gd name="connsiteY102" fmla="*/ 33125 h 325437"/>
                <a:gd name="connsiteX103" fmla="*/ 131102 w 338138"/>
                <a:gd name="connsiteY103" fmla="*/ 0 h 3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5437">
                  <a:moveTo>
                    <a:pt x="87400" y="185737"/>
                  </a:moveTo>
                  <a:cubicBezTo>
                    <a:pt x="88725" y="185737"/>
                    <a:pt x="88725" y="185737"/>
                    <a:pt x="90049" y="185737"/>
                  </a:cubicBezTo>
                  <a:cubicBezTo>
                    <a:pt x="91373" y="185737"/>
                    <a:pt x="91373" y="185737"/>
                    <a:pt x="92697" y="187043"/>
                  </a:cubicBezTo>
                  <a:cubicBezTo>
                    <a:pt x="100643" y="192265"/>
                    <a:pt x="109913" y="196182"/>
                    <a:pt x="119182" y="198793"/>
                  </a:cubicBezTo>
                  <a:cubicBezTo>
                    <a:pt x="120507" y="198793"/>
                    <a:pt x="121831" y="200099"/>
                    <a:pt x="121831" y="201405"/>
                  </a:cubicBezTo>
                  <a:cubicBezTo>
                    <a:pt x="121831" y="201405"/>
                    <a:pt x="121831" y="201405"/>
                    <a:pt x="131101" y="226211"/>
                  </a:cubicBezTo>
                  <a:cubicBezTo>
                    <a:pt x="131101" y="226211"/>
                    <a:pt x="131101" y="226211"/>
                    <a:pt x="141694" y="201405"/>
                  </a:cubicBezTo>
                  <a:cubicBezTo>
                    <a:pt x="141694" y="200099"/>
                    <a:pt x="143019" y="198793"/>
                    <a:pt x="144343" y="198793"/>
                  </a:cubicBezTo>
                  <a:cubicBezTo>
                    <a:pt x="153613" y="196182"/>
                    <a:pt x="162882" y="192265"/>
                    <a:pt x="170828" y="187043"/>
                  </a:cubicBezTo>
                  <a:cubicBezTo>
                    <a:pt x="172152" y="185737"/>
                    <a:pt x="172152" y="185737"/>
                    <a:pt x="173476" y="185737"/>
                  </a:cubicBezTo>
                  <a:cubicBezTo>
                    <a:pt x="174801" y="185737"/>
                    <a:pt x="174801" y="185737"/>
                    <a:pt x="176125" y="185737"/>
                  </a:cubicBezTo>
                  <a:cubicBezTo>
                    <a:pt x="192016" y="193571"/>
                    <a:pt x="227770" y="213155"/>
                    <a:pt x="237040" y="219683"/>
                  </a:cubicBezTo>
                  <a:cubicBezTo>
                    <a:pt x="252931" y="230128"/>
                    <a:pt x="259552" y="258851"/>
                    <a:pt x="263525" y="281047"/>
                  </a:cubicBezTo>
                  <a:cubicBezTo>
                    <a:pt x="263525" y="281047"/>
                    <a:pt x="263525" y="282352"/>
                    <a:pt x="263525" y="283658"/>
                  </a:cubicBezTo>
                  <a:cubicBezTo>
                    <a:pt x="262201" y="284963"/>
                    <a:pt x="246310" y="325437"/>
                    <a:pt x="131101" y="325437"/>
                  </a:cubicBezTo>
                  <a:cubicBezTo>
                    <a:pt x="17215" y="325437"/>
                    <a:pt x="1324" y="284963"/>
                    <a:pt x="0" y="283658"/>
                  </a:cubicBezTo>
                  <a:cubicBezTo>
                    <a:pt x="0" y="282352"/>
                    <a:pt x="0" y="281047"/>
                    <a:pt x="0" y="281047"/>
                  </a:cubicBezTo>
                  <a:cubicBezTo>
                    <a:pt x="1324" y="273213"/>
                    <a:pt x="9270" y="231434"/>
                    <a:pt x="26485" y="219683"/>
                  </a:cubicBezTo>
                  <a:cubicBezTo>
                    <a:pt x="35755" y="213155"/>
                    <a:pt x="72834" y="193571"/>
                    <a:pt x="87400" y="185737"/>
                  </a:cubicBezTo>
                  <a:close/>
                  <a:moveTo>
                    <a:pt x="131108" y="25400"/>
                  </a:moveTo>
                  <a:cubicBezTo>
                    <a:pt x="159913" y="25400"/>
                    <a:pt x="178243" y="32025"/>
                    <a:pt x="186098" y="46600"/>
                  </a:cubicBezTo>
                  <a:cubicBezTo>
                    <a:pt x="191335" y="53225"/>
                    <a:pt x="193954" y="63825"/>
                    <a:pt x="195263" y="77075"/>
                  </a:cubicBezTo>
                  <a:cubicBezTo>
                    <a:pt x="192645" y="79725"/>
                    <a:pt x="191335" y="85025"/>
                    <a:pt x="191335" y="89000"/>
                  </a:cubicBezTo>
                  <a:cubicBezTo>
                    <a:pt x="191335" y="89000"/>
                    <a:pt x="191335" y="89000"/>
                    <a:pt x="191335" y="135375"/>
                  </a:cubicBezTo>
                  <a:cubicBezTo>
                    <a:pt x="191335" y="138025"/>
                    <a:pt x="191335" y="140675"/>
                    <a:pt x="192645" y="143325"/>
                  </a:cubicBezTo>
                  <a:cubicBezTo>
                    <a:pt x="184789" y="144650"/>
                    <a:pt x="174315" y="145975"/>
                    <a:pt x="157294" y="145975"/>
                  </a:cubicBezTo>
                  <a:cubicBezTo>
                    <a:pt x="155985" y="145975"/>
                    <a:pt x="154676" y="145975"/>
                    <a:pt x="153366" y="145975"/>
                  </a:cubicBezTo>
                  <a:cubicBezTo>
                    <a:pt x="150748" y="143325"/>
                    <a:pt x="145511" y="142000"/>
                    <a:pt x="141583" y="142000"/>
                  </a:cubicBezTo>
                  <a:cubicBezTo>
                    <a:pt x="141583" y="142000"/>
                    <a:pt x="141583" y="142000"/>
                    <a:pt x="128490" y="142000"/>
                  </a:cubicBezTo>
                  <a:cubicBezTo>
                    <a:pt x="118016" y="142000"/>
                    <a:pt x="110160" y="149950"/>
                    <a:pt x="110160" y="159225"/>
                  </a:cubicBezTo>
                  <a:cubicBezTo>
                    <a:pt x="110160" y="169825"/>
                    <a:pt x="118016" y="177775"/>
                    <a:pt x="128490" y="177775"/>
                  </a:cubicBezTo>
                  <a:cubicBezTo>
                    <a:pt x="128490" y="177775"/>
                    <a:pt x="128490" y="177775"/>
                    <a:pt x="141583" y="177775"/>
                  </a:cubicBezTo>
                  <a:cubicBezTo>
                    <a:pt x="145511" y="177775"/>
                    <a:pt x="149438" y="176450"/>
                    <a:pt x="152057" y="173800"/>
                  </a:cubicBezTo>
                  <a:cubicBezTo>
                    <a:pt x="153366" y="173800"/>
                    <a:pt x="154676" y="173800"/>
                    <a:pt x="157294" y="173800"/>
                  </a:cubicBezTo>
                  <a:cubicBezTo>
                    <a:pt x="162531" y="173800"/>
                    <a:pt x="169078" y="173800"/>
                    <a:pt x="174315" y="173800"/>
                  </a:cubicBezTo>
                  <a:cubicBezTo>
                    <a:pt x="159913" y="187050"/>
                    <a:pt x="141583" y="193675"/>
                    <a:pt x="131108" y="193675"/>
                  </a:cubicBezTo>
                  <a:cubicBezTo>
                    <a:pt x="115397" y="193675"/>
                    <a:pt x="83974" y="179100"/>
                    <a:pt x="69572" y="145975"/>
                  </a:cubicBezTo>
                  <a:cubicBezTo>
                    <a:pt x="70882" y="143325"/>
                    <a:pt x="72191" y="139350"/>
                    <a:pt x="72191" y="135375"/>
                  </a:cubicBezTo>
                  <a:cubicBezTo>
                    <a:pt x="72191" y="135375"/>
                    <a:pt x="72191" y="135375"/>
                    <a:pt x="72191" y="89000"/>
                  </a:cubicBezTo>
                  <a:cubicBezTo>
                    <a:pt x="72191" y="85025"/>
                    <a:pt x="70882" y="79725"/>
                    <a:pt x="68263" y="75750"/>
                  </a:cubicBezTo>
                  <a:cubicBezTo>
                    <a:pt x="69572" y="59850"/>
                    <a:pt x="74810" y="47925"/>
                    <a:pt x="81356" y="39975"/>
                  </a:cubicBezTo>
                  <a:cubicBezTo>
                    <a:pt x="91830" y="29375"/>
                    <a:pt x="107541" y="25400"/>
                    <a:pt x="131108" y="25400"/>
                  </a:cubicBezTo>
                  <a:close/>
                  <a:moveTo>
                    <a:pt x="212887" y="0"/>
                  </a:moveTo>
                  <a:cubicBezTo>
                    <a:pt x="281446" y="0"/>
                    <a:pt x="338138" y="43197"/>
                    <a:pt x="338138" y="95557"/>
                  </a:cubicBezTo>
                  <a:cubicBezTo>
                    <a:pt x="338138" y="117810"/>
                    <a:pt x="328909" y="137445"/>
                    <a:pt x="311769" y="154462"/>
                  </a:cubicBezTo>
                  <a:cubicBezTo>
                    <a:pt x="311769" y="154462"/>
                    <a:pt x="311769" y="154462"/>
                    <a:pt x="302540" y="215984"/>
                  </a:cubicBezTo>
                  <a:cubicBezTo>
                    <a:pt x="302540" y="219911"/>
                    <a:pt x="301222" y="221220"/>
                    <a:pt x="298585" y="222529"/>
                  </a:cubicBezTo>
                  <a:cubicBezTo>
                    <a:pt x="297267" y="222529"/>
                    <a:pt x="295948" y="223838"/>
                    <a:pt x="294630" y="223838"/>
                  </a:cubicBezTo>
                  <a:cubicBezTo>
                    <a:pt x="293311" y="223838"/>
                    <a:pt x="291993" y="222529"/>
                    <a:pt x="290675" y="222529"/>
                  </a:cubicBezTo>
                  <a:cubicBezTo>
                    <a:pt x="290675" y="222529"/>
                    <a:pt x="290675" y="222529"/>
                    <a:pt x="241893" y="188495"/>
                  </a:cubicBezTo>
                  <a:cubicBezTo>
                    <a:pt x="232664" y="191113"/>
                    <a:pt x="223435" y="191113"/>
                    <a:pt x="212887" y="191113"/>
                  </a:cubicBezTo>
                  <a:cubicBezTo>
                    <a:pt x="210250" y="191113"/>
                    <a:pt x="207613" y="191113"/>
                    <a:pt x="206295" y="191113"/>
                  </a:cubicBezTo>
                  <a:cubicBezTo>
                    <a:pt x="198384" y="187186"/>
                    <a:pt x="190474" y="183259"/>
                    <a:pt x="182563" y="179332"/>
                  </a:cubicBezTo>
                  <a:cubicBezTo>
                    <a:pt x="182563" y="179332"/>
                    <a:pt x="182563" y="179332"/>
                    <a:pt x="189155" y="172787"/>
                  </a:cubicBezTo>
                  <a:cubicBezTo>
                    <a:pt x="190474" y="172787"/>
                    <a:pt x="190474" y="172787"/>
                    <a:pt x="191792" y="172787"/>
                  </a:cubicBezTo>
                  <a:cubicBezTo>
                    <a:pt x="198384" y="174096"/>
                    <a:pt x="204976" y="174096"/>
                    <a:pt x="212887" y="174096"/>
                  </a:cubicBezTo>
                  <a:cubicBezTo>
                    <a:pt x="222116" y="174096"/>
                    <a:pt x="230027" y="172787"/>
                    <a:pt x="239256" y="171478"/>
                  </a:cubicBezTo>
                  <a:cubicBezTo>
                    <a:pt x="239256" y="171478"/>
                    <a:pt x="239256" y="171478"/>
                    <a:pt x="245848" y="170169"/>
                  </a:cubicBezTo>
                  <a:cubicBezTo>
                    <a:pt x="245848" y="170169"/>
                    <a:pt x="245848" y="170169"/>
                    <a:pt x="252440" y="174096"/>
                  </a:cubicBezTo>
                  <a:cubicBezTo>
                    <a:pt x="252440" y="174096"/>
                    <a:pt x="252440" y="174096"/>
                    <a:pt x="288038" y="198967"/>
                  </a:cubicBezTo>
                  <a:cubicBezTo>
                    <a:pt x="288038" y="198967"/>
                    <a:pt x="288038" y="198967"/>
                    <a:pt x="294630" y="151844"/>
                  </a:cubicBezTo>
                  <a:cubicBezTo>
                    <a:pt x="294630" y="151844"/>
                    <a:pt x="294630" y="151844"/>
                    <a:pt x="295948" y="145299"/>
                  </a:cubicBezTo>
                  <a:cubicBezTo>
                    <a:pt x="295948" y="145299"/>
                    <a:pt x="295948" y="145299"/>
                    <a:pt x="299904" y="141372"/>
                  </a:cubicBezTo>
                  <a:cubicBezTo>
                    <a:pt x="313088" y="128282"/>
                    <a:pt x="319680" y="112574"/>
                    <a:pt x="319680" y="95557"/>
                  </a:cubicBezTo>
                  <a:cubicBezTo>
                    <a:pt x="319680" y="75922"/>
                    <a:pt x="309133" y="56287"/>
                    <a:pt x="290675" y="41888"/>
                  </a:cubicBezTo>
                  <a:cubicBezTo>
                    <a:pt x="269580" y="26180"/>
                    <a:pt x="241893" y="17017"/>
                    <a:pt x="212887" y="17017"/>
                  </a:cubicBezTo>
                  <a:cubicBezTo>
                    <a:pt x="210250" y="17017"/>
                    <a:pt x="207613" y="18326"/>
                    <a:pt x="204976" y="18326"/>
                  </a:cubicBezTo>
                  <a:cubicBezTo>
                    <a:pt x="199703" y="11781"/>
                    <a:pt x="191792" y="6545"/>
                    <a:pt x="183882" y="2618"/>
                  </a:cubicBezTo>
                  <a:cubicBezTo>
                    <a:pt x="193111" y="1309"/>
                    <a:pt x="202340" y="0"/>
                    <a:pt x="212887" y="0"/>
                  </a:cubicBezTo>
                  <a:close/>
                  <a:moveTo>
                    <a:pt x="131102" y="0"/>
                  </a:moveTo>
                  <a:cubicBezTo>
                    <a:pt x="169419" y="0"/>
                    <a:pt x="194523" y="10600"/>
                    <a:pt x="207736" y="33125"/>
                  </a:cubicBezTo>
                  <a:cubicBezTo>
                    <a:pt x="215663" y="46375"/>
                    <a:pt x="219627" y="60950"/>
                    <a:pt x="220949" y="78175"/>
                  </a:cubicBezTo>
                  <a:cubicBezTo>
                    <a:pt x="220949" y="78175"/>
                    <a:pt x="220949" y="78175"/>
                    <a:pt x="227555" y="78175"/>
                  </a:cubicBezTo>
                  <a:cubicBezTo>
                    <a:pt x="232840" y="78175"/>
                    <a:pt x="238125" y="83475"/>
                    <a:pt x="238125" y="88775"/>
                  </a:cubicBezTo>
                  <a:cubicBezTo>
                    <a:pt x="238125" y="88775"/>
                    <a:pt x="238125" y="88775"/>
                    <a:pt x="238125" y="135150"/>
                  </a:cubicBezTo>
                  <a:cubicBezTo>
                    <a:pt x="238125" y="141775"/>
                    <a:pt x="232840" y="145750"/>
                    <a:pt x="227555" y="145750"/>
                  </a:cubicBezTo>
                  <a:cubicBezTo>
                    <a:pt x="227555" y="145750"/>
                    <a:pt x="227555" y="145750"/>
                    <a:pt x="222270" y="145750"/>
                  </a:cubicBezTo>
                  <a:cubicBezTo>
                    <a:pt x="222270" y="147075"/>
                    <a:pt x="220949" y="147075"/>
                    <a:pt x="220949" y="147075"/>
                  </a:cubicBezTo>
                  <a:cubicBezTo>
                    <a:pt x="213021" y="159000"/>
                    <a:pt x="190559" y="165625"/>
                    <a:pt x="157527" y="165625"/>
                  </a:cubicBezTo>
                  <a:cubicBezTo>
                    <a:pt x="154885" y="165625"/>
                    <a:pt x="150921" y="165625"/>
                    <a:pt x="148279" y="164300"/>
                  </a:cubicBezTo>
                  <a:cubicBezTo>
                    <a:pt x="146957" y="166950"/>
                    <a:pt x="144315" y="168275"/>
                    <a:pt x="141672" y="168275"/>
                  </a:cubicBezTo>
                  <a:cubicBezTo>
                    <a:pt x="141672" y="168275"/>
                    <a:pt x="141672" y="168275"/>
                    <a:pt x="128459" y="168275"/>
                  </a:cubicBezTo>
                  <a:cubicBezTo>
                    <a:pt x="123174" y="168275"/>
                    <a:pt x="119211" y="164300"/>
                    <a:pt x="119211" y="159000"/>
                  </a:cubicBezTo>
                  <a:cubicBezTo>
                    <a:pt x="119211" y="153700"/>
                    <a:pt x="123174" y="149725"/>
                    <a:pt x="128459" y="149725"/>
                  </a:cubicBezTo>
                  <a:cubicBezTo>
                    <a:pt x="128459" y="149725"/>
                    <a:pt x="128459" y="149725"/>
                    <a:pt x="141672" y="149725"/>
                  </a:cubicBezTo>
                  <a:cubicBezTo>
                    <a:pt x="144315" y="149725"/>
                    <a:pt x="148279" y="152375"/>
                    <a:pt x="149600" y="155025"/>
                  </a:cubicBezTo>
                  <a:cubicBezTo>
                    <a:pt x="152242" y="155025"/>
                    <a:pt x="154885" y="155025"/>
                    <a:pt x="157527" y="155025"/>
                  </a:cubicBezTo>
                  <a:cubicBezTo>
                    <a:pt x="186595" y="155025"/>
                    <a:pt x="201129" y="151050"/>
                    <a:pt x="209057" y="145750"/>
                  </a:cubicBezTo>
                  <a:cubicBezTo>
                    <a:pt x="203772" y="144425"/>
                    <a:pt x="199808" y="140450"/>
                    <a:pt x="199808" y="135150"/>
                  </a:cubicBezTo>
                  <a:cubicBezTo>
                    <a:pt x="199808" y="135150"/>
                    <a:pt x="199808" y="135150"/>
                    <a:pt x="199808" y="88775"/>
                  </a:cubicBezTo>
                  <a:cubicBezTo>
                    <a:pt x="199808" y="84800"/>
                    <a:pt x="202451" y="82150"/>
                    <a:pt x="205093" y="79500"/>
                  </a:cubicBezTo>
                  <a:cubicBezTo>
                    <a:pt x="203772" y="64925"/>
                    <a:pt x="201129" y="51675"/>
                    <a:pt x="194523" y="42400"/>
                  </a:cubicBezTo>
                  <a:cubicBezTo>
                    <a:pt x="183953" y="23850"/>
                    <a:pt x="164134" y="15900"/>
                    <a:pt x="131102" y="15900"/>
                  </a:cubicBezTo>
                  <a:cubicBezTo>
                    <a:pt x="75609" y="15900"/>
                    <a:pt x="61074" y="42400"/>
                    <a:pt x="57110" y="79500"/>
                  </a:cubicBezTo>
                  <a:cubicBezTo>
                    <a:pt x="61074" y="82150"/>
                    <a:pt x="63717" y="84800"/>
                    <a:pt x="63717" y="88775"/>
                  </a:cubicBezTo>
                  <a:cubicBezTo>
                    <a:pt x="63717" y="88775"/>
                    <a:pt x="63717" y="88775"/>
                    <a:pt x="63717" y="135150"/>
                  </a:cubicBezTo>
                  <a:cubicBezTo>
                    <a:pt x="63717" y="141775"/>
                    <a:pt x="58432" y="145750"/>
                    <a:pt x="51825" y="145750"/>
                  </a:cubicBezTo>
                  <a:cubicBezTo>
                    <a:pt x="51825" y="145750"/>
                    <a:pt x="51825" y="145750"/>
                    <a:pt x="35970" y="145750"/>
                  </a:cubicBezTo>
                  <a:cubicBezTo>
                    <a:pt x="30685" y="145750"/>
                    <a:pt x="25400" y="141775"/>
                    <a:pt x="25400" y="135150"/>
                  </a:cubicBezTo>
                  <a:cubicBezTo>
                    <a:pt x="25400" y="135150"/>
                    <a:pt x="25400" y="135150"/>
                    <a:pt x="25400" y="88775"/>
                  </a:cubicBezTo>
                  <a:cubicBezTo>
                    <a:pt x="25400" y="83475"/>
                    <a:pt x="30685" y="78175"/>
                    <a:pt x="35970" y="78175"/>
                  </a:cubicBezTo>
                  <a:cubicBezTo>
                    <a:pt x="35970" y="78175"/>
                    <a:pt x="35970" y="78175"/>
                    <a:pt x="42576" y="78175"/>
                  </a:cubicBezTo>
                  <a:cubicBezTo>
                    <a:pt x="43898" y="60950"/>
                    <a:pt x="47862" y="46375"/>
                    <a:pt x="55789" y="33125"/>
                  </a:cubicBezTo>
                  <a:cubicBezTo>
                    <a:pt x="69002" y="10600"/>
                    <a:pt x="94106" y="0"/>
                    <a:pt x="131102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PA_组合 24">
            <a:extLst>
              <a:ext uri="{FF2B5EF4-FFF2-40B4-BE49-F238E27FC236}">
                <a16:creationId xmlns:a16="http://schemas.microsoft.com/office/drawing/2014/main" xmlns="" id="{19870192-F972-439E-90B4-69DB388C30C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742445" y="1987503"/>
            <a:ext cx="2097093" cy="791262"/>
            <a:chOff x="3998907" y="2010360"/>
            <a:chExt cx="2097093" cy="791262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46D35858-C61B-4AEC-8227-D2BDD2515CBE}"/>
                </a:ext>
              </a:extLst>
            </p:cNvPr>
            <p:cNvSpPr/>
            <p:nvPr/>
          </p:nvSpPr>
          <p:spPr>
            <a:xfrm>
              <a:off x="3998907" y="2395357"/>
              <a:ext cx="2097093" cy="406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65DE8BF8-7F12-4BDB-9686-336BB75F2C25}"/>
                </a:ext>
              </a:extLst>
            </p:cNvPr>
            <p:cNvSpPr/>
            <p:nvPr/>
          </p:nvSpPr>
          <p:spPr>
            <a:xfrm>
              <a:off x="3998907" y="2010360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dk1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26" name="PA_组合 25">
            <a:extLst>
              <a:ext uri="{FF2B5EF4-FFF2-40B4-BE49-F238E27FC236}">
                <a16:creationId xmlns:a16="http://schemas.microsoft.com/office/drawing/2014/main" xmlns="" id="{B581A82B-BFAA-4A53-8CD2-CEE2844AAB9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566711" y="3750960"/>
            <a:ext cx="1933578" cy="1933578"/>
            <a:chOff x="1293357" y="3860688"/>
            <a:chExt cx="1933578" cy="193357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C9F552AD-0C81-4D87-957A-60B950AB918D}"/>
                </a:ext>
              </a:extLst>
            </p:cNvPr>
            <p:cNvSpPr/>
            <p:nvPr/>
          </p:nvSpPr>
          <p:spPr>
            <a:xfrm>
              <a:off x="1293357" y="3860688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783AB4BB-AB53-4BE9-9524-D411EC7B06AB}"/>
                </a:ext>
              </a:extLst>
            </p:cNvPr>
            <p:cNvSpPr/>
            <p:nvPr/>
          </p:nvSpPr>
          <p:spPr>
            <a:xfrm>
              <a:off x="1361621" y="3937536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3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2B819A4A-5A34-465A-BBBD-D5C910C2C2A0}"/>
                </a:ext>
              </a:extLst>
            </p:cNvPr>
            <p:cNvSpPr/>
            <p:nvPr/>
          </p:nvSpPr>
          <p:spPr>
            <a:xfrm>
              <a:off x="2629105" y="3954899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A45C2D97-4316-4C4D-BCDB-C08EB0E33452}"/>
                </a:ext>
              </a:extLst>
            </p:cNvPr>
            <p:cNvSpPr/>
            <p:nvPr/>
          </p:nvSpPr>
          <p:spPr>
            <a:xfrm rot="2640963">
              <a:off x="2827065" y="4093524"/>
              <a:ext cx="148234" cy="213955"/>
            </a:xfrm>
            <a:custGeom>
              <a:avLst/>
              <a:gdLst>
                <a:gd name="connsiteX0" fmla="*/ 81422 w 148234"/>
                <a:gd name="connsiteY0" fmla="*/ 974 h 213955"/>
                <a:gd name="connsiteX1" fmla="*/ 144968 w 148234"/>
                <a:gd name="connsiteY1" fmla="*/ 0 h 213955"/>
                <a:gd name="connsiteX2" fmla="*/ 147265 w 148234"/>
                <a:gd name="connsiteY2" fmla="*/ 149786 h 213955"/>
                <a:gd name="connsiteX3" fmla="*/ 147793 w 148234"/>
                <a:gd name="connsiteY3" fmla="*/ 149786 h 213955"/>
                <a:gd name="connsiteX4" fmla="*/ 147793 w 148234"/>
                <a:gd name="connsiteY4" fmla="*/ 184235 h 213955"/>
                <a:gd name="connsiteX5" fmla="*/ 148234 w 148234"/>
                <a:gd name="connsiteY5" fmla="*/ 212981 h 213955"/>
                <a:gd name="connsiteX6" fmla="*/ 147793 w 148234"/>
                <a:gd name="connsiteY6" fmla="*/ 212987 h 213955"/>
                <a:gd name="connsiteX7" fmla="*/ 147793 w 148234"/>
                <a:gd name="connsiteY7" fmla="*/ 213393 h 213955"/>
                <a:gd name="connsiteX8" fmla="*/ 121338 w 148234"/>
                <a:gd name="connsiteY8" fmla="*/ 213393 h 213955"/>
                <a:gd name="connsiteX9" fmla="*/ 84687 w 148234"/>
                <a:gd name="connsiteY9" fmla="*/ 213955 h 213955"/>
                <a:gd name="connsiteX10" fmla="*/ 84678 w 148234"/>
                <a:gd name="connsiteY10" fmla="*/ 213393 h 213955"/>
                <a:gd name="connsiteX11" fmla="*/ 0 w 148234"/>
                <a:gd name="connsiteY11" fmla="*/ 213393 h 213955"/>
                <a:gd name="connsiteX12" fmla="*/ 0 w 148234"/>
                <a:gd name="connsiteY12" fmla="*/ 149786 h 213955"/>
                <a:gd name="connsiteX13" fmla="*/ 83703 w 148234"/>
                <a:gd name="connsiteY13" fmla="*/ 149786 h 2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234" h="213955">
                  <a:moveTo>
                    <a:pt x="81422" y="974"/>
                  </a:moveTo>
                  <a:lnTo>
                    <a:pt x="144968" y="0"/>
                  </a:lnTo>
                  <a:lnTo>
                    <a:pt x="147265" y="149786"/>
                  </a:lnTo>
                  <a:lnTo>
                    <a:pt x="147793" y="149786"/>
                  </a:lnTo>
                  <a:lnTo>
                    <a:pt x="147793" y="184235"/>
                  </a:lnTo>
                  <a:lnTo>
                    <a:pt x="148234" y="212981"/>
                  </a:lnTo>
                  <a:lnTo>
                    <a:pt x="147793" y="212987"/>
                  </a:lnTo>
                  <a:lnTo>
                    <a:pt x="147793" y="213393"/>
                  </a:lnTo>
                  <a:lnTo>
                    <a:pt x="121338" y="213393"/>
                  </a:lnTo>
                  <a:lnTo>
                    <a:pt x="84687" y="213955"/>
                  </a:lnTo>
                  <a:lnTo>
                    <a:pt x="84678" y="213393"/>
                  </a:lnTo>
                  <a:lnTo>
                    <a:pt x="0" y="213393"/>
                  </a:lnTo>
                  <a:lnTo>
                    <a:pt x="0" y="149786"/>
                  </a:lnTo>
                  <a:lnTo>
                    <a:pt x="83703" y="14978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A685A363-E1B1-4FFB-B42F-8447155C2A0C}"/>
                </a:ext>
              </a:extLst>
            </p:cNvPr>
            <p:cNvSpPr/>
            <p:nvPr/>
          </p:nvSpPr>
          <p:spPr>
            <a:xfrm>
              <a:off x="1769419" y="4473317"/>
              <a:ext cx="1014602" cy="708320"/>
            </a:xfrm>
            <a:custGeom>
              <a:avLst/>
              <a:gdLst>
                <a:gd name="connsiteX0" fmla="*/ 244318 w 338061"/>
                <a:gd name="connsiteY0" fmla="*/ 74134 h 236009"/>
                <a:gd name="connsiteX1" fmla="*/ 257139 w 338061"/>
                <a:gd name="connsiteY1" fmla="*/ 79049 h 236009"/>
                <a:gd name="connsiteX2" fmla="*/ 282448 w 338061"/>
                <a:gd name="connsiteY2" fmla="*/ 102640 h 236009"/>
                <a:gd name="connsiteX3" fmla="*/ 306425 w 338061"/>
                <a:gd name="connsiteY3" fmla="*/ 79049 h 236009"/>
                <a:gd name="connsiteX4" fmla="*/ 333066 w 338061"/>
                <a:gd name="connsiteY4" fmla="*/ 79049 h 236009"/>
                <a:gd name="connsiteX5" fmla="*/ 333066 w 338061"/>
                <a:gd name="connsiteY5" fmla="*/ 105261 h 236009"/>
                <a:gd name="connsiteX6" fmla="*/ 309089 w 338061"/>
                <a:gd name="connsiteY6" fmla="*/ 128853 h 236009"/>
                <a:gd name="connsiteX7" fmla="*/ 333066 w 338061"/>
                <a:gd name="connsiteY7" fmla="*/ 152444 h 236009"/>
                <a:gd name="connsiteX8" fmla="*/ 333066 w 338061"/>
                <a:gd name="connsiteY8" fmla="*/ 179967 h 236009"/>
                <a:gd name="connsiteX9" fmla="*/ 319745 w 338061"/>
                <a:gd name="connsiteY9" fmla="*/ 185209 h 236009"/>
                <a:gd name="connsiteX10" fmla="*/ 306425 w 338061"/>
                <a:gd name="connsiteY10" fmla="*/ 179967 h 236009"/>
                <a:gd name="connsiteX11" fmla="*/ 282448 w 338061"/>
                <a:gd name="connsiteY11" fmla="*/ 156376 h 236009"/>
                <a:gd name="connsiteX12" fmla="*/ 257139 w 338061"/>
                <a:gd name="connsiteY12" fmla="*/ 179967 h 236009"/>
                <a:gd name="connsiteX13" fmla="*/ 243819 w 338061"/>
                <a:gd name="connsiteY13" fmla="*/ 185209 h 236009"/>
                <a:gd name="connsiteX14" fmla="*/ 230498 w 338061"/>
                <a:gd name="connsiteY14" fmla="*/ 179967 h 236009"/>
                <a:gd name="connsiteX15" fmla="*/ 230498 w 338061"/>
                <a:gd name="connsiteY15" fmla="*/ 152444 h 236009"/>
                <a:gd name="connsiteX16" fmla="*/ 254475 w 338061"/>
                <a:gd name="connsiteY16" fmla="*/ 128853 h 236009"/>
                <a:gd name="connsiteX17" fmla="*/ 230498 w 338061"/>
                <a:gd name="connsiteY17" fmla="*/ 105261 h 236009"/>
                <a:gd name="connsiteX18" fmla="*/ 230498 w 338061"/>
                <a:gd name="connsiteY18" fmla="*/ 79049 h 236009"/>
                <a:gd name="connsiteX19" fmla="*/ 244318 w 338061"/>
                <a:gd name="connsiteY19" fmla="*/ 74134 h 236009"/>
                <a:gd name="connsiteX20" fmla="*/ 180729 w 338061"/>
                <a:gd name="connsiteY20" fmla="*/ 785 h 236009"/>
                <a:gd name="connsiteX21" fmla="*/ 187325 w 338061"/>
                <a:gd name="connsiteY21" fmla="*/ 11298 h 236009"/>
                <a:gd name="connsiteX22" fmla="*/ 187325 w 338061"/>
                <a:gd name="connsiteY22" fmla="*/ 224182 h 236009"/>
                <a:gd name="connsiteX23" fmla="*/ 180729 w 338061"/>
                <a:gd name="connsiteY23" fmla="*/ 234695 h 236009"/>
                <a:gd name="connsiteX24" fmla="*/ 175452 w 338061"/>
                <a:gd name="connsiteY24" fmla="*/ 236009 h 236009"/>
                <a:gd name="connsiteX25" fmla="*/ 167537 w 338061"/>
                <a:gd name="connsiteY25" fmla="*/ 232067 h 236009"/>
                <a:gd name="connsiteX26" fmla="*/ 117408 w 338061"/>
                <a:gd name="connsiteY26" fmla="*/ 180817 h 236009"/>
                <a:gd name="connsiteX27" fmla="*/ 63321 w 338061"/>
                <a:gd name="connsiteY27" fmla="*/ 180817 h 236009"/>
                <a:gd name="connsiteX28" fmla="*/ 0 w 338061"/>
                <a:gd name="connsiteY28" fmla="*/ 117740 h 236009"/>
                <a:gd name="connsiteX29" fmla="*/ 63321 w 338061"/>
                <a:gd name="connsiteY29" fmla="*/ 54663 h 236009"/>
                <a:gd name="connsiteX30" fmla="*/ 117408 w 338061"/>
                <a:gd name="connsiteY30" fmla="*/ 54663 h 236009"/>
                <a:gd name="connsiteX31" fmla="*/ 167537 w 338061"/>
                <a:gd name="connsiteY31" fmla="*/ 3413 h 236009"/>
                <a:gd name="connsiteX32" fmla="*/ 180729 w 338061"/>
                <a:gd name="connsiteY32" fmla="*/ 785 h 23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38061" h="236009">
                  <a:moveTo>
                    <a:pt x="244318" y="74134"/>
                  </a:moveTo>
                  <a:cubicBezTo>
                    <a:pt x="249147" y="74134"/>
                    <a:pt x="253809" y="75773"/>
                    <a:pt x="257139" y="79049"/>
                  </a:cubicBezTo>
                  <a:cubicBezTo>
                    <a:pt x="257139" y="79049"/>
                    <a:pt x="257139" y="79049"/>
                    <a:pt x="282448" y="102640"/>
                  </a:cubicBezTo>
                  <a:cubicBezTo>
                    <a:pt x="282448" y="102640"/>
                    <a:pt x="282448" y="102640"/>
                    <a:pt x="306425" y="79049"/>
                  </a:cubicBezTo>
                  <a:cubicBezTo>
                    <a:pt x="313085" y="72496"/>
                    <a:pt x="325074" y="72496"/>
                    <a:pt x="333066" y="79049"/>
                  </a:cubicBezTo>
                  <a:cubicBezTo>
                    <a:pt x="339726" y="86913"/>
                    <a:pt x="339726" y="98708"/>
                    <a:pt x="333066" y="105261"/>
                  </a:cubicBezTo>
                  <a:cubicBezTo>
                    <a:pt x="333066" y="105261"/>
                    <a:pt x="333066" y="105261"/>
                    <a:pt x="309089" y="128853"/>
                  </a:cubicBezTo>
                  <a:cubicBezTo>
                    <a:pt x="309089" y="128853"/>
                    <a:pt x="309089" y="128853"/>
                    <a:pt x="333066" y="152444"/>
                  </a:cubicBezTo>
                  <a:cubicBezTo>
                    <a:pt x="339726" y="160307"/>
                    <a:pt x="339726" y="172103"/>
                    <a:pt x="333066" y="179967"/>
                  </a:cubicBezTo>
                  <a:cubicBezTo>
                    <a:pt x="329070" y="182588"/>
                    <a:pt x="323742" y="185209"/>
                    <a:pt x="319745" y="185209"/>
                  </a:cubicBezTo>
                  <a:cubicBezTo>
                    <a:pt x="314417" y="185209"/>
                    <a:pt x="309089" y="182588"/>
                    <a:pt x="306425" y="179967"/>
                  </a:cubicBezTo>
                  <a:cubicBezTo>
                    <a:pt x="306425" y="179967"/>
                    <a:pt x="306425" y="179967"/>
                    <a:pt x="282448" y="156376"/>
                  </a:cubicBezTo>
                  <a:cubicBezTo>
                    <a:pt x="282448" y="156376"/>
                    <a:pt x="282448" y="156376"/>
                    <a:pt x="257139" y="179967"/>
                  </a:cubicBezTo>
                  <a:cubicBezTo>
                    <a:pt x="254475" y="182588"/>
                    <a:pt x="249147" y="185209"/>
                    <a:pt x="243819" y="185209"/>
                  </a:cubicBezTo>
                  <a:cubicBezTo>
                    <a:pt x="239823" y="185209"/>
                    <a:pt x="234494" y="182588"/>
                    <a:pt x="230498" y="179967"/>
                  </a:cubicBezTo>
                  <a:cubicBezTo>
                    <a:pt x="223838" y="172103"/>
                    <a:pt x="223838" y="160307"/>
                    <a:pt x="230498" y="152444"/>
                  </a:cubicBezTo>
                  <a:cubicBezTo>
                    <a:pt x="230498" y="152444"/>
                    <a:pt x="230498" y="152444"/>
                    <a:pt x="254475" y="128853"/>
                  </a:cubicBezTo>
                  <a:cubicBezTo>
                    <a:pt x="254475" y="128853"/>
                    <a:pt x="254475" y="128853"/>
                    <a:pt x="230498" y="105261"/>
                  </a:cubicBezTo>
                  <a:cubicBezTo>
                    <a:pt x="223838" y="98708"/>
                    <a:pt x="223838" y="86913"/>
                    <a:pt x="230498" y="79049"/>
                  </a:cubicBezTo>
                  <a:cubicBezTo>
                    <a:pt x="234495" y="75773"/>
                    <a:pt x="239490" y="74134"/>
                    <a:pt x="244318" y="74134"/>
                  </a:cubicBezTo>
                  <a:close/>
                  <a:moveTo>
                    <a:pt x="180729" y="785"/>
                  </a:moveTo>
                  <a:cubicBezTo>
                    <a:pt x="184686" y="2099"/>
                    <a:pt x="187325" y="6041"/>
                    <a:pt x="187325" y="11298"/>
                  </a:cubicBezTo>
                  <a:cubicBezTo>
                    <a:pt x="187325" y="11298"/>
                    <a:pt x="187325" y="11298"/>
                    <a:pt x="187325" y="224182"/>
                  </a:cubicBezTo>
                  <a:cubicBezTo>
                    <a:pt x="187325" y="229439"/>
                    <a:pt x="184686" y="233381"/>
                    <a:pt x="180729" y="234695"/>
                  </a:cubicBezTo>
                  <a:cubicBezTo>
                    <a:pt x="179410" y="234695"/>
                    <a:pt x="176771" y="236009"/>
                    <a:pt x="175452" y="236009"/>
                  </a:cubicBezTo>
                  <a:cubicBezTo>
                    <a:pt x="172814" y="236009"/>
                    <a:pt x="170175" y="234695"/>
                    <a:pt x="167537" y="232067"/>
                  </a:cubicBezTo>
                  <a:cubicBezTo>
                    <a:pt x="167537" y="232067"/>
                    <a:pt x="167537" y="232067"/>
                    <a:pt x="117408" y="180817"/>
                  </a:cubicBezTo>
                  <a:cubicBezTo>
                    <a:pt x="117408" y="180817"/>
                    <a:pt x="117408" y="180817"/>
                    <a:pt x="63321" y="180817"/>
                  </a:cubicBezTo>
                  <a:cubicBezTo>
                    <a:pt x="29022" y="180817"/>
                    <a:pt x="0" y="153221"/>
                    <a:pt x="0" y="117740"/>
                  </a:cubicBezTo>
                  <a:cubicBezTo>
                    <a:pt x="0" y="82259"/>
                    <a:pt x="29022" y="54663"/>
                    <a:pt x="63321" y="54663"/>
                  </a:cubicBezTo>
                  <a:cubicBezTo>
                    <a:pt x="63321" y="54663"/>
                    <a:pt x="63321" y="54663"/>
                    <a:pt x="117408" y="54663"/>
                  </a:cubicBezTo>
                  <a:cubicBezTo>
                    <a:pt x="117408" y="54663"/>
                    <a:pt x="117408" y="54663"/>
                    <a:pt x="167537" y="3413"/>
                  </a:cubicBezTo>
                  <a:cubicBezTo>
                    <a:pt x="171495" y="-529"/>
                    <a:pt x="175452" y="-529"/>
                    <a:pt x="180729" y="785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7" name="PA_组合 26">
            <a:extLst>
              <a:ext uri="{FF2B5EF4-FFF2-40B4-BE49-F238E27FC236}">
                <a16:creationId xmlns:a16="http://schemas.microsoft.com/office/drawing/2014/main" xmlns="" id="{25126EB3-966E-4C13-A81C-82409B3F2FB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742445" y="4322118"/>
            <a:ext cx="2097093" cy="782510"/>
            <a:chOff x="3998907" y="4344975"/>
            <a:chExt cx="2097093" cy="78251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B1F23CA9-32D1-46E2-B574-116BFF464731}"/>
                </a:ext>
              </a:extLst>
            </p:cNvPr>
            <p:cNvSpPr/>
            <p:nvPr/>
          </p:nvSpPr>
          <p:spPr>
            <a:xfrm>
              <a:off x="3998907" y="4738724"/>
              <a:ext cx="2097093" cy="388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FB6790B1-14BF-48E7-A072-5739FC25AD0F}"/>
                </a:ext>
              </a:extLst>
            </p:cNvPr>
            <p:cNvSpPr/>
            <p:nvPr/>
          </p:nvSpPr>
          <p:spPr>
            <a:xfrm>
              <a:off x="3998907" y="4344975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dk1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6" name="PA_组合 5">
            <a:extLst>
              <a:ext uri="{FF2B5EF4-FFF2-40B4-BE49-F238E27FC236}">
                <a16:creationId xmlns:a16="http://schemas.microsoft.com/office/drawing/2014/main" xmlns="" id="{C68973C1-DD6D-40E0-8B0F-7738E70C114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352462" y="1416345"/>
            <a:ext cx="1933578" cy="1933578"/>
            <a:chOff x="6416900" y="1526073"/>
            <a:chExt cx="1933578" cy="1933578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B79540F7-6BED-46FA-9B60-5F182D0DBEAF}"/>
                </a:ext>
              </a:extLst>
            </p:cNvPr>
            <p:cNvSpPr/>
            <p:nvPr/>
          </p:nvSpPr>
          <p:spPr>
            <a:xfrm>
              <a:off x="6416900" y="1526073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89CB4899-0163-4D41-81BE-75538F639DEC}"/>
                </a:ext>
              </a:extLst>
            </p:cNvPr>
            <p:cNvSpPr/>
            <p:nvPr/>
          </p:nvSpPr>
          <p:spPr>
            <a:xfrm>
              <a:off x="6485164" y="1602921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DACA1577-FBF1-485B-83AD-781DE1CBBC30}"/>
                </a:ext>
              </a:extLst>
            </p:cNvPr>
            <p:cNvSpPr/>
            <p:nvPr/>
          </p:nvSpPr>
          <p:spPr>
            <a:xfrm>
              <a:off x="7752648" y="1620284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F84AD1A6-6F95-4FAD-B59F-45ED12B0D53D}"/>
                </a:ext>
              </a:extLst>
            </p:cNvPr>
            <p:cNvSpPr/>
            <p:nvPr/>
          </p:nvSpPr>
          <p:spPr>
            <a:xfrm rot="2640963">
              <a:off x="7950608" y="1758909"/>
              <a:ext cx="148234" cy="213955"/>
            </a:xfrm>
            <a:custGeom>
              <a:avLst/>
              <a:gdLst>
                <a:gd name="connsiteX0" fmla="*/ 81422 w 148234"/>
                <a:gd name="connsiteY0" fmla="*/ 974 h 213955"/>
                <a:gd name="connsiteX1" fmla="*/ 144968 w 148234"/>
                <a:gd name="connsiteY1" fmla="*/ 0 h 213955"/>
                <a:gd name="connsiteX2" fmla="*/ 147265 w 148234"/>
                <a:gd name="connsiteY2" fmla="*/ 149786 h 213955"/>
                <a:gd name="connsiteX3" fmla="*/ 147793 w 148234"/>
                <a:gd name="connsiteY3" fmla="*/ 149786 h 213955"/>
                <a:gd name="connsiteX4" fmla="*/ 147793 w 148234"/>
                <a:gd name="connsiteY4" fmla="*/ 184235 h 213955"/>
                <a:gd name="connsiteX5" fmla="*/ 148234 w 148234"/>
                <a:gd name="connsiteY5" fmla="*/ 212981 h 213955"/>
                <a:gd name="connsiteX6" fmla="*/ 147793 w 148234"/>
                <a:gd name="connsiteY6" fmla="*/ 212987 h 213955"/>
                <a:gd name="connsiteX7" fmla="*/ 147793 w 148234"/>
                <a:gd name="connsiteY7" fmla="*/ 213393 h 213955"/>
                <a:gd name="connsiteX8" fmla="*/ 121338 w 148234"/>
                <a:gd name="connsiteY8" fmla="*/ 213393 h 213955"/>
                <a:gd name="connsiteX9" fmla="*/ 84687 w 148234"/>
                <a:gd name="connsiteY9" fmla="*/ 213955 h 213955"/>
                <a:gd name="connsiteX10" fmla="*/ 84678 w 148234"/>
                <a:gd name="connsiteY10" fmla="*/ 213393 h 213955"/>
                <a:gd name="connsiteX11" fmla="*/ 0 w 148234"/>
                <a:gd name="connsiteY11" fmla="*/ 213393 h 213955"/>
                <a:gd name="connsiteX12" fmla="*/ 0 w 148234"/>
                <a:gd name="connsiteY12" fmla="*/ 149786 h 213955"/>
                <a:gd name="connsiteX13" fmla="*/ 83703 w 148234"/>
                <a:gd name="connsiteY13" fmla="*/ 149786 h 2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234" h="213955">
                  <a:moveTo>
                    <a:pt x="81422" y="974"/>
                  </a:moveTo>
                  <a:lnTo>
                    <a:pt x="144968" y="0"/>
                  </a:lnTo>
                  <a:lnTo>
                    <a:pt x="147265" y="149786"/>
                  </a:lnTo>
                  <a:lnTo>
                    <a:pt x="147793" y="149786"/>
                  </a:lnTo>
                  <a:lnTo>
                    <a:pt x="147793" y="184235"/>
                  </a:lnTo>
                  <a:lnTo>
                    <a:pt x="148234" y="212981"/>
                  </a:lnTo>
                  <a:lnTo>
                    <a:pt x="147793" y="212987"/>
                  </a:lnTo>
                  <a:lnTo>
                    <a:pt x="147793" y="213393"/>
                  </a:lnTo>
                  <a:lnTo>
                    <a:pt x="121338" y="213393"/>
                  </a:lnTo>
                  <a:lnTo>
                    <a:pt x="84687" y="213955"/>
                  </a:lnTo>
                  <a:lnTo>
                    <a:pt x="84678" y="213393"/>
                  </a:lnTo>
                  <a:lnTo>
                    <a:pt x="0" y="213393"/>
                  </a:lnTo>
                  <a:lnTo>
                    <a:pt x="0" y="149786"/>
                  </a:lnTo>
                  <a:lnTo>
                    <a:pt x="83703" y="149786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73E9CD1D-6B1B-49AD-9635-4FA446F319D0}"/>
                </a:ext>
              </a:extLst>
            </p:cNvPr>
            <p:cNvSpPr/>
            <p:nvPr/>
          </p:nvSpPr>
          <p:spPr>
            <a:xfrm>
              <a:off x="7003038" y="1985561"/>
              <a:ext cx="794449" cy="1014602"/>
            </a:xfrm>
            <a:custGeom>
              <a:avLst/>
              <a:gdLst>
                <a:gd name="connsiteX0" fmla="*/ 52387 w 263525"/>
                <a:gd name="connsiteY0" fmla="*/ 268288 h 336551"/>
                <a:gd name="connsiteX1" fmla="*/ 209550 w 263525"/>
                <a:gd name="connsiteY1" fmla="*/ 268288 h 336551"/>
                <a:gd name="connsiteX2" fmla="*/ 209550 w 263525"/>
                <a:gd name="connsiteY2" fmla="*/ 320798 h 336551"/>
                <a:gd name="connsiteX3" fmla="*/ 193834 w 263525"/>
                <a:gd name="connsiteY3" fmla="*/ 336551 h 336551"/>
                <a:gd name="connsiteX4" fmla="*/ 68104 w 263525"/>
                <a:gd name="connsiteY4" fmla="*/ 336551 h 336551"/>
                <a:gd name="connsiteX5" fmla="*/ 52387 w 263525"/>
                <a:gd name="connsiteY5" fmla="*/ 320798 h 336551"/>
                <a:gd name="connsiteX6" fmla="*/ 131763 w 263525"/>
                <a:gd name="connsiteY6" fmla="*/ 0 h 336551"/>
                <a:gd name="connsiteX7" fmla="*/ 263525 w 263525"/>
                <a:gd name="connsiteY7" fmla="*/ 131410 h 336551"/>
                <a:gd name="connsiteX8" fmla="*/ 210820 w 263525"/>
                <a:gd name="connsiteY8" fmla="*/ 236538 h 336551"/>
                <a:gd name="connsiteX9" fmla="*/ 147574 w 263525"/>
                <a:gd name="connsiteY9" fmla="*/ 236538 h 336551"/>
                <a:gd name="connsiteX10" fmla="*/ 147574 w 263525"/>
                <a:gd name="connsiteY10" fmla="*/ 178718 h 336551"/>
                <a:gd name="connsiteX11" fmla="*/ 163386 w 263525"/>
                <a:gd name="connsiteY11" fmla="*/ 178718 h 336551"/>
                <a:gd name="connsiteX12" fmla="*/ 179197 w 263525"/>
                <a:gd name="connsiteY12" fmla="*/ 162948 h 336551"/>
                <a:gd name="connsiteX13" fmla="*/ 163386 w 263525"/>
                <a:gd name="connsiteY13" fmla="*/ 147179 h 336551"/>
                <a:gd name="connsiteX14" fmla="*/ 100140 w 263525"/>
                <a:gd name="connsiteY14" fmla="*/ 147179 h 336551"/>
                <a:gd name="connsiteX15" fmla="*/ 84328 w 263525"/>
                <a:gd name="connsiteY15" fmla="*/ 162948 h 336551"/>
                <a:gd name="connsiteX16" fmla="*/ 100140 w 263525"/>
                <a:gd name="connsiteY16" fmla="*/ 178718 h 336551"/>
                <a:gd name="connsiteX17" fmla="*/ 115951 w 263525"/>
                <a:gd name="connsiteY17" fmla="*/ 178718 h 336551"/>
                <a:gd name="connsiteX18" fmla="*/ 115951 w 263525"/>
                <a:gd name="connsiteY18" fmla="*/ 236538 h 336551"/>
                <a:gd name="connsiteX19" fmla="*/ 52705 w 263525"/>
                <a:gd name="connsiteY19" fmla="*/ 236538 h 336551"/>
                <a:gd name="connsiteX20" fmla="*/ 0 w 263525"/>
                <a:gd name="connsiteY20" fmla="*/ 131410 h 336551"/>
                <a:gd name="connsiteX21" fmla="*/ 131763 w 263525"/>
                <a:gd name="connsiteY21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3525" h="336551">
                  <a:moveTo>
                    <a:pt x="52387" y="268288"/>
                  </a:moveTo>
                  <a:cubicBezTo>
                    <a:pt x="52387" y="268288"/>
                    <a:pt x="52387" y="268288"/>
                    <a:pt x="209550" y="268288"/>
                  </a:cubicBezTo>
                  <a:cubicBezTo>
                    <a:pt x="209550" y="268288"/>
                    <a:pt x="209550" y="268288"/>
                    <a:pt x="209550" y="320798"/>
                  </a:cubicBezTo>
                  <a:cubicBezTo>
                    <a:pt x="209550" y="329987"/>
                    <a:pt x="203002" y="336551"/>
                    <a:pt x="193834" y="336551"/>
                  </a:cubicBezTo>
                  <a:cubicBezTo>
                    <a:pt x="193834" y="336551"/>
                    <a:pt x="193834" y="336551"/>
                    <a:pt x="68104" y="336551"/>
                  </a:cubicBezTo>
                  <a:cubicBezTo>
                    <a:pt x="58936" y="336551"/>
                    <a:pt x="52387" y="329987"/>
                    <a:pt x="52387" y="320798"/>
                  </a:cubicBezTo>
                  <a:close/>
                  <a:moveTo>
                    <a:pt x="131763" y="0"/>
                  </a:moveTo>
                  <a:cubicBezTo>
                    <a:pt x="204232" y="0"/>
                    <a:pt x="263525" y="59135"/>
                    <a:pt x="263525" y="131410"/>
                  </a:cubicBezTo>
                  <a:cubicBezTo>
                    <a:pt x="263525" y="173461"/>
                    <a:pt x="243761" y="211570"/>
                    <a:pt x="210820" y="236538"/>
                  </a:cubicBezTo>
                  <a:cubicBezTo>
                    <a:pt x="210820" y="236538"/>
                    <a:pt x="210820" y="236538"/>
                    <a:pt x="147574" y="236538"/>
                  </a:cubicBezTo>
                  <a:cubicBezTo>
                    <a:pt x="147574" y="236538"/>
                    <a:pt x="147574" y="236538"/>
                    <a:pt x="147574" y="178718"/>
                  </a:cubicBezTo>
                  <a:cubicBezTo>
                    <a:pt x="147574" y="178718"/>
                    <a:pt x="147574" y="178718"/>
                    <a:pt x="163386" y="178718"/>
                  </a:cubicBezTo>
                  <a:cubicBezTo>
                    <a:pt x="172609" y="178718"/>
                    <a:pt x="179197" y="172147"/>
                    <a:pt x="179197" y="162948"/>
                  </a:cubicBezTo>
                  <a:cubicBezTo>
                    <a:pt x="179197" y="153750"/>
                    <a:pt x="172609" y="147179"/>
                    <a:pt x="163386" y="147179"/>
                  </a:cubicBezTo>
                  <a:cubicBezTo>
                    <a:pt x="163386" y="147179"/>
                    <a:pt x="163386" y="147179"/>
                    <a:pt x="100140" y="147179"/>
                  </a:cubicBezTo>
                  <a:cubicBezTo>
                    <a:pt x="90916" y="147179"/>
                    <a:pt x="84328" y="153750"/>
                    <a:pt x="84328" y="162948"/>
                  </a:cubicBezTo>
                  <a:cubicBezTo>
                    <a:pt x="84328" y="172147"/>
                    <a:pt x="90916" y="178718"/>
                    <a:pt x="100140" y="178718"/>
                  </a:cubicBezTo>
                  <a:cubicBezTo>
                    <a:pt x="100140" y="178718"/>
                    <a:pt x="100140" y="178718"/>
                    <a:pt x="115951" y="178718"/>
                  </a:cubicBezTo>
                  <a:cubicBezTo>
                    <a:pt x="115951" y="178718"/>
                    <a:pt x="115951" y="178718"/>
                    <a:pt x="115951" y="236538"/>
                  </a:cubicBezTo>
                  <a:cubicBezTo>
                    <a:pt x="115951" y="236538"/>
                    <a:pt x="115951" y="236538"/>
                    <a:pt x="52705" y="236538"/>
                  </a:cubicBezTo>
                  <a:cubicBezTo>
                    <a:pt x="19764" y="211570"/>
                    <a:pt x="0" y="173461"/>
                    <a:pt x="0" y="131410"/>
                  </a:cubicBezTo>
                  <a:cubicBezTo>
                    <a:pt x="0" y="59135"/>
                    <a:pt x="59293" y="0"/>
                    <a:pt x="131763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PA_组合 6">
            <a:extLst>
              <a:ext uri="{FF2B5EF4-FFF2-40B4-BE49-F238E27FC236}">
                <a16:creationId xmlns:a16="http://schemas.microsoft.com/office/drawing/2014/main" xmlns="" id="{1B9F47A0-EEF8-475A-A8EE-DC2BF905BDE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528196" y="1987503"/>
            <a:ext cx="2097093" cy="782510"/>
            <a:chOff x="8784658" y="2010360"/>
            <a:chExt cx="2097093" cy="78251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E555CDBA-FDD8-4295-9511-291F95821FEA}"/>
                </a:ext>
              </a:extLst>
            </p:cNvPr>
            <p:cNvSpPr/>
            <p:nvPr/>
          </p:nvSpPr>
          <p:spPr>
            <a:xfrm>
              <a:off x="8784658" y="2404109"/>
              <a:ext cx="2097093" cy="388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F68C24B9-9E6F-4816-B9C6-C8CBAEA5A69D}"/>
                </a:ext>
              </a:extLst>
            </p:cNvPr>
            <p:cNvSpPr/>
            <p:nvPr/>
          </p:nvSpPr>
          <p:spPr>
            <a:xfrm>
              <a:off x="8784658" y="2010360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dk1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8" name="PA_组合 7">
            <a:extLst>
              <a:ext uri="{FF2B5EF4-FFF2-40B4-BE49-F238E27FC236}">
                <a16:creationId xmlns:a16="http://schemas.microsoft.com/office/drawing/2014/main" xmlns="" id="{EBA2A4C4-5366-40C6-86D8-0BBFA1EBC5EA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352462" y="3750960"/>
            <a:ext cx="1933578" cy="1933578"/>
            <a:chOff x="6416900" y="3860688"/>
            <a:chExt cx="1933578" cy="1933578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06499791-0DF3-4E95-9D31-B193D7F29FA5}"/>
                </a:ext>
              </a:extLst>
            </p:cNvPr>
            <p:cNvSpPr/>
            <p:nvPr/>
          </p:nvSpPr>
          <p:spPr>
            <a:xfrm>
              <a:off x="6416900" y="3860688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chemeClr val="accent4">
                  <a:lumMod val="60000"/>
                  <a:lumOff val="40000"/>
                </a:schemeClr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DC8AED8-E1D8-4584-9032-7BC7112EFE7C}"/>
                </a:ext>
              </a:extLst>
            </p:cNvPr>
            <p:cNvSpPr/>
            <p:nvPr/>
          </p:nvSpPr>
          <p:spPr>
            <a:xfrm>
              <a:off x="6485164" y="3937536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4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7116971-7865-494B-97F0-6021F753A668}"/>
                </a:ext>
              </a:extLst>
            </p:cNvPr>
            <p:cNvSpPr/>
            <p:nvPr/>
          </p:nvSpPr>
          <p:spPr>
            <a:xfrm>
              <a:off x="7752648" y="3954899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1B72E411-95FE-434C-B859-DB97D9CAD568}"/>
                </a:ext>
              </a:extLst>
            </p:cNvPr>
            <p:cNvSpPr/>
            <p:nvPr/>
          </p:nvSpPr>
          <p:spPr>
            <a:xfrm rot="2640963">
              <a:off x="7950608" y="4093524"/>
              <a:ext cx="148234" cy="213955"/>
            </a:xfrm>
            <a:custGeom>
              <a:avLst/>
              <a:gdLst>
                <a:gd name="connsiteX0" fmla="*/ 81422 w 148234"/>
                <a:gd name="connsiteY0" fmla="*/ 974 h 213955"/>
                <a:gd name="connsiteX1" fmla="*/ 144968 w 148234"/>
                <a:gd name="connsiteY1" fmla="*/ 0 h 213955"/>
                <a:gd name="connsiteX2" fmla="*/ 147265 w 148234"/>
                <a:gd name="connsiteY2" fmla="*/ 149786 h 213955"/>
                <a:gd name="connsiteX3" fmla="*/ 147793 w 148234"/>
                <a:gd name="connsiteY3" fmla="*/ 149786 h 213955"/>
                <a:gd name="connsiteX4" fmla="*/ 147793 w 148234"/>
                <a:gd name="connsiteY4" fmla="*/ 184235 h 213955"/>
                <a:gd name="connsiteX5" fmla="*/ 148234 w 148234"/>
                <a:gd name="connsiteY5" fmla="*/ 212981 h 213955"/>
                <a:gd name="connsiteX6" fmla="*/ 147793 w 148234"/>
                <a:gd name="connsiteY6" fmla="*/ 212987 h 213955"/>
                <a:gd name="connsiteX7" fmla="*/ 147793 w 148234"/>
                <a:gd name="connsiteY7" fmla="*/ 213393 h 213955"/>
                <a:gd name="connsiteX8" fmla="*/ 121338 w 148234"/>
                <a:gd name="connsiteY8" fmla="*/ 213393 h 213955"/>
                <a:gd name="connsiteX9" fmla="*/ 84687 w 148234"/>
                <a:gd name="connsiteY9" fmla="*/ 213955 h 213955"/>
                <a:gd name="connsiteX10" fmla="*/ 84678 w 148234"/>
                <a:gd name="connsiteY10" fmla="*/ 213393 h 213955"/>
                <a:gd name="connsiteX11" fmla="*/ 0 w 148234"/>
                <a:gd name="connsiteY11" fmla="*/ 213393 h 213955"/>
                <a:gd name="connsiteX12" fmla="*/ 0 w 148234"/>
                <a:gd name="connsiteY12" fmla="*/ 149786 h 213955"/>
                <a:gd name="connsiteX13" fmla="*/ 83703 w 148234"/>
                <a:gd name="connsiteY13" fmla="*/ 149786 h 2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234" h="213955">
                  <a:moveTo>
                    <a:pt x="81422" y="974"/>
                  </a:moveTo>
                  <a:lnTo>
                    <a:pt x="144968" y="0"/>
                  </a:lnTo>
                  <a:lnTo>
                    <a:pt x="147265" y="149786"/>
                  </a:lnTo>
                  <a:lnTo>
                    <a:pt x="147793" y="149786"/>
                  </a:lnTo>
                  <a:lnTo>
                    <a:pt x="147793" y="184235"/>
                  </a:lnTo>
                  <a:lnTo>
                    <a:pt x="148234" y="212981"/>
                  </a:lnTo>
                  <a:lnTo>
                    <a:pt x="147793" y="212987"/>
                  </a:lnTo>
                  <a:lnTo>
                    <a:pt x="147793" y="213393"/>
                  </a:lnTo>
                  <a:lnTo>
                    <a:pt x="121338" y="213393"/>
                  </a:lnTo>
                  <a:lnTo>
                    <a:pt x="84687" y="213955"/>
                  </a:lnTo>
                  <a:lnTo>
                    <a:pt x="84678" y="213393"/>
                  </a:lnTo>
                  <a:lnTo>
                    <a:pt x="0" y="213393"/>
                  </a:lnTo>
                  <a:lnTo>
                    <a:pt x="0" y="149786"/>
                  </a:lnTo>
                  <a:lnTo>
                    <a:pt x="83703" y="149786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2BDD4F8D-487A-4997-AD1D-D64028017F4C}"/>
                </a:ext>
              </a:extLst>
            </p:cNvPr>
            <p:cNvSpPr/>
            <p:nvPr/>
          </p:nvSpPr>
          <p:spPr>
            <a:xfrm>
              <a:off x="7105282" y="4320176"/>
              <a:ext cx="589961" cy="1014602"/>
            </a:xfrm>
            <a:custGeom>
              <a:avLst/>
              <a:gdLst>
                <a:gd name="connsiteX0" fmla="*/ 123152 w 195694"/>
                <a:gd name="connsiteY0" fmla="*/ 165100 h 336550"/>
                <a:gd name="connsiteX1" fmla="*/ 133928 w 195694"/>
                <a:gd name="connsiteY1" fmla="*/ 175707 h 336550"/>
                <a:gd name="connsiteX2" fmla="*/ 133928 w 195694"/>
                <a:gd name="connsiteY2" fmla="*/ 245976 h 336550"/>
                <a:gd name="connsiteX3" fmla="*/ 146050 w 195694"/>
                <a:gd name="connsiteY3" fmla="*/ 264537 h 336550"/>
                <a:gd name="connsiteX4" fmla="*/ 123152 w 195694"/>
                <a:gd name="connsiteY4" fmla="*/ 285750 h 336550"/>
                <a:gd name="connsiteX5" fmla="*/ 101600 w 195694"/>
                <a:gd name="connsiteY5" fmla="*/ 264537 h 336550"/>
                <a:gd name="connsiteX6" fmla="*/ 112376 w 195694"/>
                <a:gd name="connsiteY6" fmla="*/ 245976 h 336550"/>
                <a:gd name="connsiteX7" fmla="*/ 112376 w 195694"/>
                <a:gd name="connsiteY7" fmla="*/ 175707 h 336550"/>
                <a:gd name="connsiteX8" fmla="*/ 123152 w 195694"/>
                <a:gd name="connsiteY8" fmla="*/ 165100 h 336550"/>
                <a:gd name="connsiteX9" fmla="*/ 112610 w 195694"/>
                <a:gd name="connsiteY9" fmla="*/ 20638 h 336550"/>
                <a:gd name="connsiteX10" fmla="*/ 91497 w 195694"/>
                <a:gd name="connsiteY10" fmla="*/ 43047 h 336550"/>
                <a:gd name="connsiteX11" fmla="*/ 91497 w 195694"/>
                <a:gd name="connsiteY11" fmla="*/ 221003 h 336550"/>
                <a:gd name="connsiteX12" fmla="*/ 87539 w 195694"/>
                <a:gd name="connsiteY12" fmla="*/ 228913 h 336550"/>
                <a:gd name="connsiteX13" fmla="*/ 73025 w 195694"/>
                <a:gd name="connsiteY13" fmla="*/ 264504 h 336550"/>
                <a:gd name="connsiteX14" fmla="*/ 87539 w 195694"/>
                <a:gd name="connsiteY14" fmla="*/ 300095 h 336550"/>
                <a:gd name="connsiteX15" fmla="*/ 124485 w 195694"/>
                <a:gd name="connsiteY15" fmla="*/ 315913 h 336550"/>
                <a:gd name="connsiteX16" fmla="*/ 174625 w 195694"/>
                <a:gd name="connsiteY16" fmla="*/ 265822 h 336550"/>
                <a:gd name="connsiteX17" fmla="*/ 158791 w 195694"/>
                <a:gd name="connsiteY17" fmla="*/ 228913 h 336550"/>
                <a:gd name="connsiteX18" fmla="*/ 156153 w 195694"/>
                <a:gd name="connsiteY18" fmla="*/ 221003 h 336550"/>
                <a:gd name="connsiteX19" fmla="*/ 156153 w 195694"/>
                <a:gd name="connsiteY19" fmla="*/ 43047 h 336550"/>
                <a:gd name="connsiteX20" fmla="*/ 135041 w 195694"/>
                <a:gd name="connsiteY20" fmla="*/ 20638 h 336550"/>
                <a:gd name="connsiteX21" fmla="*/ 112610 w 195694"/>
                <a:gd name="connsiteY21" fmla="*/ 20638 h 336550"/>
                <a:gd name="connsiteX22" fmla="*/ 112297 w 195694"/>
                <a:gd name="connsiteY22" fmla="*/ 0 h 336550"/>
                <a:gd name="connsiteX23" fmla="*/ 134757 w 195694"/>
                <a:gd name="connsiteY23" fmla="*/ 0 h 336550"/>
                <a:gd name="connsiteX24" fmla="*/ 177033 w 195694"/>
                <a:gd name="connsiteY24" fmla="*/ 43383 h 336550"/>
                <a:gd name="connsiteX25" fmla="*/ 177033 w 195694"/>
                <a:gd name="connsiteY25" fmla="*/ 215603 h 336550"/>
                <a:gd name="connsiteX26" fmla="*/ 195529 w 195694"/>
                <a:gd name="connsiteY26" fmla="*/ 265559 h 336550"/>
                <a:gd name="connsiteX27" fmla="*/ 174391 w 195694"/>
                <a:gd name="connsiteY27" fmla="*/ 315516 h 336550"/>
                <a:gd name="connsiteX28" fmla="*/ 124187 w 195694"/>
                <a:gd name="connsiteY28" fmla="*/ 336550 h 336550"/>
                <a:gd name="connsiteX29" fmla="*/ 122866 w 195694"/>
                <a:gd name="connsiteY29" fmla="*/ 336550 h 336550"/>
                <a:gd name="connsiteX30" fmla="*/ 72663 w 195694"/>
                <a:gd name="connsiteY30" fmla="*/ 315516 h 336550"/>
                <a:gd name="connsiteX31" fmla="*/ 50203 w 195694"/>
                <a:gd name="connsiteY31" fmla="*/ 264245 h 336550"/>
                <a:gd name="connsiteX32" fmla="*/ 68699 w 195694"/>
                <a:gd name="connsiteY32" fmla="*/ 215603 h 336550"/>
                <a:gd name="connsiteX33" fmla="*/ 68699 w 195694"/>
                <a:gd name="connsiteY33" fmla="*/ 148555 h 336550"/>
                <a:gd name="connsiteX34" fmla="*/ 10569 w 195694"/>
                <a:gd name="connsiteY34" fmla="*/ 148555 h 336550"/>
                <a:gd name="connsiteX35" fmla="*/ 0 w 195694"/>
                <a:gd name="connsiteY35" fmla="*/ 136723 h 336550"/>
                <a:gd name="connsiteX36" fmla="*/ 10569 w 195694"/>
                <a:gd name="connsiteY36" fmla="*/ 126206 h 336550"/>
                <a:gd name="connsiteX37" fmla="*/ 68699 w 195694"/>
                <a:gd name="connsiteY37" fmla="*/ 126206 h 336550"/>
                <a:gd name="connsiteX38" fmla="*/ 68699 w 195694"/>
                <a:gd name="connsiteY38" fmla="*/ 99913 h 336550"/>
                <a:gd name="connsiteX39" fmla="*/ 10569 w 195694"/>
                <a:gd name="connsiteY39" fmla="*/ 99913 h 336550"/>
                <a:gd name="connsiteX40" fmla="*/ 0 w 195694"/>
                <a:gd name="connsiteY40" fmla="*/ 89396 h 336550"/>
                <a:gd name="connsiteX41" fmla="*/ 10569 w 195694"/>
                <a:gd name="connsiteY41" fmla="*/ 78879 h 336550"/>
                <a:gd name="connsiteX42" fmla="*/ 68699 w 195694"/>
                <a:gd name="connsiteY42" fmla="*/ 78879 h 336550"/>
                <a:gd name="connsiteX43" fmla="*/ 68699 w 195694"/>
                <a:gd name="connsiteY43" fmla="*/ 52586 h 336550"/>
                <a:gd name="connsiteX44" fmla="*/ 10569 w 195694"/>
                <a:gd name="connsiteY44" fmla="*/ 52586 h 336550"/>
                <a:gd name="connsiteX45" fmla="*/ 0 w 195694"/>
                <a:gd name="connsiteY45" fmla="*/ 42069 h 336550"/>
                <a:gd name="connsiteX46" fmla="*/ 10569 w 195694"/>
                <a:gd name="connsiteY46" fmla="*/ 30237 h 336550"/>
                <a:gd name="connsiteX47" fmla="*/ 70020 w 195694"/>
                <a:gd name="connsiteY47" fmla="*/ 30237 h 336550"/>
                <a:gd name="connsiteX48" fmla="*/ 112297 w 195694"/>
                <a:gd name="connsiteY4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95694" h="336550">
                  <a:moveTo>
                    <a:pt x="123152" y="165100"/>
                  </a:moveTo>
                  <a:cubicBezTo>
                    <a:pt x="129887" y="165100"/>
                    <a:pt x="133928" y="169078"/>
                    <a:pt x="133928" y="175707"/>
                  </a:cubicBezTo>
                  <a:cubicBezTo>
                    <a:pt x="133928" y="175707"/>
                    <a:pt x="133928" y="175707"/>
                    <a:pt x="133928" y="245976"/>
                  </a:cubicBezTo>
                  <a:cubicBezTo>
                    <a:pt x="140662" y="249953"/>
                    <a:pt x="146050" y="256582"/>
                    <a:pt x="146050" y="264537"/>
                  </a:cubicBezTo>
                  <a:cubicBezTo>
                    <a:pt x="146050" y="276469"/>
                    <a:pt x="135274" y="285750"/>
                    <a:pt x="123152" y="285750"/>
                  </a:cubicBezTo>
                  <a:cubicBezTo>
                    <a:pt x="111029" y="285750"/>
                    <a:pt x="101600" y="276469"/>
                    <a:pt x="101600" y="264537"/>
                  </a:cubicBezTo>
                  <a:cubicBezTo>
                    <a:pt x="101600" y="256582"/>
                    <a:pt x="105641" y="249953"/>
                    <a:pt x="112376" y="245976"/>
                  </a:cubicBezTo>
                  <a:cubicBezTo>
                    <a:pt x="112376" y="245976"/>
                    <a:pt x="112376" y="245976"/>
                    <a:pt x="112376" y="175707"/>
                  </a:cubicBezTo>
                  <a:cubicBezTo>
                    <a:pt x="112376" y="169078"/>
                    <a:pt x="117764" y="165100"/>
                    <a:pt x="123152" y="165100"/>
                  </a:cubicBezTo>
                  <a:close/>
                  <a:moveTo>
                    <a:pt x="112610" y="20638"/>
                  </a:moveTo>
                  <a:cubicBezTo>
                    <a:pt x="100734" y="20638"/>
                    <a:pt x="91497" y="31183"/>
                    <a:pt x="91497" y="43047"/>
                  </a:cubicBezTo>
                  <a:cubicBezTo>
                    <a:pt x="91497" y="43047"/>
                    <a:pt x="91497" y="43047"/>
                    <a:pt x="91497" y="221003"/>
                  </a:cubicBezTo>
                  <a:cubicBezTo>
                    <a:pt x="91497" y="223640"/>
                    <a:pt x="90178" y="226276"/>
                    <a:pt x="87539" y="228913"/>
                  </a:cubicBezTo>
                  <a:cubicBezTo>
                    <a:pt x="78303" y="238140"/>
                    <a:pt x="73025" y="251322"/>
                    <a:pt x="73025" y="264504"/>
                  </a:cubicBezTo>
                  <a:cubicBezTo>
                    <a:pt x="73025" y="277686"/>
                    <a:pt x="78303" y="290868"/>
                    <a:pt x="87539" y="300095"/>
                  </a:cubicBezTo>
                  <a:cubicBezTo>
                    <a:pt x="98095" y="310640"/>
                    <a:pt x="109971" y="315913"/>
                    <a:pt x="124485" y="315913"/>
                  </a:cubicBezTo>
                  <a:cubicBezTo>
                    <a:pt x="150875" y="314595"/>
                    <a:pt x="173306" y="292186"/>
                    <a:pt x="174625" y="265822"/>
                  </a:cubicBezTo>
                  <a:cubicBezTo>
                    <a:pt x="174625" y="251322"/>
                    <a:pt x="169347" y="238140"/>
                    <a:pt x="158791" y="228913"/>
                  </a:cubicBezTo>
                  <a:cubicBezTo>
                    <a:pt x="157472" y="226276"/>
                    <a:pt x="156153" y="223640"/>
                    <a:pt x="156153" y="221003"/>
                  </a:cubicBezTo>
                  <a:cubicBezTo>
                    <a:pt x="156153" y="221003"/>
                    <a:pt x="156153" y="221003"/>
                    <a:pt x="156153" y="43047"/>
                  </a:cubicBezTo>
                  <a:cubicBezTo>
                    <a:pt x="156153" y="31183"/>
                    <a:pt x="146916" y="20638"/>
                    <a:pt x="135041" y="20638"/>
                  </a:cubicBezTo>
                  <a:cubicBezTo>
                    <a:pt x="135041" y="20638"/>
                    <a:pt x="135041" y="20638"/>
                    <a:pt x="112610" y="20638"/>
                  </a:cubicBezTo>
                  <a:close/>
                  <a:moveTo>
                    <a:pt x="112297" y="0"/>
                  </a:moveTo>
                  <a:cubicBezTo>
                    <a:pt x="112297" y="0"/>
                    <a:pt x="112297" y="0"/>
                    <a:pt x="134757" y="0"/>
                  </a:cubicBezTo>
                  <a:cubicBezTo>
                    <a:pt x="158537" y="0"/>
                    <a:pt x="177033" y="19719"/>
                    <a:pt x="177033" y="43383"/>
                  </a:cubicBezTo>
                  <a:cubicBezTo>
                    <a:pt x="177033" y="43383"/>
                    <a:pt x="177033" y="43383"/>
                    <a:pt x="177033" y="215603"/>
                  </a:cubicBezTo>
                  <a:cubicBezTo>
                    <a:pt x="190245" y="230064"/>
                    <a:pt x="196850" y="247154"/>
                    <a:pt x="195529" y="265559"/>
                  </a:cubicBezTo>
                  <a:cubicBezTo>
                    <a:pt x="195529" y="283964"/>
                    <a:pt x="187602" y="302369"/>
                    <a:pt x="174391" y="315516"/>
                  </a:cubicBezTo>
                  <a:cubicBezTo>
                    <a:pt x="161179" y="328662"/>
                    <a:pt x="142683" y="336550"/>
                    <a:pt x="124187" y="336550"/>
                  </a:cubicBezTo>
                  <a:cubicBezTo>
                    <a:pt x="124187" y="336550"/>
                    <a:pt x="124187" y="336550"/>
                    <a:pt x="122866" y="336550"/>
                  </a:cubicBezTo>
                  <a:cubicBezTo>
                    <a:pt x="104370" y="336550"/>
                    <a:pt x="85874" y="328662"/>
                    <a:pt x="72663" y="315516"/>
                  </a:cubicBezTo>
                  <a:cubicBezTo>
                    <a:pt x="58130" y="302369"/>
                    <a:pt x="50203" y="283964"/>
                    <a:pt x="50203" y="264245"/>
                  </a:cubicBezTo>
                  <a:cubicBezTo>
                    <a:pt x="50203" y="245839"/>
                    <a:pt x="56809" y="230064"/>
                    <a:pt x="68699" y="215603"/>
                  </a:cubicBezTo>
                  <a:cubicBezTo>
                    <a:pt x="68699" y="215603"/>
                    <a:pt x="68699" y="215603"/>
                    <a:pt x="68699" y="148555"/>
                  </a:cubicBezTo>
                  <a:cubicBezTo>
                    <a:pt x="68699" y="148555"/>
                    <a:pt x="68699" y="148555"/>
                    <a:pt x="10569" y="148555"/>
                  </a:cubicBezTo>
                  <a:cubicBezTo>
                    <a:pt x="3963" y="148555"/>
                    <a:pt x="0" y="143296"/>
                    <a:pt x="0" y="136723"/>
                  </a:cubicBezTo>
                  <a:cubicBezTo>
                    <a:pt x="0" y="131465"/>
                    <a:pt x="3963" y="126206"/>
                    <a:pt x="10569" y="126206"/>
                  </a:cubicBezTo>
                  <a:cubicBezTo>
                    <a:pt x="10569" y="126206"/>
                    <a:pt x="10569" y="126206"/>
                    <a:pt x="68699" y="126206"/>
                  </a:cubicBezTo>
                  <a:cubicBezTo>
                    <a:pt x="68699" y="126206"/>
                    <a:pt x="68699" y="126206"/>
                    <a:pt x="68699" y="99913"/>
                  </a:cubicBezTo>
                  <a:cubicBezTo>
                    <a:pt x="68699" y="99913"/>
                    <a:pt x="68699" y="99913"/>
                    <a:pt x="10569" y="99913"/>
                  </a:cubicBezTo>
                  <a:cubicBezTo>
                    <a:pt x="3963" y="99913"/>
                    <a:pt x="0" y="95969"/>
                    <a:pt x="0" y="89396"/>
                  </a:cubicBezTo>
                  <a:cubicBezTo>
                    <a:pt x="0" y="82823"/>
                    <a:pt x="3963" y="78879"/>
                    <a:pt x="10569" y="78879"/>
                  </a:cubicBezTo>
                  <a:cubicBezTo>
                    <a:pt x="10569" y="78879"/>
                    <a:pt x="10569" y="78879"/>
                    <a:pt x="68699" y="78879"/>
                  </a:cubicBezTo>
                  <a:cubicBezTo>
                    <a:pt x="68699" y="78879"/>
                    <a:pt x="68699" y="78879"/>
                    <a:pt x="68699" y="52586"/>
                  </a:cubicBezTo>
                  <a:cubicBezTo>
                    <a:pt x="68699" y="52586"/>
                    <a:pt x="68699" y="52586"/>
                    <a:pt x="10569" y="52586"/>
                  </a:cubicBezTo>
                  <a:cubicBezTo>
                    <a:pt x="3963" y="52586"/>
                    <a:pt x="0" y="47327"/>
                    <a:pt x="0" y="42069"/>
                  </a:cubicBezTo>
                  <a:cubicBezTo>
                    <a:pt x="0" y="35495"/>
                    <a:pt x="3963" y="30237"/>
                    <a:pt x="10569" y="30237"/>
                  </a:cubicBezTo>
                  <a:cubicBezTo>
                    <a:pt x="10569" y="30237"/>
                    <a:pt x="10569" y="30237"/>
                    <a:pt x="70020" y="30237"/>
                  </a:cubicBezTo>
                  <a:cubicBezTo>
                    <a:pt x="75305" y="13146"/>
                    <a:pt x="92480" y="0"/>
                    <a:pt x="112297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PA_组合 8">
            <a:extLst>
              <a:ext uri="{FF2B5EF4-FFF2-40B4-BE49-F238E27FC236}">
                <a16:creationId xmlns:a16="http://schemas.microsoft.com/office/drawing/2014/main" xmlns="" id="{5A010CB1-34E2-4895-A1F2-8367D3237BB7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528196" y="4322118"/>
            <a:ext cx="2097093" cy="782510"/>
            <a:chOff x="8784658" y="4344975"/>
            <a:chExt cx="2097093" cy="78251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4F4F41EB-E082-4DC7-8B86-3F9A262314D8}"/>
                </a:ext>
              </a:extLst>
            </p:cNvPr>
            <p:cNvSpPr/>
            <p:nvPr/>
          </p:nvSpPr>
          <p:spPr>
            <a:xfrm>
              <a:off x="8784658" y="4738724"/>
              <a:ext cx="2097093" cy="388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60C8AD4D-0903-4D57-B6DF-4F807EF77304}"/>
                </a:ext>
              </a:extLst>
            </p:cNvPr>
            <p:cNvSpPr/>
            <p:nvPr/>
          </p:nvSpPr>
          <p:spPr>
            <a:xfrm>
              <a:off x="8784658" y="4344975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dk1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42" name="PA_标题 6">
            <a:extLst>
              <a:ext uri="{FF2B5EF4-FFF2-40B4-BE49-F238E27FC236}">
                <a16:creationId xmlns:a16="http://schemas.microsoft.com/office/drawing/2014/main" xmlns="" id="{E976539E-12FA-4EC5-818D-941730BD2927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PA_TextPlaceholder 7">
            <a:extLst>
              <a:ext uri="{FF2B5EF4-FFF2-40B4-BE49-F238E27FC236}">
                <a16:creationId xmlns:a16="http://schemas.microsoft.com/office/drawing/2014/main" xmlns="" id="{F301FD3B-6D12-44D9-936F-54EA8DC28D1D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719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238">
            <a:extLst>
              <a:ext uri="{FF2B5EF4-FFF2-40B4-BE49-F238E27FC236}">
                <a16:creationId xmlns:a16="http://schemas.microsoft.com/office/drawing/2014/main" xmlns="" id="{61C9D649-7193-4A23-BF6C-60B720BB913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248128" y="1261661"/>
            <a:ext cx="3878005" cy="4810393"/>
            <a:chOff x="1752600" y="1123950"/>
            <a:chExt cx="3109913" cy="3857626"/>
          </a:xfrm>
          <a:solidFill>
            <a:schemeClr val="bg1">
              <a:lumMod val="85000"/>
            </a:schemeClr>
          </a:solidFill>
        </p:grpSpPr>
        <p:sp>
          <p:nvSpPr>
            <p:cNvPr id="28" name="Freeform: Shape 239">
              <a:extLst>
                <a:ext uri="{FF2B5EF4-FFF2-40B4-BE49-F238E27FC236}">
                  <a16:creationId xmlns:a16="http://schemas.microsoft.com/office/drawing/2014/main" xmlns="" id="{3A6D80CD-D6A2-4644-9AF7-499C56EA3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4275" y="2189163"/>
              <a:ext cx="717550" cy="661988"/>
            </a:xfrm>
            <a:custGeom>
              <a:avLst/>
              <a:gdLst/>
              <a:ahLst/>
              <a:cxnLst>
                <a:cxn ang="0">
                  <a:pos x="1" y="34"/>
                </a:cxn>
                <a:cxn ang="0">
                  <a:pos x="3" y="58"/>
                </a:cxn>
                <a:cxn ang="0">
                  <a:pos x="19" y="74"/>
                </a:cxn>
                <a:cxn ang="0">
                  <a:pos x="44" y="98"/>
                </a:cxn>
                <a:cxn ang="0">
                  <a:pos x="61" y="128"/>
                </a:cxn>
                <a:cxn ang="0">
                  <a:pos x="79" y="124"/>
                </a:cxn>
                <a:cxn ang="0">
                  <a:pos x="95" y="146"/>
                </a:cxn>
                <a:cxn ang="0">
                  <a:pos x="118" y="180"/>
                </a:cxn>
                <a:cxn ang="0">
                  <a:pos x="136" y="205"/>
                </a:cxn>
                <a:cxn ang="0">
                  <a:pos x="135" y="226"/>
                </a:cxn>
                <a:cxn ang="0">
                  <a:pos x="129" y="260"/>
                </a:cxn>
                <a:cxn ang="0">
                  <a:pos x="131" y="281"/>
                </a:cxn>
                <a:cxn ang="0">
                  <a:pos x="125" y="309"/>
                </a:cxn>
                <a:cxn ang="0">
                  <a:pos x="155" y="316"/>
                </a:cxn>
                <a:cxn ang="0">
                  <a:pos x="162" y="345"/>
                </a:cxn>
                <a:cxn ang="0">
                  <a:pos x="201" y="354"/>
                </a:cxn>
                <a:cxn ang="0">
                  <a:pos x="220" y="363"/>
                </a:cxn>
                <a:cxn ang="0">
                  <a:pos x="244" y="369"/>
                </a:cxn>
                <a:cxn ang="0">
                  <a:pos x="252" y="363"/>
                </a:cxn>
                <a:cxn ang="0">
                  <a:pos x="272" y="357"/>
                </a:cxn>
                <a:cxn ang="0">
                  <a:pos x="283" y="376"/>
                </a:cxn>
                <a:cxn ang="0">
                  <a:pos x="308" y="382"/>
                </a:cxn>
                <a:cxn ang="0">
                  <a:pos x="334" y="382"/>
                </a:cxn>
                <a:cxn ang="0">
                  <a:pos x="349" y="383"/>
                </a:cxn>
                <a:cxn ang="0">
                  <a:pos x="351" y="368"/>
                </a:cxn>
                <a:cxn ang="0">
                  <a:pos x="342" y="335"/>
                </a:cxn>
                <a:cxn ang="0">
                  <a:pos x="356" y="323"/>
                </a:cxn>
                <a:cxn ang="0">
                  <a:pos x="390" y="329"/>
                </a:cxn>
                <a:cxn ang="0">
                  <a:pos x="406" y="328"/>
                </a:cxn>
                <a:cxn ang="0">
                  <a:pos x="422" y="311"/>
                </a:cxn>
                <a:cxn ang="0">
                  <a:pos x="390" y="271"/>
                </a:cxn>
                <a:cxn ang="0">
                  <a:pos x="380" y="239"/>
                </a:cxn>
                <a:cxn ang="0">
                  <a:pos x="366" y="223"/>
                </a:cxn>
                <a:cxn ang="0">
                  <a:pos x="356" y="206"/>
                </a:cxn>
                <a:cxn ang="0">
                  <a:pos x="344" y="185"/>
                </a:cxn>
                <a:cxn ang="0">
                  <a:pos x="299" y="188"/>
                </a:cxn>
                <a:cxn ang="0">
                  <a:pos x="279" y="178"/>
                </a:cxn>
                <a:cxn ang="0">
                  <a:pos x="263" y="175"/>
                </a:cxn>
                <a:cxn ang="0">
                  <a:pos x="243" y="155"/>
                </a:cxn>
                <a:cxn ang="0">
                  <a:pos x="224" y="152"/>
                </a:cxn>
                <a:cxn ang="0">
                  <a:pos x="219" y="144"/>
                </a:cxn>
                <a:cxn ang="0">
                  <a:pos x="198" y="130"/>
                </a:cxn>
                <a:cxn ang="0">
                  <a:pos x="177" y="135"/>
                </a:cxn>
                <a:cxn ang="0">
                  <a:pos x="153" y="124"/>
                </a:cxn>
                <a:cxn ang="0">
                  <a:pos x="133" y="93"/>
                </a:cxn>
                <a:cxn ang="0">
                  <a:pos x="121" y="73"/>
                </a:cxn>
                <a:cxn ang="0">
                  <a:pos x="67" y="56"/>
                </a:cxn>
                <a:cxn ang="0">
                  <a:pos x="70" y="17"/>
                </a:cxn>
                <a:cxn ang="0">
                  <a:pos x="29" y="26"/>
                </a:cxn>
              </a:cxnLst>
              <a:rect l="0" t="0" r="r" b="b"/>
              <a:pathLst>
                <a:path w="422" h="390">
                  <a:moveTo>
                    <a:pt x="29" y="26"/>
                  </a:moveTo>
                  <a:cubicBezTo>
                    <a:pt x="27" y="28"/>
                    <a:pt x="22" y="34"/>
                    <a:pt x="19" y="35"/>
                  </a:cubicBezTo>
                  <a:cubicBezTo>
                    <a:pt x="15" y="36"/>
                    <a:pt x="8" y="31"/>
                    <a:pt x="4" y="32"/>
                  </a:cubicBezTo>
                  <a:cubicBezTo>
                    <a:pt x="3" y="32"/>
                    <a:pt x="2" y="33"/>
                    <a:pt x="1" y="34"/>
                  </a:cubicBezTo>
                  <a:cubicBezTo>
                    <a:pt x="1" y="35"/>
                    <a:pt x="0" y="38"/>
                    <a:pt x="1" y="39"/>
                  </a:cubicBezTo>
                  <a:cubicBezTo>
                    <a:pt x="2" y="42"/>
                    <a:pt x="8" y="46"/>
                    <a:pt x="9" y="49"/>
                  </a:cubicBezTo>
                  <a:cubicBezTo>
                    <a:pt x="9" y="50"/>
                    <a:pt x="9" y="52"/>
                    <a:pt x="8" y="53"/>
                  </a:cubicBezTo>
                  <a:cubicBezTo>
                    <a:pt x="7" y="54"/>
                    <a:pt x="4" y="56"/>
                    <a:pt x="3" y="58"/>
                  </a:cubicBezTo>
                  <a:cubicBezTo>
                    <a:pt x="2" y="59"/>
                    <a:pt x="0" y="62"/>
                    <a:pt x="0" y="63"/>
                  </a:cubicBezTo>
                  <a:cubicBezTo>
                    <a:pt x="1" y="64"/>
                    <a:pt x="2" y="66"/>
                    <a:pt x="3" y="66"/>
                  </a:cubicBezTo>
                  <a:cubicBezTo>
                    <a:pt x="5" y="67"/>
                    <a:pt x="10" y="64"/>
                    <a:pt x="12" y="65"/>
                  </a:cubicBezTo>
                  <a:cubicBezTo>
                    <a:pt x="15" y="66"/>
                    <a:pt x="16" y="72"/>
                    <a:pt x="19" y="74"/>
                  </a:cubicBezTo>
                  <a:cubicBezTo>
                    <a:pt x="20" y="75"/>
                    <a:pt x="26" y="75"/>
                    <a:pt x="28" y="76"/>
                  </a:cubicBezTo>
                  <a:cubicBezTo>
                    <a:pt x="30" y="77"/>
                    <a:pt x="34" y="79"/>
                    <a:pt x="36" y="81"/>
                  </a:cubicBezTo>
                  <a:cubicBezTo>
                    <a:pt x="37" y="83"/>
                    <a:pt x="34" y="88"/>
                    <a:pt x="35" y="90"/>
                  </a:cubicBezTo>
                  <a:cubicBezTo>
                    <a:pt x="36" y="93"/>
                    <a:pt x="43" y="96"/>
                    <a:pt x="44" y="98"/>
                  </a:cubicBezTo>
                  <a:cubicBezTo>
                    <a:pt x="47" y="102"/>
                    <a:pt x="48" y="113"/>
                    <a:pt x="52" y="116"/>
                  </a:cubicBezTo>
                  <a:cubicBezTo>
                    <a:pt x="53" y="117"/>
                    <a:pt x="56" y="116"/>
                    <a:pt x="57" y="117"/>
                  </a:cubicBezTo>
                  <a:cubicBezTo>
                    <a:pt x="59" y="118"/>
                    <a:pt x="62" y="121"/>
                    <a:pt x="62" y="122"/>
                  </a:cubicBezTo>
                  <a:cubicBezTo>
                    <a:pt x="62" y="124"/>
                    <a:pt x="61" y="127"/>
                    <a:pt x="61" y="128"/>
                  </a:cubicBezTo>
                  <a:cubicBezTo>
                    <a:pt x="62" y="131"/>
                    <a:pt x="65" y="135"/>
                    <a:pt x="67" y="136"/>
                  </a:cubicBezTo>
                  <a:cubicBezTo>
                    <a:pt x="68" y="136"/>
                    <a:pt x="70" y="135"/>
                    <a:pt x="71" y="134"/>
                  </a:cubicBezTo>
                  <a:cubicBezTo>
                    <a:pt x="72" y="132"/>
                    <a:pt x="70" y="126"/>
                    <a:pt x="72" y="124"/>
                  </a:cubicBezTo>
                  <a:cubicBezTo>
                    <a:pt x="73" y="123"/>
                    <a:pt x="78" y="124"/>
                    <a:pt x="79" y="124"/>
                  </a:cubicBezTo>
                  <a:cubicBezTo>
                    <a:pt x="82" y="126"/>
                    <a:pt x="86" y="133"/>
                    <a:pt x="88" y="135"/>
                  </a:cubicBezTo>
                  <a:cubicBezTo>
                    <a:pt x="90" y="136"/>
                    <a:pt x="94" y="137"/>
                    <a:pt x="95" y="138"/>
                  </a:cubicBezTo>
                  <a:cubicBezTo>
                    <a:pt x="96" y="139"/>
                    <a:pt x="97" y="141"/>
                    <a:pt x="97" y="142"/>
                  </a:cubicBezTo>
                  <a:cubicBezTo>
                    <a:pt x="97" y="143"/>
                    <a:pt x="95" y="145"/>
                    <a:pt x="95" y="146"/>
                  </a:cubicBezTo>
                  <a:cubicBezTo>
                    <a:pt x="95" y="147"/>
                    <a:pt x="95" y="149"/>
                    <a:pt x="96" y="150"/>
                  </a:cubicBezTo>
                  <a:cubicBezTo>
                    <a:pt x="98" y="152"/>
                    <a:pt x="105" y="150"/>
                    <a:pt x="108" y="152"/>
                  </a:cubicBezTo>
                  <a:cubicBezTo>
                    <a:pt x="112" y="155"/>
                    <a:pt x="117" y="166"/>
                    <a:pt x="118" y="171"/>
                  </a:cubicBezTo>
                  <a:cubicBezTo>
                    <a:pt x="119" y="173"/>
                    <a:pt x="118" y="178"/>
                    <a:pt x="118" y="180"/>
                  </a:cubicBezTo>
                  <a:cubicBezTo>
                    <a:pt x="119" y="183"/>
                    <a:pt x="123" y="193"/>
                    <a:pt x="127" y="193"/>
                  </a:cubicBezTo>
                  <a:cubicBezTo>
                    <a:pt x="128" y="193"/>
                    <a:pt x="128" y="189"/>
                    <a:pt x="130" y="189"/>
                  </a:cubicBezTo>
                  <a:cubicBezTo>
                    <a:pt x="132" y="188"/>
                    <a:pt x="137" y="192"/>
                    <a:pt x="138" y="194"/>
                  </a:cubicBezTo>
                  <a:cubicBezTo>
                    <a:pt x="140" y="197"/>
                    <a:pt x="137" y="203"/>
                    <a:pt x="136" y="205"/>
                  </a:cubicBezTo>
                  <a:cubicBezTo>
                    <a:pt x="136" y="207"/>
                    <a:pt x="133" y="210"/>
                    <a:pt x="133" y="212"/>
                  </a:cubicBezTo>
                  <a:cubicBezTo>
                    <a:pt x="134" y="214"/>
                    <a:pt x="138" y="216"/>
                    <a:pt x="139" y="217"/>
                  </a:cubicBezTo>
                  <a:cubicBezTo>
                    <a:pt x="139" y="219"/>
                    <a:pt x="139" y="222"/>
                    <a:pt x="139" y="223"/>
                  </a:cubicBezTo>
                  <a:cubicBezTo>
                    <a:pt x="138" y="224"/>
                    <a:pt x="136" y="225"/>
                    <a:pt x="135" y="226"/>
                  </a:cubicBezTo>
                  <a:cubicBezTo>
                    <a:pt x="134" y="228"/>
                    <a:pt x="133" y="233"/>
                    <a:pt x="131" y="235"/>
                  </a:cubicBezTo>
                  <a:cubicBezTo>
                    <a:pt x="129" y="237"/>
                    <a:pt x="122" y="242"/>
                    <a:pt x="122" y="242"/>
                  </a:cubicBezTo>
                  <a:cubicBezTo>
                    <a:pt x="122" y="242"/>
                    <a:pt x="126" y="247"/>
                    <a:pt x="127" y="249"/>
                  </a:cubicBezTo>
                  <a:cubicBezTo>
                    <a:pt x="128" y="251"/>
                    <a:pt x="127" y="258"/>
                    <a:pt x="129" y="260"/>
                  </a:cubicBezTo>
                  <a:cubicBezTo>
                    <a:pt x="130" y="261"/>
                    <a:pt x="134" y="259"/>
                    <a:pt x="135" y="260"/>
                  </a:cubicBezTo>
                  <a:cubicBezTo>
                    <a:pt x="137" y="261"/>
                    <a:pt x="138" y="266"/>
                    <a:pt x="139" y="268"/>
                  </a:cubicBezTo>
                  <a:cubicBezTo>
                    <a:pt x="139" y="270"/>
                    <a:pt x="140" y="273"/>
                    <a:pt x="139" y="275"/>
                  </a:cubicBezTo>
                  <a:cubicBezTo>
                    <a:pt x="138" y="277"/>
                    <a:pt x="132" y="278"/>
                    <a:pt x="131" y="281"/>
                  </a:cubicBezTo>
                  <a:cubicBezTo>
                    <a:pt x="130" y="282"/>
                    <a:pt x="133" y="285"/>
                    <a:pt x="133" y="287"/>
                  </a:cubicBezTo>
                  <a:cubicBezTo>
                    <a:pt x="133" y="289"/>
                    <a:pt x="132" y="295"/>
                    <a:pt x="131" y="298"/>
                  </a:cubicBezTo>
                  <a:cubicBezTo>
                    <a:pt x="130" y="300"/>
                    <a:pt x="125" y="303"/>
                    <a:pt x="124" y="305"/>
                  </a:cubicBezTo>
                  <a:cubicBezTo>
                    <a:pt x="124" y="306"/>
                    <a:pt x="125" y="308"/>
                    <a:pt x="125" y="309"/>
                  </a:cubicBezTo>
                  <a:cubicBezTo>
                    <a:pt x="127" y="310"/>
                    <a:pt x="131" y="309"/>
                    <a:pt x="133" y="308"/>
                  </a:cubicBezTo>
                  <a:cubicBezTo>
                    <a:pt x="136" y="307"/>
                    <a:pt x="139" y="304"/>
                    <a:pt x="142" y="304"/>
                  </a:cubicBezTo>
                  <a:cubicBezTo>
                    <a:pt x="146" y="304"/>
                    <a:pt x="154" y="307"/>
                    <a:pt x="156" y="310"/>
                  </a:cubicBezTo>
                  <a:cubicBezTo>
                    <a:pt x="156" y="311"/>
                    <a:pt x="155" y="315"/>
                    <a:pt x="155" y="316"/>
                  </a:cubicBezTo>
                  <a:cubicBezTo>
                    <a:pt x="156" y="318"/>
                    <a:pt x="160" y="322"/>
                    <a:pt x="160" y="325"/>
                  </a:cubicBezTo>
                  <a:cubicBezTo>
                    <a:pt x="160" y="328"/>
                    <a:pt x="155" y="332"/>
                    <a:pt x="155" y="334"/>
                  </a:cubicBezTo>
                  <a:cubicBezTo>
                    <a:pt x="154" y="335"/>
                    <a:pt x="154" y="337"/>
                    <a:pt x="155" y="338"/>
                  </a:cubicBezTo>
                  <a:cubicBezTo>
                    <a:pt x="156" y="341"/>
                    <a:pt x="160" y="344"/>
                    <a:pt x="162" y="345"/>
                  </a:cubicBezTo>
                  <a:cubicBezTo>
                    <a:pt x="164" y="347"/>
                    <a:pt x="169" y="347"/>
                    <a:pt x="171" y="348"/>
                  </a:cubicBezTo>
                  <a:cubicBezTo>
                    <a:pt x="173" y="350"/>
                    <a:pt x="176" y="358"/>
                    <a:pt x="179" y="359"/>
                  </a:cubicBezTo>
                  <a:cubicBezTo>
                    <a:pt x="180" y="360"/>
                    <a:pt x="186" y="360"/>
                    <a:pt x="186" y="360"/>
                  </a:cubicBezTo>
                  <a:cubicBezTo>
                    <a:pt x="186" y="360"/>
                    <a:pt x="198" y="357"/>
                    <a:pt x="201" y="354"/>
                  </a:cubicBezTo>
                  <a:cubicBezTo>
                    <a:pt x="202" y="353"/>
                    <a:pt x="202" y="348"/>
                    <a:pt x="204" y="347"/>
                  </a:cubicBezTo>
                  <a:cubicBezTo>
                    <a:pt x="206" y="345"/>
                    <a:pt x="212" y="345"/>
                    <a:pt x="214" y="346"/>
                  </a:cubicBezTo>
                  <a:cubicBezTo>
                    <a:pt x="217" y="347"/>
                    <a:pt x="220" y="351"/>
                    <a:pt x="221" y="354"/>
                  </a:cubicBezTo>
                  <a:cubicBezTo>
                    <a:pt x="221" y="356"/>
                    <a:pt x="220" y="360"/>
                    <a:pt x="220" y="363"/>
                  </a:cubicBezTo>
                  <a:cubicBezTo>
                    <a:pt x="220" y="364"/>
                    <a:pt x="223" y="369"/>
                    <a:pt x="223" y="369"/>
                  </a:cubicBezTo>
                  <a:cubicBezTo>
                    <a:pt x="223" y="369"/>
                    <a:pt x="229" y="367"/>
                    <a:pt x="231" y="367"/>
                  </a:cubicBezTo>
                  <a:cubicBezTo>
                    <a:pt x="233" y="368"/>
                    <a:pt x="236" y="373"/>
                    <a:pt x="238" y="373"/>
                  </a:cubicBezTo>
                  <a:cubicBezTo>
                    <a:pt x="240" y="373"/>
                    <a:pt x="244" y="370"/>
                    <a:pt x="244" y="369"/>
                  </a:cubicBezTo>
                  <a:cubicBezTo>
                    <a:pt x="244" y="368"/>
                    <a:pt x="243" y="366"/>
                    <a:pt x="243" y="365"/>
                  </a:cubicBezTo>
                  <a:cubicBezTo>
                    <a:pt x="243" y="363"/>
                    <a:pt x="244" y="360"/>
                    <a:pt x="245" y="359"/>
                  </a:cubicBezTo>
                  <a:cubicBezTo>
                    <a:pt x="246" y="359"/>
                    <a:pt x="248" y="358"/>
                    <a:pt x="249" y="358"/>
                  </a:cubicBezTo>
                  <a:cubicBezTo>
                    <a:pt x="251" y="358"/>
                    <a:pt x="251" y="362"/>
                    <a:pt x="252" y="363"/>
                  </a:cubicBezTo>
                  <a:cubicBezTo>
                    <a:pt x="254" y="363"/>
                    <a:pt x="256" y="360"/>
                    <a:pt x="258" y="360"/>
                  </a:cubicBezTo>
                  <a:cubicBezTo>
                    <a:pt x="260" y="359"/>
                    <a:pt x="265" y="363"/>
                    <a:pt x="267" y="362"/>
                  </a:cubicBezTo>
                  <a:cubicBezTo>
                    <a:pt x="268" y="362"/>
                    <a:pt x="268" y="359"/>
                    <a:pt x="268" y="358"/>
                  </a:cubicBezTo>
                  <a:cubicBezTo>
                    <a:pt x="269" y="358"/>
                    <a:pt x="271" y="357"/>
                    <a:pt x="272" y="357"/>
                  </a:cubicBezTo>
                  <a:cubicBezTo>
                    <a:pt x="273" y="357"/>
                    <a:pt x="274" y="361"/>
                    <a:pt x="276" y="362"/>
                  </a:cubicBezTo>
                  <a:cubicBezTo>
                    <a:pt x="277" y="363"/>
                    <a:pt x="282" y="365"/>
                    <a:pt x="283" y="367"/>
                  </a:cubicBezTo>
                  <a:cubicBezTo>
                    <a:pt x="284" y="368"/>
                    <a:pt x="283" y="371"/>
                    <a:pt x="283" y="373"/>
                  </a:cubicBezTo>
                  <a:cubicBezTo>
                    <a:pt x="283" y="373"/>
                    <a:pt x="283" y="375"/>
                    <a:pt x="283" y="376"/>
                  </a:cubicBezTo>
                  <a:cubicBezTo>
                    <a:pt x="286" y="378"/>
                    <a:pt x="294" y="376"/>
                    <a:pt x="297" y="377"/>
                  </a:cubicBezTo>
                  <a:cubicBezTo>
                    <a:pt x="298" y="378"/>
                    <a:pt x="299" y="382"/>
                    <a:pt x="300" y="382"/>
                  </a:cubicBezTo>
                  <a:cubicBezTo>
                    <a:pt x="300" y="383"/>
                    <a:pt x="302" y="384"/>
                    <a:pt x="303" y="384"/>
                  </a:cubicBezTo>
                  <a:cubicBezTo>
                    <a:pt x="304" y="384"/>
                    <a:pt x="306" y="381"/>
                    <a:pt x="308" y="382"/>
                  </a:cubicBezTo>
                  <a:cubicBezTo>
                    <a:pt x="311" y="382"/>
                    <a:pt x="315" y="390"/>
                    <a:pt x="318" y="390"/>
                  </a:cubicBezTo>
                  <a:cubicBezTo>
                    <a:pt x="320" y="389"/>
                    <a:pt x="321" y="384"/>
                    <a:pt x="323" y="383"/>
                  </a:cubicBezTo>
                  <a:cubicBezTo>
                    <a:pt x="324" y="383"/>
                    <a:pt x="325" y="384"/>
                    <a:pt x="326" y="384"/>
                  </a:cubicBezTo>
                  <a:cubicBezTo>
                    <a:pt x="328" y="384"/>
                    <a:pt x="333" y="383"/>
                    <a:pt x="334" y="382"/>
                  </a:cubicBezTo>
                  <a:cubicBezTo>
                    <a:pt x="335" y="381"/>
                    <a:pt x="334" y="378"/>
                    <a:pt x="335" y="377"/>
                  </a:cubicBezTo>
                  <a:cubicBezTo>
                    <a:pt x="335" y="377"/>
                    <a:pt x="337" y="376"/>
                    <a:pt x="338" y="376"/>
                  </a:cubicBezTo>
                  <a:cubicBezTo>
                    <a:pt x="340" y="377"/>
                    <a:pt x="341" y="382"/>
                    <a:pt x="343" y="383"/>
                  </a:cubicBezTo>
                  <a:cubicBezTo>
                    <a:pt x="344" y="384"/>
                    <a:pt x="348" y="383"/>
                    <a:pt x="349" y="383"/>
                  </a:cubicBezTo>
                  <a:cubicBezTo>
                    <a:pt x="350" y="382"/>
                    <a:pt x="351" y="380"/>
                    <a:pt x="351" y="380"/>
                  </a:cubicBezTo>
                  <a:cubicBezTo>
                    <a:pt x="351" y="378"/>
                    <a:pt x="348" y="376"/>
                    <a:pt x="348" y="375"/>
                  </a:cubicBezTo>
                  <a:cubicBezTo>
                    <a:pt x="348" y="374"/>
                    <a:pt x="349" y="371"/>
                    <a:pt x="349" y="370"/>
                  </a:cubicBezTo>
                  <a:cubicBezTo>
                    <a:pt x="349" y="369"/>
                    <a:pt x="350" y="368"/>
                    <a:pt x="351" y="368"/>
                  </a:cubicBezTo>
                  <a:cubicBezTo>
                    <a:pt x="352" y="367"/>
                    <a:pt x="356" y="367"/>
                    <a:pt x="357" y="366"/>
                  </a:cubicBezTo>
                  <a:cubicBezTo>
                    <a:pt x="358" y="365"/>
                    <a:pt x="358" y="363"/>
                    <a:pt x="358" y="362"/>
                  </a:cubicBezTo>
                  <a:cubicBezTo>
                    <a:pt x="356" y="356"/>
                    <a:pt x="346" y="348"/>
                    <a:pt x="344" y="342"/>
                  </a:cubicBezTo>
                  <a:cubicBezTo>
                    <a:pt x="343" y="340"/>
                    <a:pt x="342" y="337"/>
                    <a:pt x="342" y="335"/>
                  </a:cubicBezTo>
                  <a:cubicBezTo>
                    <a:pt x="343" y="334"/>
                    <a:pt x="343" y="332"/>
                    <a:pt x="344" y="332"/>
                  </a:cubicBezTo>
                  <a:cubicBezTo>
                    <a:pt x="346" y="331"/>
                    <a:pt x="351" y="334"/>
                    <a:pt x="353" y="334"/>
                  </a:cubicBezTo>
                  <a:cubicBezTo>
                    <a:pt x="355" y="333"/>
                    <a:pt x="359" y="331"/>
                    <a:pt x="360" y="330"/>
                  </a:cubicBezTo>
                  <a:cubicBezTo>
                    <a:pt x="360" y="328"/>
                    <a:pt x="357" y="325"/>
                    <a:pt x="356" y="323"/>
                  </a:cubicBezTo>
                  <a:cubicBezTo>
                    <a:pt x="356" y="322"/>
                    <a:pt x="357" y="318"/>
                    <a:pt x="359" y="317"/>
                  </a:cubicBezTo>
                  <a:cubicBezTo>
                    <a:pt x="361" y="317"/>
                    <a:pt x="364" y="322"/>
                    <a:pt x="366" y="323"/>
                  </a:cubicBezTo>
                  <a:cubicBezTo>
                    <a:pt x="370" y="325"/>
                    <a:pt x="379" y="328"/>
                    <a:pt x="384" y="329"/>
                  </a:cubicBezTo>
                  <a:cubicBezTo>
                    <a:pt x="385" y="329"/>
                    <a:pt x="389" y="330"/>
                    <a:pt x="390" y="329"/>
                  </a:cubicBezTo>
                  <a:cubicBezTo>
                    <a:pt x="392" y="328"/>
                    <a:pt x="391" y="323"/>
                    <a:pt x="392" y="321"/>
                  </a:cubicBezTo>
                  <a:cubicBezTo>
                    <a:pt x="393" y="320"/>
                    <a:pt x="396" y="318"/>
                    <a:pt x="398" y="319"/>
                  </a:cubicBezTo>
                  <a:cubicBezTo>
                    <a:pt x="399" y="319"/>
                    <a:pt x="398" y="324"/>
                    <a:pt x="399" y="325"/>
                  </a:cubicBezTo>
                  <a:cubicBezTo>
                    <a:pt x="401" y="326"/>
                    <a:pt x="404" y="328"/>
                    <a:pt x="406" y="328"/>
                  </a:cubicBezTo>
                  <a:cubicBezTo>
                    <a:pt x="409" y="327"/>
                    <a:pt x="413" y="323"/>
                    <a:pt x="414" y="321"/>
                  </a:cubicBezTo>
                  <a:cubicBezTo>
                    <a:pt x="415" y="319"/>
                    <a:pt x="414" y="313"/>
                    <a:pt x="416" y="312"/>
                  </a:cubicBezTo>
                  <a:cubicBezTo>
                    <a:pt x="417" y="312"/>
                    <a:pt x="418" y="315"/>
                    <a:pt x="420" y="314"/>
                  </a:cubicBezTo>
                  <a:cubicBezTo>
                    <a:pt x="421" y="314"/>
                    <a:pt x="422" y="311"/>
                    <a:pt x="422" y="311"/>
                  </a:cubicBezTo>
                  <a:cubicBezTo>
                    <a:pt x="422" y="311"/>
                    <a:pt x="419" y="306"/>
                    <a:pt x="417" y="305"/>
                  </a:cubicBezTo>
                  <a:cubicBezTo>
                    <a:pt x="413" y="303"/>
                    <a:pt x="403" y="305"/>
                    <a:pt x="399" y="303"/>
                  </a:cubicBezTo>
                  <a:cubicBezTo>
                    <a:pt x="397" y="301"/>
                    <a:pt x="395" y="295"/>
                    <a:pt x="394" y="293"/>
                  </a:cubicBezTo>
                  <a:cubicBezTo>
                    <a:pt x="392" y="288"/>
                    <a:pt x="392" y="277"/>
                    <a:pt x="390" y="271"/>
                  </a:cubicBezTo>
                  <a:cubicBezTo>
                    <a:pt x="389" y="267"/>
                    <a:pt x="383" y="260"/>
                    <a:pt x="382" y="255"/>
                  </a:cubicBezTo>
                  <a:cubicBezTo>
                    <a:pt x="382" y="253"/>
                    <a:pt x="385" y="249"/>
                    <a:pt x="385" y="247"/>
                  </a:cubicBezTo>
                  <a:cubicBezTo>
                    <a:pt x="384" y="246"/>
                    <a:pt x="381" y="245"/>
                    <a:pt x="380" y="243"/>
                  </a:cubicBezTo>
                  <a:cubicBezTo>
                    <a:pt x="380" y="242"/>
                    <a:pt x="381" y="240"/>
                    <a:pt x="380" y="239"/>
                  </a:cubicBezTo>
                  <a:cubicBezTo>
                    <a:pt x="378" y="238"/>
                    <a:pt x="376" y="242"/>
                    <a:pt x="374" y="242"/>
                  </a:cubicBezTo>
                  <a:cubicBezTo>
                    <a:pt x="371" y="241"/>
                    <a:pt x="368" y="234"/>
                    <a:pt x="367" y="230"/>
                  </a:cubicBezTo>
                  <a:cubicBezTo>
                    <a:pt x="367" y="229"/>
                    <a:pt x="368" y="226"/>
                    <a:pt x="368" y="225"/>
                  </a:cubicBezTo>
                  <a:cubicBezTo>
                    <a:pt x="368" y="224"/>
                    <a:pt x="367" y="223"/>
                    <a:pt x="366" y="223"/>
                  </a:cubicBezTo>
                  <a:cubicBezTo>
                    <a:pt x="365" y="222"/>
                    <a:pt x="364" y="223"/>
                    <a:pt x="363" y="223"/>
                  </a:cubicBezTo>
                  <a:cubicBezTo>
                    <a:pt x="361" y="222"/>
                    <a:pt x="358" y="217"/>
                    <a:pt x="358" y="215"/>
                  </a:cubicBezTo>
                  <a:cubicBezTo>
                    <a:pt x="358" y="213"/>
                    <a:pt x="359" y="211"/>
                    <a:pt x="359" y="210"/>
                  </a:cubicBezTo>
                  <a:cubicBezTo>
                    <a:pt x="359" y="209"/>
                    <a:pt x="357" y="207"/>
                    <a:pt x="356" y="206"/>
                  </a:cubicBezTo>
                  <a:cubicBezTo>
                    <a:pt x="354" y="205"/>
                    <a:pt x="350" y="205"/>
                    <a:pt x="348" y="204"/>
                  </a:cubicBezTo>
                  <a:cubicBezTo>
                    <a:pt x="346" y="202"/>
                    <a:pt x="341" y="198"/>
                    <a:pt x="341" y="195"/>
                  </a:cubicBezTo>
                  <a:cubicBezTo>
                    <a:pt x="341" y="193"/>
                    <a:pt x="344" y="191"/>
                    <a:pt x="344" y="190"/>
                  </a:cubicBezTo>
                  <a:cubicBezTo>
                    <a:pt x="344" y="189"/>
                    <a:pt x="345" y="186"/>
                    <a:pt x="344" y="185"/>
                  </a:cubicBezTo>
                  <a:cubicBezTo>
                    <a:pt x="343" y="184"/>
                    <a:pt x="339" y="183"/>
                    <a:pt x="337" y="183"/>
                  </a:cubicBezTo>
                  <a:cubicBezTo>
                    <a:pt x="333" y="183"/>
                    <a:pt x="327" y="190"/>
                    <a:pt x="323" y="189"/>
                  </a:cubicBezTo>
                  <a:cubicBezTo>
                    <a:pt x="321" y="189"/>
                    <a:pt x="319" y="185"/>
                    <a:pt x="317" y="184"/>
                  </a:cubicBezTo>
                  <a:cubicBezTo>
                    <a:pt x="313" y="183"/>
                    <a:pt x="303" y="190"/>
                    <a:pt x="299" y="188"/>
                  </a:cubicBezTo>
                  <a:cubicBezTo>
                    <a:pt x="298" y="188"/>
                    <a:pt x="298" y="184"/>
                    <a:pt x="296" y="183"/>
                  </a:cubicBezTo>
                  <a:cubicBezTo>
                    <a:pt x="295" y="182"/>
                    <a:pt x="292" y="184"/>
                    <a:pt x="291" y="184"/>
                  </a:cubicBezTo>
                  <a:cubicBezTo>
                    <a:pt x="289" y="183"/>
                    <a:pt x="289" y="180"/>
                    <a:pt x="288" y="179"/>
                  </a:cubicBezTo>
                  <a:cubicBezTo>
                    <a:pt x="286" y="178"/>
                    <a:pt x="281" y="180"/>
                    <a:pt x="279" y="178"/>
                  </a:cubicBezTo>
                  <a:cubicBezTo>
                    <a:pt x="278" y="178"/>
                    <a:pt x="279" y="175"/>
                    <a:pt x="278" y="175"/>
                  </a:cubicBezTo>
                  <a:cubicBezTo>
                    <a:pt x="278" y="174"/>
                    <a:pt x="276" y="173"/>
                    <a:pt x="275" y="173"/>
                  </a:cubicBezTo>
                  <a:cubicBezTo>
                    <a:pt x="274" y="173"/>
                    <a:pt x="272" y="175"/>
                    <a:pt x="270" y="176"/>
                  </a:cubicBezTo>
                  <a:cubicBezTo>
                    <a:pt x="268" y="176"/>
                    <a:pt x="265" y="176"/>
                    <a:pt x="263" y="175"/>
                  </a:cubicBezTo>
                  <a:cubicBezTo>
                    <a:pt x="262" y="174"/>
                    <a:pt x="261" y="171"/>
                    <a:pt x="260" y="171"/>
                  </a:cubicBezTo>
                  <a:cubicBezTo>
                    <a:pt x="259" y="169"/>
                    <a:pt x="254" y="166"/>
                    <a:pt x="252" y="165"/>
                  </a:cubicBezTo>
                  <a:cubicBezTo>
                    <a:pt x="250" y="165"/>
                    <a:pt x="246" y="167"/>
                    <a:pt x="244" y="166"/>
                  </a:cubicBezTo>
                  <a:cubicBezTo>
                    <a:pt x="242" y="164"/>
                    <a:pt x="243" y="155"/>
                    <a:pt x="243" y="155"/>
                  </a:cubicBezTo>
                  <a:cubicBezTo>
                    <a:pt x="243" y="155"/>
                    <a:pt x="239" y="159"/>
                    <a:pt x="237" y="159"/>
                  </a:cubicBezTo>
                  <a:cubicBezTo>
                    <a:pt x="235" y="160"/>
                    <a:pt x="232" y="156"/>
                    <a:pt x="230" y="155"/>
                  </a:cubicBezTo>
                  <a:cubicBezTo>
                    <a:pt x="229" y="155"/>
                    <a:pt x="226" y="155"/>
                    <a:pt x="225" y="154"/>
                  </a:cubicBezTo>
                  <a:cubicBezTo>
                    <a:pt x="225" y="153"/>
                    <a:pt x="224" y="152"/>
                    <a:pt x="224" y="152"/>
                  </a:cubicBezTo>
                  <a:cubicBezTo>
                    <a:pt x="225" y="151"/>
                    <a:pt x="227" y="151"/>
                    <a:pt x="227" y="150"/>
                  </a:cubicBezTo>
                  <a:cubicBezTo>
                    <a:pt x="227" y="149"/>
                    <a:pt x="225" y="148"/>
                    <a:pt x="224" y="147"/>
                  </a:cubicBezTo>
                  <a:cubicBezTo>
                    <a:pt x="223" y="147"/>
                    <a:pt x="221" y="148"/>
                    <a:pt x="220" y="148"/>
                  </a:cubicBezTo>
                  <a:cubicBezTo>
                    <a:pt x="220" y="147"/>
                    <a:pt x="219" y="145"/>
                    <a:pt x="219" y="144"/>
                  </a:cubicBezTo>
                  <a:cubicBezTo>
                    <a:pt x="219" y="144"/>
                    <a:pt x="221" y="142"/>
                    <a:pt x="221" y="141"/>
                  </a:cubicBezTo>
                  <a:cubicBezTo>
                    <a:pt x="221" y="141"/>
                    <a:pt x="220" y="140"/>
                    <a:pt x="220" y="140"/>
                  </a:cubicBezTo>
                  <a:cubicBezTo>
                    <a:pt x="217" y="138"/>
                    <a:pt x="210" y="140"/>
                    <a:pt x="207" y="139"/>
                  </a:cubicBezTo>
                  <a:cubicBezTo>
                    <a:pt x="204" y="138"/>
                    <a:pt x="201" y="131"/>
                    <a:pt x="198" y="130"/>
                  </a:cubicBezTo>
                  <a:cubicBezTo>
                    <a:pt x="196" y="130"/>
                    <a:pt x="192" y="132"/>
                    <a:pt x="191" y="133"/>
                  </a:cubicBezTo>
                  <a:cubicBezTo>
                    <a:pt x="190" y="135"/>
                    <a:pt x="191" y="141"/>
                    <a:pt x="189" y="143"/>
                  </a:cubicBezTo>
                  <a:cubicBezTo>
                    <a:pt x="188" y="144"/>
                    <a:pt x="185" y="145"/>
                    <a:pt x="184" y="145"/>
                  </a:cubicBezTo>
                  <a:cubicBezTo>
                    <a:pt x="181" y="144"/>
                    <a:pt x="180" y="137"/>
                    <a:pt x="177" y="135"/>
                  </a:cubicBezTo>
                  <a:cubicBezTo>
                    <a:pt x="176" y="134"/>
                    <a:pt x="173" y="134"/>
                    <a:pt x="172" y="134"/>
                  </a:cubicBezTo>
                  <a:cubicBezTo>
                    <a:pt x="171" y="135"/>
                    <a:pt x="169" y="137"/>
                    <a:pt x="168" y="138"/>
                  </a:cubicBezTo>
                  <a:cubicBezTo>
                    <a:pt x="167" y="138"/>
                    <a:pt x="164" y="138"/>
                    <a:pt x="162" y="137"/>
                  </a:cubicBezTo>
                  <a:cubicBezTo>
                    <a:pt x="159" y="135"/>
                    <a:pt x="157" y="126"/>
                    <a:pt x="153" y="124"/>
                  </a:cubicBezTo>
                  <a:cubicBezTo>
                    <a:pt x="152" y="123"/>
                    <a:pt x="149" y="124"/>
                    <a:pt x="148" y="124"/>
                  </a:cubicBezTo>
                  <a:cubicBezTo>
                    <a:pt x="146" y="123"/>
                    <a:pt x="144" y="121"/>
                    <a:pt x="143" y="119"/>
                  </a:cubicBezTo>
                  <a:cubicBezTo>
                    <a:pt x="141" y="116"/>
                    <a:pt x="141" y="109"/>
                    <a:pt x="140" y="106"/>
                  </a:cubicBezTo>
                  <a:cubicBezTo>
                    <a:pt x="138" y="102"/>
                    <a:pt x="136" y="95"/>
                    <a:pt x="133" y="93"/>
                  </a:cubicBezTo>
                  <a:cubicBezTo>
                    <a:pt x="131" y="92"/>
                    <a:pt x="128" y="93"/>
                    <a:pt x="126" y="92"/>
                  </a:cubicBezTo>
                  <a:cubicBezTo>
                    <a:pt x="125" y="92"/>
                    <a:pt x="123" y="90"/>
                    <a:pt x="123" y="88"/>
                  </a:cubicBezTo>
                  <a:cubicBezTo>
                    <a:pt x="122" y="86"/>
                    <a:pt x="125" y="80"/>
                    <a:pt x="124" y="77"/>
                  </a:cubicBezTo>
                  <a:cubicBezTo>
                    <a:pt x="124" y="76"/>
                    <a:pt x="122" y="73"/>
                    <a:pt x="121" y="73"/>
                  </a:cubicBezTo>
                  <a:cubicBezTo>
                    <a:pt x="119" y="72"/>
                    <a:pt x="116" y="76"/>
                    <a:pt x="114" y="76"/>
                  </a:cubicBezTo>
                  <a:cubicBezTo>
                    <a:pt x="108" y="77"/>
                    <a:pt x="96" y="73"/>
                    <a:pt x="90" y="72"/>
                  </a:cubicBezTo>
                  <a:cubicBezTo>
                    <a:pt x="85" y="70"/>
                    <a:pt x="74" y="67"/>
                    <a:pt x="70" y="63"/>
                  </a:cubicBezTo>
                  <a:cubicBezTo>
                    <a:pt x="69" y="61"/>
                    <a:pt x="68" y="58"/>
                    <a:pt x="67" y="56"/>
                  </a:cubicBezTo>
                  <a:cubicBezTo>
                    <a:pt x="67" y="53"/>
                    <a:pt x="69" y="48"/>
                    <a:pt x="69" y="45"/>
                  </a:cubicBezTo>
                  <a:cubicBezTo>
                    <a:pt x="69" y="42"/>
                    <a:pt x="67" y="37"/>
                    <a:pt x="67" y="34"/>
                  </a:cubicBezTo>
                  <a:cubicBezTo>
                    <a:pt x="67" y="32"/>
                    <a:pt x="67" y="28"/>
                    <a:pt x="67" y="26"/>
                  </a:cubicBezTo>
                  <a:cubicBezTo>
                    <a:pt x="67" y="24"/>
                    <a:pt x="70" y="19"/>
                    <a:pt x="70" y="17"/>
                  </a:cubicBezTo>
                  <a:cubicBezTo>
                    <a:pt x="69" y="14"/>
                    <a:pt x="66" y="9"/>
                    <a:pt x="64" y="8"/>
                  </a:cubicBezTo>
                  <a:cubicBezTo>
                    <a:pt x="60" y="4"/>
                    <a:pt x="45" y="0"/>
                    <a:pt x="45" y="0"/>
                  </a:cubicBezTo>
                  <a:cubicBezTo>
                    <a:pt x="45" y="0"/>
                    <a:pt x="41" y="6"/>
                    <a:pt x="40" y="8"/>
                  </a:cubicBezTo>
                  <a:cubicBezTo>
                    <a:pt x="37" y="13"/>
                    <a:pt x="32" y="22"/>
                    <a:pt x="29" y="26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240">
              <a:extLst>
                <a:ext uri="{FF2B5EF4-FFF2-40B4-BE49-F238E27FC236}">
                  <a16:creationId xmlns:a16="http://schemas.microsoft.com/office/drawing/2014/main" xmlns="" id="{5BF1BB95-0288-4620-B3D1-9CF5B57F7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5438" y="2170113"/>
              <a:ext cx="446088" cy="565150"/>
            </a:xfrm>
            <a:custGeom>
              <a:avLst/>
              <a:gdLst/>
              <a:ahLst/>
              <a:cxnLst>
                <a:cxn ang="0">
                  <a:pos x="18" y="182"/>
                </a:cxn>
                <a:cxn ang="0">
                  <a:pos x="28" y="187"/>
                </a:cxn>
                <a:cxn ang="0">
                  <a:pos x="36" y="186"/>
                </a:cxn>
                <a:cxn ang="0">
                  <a:pos x="46" y="190"/>
                </a:cxn>
                <a:cxn ang="0">
                  <a:pos x="54" y="194"/>
                </a:cxn>
                <a:cxn ang="0">
                  <a:pos x="75" y="195"/>
                </a:cxn>
                <a:cxn ang="0">
                  <a:pos x="95" y="194"/>
                </a:cxn>
                <a:cxn ang="0">
                  <a:pos x="102" y="201"/>
                </a:cxn>
                <a:cxn ang="0">
                  <a:pos x="106" y="215"/>
                </a:cxn>
                <a:cxn ang="0">
                  <a:pos x="117" y="221"/>
                </a:cxn>
                <a:cxn ang="0">
                  <a:pos x="121" y="234"/>
                </a:cxn>
                <a:cxn ang="0">
                  <a:pos x="126" y="236"/>
                </a:cxn>
                <a:cxn ang="0">
                  <a:pos x="132" y="253"/>
                </a:cxn>
                <a:cxn ang="0">
                  <a:pos x="138" y="254"/>
                </a:cxn>
                <a:cxn ang="0">
                  <a:pos x="140" y="266"/>
                </a:cxn>
                <a:cxn ang="0">
                  <a:pos x="152" y="304"/>
                </a:cxn>
                <a:cxn ang="0">
                  <a:pos x="175" y="316"/>
                </a:cxn>
                <a:cxn ang="0">
                  <a:pos x="200" y="333"/>
                </a:cxn>
                <a:cxn ang="0">
                  <a:pos x="209" y="331"/>
                </a:cxn>
                <a:cxn ang="0">
                  <a:pos x="228" y="321"/>
                </a:cxn>
                <a:cxn ang="0">
                  <a:pos x="222" y="314"/>
                </a:cxn>
                <a:cxn ang="0">
                  <a:pos x="226" y="302"/>
                </a:cxn>
                <a:cxn ang="0">
                  <a:pos x="235" y="290"/>
                </a:cxn>
                <a:cxn ang="0">
                  <a:pos x="245" y="301"/>
                </a:cxn>
                <a:cxn ang="0">
                  <a:pos x="257" y="300"/>
                </a:cxn>
                <a:cxn ang="0">
                  <a:pos x="262" y="282"/>
                </a:cxn>
                <a:cxn ang="0">
                  <a:pos x="256" y="262"/>
                </a:cxn>
                <a:cxn ang="0">
                  <a:pos x="253" y="248"/>
                </a:cxn>
                <a:cxn ang="0">
                  <a:pos x="244" y="252"/>
                </a:cxn>
                <a:cxn ang="0">
                  <a:pos x="235" y="235"/>
                </a:cxn>
                <a:cxn ang="0">
                  <a:pos x="242" y="225"/>
                </a:cxn>
                <a:cxn ang="0">
                  <a:pos x="240" y="204"/>
                </a:cxn>
                <a:cxn ang="0">
                  <a:pos x="248" y="189"/>
                </a:cxn>
                <a:cxn ang="0">
                  <a:pos x="254" y="173"/>
                </a:cxn>
                <a:cxn ang="0">
                  <a:pos x="235" y="151"/>
                </a:cxn>
                <a:cxn ang="0">
                  <a:pos x="226" y="158"/>
                </a:cxn>
                <a:cxn ang="0">
                  <a:pos x="218" y="153"/>
                </a:cxn>
                <a:cxn ang="0">
                  <a:pos x="196" y="128"/>
                </a:cxn>
                <a:cxn ang="0">
                  <a:pos x="182" y="97"/>
                </a:cxn>
                <a:cxn ang="0">
                  <a:pos x="180" y="89"/>
                </a:cxn>
                <a:cxn ang="0">
                  <a:pos x="187" y="83"/>
                </a:cxn>
                <a:cxn ang="0">
                  <a:pos x="164" y="21"/>
                </a:cxn>
                <a:cxn ang="0">
                  <a:pos x="143" y="2"/>
                </a:cxn>
                <a:cxn ang="0">
                  <a:pos x="115" y="15"/>
                </a:cxn>
                <a:cxn ang="0">
                  <a:pos x="91" y="39"/>
                </a:cxn>
                <a:cxn ang="0">
                  <a:pos x="73" y="54"/>
                </a:cxn>
                <a:cxn ang="0">
                  <a:pos x="63" y="55"/>
                </a:cxn>
                <a:cxn ang="0">
                  <a:pos x="63" y="73"/>
                </a:cxn>
                <a:cxn ang="0">
                  <a:pos x="81" y="86"/>
                </a:cxn>
                <a:cxn ang="0">
                  <a:pos x="77" y="98"/>
                </a:cxn>
                <a:cxn ang="0">
                  <a:pos x="65" y="109"/>
                </a:cxn>
                <a:cxn ang="0">
                  <a:pos x="44" y="112"/>
                </a:cxn>
                <a:cxn ang="0">
                  <a:pos x="34" y="125"/>
                </a:cxn>
                <a:cxn ang="0">
                  <a:pos x="38" y="133"/>
                </a:cxn>
                <a:cxn ang="0">
                  <a:pos x="28" y="146"/>
                </a:cxn>
                <a:cxn ang="0">
                  <a:pos x="18" y="163"/>
                </a:cxn>
                <a:cxn ang="0">
                  <a:pos x="15" y="152"/>
                </a:cxn>
                <a:cxn ang="0">
                  <a:pos x="24" y="141"/>
                </a:cxn>
                <a:cxn ang="0">
                  <a:pos x="19" y="133"/>
                </a:cxn>
                <a:cxn ang="0">
                  <a:pos x="6" y="147"/>
                </a:cxn>
                <a:cxn ang="0">
                  <a:pos x="8" y="163"/>
                </a:cxn>
                <a:cxn ang="0">
                  <a:pos x="2" y="177"/>
                </a:cxn>
              </a:cxnLst>
              <a:rect l="0" t="0" r="r" b="b"/>
              <a:pathLst>
                <a:path w="263" h="333">
                  <a:moveTo>
                    <a:pt x="10" y="176"/>
                  </a:moveTo>
                  <a:cubicBezTo>
                    <a:pt x="12" y="177"/>
                    <a:pt x="17" y="180"/>
                    <a:pt x="18" y="182"/>
                  </a:cubicBezTo>
                  <a:cubicBezTo>
                    <a:pt x="19" y="182"/>
                    <a:pt x="20" y="185"/>
                    <a:pt x="21" y="186"/>
                  </a:cubicBezTo>
                  <a:cubicBezTo>
                    <a:pt x="23" y="187"/>
                    <a:pt x="26" y="187"/>
                    <a:pt x="28" y="187"/>
                  </a:cubicBezTo>
                  <a:cubicBezTo>
                    <a:pt x="30" y="186"/>
                    <a:pt x="32" y="184"/>
                    <a:pt x="33" y="184"/>
                  </a:cubicBezTo>
                  <a:cubicBezTo>
                    <a:pt x="34" y="184"/>
                    <a:pt x="36" y="185"/>
                    <a:pt x="36" y="186"/>
                  </a:cubicBezTo>
                  <a:cubicBezTo>
                    <a:pt x="37" y="186"/>
                    <a:pt x="36" y="189"/>
                    <a:pt x="37" y="189"/>
                  </a:cubicBezTo>
                  <a:cubicBezTo>
                    <a:pt x="39" y="191"/>
                    <a:pt x="44" y="189"/>
                    <a:pt x="46" y="190"/>
                  </a:cubicBezTo>
                  <a:cubicBezTo>
                    <a:pt x="47" y="191"/>
                    <a:pt x="47" y="194"/>
                    <a:pt x="49" y="195"/>
                  </a:cubicBezTo>
                  <a:cubicBezTo>
                    <a:pt x="50" y="195"/>
                    <a:pt x="53" y="193"/>
                    <a:pt x="54" y="194"/>
                  </a:cubicBezTo>
                  <a:cubicBezTo>
                    <a:pt x="56" y="195"/>
                    <a:pt x="56" y="199"/>
                    <a:pt x="57" y="199"/>
                  </a:cubicBezTo>
                  <a:cubicBezTo>
                    <a:pt x="61" y="201"/>
                    <a:pt x="71" y="194"/>
                    <a:pt x="75" y="195"/>
                  </a:cubicBezTo>
                  <a:cubicBezTo>
                    <a:pt x="77" y="196"/>
                    <a:pt x="79" y="200"/>
                    <a:pt x="81" y="200"/>
                  </a:cubicBezTo>
                  <a:cubicBezTo>
                    <a:pt x="85" y="201"/>
                    <a:pt x="91" y="194"/>
                    <a:pt x="95" y="194"/>
                  </a:cubicBezTo>
                  <a:cubicBezTo>
                    <a:pt x="97" y="194"/>
                    <a:pt x="101" y="195"/>
                    <a:pt x="102" y="196"/>
                  </a:cubicBezTo>
                  <a:cubicBezTo>
                    <a:pt x="103" y="197"/>
                    <a:pt x="102" y="200"/>
                    <a:pt x="102" y="201"/>
                  </a:cubicBezTo>
                  <a:cubicBezTo>
                    <a:pt x="102" y="202"/>
                    <a:pt x="99" y="204"/>
                    <a:pt x="99" y="206"/>
                  </a:cubicBezTo>
                  <a:cubicBezTo>
                    <a:pt x="99" y="209"/>
                    <a:pt x="104" y="213"/>
                    <a:pt x="106" y="215"/>
                  </a:cubicBezTo>
                  <a:cubicBezTo>
                    <a:pt x="108" y="216"/>
                    <a:pt x="112" y="216"/>
                    <a:pt x="114" y="217"/>
                  </a:cubicBezTo>
                  <a:cubicBezTo>
                    <a:pt x="115" y="218"/>
                    <a:pt x="117" y="220"/>
                    <a:pt x="117" y="221"/>
                  </a:cubicBezTo>
                  <a:cubicBezTo>
                    <a:pt x="117" y="222"/>
                    <a:pt x="116" y="224"/>
                    <a:pt x="116" y="226"/>
                  </a:cubicBezTo>
                  <a:cubicBezTo>
                    <a:pt x="116" y="228"/>
                    <a:pt x="119" y="233"/>
                    <a:pt x="121" y="234"/>
                  </a:cubicBezTo>
                  <a:cubicBezTo>
                    <a:pt x="122" y="234"/>
                    <a:pt x="123" y="233"/>
                    <a:pt x="124" y="234"/>
                  </a:cubicBezTo>
                  <a:cubicBezTo>
                    <a:pt x="125" y="234"/>
                    <a:pt x="126" y="235"/>
                    <a:pt x="126" y="236"/>
                  </a:cubicBezTo>
                  <a:cubicBezTo>
                    <a:pt x="126" y="237"/>
                    <a:pt x="125" y="240"/>
                    <a:pt x="125" y="241"/>
                  </a:cubicBezTo>
                  <a:cubicBezTo>
                    <a:pt x="126" y="245"/>
                    <a:pt x="129" y="252"/>
                    <a:pt x="132" y="253"/>
                  </a:cubicBezTo>
                  <a:cubicBezTo>
                    <a:pt x="134" y="253"/>
                    <a:pt x="136" y="249"/>
                    <a:pt x="138" y="250"/>
                  </a:cubicBezTo>
                  <a:cubicBezTo>
                    <a:pt x="139" y="251"/>
                    <a:pt x="138" y="253"/>
                    <a:pt x="138" y="254"/>
                  </a:cubicBezTo>
                  <a:cubicBezTo>
                    <a:pt x="139" y="256"/>
                    <a:pt x="142" y="257"/>
                    <a:pt x="143" y="258"/>
                  </a:cubicBezTo>
                  <a:cubicBezTo>
                    <a:pt x="143" y="260"/>
                    <a:pt x="140" y="264"/>
                    <a:pt x="140" y="266"/>
                  </a:cubicBezTo>
                  <a:cubicBezTo>
                    <a:pt x="141" y="271"/>
                    <a:pt x="147" y="278"/>
                    <a:pt x="148" y="282"/>
                  </a:cubicBezTo>
                  <a:cubicBezTo>
                    <a:pt x="150" y="288"/>
                    <a:pt x="150" y="299"/>
                    <a:pt x="152" y="304"/>
                  </a:cubicBezTo>
                  <a:cubicBezTo>
                    <a:pt x="153" y="306"/>
                    <a:pt x="155" y="312"/>
                    <a:pt x="157" y="314"/>
                  </a:cubicBezTo>
                  <a:cubicBezTo>
                    <a:pt x="161" y="316"/>
                    <a:pt x="171" y="314"/>
                    <a:pt x="175" y="316"/>
                  </a:cubicBezTo>
                  <a:cubicBezTo>
                    <a:pt x="177" y="317"/>
                    <a:pt x="180" y="322"/>
                    <a:pt x="180" y="322"/>
                  </a:cubicBezTo>
                  <a:cubicBezTo>
                    <a:pt x="200" y="333"/>
                    <a:pt x="200" y="333"/>
                    <a:pt x="200" y="333"/>
                  </a:cubicBezTo>
                  <a:cubicBezTo>
                    <a:pt x="200" y="333"/>
                    <a:pt x="203" y="330"/>
                    <a:pt x="204" y="330"/>
                  </a:cubicBezTo>
                  <a:cubicBezTo>
                    <a:pt x="205" y="330"/>
                    <a:pt x="208" y="331"/>
                    <a:pt x="209" y="331"/>
                  </a:cubicBezTo>
                  <a:cubicBezTo>
                    <a:pt x="211" y="331"/>
                    <a:pt x="216" y="331"/>
                    <a:pt x="218" y="330"/>
                  </a:cubicBezTo>
                  <a:cubicBezTo>
                    <a:pt x="221" y="329"/>
                    <a:pt x="227" y="324"/>
                    <a:pt x="228" y="321"/>
                  </a:cubicBezTo>
                  <a:cubicBezTo>
                    <a:pt x="228" y="320"/>
                    <a:pt x="227" y="319"/>
                    <a:pt x="227" y="318"/>
                  </a:cubicBezTo>
                  <a:cubicBezTo>
                    <a:pt x="226" y="317"/>
                    <a:pt x="223" y="315"/>
                    <a:pt x="222" y="314"/>
                  </a:cubicBezTo>
                  <a:cubicBezTo>
                    <a:pt x="221" y="312"/>
                    <a:pt x="221" y="309"/>
                    <a:pt x="221" y="308"/>
                  </a:cubicBezTo>
                  <a:cubicBezTo>
                    <a:pt x="221" y="306"/>
                    <a:pt x="225" y="303"/>
                    <a:pt x="226" y="302"/>
                  </a:cubicBezTo>
                  <a:cubicBezTo>
                    <a:pt x="227" y="300"/>
                    <a:pt x="229" y="294"/>
                    <a:pt x="231" y="292"/>
                  </a:cubicBezTo>
                  <a:cubicBezTo>
                    <a:pt x="232" y="291"/>
                    <a:pt x="234" y="291"/>
                    <a:pt x="235" y="290"/>
                  </a:cubicBezTo>
                  <a:cubicBezTo>
                    <a:pt x="236" y="290"/>
                    <a:pt x="238" y="291"/>
                    <a:pt x="239" y="291"/>
                  </a:cubicBezTo>
                  <a:cubicBezTo>
                    <a:pt x="241" y="293"/>
                    <a:pt x="243" y="299"/>
                    <a:pt x="245" y="301"/>
                  </a:cubicBezTo>
                  <a:cubicBezTo>
                    <a:pt x="246" y="302"/>
                    <a:pt x="250" y="302"/>
                    <a:pt x="252" y="302"/>
                  </a:cubicBezTo>
                  <a:cubicBezTo>
                    <a:pt x="253" y="302"/>
                    <a:pt x="256" y="301"/>
                    <a:pt x="257" y="300"/>
                  </a:cubicBezTo>
                  <a:cubicBezTo>
                    <a:pt x="258" y="298"/>
                    <a:pt x="256" y="294"/>
                    <a:pt x="256" y="293"/>
                  </a:cubicBezTo>
                  <a:cubicBezTo>
                    <a:pt x="257" y="290"/>
                    <a:pt x="261" y="285"/>
                    <a:pt x="262" y="282"/>
                  </a:cubicBezTo>
                  <a:cubicBezTo>
                    <a:pt x="263" y="278"/>
                    <a:pt x="262" y="271"/>
                    <a:pt x="261" y="268"/>
                  </a:cubicBezTo>
                  <a:cubicBezTo>
                    <a:pt x="260" y="266"/>
                    <a:pt x="256" y="264"/>
                    <a:pt x="256" y="262"/>
                  </a:cubicBezTo>
                  <a:cubicBezTo>
                    <a:pt x="255" y="260"/>
                    <a:pt x="257" y="256"/>
                    <a:pt x="257" y="254"/>
                  </a:cubicBezTo>
                  <a:cubicBezTo>
                    <a:pt x="256" y="252"/>
                    <a:pt x="253" y="248"/>
                    <a:pt x="253" y="248"/>
                  </a:cubicBezTo>
                  <a:cubicBezTo>
                    <a:pt x="253" y="248"/>
                    <a:pt x="250" y="251"/>
                    <a:pt x="248" y="251"/>
                  </a:cubicBezTo>
                  <a:cubicBezTo>
                    <a:pt x="247" y="252"/>
                    <a:pt x="245" y="252"/>
                    <a:pt x="244" y="252"/>
                  </a:cubicBezTo>
                  <a:cubicBezTo>
                    <a:pt x="243" y="251"/>
                    <a:pt x="241" y="250"/>
                    <a:pt x="241" y="249"/>
                  </a:cubicBezTo>
                  <a:cubicBezTo>
                    <a:pt x="238" y="246"/>
                    <a:pt x="236" y="238"/>
                    <a:pt x="235" y="235"/>
                  </a:cubicBezTo>
                  <a:cubicBezTo>
                    <a:pt x="235" y="233"/>
                    <a:pt x="234" y="229"/>
                    <a:pt x="235" y="228"/>
                  </a:cubicBezTo>
                  <a:cubicBezTo>
                    <a:pt x="236" y="226"/>
                    <a:pt x="240" y="226"/>
                    <a:pt x="242" y="225"/>
                  </a:cubicBezTo>
                  <a:cubicBezTo>
                    <a:pt x="244" y="222"/>
                    <a:pt x="244" y="215"/>
                    <a:pt x="243" y="212"/>
                  </a:cubicBezTo>
                  <a:cubicBezTo>
                    <a:pt x="243" y="210"/>
                    <a:pt x="240" y="206"/>
                    <a:pt x="240" y="204"/>
                  </a:cubicBezTo>
                  <a:cubicBezTo>
                    <a:pt x="239" y="203"/>
                    <a:pt x="239" y="199"/>
                    <a:pt x="239" y="198"/>
                  </a:cubicBezTo>
                  <a:cubicBezTo>
                    <a:pt x="241" y="195"/>
                    <a:pt x="247" y="192"/>
                    <a:pt x="248" y="189"/>
                  </a:cubicBezTo>
                  <a:cubicBezTo>
                    <a:pt x="250" y="186"/>
                    <a:pt x="253" y="179"/>
                    <a:pt x="254" y="175"/>
                  </a:cubicBezTo>
                  <a:cubicBezTo>
                    <a:pt x="254" y="175"/>
                    <a:pt x="254" y="173"/>
                    <a:pt x="254" y="173"/>
                  </a:cubicBezTo>
                  <a:cubicBezTo>
                    <a:pt x="253" y="168"/>
                    <a:pt x="247" y="159"/>
                    <a:pt x="243" y="156"/>
                  </a:cubicBezTo>
                  <a:cubicBezTo>
                    <a:pt x="241" y="154"/>
                    <a:pt x="237" y="151"/>
                    <a:pt x="235" y="151"/>
                  </a:cubicBezTo>
                  <a:cubicBezTo>
                    <a:pt x="234" y="150"/>
                    <a:pt x="230" y="152"/>
                    <a:pt x="229" y="153"/>
                  </a:cubicBezTo>
                  <a:cubicBezTo>
                    <a:pt x="228" y="154"/>
                    <a:pt x="228" y="157"/>
                    <a:pt x="226" y="158"/>
                  </a:cubicBezTo>
                  <a:cubicBezTo>
                    <a:pt x="226" y="159"/>
                    <a:pt x="224" y="159"/>
                    <a:pt x="224" y="158"/>
                  </a:cubicBezTo>
                  <a:cubicBezTo>
                    <a:pt x="222" y="158"/>
                    <a:pt x="220" y="154"/>
                    <a:pt x="218" y="153"/>
                  </a:cubicBezTo>
                  <a:cubicBezTo>
                    <a:pt x="216" y="152"/>
                    <a:pt x="211" y="151"/>
                    <a:pt x="209" y="149"/>
                  </a:cubicBezTo>
                  <a:cubicBezTo>
                    <a:pt x="204" y="145"/>
                    <a:pt x="198" y="134"/>
                    <a:pt x="196" y="128"/>
                  </a:cubicBezTo>
                  <a:cubicBezTo>
                    <a:pt x="193" y="122"/>
                    <a:pt x="193" y="105"/>
                    <a:pt x="189" y="100"/>
                  </a:cubicBezTo>
                  <a:cubicBezTo>
                    <a:pt x="188" y="98"/>
                    <a:pt x="184" y="98"/>
                    <a:pt x="182" y="97"/>
                  </a:cubicBezTo>
                  <a:cubicBezTo>
                    <a:pt x="181" y="96"/>
                    <a:pt x="179" y="95"/>
                    <a:pt x="179" y="93"/>
                  </a:cubicBezTo>
                  <a:cubicBezTo>
                    <a:pt x="179" y="92"/>
                    <a:pt x="179" y="90"/>
                    <a:pt x="180" y="89"/>
                  </a:cubicBezTo>
                  <a:cubicBezTo>
                    <a:pt x="181" y="88"/>
                    <a:pt x="184" y="88"/>
                    <a:pt x="185" y="87"/>
                  </a:cubicBezTo>
                  <a:cubicBezTo>
                    <a:pt x="186" y="86"/>
                    <a:pt x="187" y="84"/>
                    <a:pt x="187" y="83"/>
                  </a:cubicBezTo>
                  <a:cubicBezTo>
                    <a:pt x="188" y="77"/>
                    <a:pt x="185" y="66"/>
                    <a:pt x="183" y="61"/>
                  </a:cubicBezTo>
                  <a:cubicBezTo>
                    <a:pt x="180" y="50"/>
                    <a:pt x="169" y="31"/>
                    <a:pt x="164" y="21"/>
                  </a:cubicBezTo>
                  <a:cubicBezTo>
                    <a:pt x="161" y="17"/>
                    <a:pt x="157" y="9"/>
                    <a:pt x="153" y="6"/>
                  </a:cubicBezTo>
                  <a:cubicBezTo>
                    <a:pt x="151" y="4"/>
                    <a:pt x="146" y="3"/>
                    <a:pt x="143" y="2"/>
                  </a:cubicBezTo>
                  <a:cubicBezTo>
                    <a:pt x="140" y="1"/>
                    <a:pt x="135" y="0"/>
                    <a:pt x="132" y="1"/>
                  </a:cubicBezTo>
                  <a:cubicBezTo>
                    <a:pt x="127" y="3"/>
                    <a:pt x="119" y="11"/>
                    <a:pt x="115" y="15"/>
                  </a:cubicBezTo>
                  <a:cubicBezTo>
                    <a:pt x="113" y="16"/>
                    <a:pt x="112" y="21"/>
                    <a:pt x="110" y="22"/>
                  </a:cubicBezTo>
                  <a:cubicBezTo>
                    <a:pt x="106" y="27"/>
                    <a:pt x="97" y="36"/>
                    <a:pt x="91" y="39"/>
                  </a:cubicBezTo>
                  <a:cubicBezTo>
                    <a:pt x="87" y="40"/>
                    <a:pt x="76" y="36"/>
                    <a:pt x="73" y="39"/>
                  </a:cubicBezTo>
                  <a:cubicBezTo>
                    <a:pt x="71" y="42"/>
                    <a:pt x="75" y="51"/>
                    <a:pt x="73" y="54"/>
                  </a:cubicBezTo>
                  <a:cubicBezTo>
                    <a:pt x="73" y="55"/>
                    <a:pt x="71" y="56"/>
                    <a:pt x="70" y="57"/>
                  </a:cubicBezTo>
                  <a:cubicBezTo>
                    <a:pt x="69" y="57"/>
                    <a:pt x="65" y="54"/>
                    <a:pt x="63" y="55"/>
                  </a:cubicBezTo>
                  <a:cubicBezTo>
                    <a:pt x="60" y="57"/>
                    <a:pt x="59" y="65"/>
                    <a:pt x="60" y="69"/>
                  </a:cubicBezTo>
                  <a:cubicBezTo>
                    <a:pt x="60" y="70"/>
                    <a:pt x="62" y="72"/>
                    <a:pt x="63" y="73"/>
                  </a:cubicBezTo>
                  <a:cubicBezTo>
                    <a:pt x="65" y="76"/>
                    <a:pt x="73" y="77"/>
                    <a:pt x="76" y="79"/>
                  </a:cubicBezTo>
                  <a:cubicBezTo>
                    <a:pt x="78" y="80"/>
                    <a:pt x="81" y="84"/>
                    <a:pt x="81" y="86"/>
                  </a:cubicBezTo>
                  <a:cubicBezTo>
                    <a:pt x="80" y="88"/>
                    <a:pt x="76" y="91"/>
                    <a:pt x="76" y="93"/>
                  </a:cubicBezTo>
                  <a:cubicBezTo>
                    <a:pt x="76" y="94"/>
                    <a:pt x="77" y="97"/>
                    <a:pt x="77" y="98"/>
                  </a:cubicBezTo>
                  <a:cubicBezTo>
                    <a:pt x="76" y="100"/>
                    <a:pt x="74" y="104"/>
                    <a:pt x="73" y="106"/>
                  </a:cubicBezTo>
                  <a:cubicBezTo>
                    <a:pt x="71" y="107"/>
                    <a:pt x="67" y="109"/>
                    <a:pt x="65" y="109"/>
                  </a:cubicBezTo>
                  <a:cubicBezTo>
                    <a:pt x="62" y="109"/>
                    <a:pt x="56" y="106"/>
                    <a:pt x="53" y="107"/>
                  </a:cubicBezTo>
                  <a:cubicBezTo>
                    <a:pt x="50" y="107"/>
                    <a:pt x="45" y="110"/>
                    <a:pt x="44" y="112"/>
                  </a:cubicBezTo>
                  <a:cubicBezTo>
                    <a:pt x="42" y="114"/>
                    <a:pt x="43" y="120"/>
                    <a:pt x="42" y="122"/>
                  </a:cubicBezTo>
                  <a:cubicBezTo>
                    <a:pt x="40" y="123"/>
                    <a:pt x="35" y="123"/>
                    <a:pt x="34" y="125"/>
                  </a:cubicBezTo>
                  <a:cubicBezTo>
                    <a:pt x="33" y="126"/>
                    <a:pt x="33" y="130"/>
                    <a:pt x="34" y="132"/>
                  </a:cubicBezTo>
                  <a:cubicBezTo>
                    <a:pt x="35" y="133"/>
                    <a:pt x="37" y="132"/>
                    <a:pt x="38" y="133"/>
                  </a:cubicBezTo>
                  <a:cubicBezTo>
                    <a:pt x="39" y="134"/>
                    <a:pt x="41" y="138"/>
                    <a:pt x="40" y="140"/>
                  </a:cubicBezTo>
                  <a:cubicBezTo>
                    <a:pt x="39" y="143"/>
                    <a:pt x="31" y="143"/>
                    <a:pt x="28" y="146"/>
                  </a:cubicBezTo>
                  <a:cubicBezTo>
                    <a:pt x="26" y="149"/>
                    <a:pt x="25" y="159"/>
                    <a:pt x="22" y="162"/>
                  </a:cubicBezTo>
                  <a:cubicBezTo>
                    <a:pt x="21" y="163"/>
                    <a:pt x="19" y="163"/>
                    <a:pt x="18" y="163"/>
                  </a:cubicBezTo>
                  <a:cubicBezTo>
                    <a:pt x="16" y="162"/>
                    <a:pt x="14" y="160"/>
                    <a:pt x="13" y="158"/>
                  </a:cubicBezTo>
                  <a:cubicBezTo>
                    <a:pt x="13" y="156"/>
                    <a:pt x="14" y="153"/>
                    <a:pt x="15" y="152"/>
                  </a:cubicBezTo>
                  <a:cubicBezTo>
                    <a:pt x="16" y="150"/>
                    <a:pt x="19" y="149"/>
                    <a:pt x="21" y="148"/>
                  </a:cubicBezTo>
                  <a:cubicBezTo>
                    <a:pt x="22" y="147"/>
                    <a:pt x="24" y="143"/>
                    <a:pt x="24" y="141"/>
                  </a:cubicBezTo>
                  <a:cubicBezTo>
                    <a:pt x="25" y="140"/>
                    <a:pt x="25" y="136"/>
                    <a:pt x="24" y="135"/>
                  </a:cubicBezTo>
                  <a:cubicBezTo>
                    <a:pt x="23" y="134"/>
                    <a:pt x="20" y="133"/>
                    <a:pt x="19" y="133"/>
                  </a:cubicBezTo>
                  <a:cubicBezTo>
                    <a:pt x="15" y="133"/>
                    <a:pt x="7" y="137"/>
                    <a:pt x="6" y="141"/>
                  </a:cubicBezTo>
                  <a:cubicBezTo>
                    <a:pt x="5" y="142"/>
                    <a:pt x="6" y="145"/>
                    <a:pt x="6" y="147"/>
                  </a:cubicBezTo>
                  <a:cubicBezTo>
                    <a:pt x="6" y="150"/>
                    <a:pt x="10" y="155"/>
                    <a:pt x="10" y="158"/>
                  </a:cubicBezTo>
                  <a:cubicBezTo>
                    <a:pt x="10" y="159"/>
                    <a:pt x="9" y="162"/>
                    <a:pt x="8" y="163"/>
                  </a:cubicBezTo>
                  <a:cubicBezTo>
                    <a:pt x="7" y="165"/>
                    <a:pt x="1" y="166"/>
                    <a:pt x="1" y="166"/>
                  </a:cubicBezTo>
                  <a:cubicBezTo>
                    <a:pt x="1" y="166"/>
                    <a:pt x="0" y="175"/>
                    <a:pt x="2" y="177"/>
                  </a:cubicBezTo>
                  <a:cubicBezTo>
                    <a:pt x="4" y="178"/>
                    <a:pt x="8" y="176"/>
                    <a:pt x="10" y="176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241">
              <a:extLst>
                <a:ext uri="{FF2B5EF4-FFF2-40B4-BE49-F238E27FC236}">
                  <a16:creationId xmlns:a16="http://schemas.microsoft.com/office/drawing/2014/main" xmlns="" id="{54AE8B8C-36AE-47B2-94B1-92C4D50B3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025" y="2774950"/>
              <a:ext cx="649288" cy="490538"/>
            </a:xfrm>
            <a:custGeom>
              <a:avLst/>
              <a:gdLst/>
              <a:ahLst/>
              <a:cxnLst>
                <a:cxn ang="0">
                  <a:pos x="260" y="2"/>
                </a:cxn>
                <a:cxn ang="0">
                  <a:pos x="244" y="23"/>
                </a:cxn>
                <a:cxn ang="0">
                  <a:pos x="235" y="41"/>
                </a:cxn>
                <a:cxn ang="0">
                  <a:pos x="219" y="43"/>
                </a:cxn>
                <a:cxn ang="0">
                  <a:pos x="210" y="43"/>
                </a:cxn>
                <a:cxn ang="0">
                  <a:pos x="200" y="48"/>
                </a:cxn>
                <a:cxn ang="0">
                  <a:pos x="194" y="58"/>
                </a:cxn>
                <a:cxn ang="0">
                  <a:pos x="186" y="57"/>
                </a:cxn>
                <a:cxn ang="0">
                  <a:pos x="171" y="70"/>
                </a:cxn>
                <a:cxn ang="0">
                  <a:pos x="169" y="76"/>
                </a:cxn>
                <a:cxn ang="0">
                  <a:pos x="155" y="72"/>
                </a:cxn>
                <a:cxn ang="0">
                  <a:pos x="161" y="88"/>
                </a:cxn>
                <a:cxn ang="0">
                  <a:pos x="165" y="99"/>
                </a:cxn>
                <a:cxn ang="0">
                  <a:pos x="152" y="104"/>
                </a:cxn>
                <a:cxn ang="0">
                  <a:pos x="148" y="111"/>
                </a:cxn>
                <a:cxn ang="0">
                  <a:pos x="132" y="125"/>
                </a:cxn>
                <a:cxn ang="0">
                  <a:pos x="125" y="135"/>
                </a:cxn>
                <a:cxn ang="0">
                  <a:pos x="100" y="139"/>
                </a:cxn>
                <a:cxn ang="0">
                  <a:pos x="72" y="134"/>
                </a:cxn>
                <a:cxn ang="0">
                  <a:pos x="27" y="123"/>
                </a:cxn>
                <a:cxn ang="0">
                  <a:pos x="6" y="152"/>
                </a:cxn>
                <a:cxn ang="0">
                  <a:pos x="7" y="196"/>
                </a:cxn>
                <a:cxn ang="0">
                  <a:pos x="13" y="216"/>
                </a:cxn>
                <a:cxn ang="0">
                  <a:pos x="13" y="235"/>
                </a:cxn>
                <a:cxn ang="0">
                  <a:pos x="41" y="243"/>
                </a:cxn>
                <a:cxn ang="0">
                  <a:pos x="85" y="244"/>
                </a:cxn>
                <a:cxn ang="0">
                  <a:pos x="111" y="227"/>
                </a:cxn>
                <a:cxn ang="0">
                  <a:pos x="123" y="232"/>
                </a:cxn>
                <a:cxn ang="0">
                  <a:pos x="142" y="278"/>
                </a:cxn>
                <a:cxn ang="0">
                  <a:pos x="150" y="271"/>
                </a:cxn>
                <a:cxn ang="0">
                  <a:pos x="164" y="284"/>
                </a:cxn>
                <a:cxn ang="0">
                  <a:pos x="180" y="283"/>
                </a:cxn>
                <a:cxn ang="0">
                  <a:pos x="244" y="256"/>
                </a:cxn>
                <a:cxn ang="0">
                  <a:pos x="269" y="249"/>
                </a:cxn>
                <a:cxn ang="0">
                  <a:pos x="275" y="237"/>
                </a:cxn>
                <a:cxn ang="0">
                  <a:pos x="288" y="231"/>
                </a:cxn>
                <a:cxn ang="0">
                  <a:pos x="303" y="229"/>
                </a:cxn>
                <a:cxn ang="0">
                  <a:pos x="324" y="208"/>
                </a:cxn>
                <a:cxn ang="0">
                  <a:pos x="339" y="193"/>
                </a:cxn>
                <a:cxn ang="0">
                  <a:pos x="348" y="157"/>
                </a:cxn>
                <a:cxn ang="0">
                  <a:pos x="361" y="154"/>
                </a:cxn>
                <a:cxn ang="0">
                  <a:pos x="367" y="146"/>
                </a:cxn>
                <a:cxn ang="0">
                  <a:pos x="375" y="127"/>
                </a:cxn>
                <a:cxn ang="0">
                  <a:pos x="381" y="112"/>
                </a:cxn>
                <a:cxn ang="0">
                  <a:pos x="370" y="97"/>
                </a:cxn>
                <a:cxn ang="0">
                  <a:pos x="357" y="104"/>
                </a:cxn>
                <a:cxn ang="0">
                  <a:pos x="336" y="104"/>
                </a:cxn>
                <a:cxn ang="0">
                  <a:pos x="322" y="92"/>
                </a:cxn>
                <a:cxn ang="0">
                  <a:pos x="302" y="78"/>
                </a:cxn>
                <a:cxn ang="0">
                  <a:pos x="293" y="66"/>
                </a:cxn>
                <a:cxn ang="0">
                  <a:pos x="290" y="44"/>
                </a:cxn>
                <a:cxn ang="0">
                  <a:pos x="279" y="24"/>
                </a:cxn>
              </a:cxnLst>
              <a:rect l="0" t="0" r="r" b="b"/>
              <a:pathLst>
                <a:path w="382" h="289">
                  <a:moveTo>
                    <a:pt x="277" y="9"/>
                  </a:moveTo>
                  <a:cubicBezTo>
                    <a:pt x="276" y="6"/>
                    <a:pt x="273" y="2"/>
                    <a:pt x="270" y="1"/>
                  </a:cubicBezTo>
                  <a:cubicBezTo>
                    <a:pt x="268" y="0"/>
                    <a:pt x="262" y="0"/>
                    <a:pt x="260" y="2"/>
                  </a:cubicBezTo>
                  <a:cubicBezTo>
                    <a:pt x="258" y="3"/>
                    <a:pt x="258" y="8"/>
                    <a:pt x="257" y="9"/>
                  </a:cubicBezTo>
                  <a:cubicBezTo>
                    <a:pt x="254" y="12"/>
                    <a:pt x="242" y="15"/>
                    <a:pt x="242" y="15"/>
                  </a:cubicBezTo>
                  <a:cubicBezTo>
                    <a:pt x="242" y="15"/>
                    <a:pt x="244" y="21"/>
                    <a:pt x="244" y="23"/>
                  </a:cubicBezTo>
                  <a:cubicBezTo>
                    <a:pt x="244" y="26"/>
                    <a:pt x="243" y="31"/>
                    <a:pt x="241" y="34"/>
                  </a:cubicBezTo>
                  <a:cubicBezTo>
                    <a:pt x="240" y="35"/>
                    <a:pt x="237" y="35"/>
                    <a:pt x="236" y="36"/>
                  </a:cubicBezTo>
                  <a:cubicBezTo>
                    <a:pt x="235" y="37"/>
                    <a:pt x="236" y="41"/>
                    <a:pt x="235" y="41"/>
                  </a:cubicBezTo>
                  <a:cubicBezTo>
                    <a:pt x="233" y="42"/>
                    <a:pt x="230" y="40"/>
                    <a:pt x="229" y="41"/>
                  </a:cubicBezTo>
                  <a:cubicBezTo>
                    <a:pt x="227" y="41"/>
                    <a:pt x="227" y="46"/>
                    <a:pt x="225" y="46"/>
                  </a:cubicBezTo>
                  <a:cubicBezTo>
                    <a:pt x="224" y="46"/>
                    <a:pt x="220" y="44"/>
                    <a:pt x="219" y="43"/>
                  </a:cubicBezTo>
                  <a:cubicBezTo>
                    <a:pt x="219" y="42"/>
                    <a:pt x="218" y="40"/>
                    <a:pt x="217" y="39"/>
                  </a:cubicBezTo>
                  <a:cubicBezTo>
                    <a:pt x="216" y="39"/>
                    <a:pt x="213" y="39"/>
                    <a:pt x="212" y="40"/>
                  </a:cubicBezTo>
                  <a:cubicBezTo>
                    <a:pt x="211" y="40"/>
                    <a:pt x="211" y="42"/>
                    <a:pt x="210" y="43"/>
                  </a:cubicBezTo>
                  <a:cubicBezTo>
                    <a:pt x="210" y="44"/>
                    <a:pt x="210" y="46"/>
                    <a:pt x="210" y="47"/>
                  </a:cubicBezTo>
                  <a:cubicBezTo>
                    <a:pt x="209" y="48"/>
                    <a:pt x="207" y="49"/>
                    <a:pt x="205" y="49"/>
                  </a:cubicBezTo>
                  <a:cubicBezTo>
                    <a:pt x="204" y="49"/>
                    <a:pt x="202" y="48"/>
                    <a:pt x="200" y="48"/>
                  </a:cubicBezTo>
                  <a:cubicBezTo>
                    <a:pt x="199" y="48"/>
                    <a:pt x="198" y="50"/>
                    <a:pt x="197" y="50"/>
                  </a:cubicBezTo>
                  <a:cubicBezTo>
                    <a:pt x="197" y="52"/>
                    <a:pt x="197" y="55"/>
                    <a:pt x="197" y="56"/>
                  </a:cubicBezTo>
                  <a:cubicBezTo>
                    <a:pt x="196" y="57"/>
                    <a:pt x="195" y="58"/>
                    <a:pt x="194" y="58"/>
                  </a:cubicBezTo>
                  <a:cubicBezTo>
                    <a:pt x="193" y="58"/>
                    <a:pt x="192" y="56"/>
                    <a:pt x="191" y="56"/>
                  </a:cubicBezTo>
                  <a:cubicBezTo>
                    <a:pt x="190" y="55"/>
                    <a:pt x="189" y="52"/>
                    <a:pt x="188" y="53"/>
                  </a:cubicBezTo>
                  <a:cubicBezTo>
                    <a:pt x="187" y="53"/>
                    <a:pt x="187" y="56"/>
                    <a:pt x="186" y="57"/>
                  </a:cubicBezTo>
                  <a:cubicBezTo>
                    <a:pt x="185" y="57"/>
                    <a:pt x="182" y="57"/>
                    <a:pt x="181" y="57"/>
                  </a:cubicBezTo>
                  <a:cubicBezTo>
                    <a:pt x="179" y="59"/>
                    <a:pt x="180" y="64"/>
                    <a:pt x="179" y="65"/>
                  </a:cubicBezTo>
                  <a:cubicBezTo>
                    <a:pt x="177" y="67"/>
                    <a:pt x="173" y="70"/>
                    <a:pt x="171" y="70"/>
                  </a:cubicBezTo>
                  <a:cubicBezTo>
                    <a:pt x="170" y="70"/>
                    <a:pt x="168" y="68"/>
                    <a:pt x="167" y="69"/>
                  </a:cubicBezTo>
                  <a:cubicBezTo>
                    <a:pt x="167" y="69"/>
                    <a:pt x="165" y="70"/>
                    <a:pt x="165" y="70"/>
                  </a:cubicBezTo>
                  <a:cubicBezTo>
                    <a:pt x="165" y="72"/>
                    <a:pt x="169" y="75"/>
                    <a:pt x="169" y="76"/>
                  </a:cubicBezTo>
                  <a:cubicBezTo>
                    <a:pt x="169" y="78"/>
                    <a:pt x="167" y="81"/>
                    <a:pt x="166" y="82"/>
                  </a:cubicBezTo>
                  <a:cubicBezTo>
                    <a:pt x="164" y="82"/>
                    <a:pt x="161" y="80"/>
                    <a:pt x="160" y="79"/>
                  </a:cubicBezTo>
                  <a:cubicBezTo>
                    <a:pt x="158" y="78"/>
                    <a:pt x="157" y="73"/>
                    <a:pt x="155" y="72"/>
                  </a:cubicBezTo>
                  <a:cubicBezTo>
                    <a:pt x="153" y="72"/>
                    <a:pt x="150" y="72"/>
                    <a:pt x="149" y="73"/>
                  </a:cubicBezTo>
                  <a:cubicBezTo>
                    <a:pt x="148" y="75"/>
                    <a:pt x="151" y="78"/>
                    <a:pt x="152" y="80"/>
                  </a:cubicBezTo>
                  <a:cubicBezTo>
                    <a:pt x="154" y="82"/>
                    <a:pt x="159" y="86"/>
                    <a:pt x="161" y="88"/>
                  </a:cubicBezTo>
                  <a:cubicBezTo>
                    <a:pt x="162" y="89"/>
                    <a:pt x="163" y="90"/>
                    <a:pt x="163" y="91"/>
                  </a:cubicBezTo>
                  <a:cubicBezTo>
                    <a:pt x="163" y="92"/>
                    <a:pt x="160" y="93"/>
                    <a:pt x="160" y="94"/>
                  </a:cubicBezTo>
                  <a:cubicBezTo>
                    <a:pt x="160" y="96"/>
                    <a:pt x="165" y="97"/>
                    <a:pt x="165" y="99"/>
                  </a:cubicBezTo>
                  <a:cubicBezTo>
                    <a:pt x="166" y="100"/>
                    <a:pt x="164" y="103"/>
                    <a:pt x="164" y="104"/>
                  </a:cubicBezTo>
                  <a:cubicBezTo>
                    <a:pt x="163" y="105"/>
                    <a:pt x="162" y="106"/>
                    <a:pt x="161" y="106"/>
                  </a:cubicBezTo>
                  <a:cubicBezTo>
                    <a:pt x="159" y="106"/>
                    <a:pt x="154" y="104"/>
                    <a:pt x="152" y="104"/>
                  </a:cubicBezTo>
                  <a:cubicBezTo>
                    <a:pt x="151" y="103"/>
                    <a:pt x="148" y="103"/>
                    <a:pt x="147" y="104"/>
                  </a:cubicBezTo>
                  <a:cubicBezTo>
                    <a:pt x="147" y="104"/>
                    <a:pt x="146" y="106"/>
                    <a:pt x="145" y="106"/>
                  </a:cubicBezTo>
                  <a:cubicBezTo>
                    <a:pt x="145" y="108"/>
                    <a:pt x="148" y="110"/>
                    <a:pt x="148" y="111"/>
                  </a:cubicBezTo>
                  <a:cubicBezTo>
                    <a:pt x="148" y="113"/>
                    <a:pt x="144" y="114"/>
                    <a:pt x="143" y="115"/>
                  </a:cubicBezTo>
                  <a:cubicBezTo>
                    <a:pt x="142" y="115"/>
                    <a:pt x="139" y="114"/>
                    <a:pt x="138" y="114"/>
                  </a:cubicBezTo>
                  <a:cubicBezTo>
                    <a:pt x="135" y="116"/>
                    <a:pt x="134" y="123"/>
                    <a:pt x="132" y="125"/>
                  </a:cubicBezTo>
                  <a:cubicBezTo>
                    <a:pt x="131" y="126"/>
                    <a:pt x="127" y="127"/>
                    <a:pt x="126" y="127"/>
                  </a:cubicBezTo>
                  <a:cubicBezTo>
                    <a:pt x="125" y="128"/>
                    <a:pt x="124" y="128"/>
                    <a:pt x="123" y="129"/>
                  </a:cubicBezTo>
                  <a:cubicBezTo>
                    <a:pt x="123" y="130"/>
                    <a:pt x="125" y="134"/>
                    <a:pt x="125" y="135"/>
                  </a:cubicBezTo>
                  <a:cubicBezTo>
                    <a:pt x="125" y="136"/>
                    <a:pt x="125" y="139"/>
                    <a:pt x="124" y="140"/>
                  </a:cubicBezTo>
                  <a:cubicBezTo>
                    <a:pt x="123" y="141"/>
                    <a:pt x="118" y="142"/>
                    <a:pt x="116" y="142"/>
                  </a:cubicBezTo>
                  <a:cubicBezTo>
                    <a:pt x="112" y="142"/>
                    <a:pt x="104" y="138"/>
                    <a:pt x="100" y="139"/>
                  </a:cubicBezTo>
                  <a:cubicBezTo>
                    <a:pt x="97" y="139"/>
                    <a:pt x="92" y="144"/>
                    <a:pt x="89" y="145"/>
                  </a:cubicBezTo>
                  <a:cubicBezTo>
                    <a:pt x="87" y="145"/>
                    <a:pt x="83" y="142"/>
                    <a:pt x="82" y="141"/>
                  </a:cubicBezTo>
                  <a:cubicBezTo>
                    <a:pt x="79" y="140"/>
                    <a:pt x="74" y="135"/>
                    <a:pt x="72" y="134"/>
                  </a:cubicBezTo>
                  <a:cubicBezTo>
                    <a:pt x="66" y="130"/>
                    <a:pt x="52" y="124"/>
                    <a:pt x="45" y="124"/>
                  </a:cubicBezTo>
                  <a:cubicBezTo>
                    <a:pt x="42" y="123"/>
                    <a:pt x="37" y="126"/>
                    <a:pt x="34" y="126"/>
                  </a:cubicBezTo>
                  <a:cubicBezTo>
                    <a:pt x="32" y="126"/>
                    <a:pt x="29" y="123"/>
                    <a:pt x="27" y="123"/>
                  </a:cubicBezTo>
                  <a:cubicBezTo>
                    <a:pt x="23" y="124"/>
                    <a:pt x="13" y="133"/>
                    <a:pt x="13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3"/>
                    <a:pt x="6" y="147"/>
                    <a:pt x="6" y="152"/>
                  </a:cubicBezTo>
                  <a:cubicBezTo>
                    <a:pt x="5" y="158"/>
                    <a:pt x="0" y="170"/>
                    <a:pt x="1" y="176"/>
                  </a:cubicBezTo>
                  <a:cubicBezTo>
                    <a:pt x="2" y="179"/>
                    <a:pt x="5" y="184"/>
                    <a:pt x="6" y="187"/>
                  </a:cubicBezTo>
                  <a:cubicBezTo>
                    <a:pt x="7" y="189"/>
                    <a:pt x="7" y="194"/>
                    <a:pt x="7" y="196"/>
                  </a:cubicBezTo>
                  <a:cubicBezTo>
                    <a:pt x="8" y="198"/>
                    <a:pt x="10" y="202"/>
                    <a:pt x="10" y="204"/>
                  </a:cubicBezTo>
                  <a:cubicBezTo>
                    <a:pt x="10" y="206"/>
                    <a:pt x="8" y="209"/>
                    <a:pt x="8" y="211"/>
                  </a:cubicBezTo>
                  <a:cubicBezTo>
                    <a:pt x="8" y="213"/>
                    <a:pt x="12" y="214"/>
                    <a:pt x="13" y="216"/>
                  </a:cubicBezTo>
                  <a:cubicBezTo>
                    <a:pt x="13" y="218"/>
                    <a:pt x="12" y="222"/>
                    <a:pt x="11" y="223"/>
                  </a:cubicBezTo>
                  <a:cubicBezTo>
                    <a:pt x="10" y="226"/>
                    <a:pt x="4" y="230"/>
                    <a:pt x="4" y="230"/>
                  </a:cubicBezTo>
                  <a:cubicBezTo>
                    <a:pt x="4" y="230"/>
                    <a:pt x="11" y="233"/>
                    <a:pt x="13" y="235"/>
                  </a:cubicBezTo>
                  <a:cubicBezTo>
                    <a:pt x="16" y="237"/>
                    <a:pt x="17" y="244"/>
                    <a:pt x="20" y="246"/>
                  </a:cubicBezTo>
                  <a:cubicBezTo>
                    <a:pt x="23" y="248"/>
                    <a:pt x="29" y="248"/>
                    <a:pt x="32" y="248"/>
                  </a:cubicBezTo>
                  <a:cubicBezTo>
                    <a:pt x="34" y="248"/>
                    <a:pt x="38" y="243"/>
                    <a:pt x="41" y="243"/>
                  </a:cubicBezTo>
                  <a:cubicBezTo>
                    <a:pt x="46" y="242"/>
                    <a:pt x="56" y="248"/>
                    <a:pt x="61" y="249"/>
                  </a:cubicBezTo>
                  <a:cubicBezTo>
                    <a:pt x="65" y="249"/>
                    <a:pt x="74" y="250"/>
                    <a:pt x="78" y="249"/>
                  </a:cubicBezTo>
                  <a:cubicBezTo>
                    <a:pt x="80" y="248"/>
                    <a:pt x="83" y="246"/>
                    <a:pt x="85" y="244"/>
                  </a:cubicBezTo>
                  <a:cubicBezTo>
                    <a:pt x="88" y="241"/>
                    <a:pt x="90" y="232"/>
                    <a:pt x="93" y="230"/>
                  </a:cubicBezTo>
                  <a:cubicBezTo>
                    <a:pt x="96" y="228"/>
                    <a:pt x="103" y="225"/>
                    <a:pt x="106" y="225"/>
                  </a:cubicBezTo>
                  <a:cubicBezTo>
                    <a:pt x="107" y="225"/>
                    <a:pt x="110" y="227"/>
                    <a:pt x="111" y="227"/>
                  </a:cubicBezTo>
                  <a:cubicBezTo>
                    <a:pt x="113" y="227"/>
                    <a:pt x="114" y="224"/>
                    <a:pt x="115" y="223"/>
                  </a:cubicBezTo>
                  <a:cubicBezTo>
                    <a:pt x="117" y="223"/>
                    <a:pt x="121" y="223"/>
                    <a:pt x="123" y="224"/>
                  </a:cubicBezTo>
                  <a:cubicBezTo>
                    <a:pt x="124" y="225"/>
                    <a:pt x="122" y="230"/>
                    <a:pt x="123" y="232"/>
                  </a:cubicBezTo>
                  <a:cubicBezTo>
                    <a:pt x="124" y="234"/>
                    <a:pt x="129" y="236"/>
                    <a:pt x="130" y="238"/>
                  </a:cubicBezTo>
                  <a:cubicBezTo>
                    <a:pt x="134" y="244"/>
                    <a:pt x="132" y="260"/>
                    <a:pt x="135" y="267"/>
                  </a:cubicBezTo>
                  <a:cubicBezTo>
                    <a:pt x="136" y="270"/>
                    <a:pt x="139" y="277"/>
                    <a:pt x="142" y="278"/>
                  </a:cubicBezTo>
                  <a:cubicBezTo>
                    <a:pt x="143" y="278"/>
                    <a:pt x="145" y="276"/>
                    <a:pt x="145" y="275"/>
                  </a:cubicBezTo>
                  <a:cubicBezTo>
                    <a:pt x="146" y="273"/>
                    <a:pt x="145" y="270"/>
                    <a:pt x="146" y="270"/>
                  </a:cubicBezTo>
                  <a:cubicBezTo>
                    <a:pt x="147" y="269"/>
                    <a:pt x="149" y="270"/>
                    <a:pt x="150" y="271"/>
                  </a:cubicBezTo>
                  <a:cubicBezTo>
                    <a:pt x="152" y="272"/>
                    <a:pt x="154" y="275"/>
                    <a:pt x="155" y="277"/>
                  </a:cubicBezTo>
                  <a:cubicBezTo>
                    <a:pt x="155" y="278"/>
                    <a:pt x="154" y="281"/>
                    <a:pt x="155" y="282"/>
                  </a:cubicBezTo>
                  <a:cubicBezTo>
                    <a:pt x="157" y="284"/>
                    <a:pt x="162" y="283"/>
                    <a:pt x="164" y="284"/>
                  </a:cubicBezTo>
                  <a:cubicBezTo>
                    <a:pt x="166" y="285"/>
                    <a:pt x="168" y="289"/>
                    <a:pt x="170" y="289"/>
                  </a:cubicBezTo>
                  <a:cubicBezTo>
                    <a:pt x="172" y="289"/>
                    <a:pt x="173" y="284"/>
                    <a:pt x="175" y="283"/>
                  </a:cubicBezTo>
                  <a:cubicBezTo>
                    <a:pt x="176" y="282"/>
                    <a:pt x="179" y="283"/>
                    <a:pt x="180" y="283"/>
                  </a:cubicBezTo>
                  <a:cubicBezTo>
                    <a:pt x="182" y="283"/>
                    <a:pt x="186" y="285"/>
                    <a:pt x="187" y="285"/>
                  </a:cubicBezTo>
                  <a:cubicBezTo>
                    <a:pt x="202" y="282"/>
                    <a:pt x="225" y="260"/>
                    <a:pt x="239" y="256"/>
                  </a:cubicBezTo>
                  <a:cubicBezTo>
                    <a:pt x="240" y="256"/>
                    <a:pt x="243" y="256"/>
                    <a:pt x="244" y="256"/>
                  </a:cubicBezTo>
                  <a:cubicBezTo>
                    <a:pt x="246" y="255"/>
                    <a:pt x="248" y="253"/>
                    <a:pt x="250" y="252"/>
                  </a:cubicBezTo>
                  <a:cubicBezTo>
                    <a:pt x="252" y="252"/>
                    <a:pt x="256" y="253"/>
                    <a:pt x="258" y="253"/>
                  </a:cubicBezTo>
                  <a:cubicBezTo>
                    <a:pt x="261" y="252"/>
                    <a:pt x="266" y="251"/>
                    <a:pt x="269" y="249"/>
                  </a:cubicBezTo>
                  <a:cubicBezTo>
                    <a:pt x="270" y="248"/>
                    <a:pt x="270" y="245"/>
                    <a:pt x="271" y="245"/>
                  </a:cubicBezTo>
                  <a:cubicBezTo>
                    <a:pt x="271" y="244"/>
                    <a:pt x="273" y="244"/>
                    <a:pt x="273" y="244"/>
                  </a:cubicBezTo>
                  <a:cubicBezTo>
                    <a:pt x="273" y="244"/>
                    <a:pt x="274" y="238"/>
                    <a:pt x="275" y="237"/>
                  </a:cubicBezTo>
                  <a:cubicBezTo>
                    <a:pt x="275" y="236"/>
                    <a:pt x="276" y="235"/>
                    <a:pt x="277" y="234"/>
                  </a:cubicBezTo>
                  <a:cubicBezTo>
                    <a:pt x="278" y="234"/>
                    <a:pt x="282" y="233"/>
                    <a:pt x="284" y="233"/>
                  </a:cubicBezTo>
                  <a:cubicBezTo>
                    <a:pt x="285" y="232"/>
                    <a:pt x="287" y="232"/>
                    <a:pt x="288" y="231"/>
                  </a:cubicBezTo>
                  <a:cubicBezTo>
                    <a:pt x="288" y="230"/>
                    <a:pt x="286" y="227"/>
                    <a:pt x="286" y="226"/>
                  </a:cubicBezTo>
                  <a:cubicBezTo>
                    <a:pt x="288" y="224"/>
                    <a:pt x="292" y="224"/>
                    <a:pt x="294" y="225"/>
                  </a:cubicBezTo>
                  <a:cubicBezTo>
                    <a:pt x="297" y="225"/>
                    <a:pt x="301" y="229"/>
                    <a:pt x="303" y="229"/>
                  </a:cubicBezTo>
                  <a:cubicBezTo>
                    <a:pt x="308" y="229"/>
                    <a:pt x="316" y="225"/>
                    <a:pt x="320" y="222"/>
                  </a:cubicBezTo>
                  <a:cubicBezTo>
                    <a:pt x="321" y="222"/>
                    <a:pt x="323" y="219"/>
                    <a:pt x="323" y="218"/>
                  </a:cubicBezTo>
                  <a:cubicBezTo>
                    <a:pt x="324" y="216"/>
                    <a:pt x="323" y="210"/>
                    <a:pt x="324" y="208"/>
                  </a:cubicBezTo>
                  <a:cubicBezTo>
                    <a:pt x="325" y="206"/>
                    <a:pt x="326" y="202"/>
                    <a:pt x="327" y="201"/>
                  </a:cubicBezTo>
                  <a:cubicBezTo>
                    <a:pt x="330" y="199"/>
                    <a:pt x="337" y="200"/>
                    <a:pt x="339" y="198"/>
                  </a:cubicBezTo>
                  <a:cubicBezTo>
                    <a:pt x="340" y="197"/>
                    <a:pt x="339" y="194"/>
                    <a:pt x="339" y="193"/>
                  </a:cubicBezTo>
                  <a:cubicBezTo>
                    <a:pt x="340" y="189"/>
                    <a:pt x="347" y="184"/>
                    <a:pt x="348" y="180"/>
                  </a:cubicBezTo>
                  <a:cubicBezTo>
                    <a:pt x="349" y="176"/>
                    <a:pt x="344" y="169"/>
                    <a:pt x="345" y="165"/>
                  </a:cubicBezTo>
                  <a:cubicBezTo>
                    <a:pt x="345" y="163"/>
                    <a:pt x="347" y="159"/>
                    <a:pt x="348" y="157"/>
                  </a:cubicBezTo>
                  <a:cubicBezTo>
                    <a:pt x="349" y="156"/>
                    <a:pt x="352" y="154"/>
                    <a:pt x="353" y="154"/>
                  </a:cubicBezTo>
                  <a:cubicBezTo>
                    <a:pt x="355" y="154"/>
                    <a:pt x="357" y="156"/>
                    <a:pt x="359" y="156"/>
                  </a:cubicBezTo>
                  <a:cubicBezTo>
                    <a:pt x="360" y="156"/>
                    <a:pt x="361" y="154"/>
                    <a:pt x="361" y="154"/>
                  </a:cubicBezTo>
                  <a:cubicBezTo>
                    <a:pt x="362" y="152"/>
                    <a:pt x="360" y="149"/>
                    <a:pt x="360" y="147"/>
                  </a:cubicBezTo>
                  <a:cubicBezTo>
                    <a:pt x="361" y="146"/>
                    <a:pt x="362" y="146"/>
                    <a:pt x="362" y="146"/>
                  </a:cubicBezTo>
                  <a:cubicBezTo>
                    <a:pt x="364" y="145"/>
                    <a:pt x="366" y="146"/>
                    <a:pt x="367" y="146"/>
                  </a:cubicBezTo>
                  <a:cubicBezTo>
                    <a:pt x="368" y="145"/>
                    <a:pt x="369" y="144"/>
                    <a:pt x="369" y="144"/>
                  </a:cubicBezTo>
                  <a:cubicBezTo>
                    <a:pt x="370" y="141"/>
                    <a:pt x="365" y="135"/>
                    <a:pt x="367" y="132"/>
                  </a:cubicBezTo>
                  <a:cubicBezTo>
                    <a:pt x="368" y="130"/>
                    <a:pt x="374" y="129"/>
                    <a:pt x="375" y="127"/>
                  </a:cubicBezTo>
                  <a:cubicBezTo>
                    <a:pt x="377" y="125"/>
                    <a:pt x="376" y="120"/>
                    <a:pt x="377" y="118"/>
                  </a:cubicBezTo>
                  <a:cubicBezTo>
                    <a:pt x="378" y="117"/>
                    <a:pt x="381" y="116"/>
                    <a:pt x="382" y="114"/>
                  </a:cubicBezTo>
                  <a:cubicBezTo>
                    <a:pt x="382" y="114"/>
                    <a:pt x="382" y="112"/>
                    <a:pt x="381" y="112"/>
                  </a:cubicBezTo>
                  <a:cubicBezTo>
                    <a:pt x="380" y="110"/>
                    <a:pt x="377" y="110"/>
                    <a:pt x="376" y="109"/>
                  </a:cubicBezTo>
                  <a:cubicBezTo>
                    <a:pt x="375" y="107"/>
                    <a:pt x="375" y="103"/>
                    <a:pt x="373" y="101"/>
                  </a:cubicBezTo>
                  <a:cubicBezTo>
                    <a:pt x="373" y="100"/>
                    <a:pt x="371" y="97"/>
                    <a:pt x="370" y="97"/>
                  </a:cubicBezTo>
                  <a:cubicBezTo>
                    <a:pt x="369" y="97"/>
                    <a:pt x="368" y="99"/>
                    <a:pt x="367" y="100"/>
                  </a:cubicBezTo>
                  <a:cubicBezTo>
                    <a:pt x="365" y="100"/>
                    <a:pt x="362" y="96"/>
                    <a:pt x="361" y="97"/>
                  </a:cubicBezTo>
                  <a:cubicBezTo>
                    <a:pt x="359" y="98"/>
                    <a:pt x="359" y="103"/>
                    <a:pt x="357" y="104"/>
                  </a:cubicBezTo>
                  <a:cubicBezTo>
                    <a:pt x="355" y="105"/>
                    <a:pt x="350" y="101"/>
                    <a:pt x="347" y="102"/>
                  </a:cubicBezTo>
                  <a:cubicBezTo>
                    <a:pt x="345" y="103"/>
                    <a:pt x="344" y="108"/>
                    <a:pt x="342" y="108"/>
                  </a:cubicBezTo>
                  <a:cubicBezTo>
                    <a:pt x="340" y="108"/>
                    <a:pt x="337" y="106"/>
                    <a:pt x="336" y="104"/>
                  </a:cubicBezTo>
                  <a:cubicBezTo>
                    <a:pt x="333" y="101"/>
                    <a:pt x="332" y="92"/>
                    <a:pt x="329" y="89"/>
                  </a:cubicBezTo>
                  <a:cubicBezTo>
                    <a:pt x="328" y="88"/>
                    <a:pt x="326" y="86"/>
                    <a:pt x="325" y="86"/>
                  </a:cubicBezTo>
                  <a:cubicBezTo>
                    <a:pt x="324" y="87"/>
                    <a:pt x="323" y="92"/>
                    <a:pt x="322" y="92"/>
                  </a:cubicBezTo>
                  <a:cubicBezTo>
                    <a:pt x="321" y="92"/>
                    <a:pt x="320" y="91"/>
                    <a:pt x="319" y="91"/>
                  </a:cubicBezTo>
                  <a:cubicBezTo>
                    <a:pt x="317" y="89"/>
                    <a:pt x="316" y="85"/>
                    <a:pt x="314" y="83"/>
                  </a:cubicBezTo>
                  <a:cubicBezTo>
                    <a:pt x="312" y="81"/>
                    <a:pt x="305" y="80"/>
                    <a:pt x="302" y="78"/>
                  </a:cubicBezTo>
                  <a:cubicBezTo>
                    <a:pt x="301" y="76"/>
                    <a:pt x="301" y="72"/>
                    <a:pt x="299" y="71"/>
                  </a:cubicBezTo>
                  <a:cubicBezTo>
                    <a:pt x="298" y="70"/>
                    <a:pt x="295" y="70"/>
                    <a:pt x="294" y="69"/>
                  </a:cubicBezTo>
                  <a:cubicBezTo>
                    <a:pt x="294" y="68"/>
                    <a:pt x="293" y="67"/>
                    <a:pt x="293" y="66"/>
                  </a:cubicBezTo>
                  <a:cubicBezTo>
                    <a:pt x="292" y="64"/>
                    <a:pt x="287" y="61"/>
                    <a:pt x="286" y="58"/>
                  </a:cubicBezTo>
                  <a:cubicBezTo>
                    <a:pt x="285" y="57"/>
                    <a:pt x="286" y="55"/>
                    <a:pt x="286" y="54"/>
                  </a:cubicBezTo>
                  <a:cubicBezTo>
                    <a:pt x="286" y="51"/>
                    <a:pt x="291" y="47"/>
                    <a:pt x="290" y="44"/>
                  </a:cubicBezTo>
                  <a:cubicBezTo>
                    <a:pt x="289" y="41"/>
                    <a:pt x="283" y="41"/>
                    <a:pt x="281" y="38"/>
                  </a:cubicBezTo>
                  <a:cubicBezTo>
                    <a:pt x="280" y="36"/>
                    <a:pt x="278" y="31"/>
                    <a:pt x="278" y="29"/>
                  </a:cubicBezTo>
                  <a:cubicBezTo>
                    <a:pt x="278" y="27"/>
                    <a:pt x="279" y="24"/>
                    <a:pt x="279" y="24"/>
                  </a:cubicBezTo>
                  <a:cubicBezTo>
                    <a:pt x="279" y="24"/>
                    <a:pt x="276" y="19"/>
                    <a:pt x="276" y="18"/>
                  </a:cubicBezTo>
                  <a:cubicBezTo>
                    <a:pt x="276" y="15"/>
                    <a:pt x="277" y="11"/>
                    <a:pt x="277" y="9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242">
              <a:extLst>
                <a:ext uri="{FF2B5EF4-FFF2-40B4-BE49-F238E27FC236}">
                  <a16:creationId xmlns:a16="http://schemas.microsoft.com/office/drawing/2014/main" xmlns="" id="{1DC8E00C-7786-47F4-A370-B67AE2388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2575" y="2717800"/>
              <a:ext cx="630238" cy="565150"/>
            </a:xfrm>
            <a:custGeom>
              <a:avLst/>
              <a:gdLst/>
              <a:ahLst/>
              <a:cxnLst>
                <a:cxn ang="0">
                  <a:pos x="319" y="152"/>
                </a:cxn>
                <a:cxn ang="0">
                  <a:pos x="293" y="148"/>
                </a:cxn>
                <a:cxn ang="0">
                  <a:pos x="289" y="121"/>
                </a:cxn>
                <a:cxn ang="0">
                  <a:pos x="293" y="104"/>
                </a:cxn>
                <a:cxn ang="0">
                  <a:pos x="263" y="90"/>
                </a:cxn>
                <a:cxn ang="0">
                  <a:pos x="260" y="66"/>
                </a:cxn>
                <a:cxn ang="0">
                  <a:pos x="225" y="11"/>
                </a:cxn>
                <a:cxn ang="0">
                  <a:pos x="199" y="1"/>
                </a:cxn>
                <a:cxn ang="0">
                  <a:pos x="182" y="14"/>
                </a:cxn>
                <a:cxn ang="0">
                  <a:pos x="173" y="18"/>
                </a:cxn>
                <a:cxn ang="0">
                  <a:pos x="142" y="6"/>
                </a:cxn>
                <a:cxn ang="0">
                  <a:pos x="136" y="23"/>
                </a:cxn>
                <a:cxn ang="0">
                  <a:pos x="127" y="31"/>
                </a:cxn>
                <a:cxn ang="0">
                  <a:pos x="134" y="57"/>
                </a:cxn>
                <a:cxn ang="0">
                  <a:pos x="134" y="69"/>
                </a:cxn>
                <a:cxn ang="0">
                  <a:pos x="121" y="65"/>
                </a:cxn>
                <a:cxn ang="0">
                  <a:pos x="109" y="73"/>
                </a:cxn>
                <a:cxn ang="0">
                  <a:pos x="91" y="71"/>
                </a:cxn>
                <a:cxn ang="0">
                  <a:pos x="80" y="66"/>
                </a:cxn>
                <a:cxn ang="0">
                  <a:pos x="66" y="56"/>
                </a:cxn>
                <a:cxn ang="0">
                  <a:pos x="51" y="47"/>
                </a:cxn>
                <a:cxn ang="0">
                  <a:pos x="35" y="52"/>
                </a:cxn>
                <a:cxn ang="0">
                  <a:pos x="26" y="54"/>
                </a:cxn>
                <a:cxn ang="0">
                  <a:pos x="14" y="56"/>
                </a:cxn>
                <a:cxn ang="0">
                  <a:pos x="8" y="72"/>
                </a:cxn>
                <a:cxn ang="0">
                  <a:pos x="13" y="92"/>
                </a:cxn>
                <a:cxn ang="0">
                  <a:pos x="26" y="105"/>
                </a:cxn>
                <a:cxn ang="0">
                  <a:pos x="46" y="125"/>
                </a:cxn>
                <a:cxn ang="0">
                  <a:pos x="56" y="123"/>
                </a:cxn>
                <a:cxn ang="0">
                  <a:pos x="74" y="136"/>
                </a:cxn>
                <a:cxn ang="0">
                  <a:pos x="94" y="134"/>
                </a:cxn>
                <a:cxn ang="0">
                  <a:pos x="103" y="143"/>
                </a:cxn>
                <a:cxn ang="0">
                  <a:pos x="104" y="152"/>
                </a:cxn>
                <a:cxn ang="0">
                  <a:pos x="96" y="178"/>
                </a:cxn>
                <a:cxn ang="0">
                  <a:pos x="87" y="181"/>
                </a:cxn>
                <a:cxn ang="0">
                  <a:pos x="80" y="188"/>
                </a:cxn>
                <a:cxn ang="0">
                  <a:pos x="75" y="214"/>
                </a:cxn>
                <a:cxn ang="0">
                  <a:pos x="54" y="235"/>
                </a:cxn>
                <a:cxn ang="0">
                  <a:pos x="47" y="256"/>
                </a:cxn>
                <a:cxn ang="0">
                  <a:pos x="13" y="260"/>
                </a:cxn>
                <a:cxn ang="0">
                  <a:pos x="4" y="268"/>
                </a:cxn>
                <a:cxn ang="0">
                  <a:pos x="18" y="291"/>
                </a:cxn>
                <a:cxn ang="0">
                  <a:pos x="44" y="303"/>
                </a:cxn>
                <a:cxn ang="0">
                  <a:pos x="64" y="283"/>
                </a:cxn>
                <a:cxn ang="0">
                  <a:pos x="104" y="283"/>
                </a:cxn>
                <a:cxn ang="0">
                  <a:pos x="140" y="308"/>
                </a:cxn>
                <a:cxn ang="0">
                  <a:pos x="176" y="309"/>
                </a:cxn>
                <a:cxn ang="0">
                  <a:pos x="210" y="325"/>
                </a:cxn>
                <a:cxn ang="0">
                  <a:pos x="232" y="322"/>
                </a:cxn>
                <a:cxn ang="0">
                  <a:pos x="259" y="331"/>
                </a:cxn>
                <a:cxn ang="0">
                  <a:pos x="277" y="301"/>
                </a:cxn>
                <a:cxn ang="0">
                  <a:pos x="307" y="288"/>
                </a:cxn>
                <a:cxn ang="0">
                  <a:pos x="310" y="275"/>
                </a:cxn>
                <a:cxn ang="0">
                  <a:pos x="296" y="251"/>
                </a:cxn>
                <a:cxn ang="0">
                  <a:pos x="304" y="229"/>
                </a:cxn>
                <a:cxn ang="0">
                  <a:pos x="325" y="227"/>
                </a:cxn>
                <a:cxn ang="0">
                  <a:pos x="358" y="204"/>
                </a:cxn>
                <a:cxn ang="0">
                  <a:pos x="357" y="155"/>
                </a:cxn>
              </a:cxnLst>
              <a:rect l="0" t="0" r="r" b="b"/>
              <a:pathLst>
                <a:path w="371" h="333">
                  <a:moveTo>
                    <a:pt x="344" y="160"/>
                  </a:moveTo>
                  <a:cubicBezTo>
                    <a:pt x="342" y="160"/>
                    <a:pt x="337" y="161"/>
                    <a:pt x="335" y="161"/>
                  </a:cubicBezTo>
                  <a:cubicBezTo>
                    <a:pt x="331" y="160"/>
                    <a:pt x="323" y="154"/>
                    <a:pt x="319" y="152"/>
                  </a:cubicBezTo>
                  <a:cubicBezTo>
                    <a:pt x="317" y="151"/>
                    <a:pt x="313" y="149"/>
                    <a:pt x="311" y="148"/>
                  </a:cubicBezTo>
                  <a:cubicBezTo>
                    <a:pt x="308" y="148"/>
                    <a:pt x="302" y="150"/>
                    <a:pt x="299" y="150"/>
                  </a:cubicBezTo>
                  <a:cubicBezTo>
                    <a:pt x="297" y="149"/>
                    <a:pt x="294" y="149"/>
                    <a:pt x="293" y="148"/>
                  </a:cubicBezTo>
                  <a:cubicBezTo>
                    <a:pt x="290" y="146"/>
                    <a:pt x="285" y="140"/>
                    <a:pt x="284" y="137"/>
                  </a:cubicBezTo>
                  <a:cubicBezTo>
                    <a:pt x="283" y="134"/>
                    <a:pt x="284" y="128"/>
                    <a:pt x="285" y="126"/>
                  </a:cubicBezTo>
                  <a:cubicBezTo>
                    <a:pt x="285" y="124"/>
                    <a:pt x="288" y="122"/>
                    <a:pt x="289" y="121"/>
                  </a:cubicBezTo>
                  <a:cubicBezTo>
                    <a:pt x="291" y="119"/>
                    <a:pt x="297" y="118"/>
                    <a:pt x="298" y="116"/>
                  </a:cubicBezTo>
                  <a:cubicBezTo>
                    <a:pt x="299" y="115"/>
                    <a:pt x="298" y="112"/>
                    <a:pt x="298" y="111"/>
                  </a:cubicBezTo>
                  <a:cubicBezTo>
                    <a:pt x="297" y="109"/>
                    <a:pt x="295" y="105"/>
                    <a:pt x="293" y="104"/>
                  </a:cubicBezTo>
                  <a:cubicBezTo>
                    <a:pt x="290" y="103"/>
                    <a:pt x="281" y="106"/>
                    <a:pt x="278" y="105"/>
                  </a:cubicBezTo>
                  <a:cubicBezTo>
                    <a:pt x="275" y="104"/>
                    <a:pt x="271" y="101"/>
                    <a:pt x="270" y="100"/>
                  </a:cubicBezTo>
                  <a:cubicBezTo>
                    <a:pt x="268" y="98"/>
                    <a:pt x="264" y="93"/>
                    <a:pt x="263" y="90"/>
                  </a:cubicBezTo>
                  <a:cubicBezTo>
                    <a:pt x="263" y="89"/>
                    <a:pt x="264" y="86"/>
                    <a:pt x="264" y="85"/>
                  </a:cubicBezTo>
                  <a:cubicBezTo>
                    <a:pt x="264" y="82"/>
                    <a:pt x="258" y="78"/>
                    <a:pt x="258" y="75"/>
                  </a:cubicBezTo>
                  <a:cubicBezTo>
                    <a:pt x="258" y="73"/>
                    <a:pt x="261" y="68"/>
                    <a:pt x="260" y="66"/>
                  </a:cubicBezTo>
                  <a:cubicBezTo>
                    <a:pt x="260" y="64"/>
                    <a:pt x="256" y="63"/>
                    <a:pt x="255" y="61"/>
                  </a:cubicBezTo>
                  <a:cubicBezTo>
                    <a:pt x="253" y="56"/>
                    <a:pt x="258" y="44"/>
                    <a:pt x="256" y="39"/>
                  </a:cubicBezTo>
                  <a:cubicBezTo>
                    <a:pt x="252" y="30"/>
                    <a:pt x="225" y="11"/>
                    <a:pt x="225" y="1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4" y="3"/>
                    <a:pt x="203" y="3"/>
                  </a:cubicBezTo>
                  <a:cubicBezTo>
                    <a:pt x="201" y="4"/>
                    <a:pt x="200" y="1"/>
                    <a:pt x="199" y="1"/>
                  </a:cubicBezTo>
                  <a:cubicBezTo>
                    <a:pt x="197" y="2"/>
                    <a:pt x="198" y="8"/>
                    <a:pt x="197" y="10"/>
                  </a:cubicBezTo>
                  <a:cubicBezTo>
                    <a:pt x="196" y="12"/>
                    <a:pt x="192" y="16"/>
                    <a:pt x="189" y="17"/>
                  </a:cubicBezTo>
                  <a:cubicBezTo>
                    <a:pt x="187" y="17"/>
                    <a:pt x="184" y="15"/>
                    <a:pt x="182" y="14"/>
                  </a:cubicBezTo>
                  <a:cubicBezTo>
                    <a:pt x="181" y="13"/>
                    <a:pt x="182" y="8"/>
                    <a:pt x="181" y="8"/>
                  </a:cubicBezTo>
                  <a:cubicBezTo>
                    <a:pt x="179" y="7"/>
                    <a:pt x="176" y="9"/>
                    <a:pt x="175" y="10"/>
                  </a:cubicBezTo>
                  <a:cubicBezTo>
                    <a:pt x="174" y="12"/>
                    <a:pt x="175" y="17"/>
                    <a:pt x="173" y="18"/>
                  </a:cubicBezTo>
                  <a:cubicBezTo>
                    <a:pt x="172" y="19"/>
                    <a:pt x="168" y="18"/>
                    <a:pt x="167" y="18"/>
                  </a:cubicBezTo>
                  <a:cubicBezTo>
                    <a:pt x="162" y="17"/>
                    <a:pt x="153" y="14"/>
                    <a:pt x="149" y="12"/>
                  </a:cubicBezTo>
                  <a:cubicBezTo>
                    <a:pt x="147" y="11"/>
                    <a:pt x="144" y="6"/>
                    <a:pt x="142" y="6"/>
                  </a:cubicBezTo>
                  <a:cubicBezTo>
                    <a:pt x="140" y="7"/>
                    <a:pt x="139" y="11"/>
                    <a:pt x="139" y="12"/>
                  </a:cubicBezTo>
                  <a:cubicBezTo>
                    <a:pt x="140" y="14"/>
                    <a:pt x="143" y="17"/>
                    <a:pt x="143" y="19"/>
                  </a:cubicBezTo>
                  <a:cubicBezTo>
                    <a:pt x="142" y="20"/>
                    <a:pt x="138" y="22"/>
                    <a:pt x="136" y="23"/>
                  </a:cubicBezTo>
                  <a:cubicBezTo>
                    <a:pt x="134" y="23"/>
                    <a:pt x="129" y="20"/>
                    <a:pt x="127" y="21"/>
                  </a:cubicBezTo>
                  <a:cubicBezTo>
                    <a:pt x="126" y="21"/>
                    <a:pt x="126" y="23"/>
                    <a:pt x="125" y="24"/>
                  </a:cubicBezTo>
                  <a:cubicBezTo>
                    <a:pt x="125" y="26"/>
                    <a:pt x="126" y="29"/>
                    <a:pt x="127" y="31"/>
                  </a:cubicBezTo>
                  <a:cubicBezTo>
                    <a:pt x="129" y="37"/>
                    <a:pt x="139" y="45"/>
                    <a:pt x="141" y="51"/>
                  </a:cubicBezTo>
                  <a:cubicBezTo>
                    <a:pt x="141" y="52"/>
                    <a:pt x="141" y="54"/>
                    <a:pt x="140" y="55"/>
                  </a:cubicBezTo>
                  <a:cubicBezTo>
                    <a:pt x="139" y="56"/>
                    <a:pt x="135" y="56"/>
                    <a:pt x="134" y="57"/>
                  </a:cubicBezTo>
                  <a:cubicBezTo>
                    <a:pt x="133" y="57"/>
                    <a:pt x="132" y="58"/>
                    <a:pt x="132" y="59"/>
                  </a:cubicBezTo>
                  <a:cubicBezTo>
                    <a:pt x="132" y="60"/>
                    <a:pt x="131" y="63"/>
                    <a:pt x="131" y="64"/>
                  </a:cubicBezTo>
                  <a:cubicBezTo>
                    <a:pt x="131" y="65"/>
                    <a:pt x="134" y="67"/>
                    <a:pt x="134" y="69"/>
                  </a:cubicBezTo>
                  <a:cubicBezTo>
                    <a:pt x="134" y="69"/>
                    <a:pt x="133" y="71"/>
                    <a:pt x="132" y="72"/>
                  </a:cubicBezTo>
                  <a:cubicBezTo>
                    <a:pt x="131" y="72"/>
                    <a:pt x="127" y="73"/>
                    <a:pt x="126" y="72"/>
                  </a:cubicBezTo>
                  <a:cubicBezTo>
                    <a:pt x="124" y="71"/>
                    <a:pt x="123" y="66"/>
                    <a:pt x="121" y="65"/>
                  </a:cubicBezTo>
                  <a:cubicBezTo>
                    <a:pt x="120" y="65"/>
                    <a:pt x="118" y="66"/>
                    <a:pt x="118" y="66"/>
                  </a:cubicBezTo>
                  <a:cubicBezTo>
                    <a:pt x="117" y="67"/>
                    <a:pt x="118" y="70"/>
                    <a:pt x="117" y="71"/>
                  </a:cubicBezTo>
                  <a:cubicBezTo>
                    <a:pt x="116" y="72"/>
                    <a:pt x="111" y="73"/>
                    <a:pt x="109" y="73"/>
                  </a:cubicBezTo>
                  <a:cubicBezTo>
                    <a:pt x="108" y="73"/>
                    <a:pt x="107" y="72"/>
                    <a:pt x="106" y="72"/>
                  </a:cubicBezTo>
                  <a:cubicBezTo>
                    <a:pt x="104" y="73"/>
                    <a:pt x="103" y="78"/>
                    <a:pt x="101" y="79"/>
                  </a:cubicBezTo>
                  <a:cubicBezTo>
                    <a:pt x="98" y="79"/>
                    <a:pt x="94" y="71"/>
                    <a:pt x="91" y="71"/>
                  </a:cubicBezTo>
                  <a:cubicBezTo>
                    <a:pt x="89" y="70"/>
                    <a:pt x="87" y="73"/>
                    <a:pt x="86" y="73"/>
                  </a:cubicBezTo>
                  <a:cubicBezTo>
                    <a:pt x="85" y="73"/>
                    <a:pt x="83" y="72"/>
                    <a:pt x="83" y="71"/>
                  </a:cubicBezTo>
                  <a:cubicBezTo>
                    <a:pt x="82" y="71"/>
                    <a:pt x="81" y="67"/>
                    <a:pt x="80" y="66"/>
                  </a:cubicBezTo>
                  <a:cubicBezTo>
                    <a:pt x="77" y="65"/>
                    <a:pt x="69" y="67"/>
                    <a:pt x="66" y="65"/>
                  </a:cubicBezTo>
                  <a:cubicBezTo>
                    <a:pt x="66" y="64"/>
                    <a:pt x="66" y="62"/>
                    <a:pt x="66" y="62"/>
                  </a:cubicBezTo>
                  <a:cubicBezTo>
                    <a:pt x="66" y="60"/>
                    <a:pt x="67" y="57"/>
                    <a:pt x="66" y="56"/>
                  </a:cubicBezTo>
                  <a:cubicBezTo>
                    <a:pt x="65" y="54"/>
                    <a:pt x="60" y="52"/>
                    <a:pt x="59" y="51"/>
                  </a:cubicBezTo>
                  <a:cubicBezTo>
                    <a:pt x="57" y="50"/>
                    <a:pt x="56" y="46"/>
                    <a:pt x="55" y="46"/>
                  </a:cubicBezTo>
                  <a:cubicBezTo>
                    <a:pt x="54" y="46"/>
                    <a:pt x="52" y="47"/>
                    <a:pt x="51" y="47"/>
                  </a:cubicBezTo>
                  <a:cubicBezTo>
                    <a:pt x="51" y="48"/>
                    <a:pt x="51" y="51"/>
                    <a:pt x="50" y="51"/>
                  </a:cubicBezTo>
                  <a:cubicBezTo>
                    <a:pt x="48" y="52"/>
                    <a:pt x="43" y="48"/>
                    <a:pt x="41" y="49"/>
                  </a:cubicBezTo>
                  <a:cubicBezTo>
                    <a:pt x="39" y="49"/>
                    <a:pt x="37" y="52"/>
                    <a:pt x="35" y="52"/>
                  </a:cubicBezTo>
                  <a:cubicBezTo>
                    <a:pt x="34" y="51"/>
                    <a:pt x="34" y="47"/>
                    <a:pt x="32" y="47"/>
                  </a:cubicBezTo>
                  <a:cubicBezTo>
                    <a:pt x="31" y="47"/>
                    <a:pt x="29" y="48"/>
                    <a:pt x="28" y="48"/>
                  </a:cubicBezTo>
                  <a:cubicBezTo>
                    <a:pt x="27" y="49"/>
                    <a:pt x="26" y="52"/>
                    <a:pt x="26" y="54"/>
                  </a:cubicBezTo>
                  <a:cubicBezTo>
                    <a:pt x="26" y="55"/>
                    <a:pt x="27" y="57"/>
                    <a:pt x="27" y="58"/>
                  </a:cubicBezTo>
                  <a:cubicBezTo>
                    <a:pt x="27" y="59"/>
                    <a:pt x="23" y="62"/>
                    <a:pt x="21" y="62"/>
                  </a:cubicBezTo>
                  <a:cubicBezTo>
                    <a:pt x="19" y="62"/>
                    <a:pt x="16" y="57"/>
                    <a:pt x="14" y="56"/>
                  </a:cubicBezTo>
                  <a:cubicBezTo>
                    <a:pt x="12" y="56"/>
                    <a:pt x="6" y="58"/>
                    <a:pt x="6" y="58"/>
                  </a:cubicBezTo>
                  <a:cubicBezTo>
                    <a:pt x="6" y="58"/>
                    <a:pt x="5" y="61"/>
                    <a:pt x="5" y="63"/>
                  </a:cubicBezTo>
                  <a:cubicBezTo>
                    <a:pt x="5" y="65"/>
                    <a:pt x="7" y="70"/>
                    <a:pt x="8" y="72"/>
                  </a:cubicBezTo>
                  <a:cubicBezTo>
                    <a:pt x="10" y="75"/>
                    <a:pt x="16" y="75"/>
                    <a:pt x="17" y="78"/>
                  </a:cubicBezTo>
                  <a:cubicBezTo>
                    <a:pt x="18" y="81"/>
                    <a:pt x="13" y="85"/>
                    <a:pt x="13" y="88"/>
                  </a:cubicBezTo>
                  <a:cubicBezTo>
                    <a:pt x="13" y="89"/>
                    <a:pt x="12" y="91"/>
                    <a:pt x="13" y="92"/>
                  </a:cubicBezTo>
                  <a:cubicBezTo>
                    <a:pt x="14" y="95"/>
                    <a:pt x="19" y="98"/>
                    <a:pt x="20" y="100"/>
                  </a:cubicBezTo>
                  <a:cubicBezTo>
                    <a:pt x="20" y="101"/>
                    <a:pt x="21" y="102"/>
                    <a:pt x="21" y="103"/>
                  </a:cubicBezTo>
                  <a:cubicBezTo>
                    <a:pt x="22" y="104"/>
                    <a:pt x="25" y="104"/>
                    <a:pt x="26" y="105"/>
                  </a:cubicBezTo>
                  <a:cubicBezTo>
                    <a:pt x="28" y="106"/>
                    <a:pt x="28" y="110"/>
                    <a:pt x="29" y="112"/>
                  </a:cubicBezTo>
                  <a:cubicBezTo>
                    <a:pt x="32" y="114"/>
                    <a:pt x="39" y="115"/>
                    <a:pt x="41" y="117"/>
                  </a:cubicBezTo>
                  <a:cubicBezTo>
                    <a:pt x="43" y="119"/>
                    <a:pt x="44" y="123"/>
                    <a:pt x="46" y="125"/>
                  </a:cubicBezTo>
                  <a:cubicBezTo>
                    <a:pt x="47" y="125"/>
                    <a:pt x="48" y="126"/>
                    <a:pt x="49" y="126"/>
                  </a:cubicBezTo>
                  <a:cubicBezTo>
                    <a:pt x="50" y="126"/>
                    <a:pt x="51" y="121"/>
                    <a:pt x="52" y="120"/>
                  </a:cubicBezTo>
                  <a:cubicBezTo>
                    <a:pt x="53" y="120"/>
                    <a:pt x="55" y="122"/>
                    <a:pt x="56" y="123"/>
                  </a:cubicBezTo>
                  <a:cubicBezTo>
                    <a:pt x="59" y="126"/>
                    <a:pt x="60" y="135"/>
                    <a:pt x="63" y="138"/>
                  </a:cubicBezTo>
                  <a:cubicBezTo>
                    <a:pt x="64" y="140"/>
                    <a:pt x="67" y="142"/>
                    <a:pt x="69" y="142"/>
                  </a:cubicBezTo>
                  <a:cubicBezTo>
                    <a:pt x="71" y="142"/>
                    <a:pt x="72" y="137"/>
                    <a:pt x="74" y="136"/>
                  </a:cubicBezTo>
                  <a:cubicBezTo>
                    <a:pt x="77" y="135"/>
                    <a:pt x="82" y="139"/>
                    <a:pt x="84" y="138"/>
                  </a:cubicBezTo>
                  <a:cubicBezTo>
                    <a:pt x="86" y="137"/>
                    <a:pt x="86" y="132"/>
                    <a:pt x="88" y="131"/>
                  </a:cubicBezTo>
                  <a:cubicBezTo>
                    <a:pt x="89" y="130"/>
                    <a:pt x="92" y="134"/>
                    <a:pt x="94" y="134"/>
                  </a:cubicBezTo>
                  <a:cubicBezTo>
                    <a:pt x="95" y="133"/>
                    <a:pt x="96" y="131"/>
                    <a:pt x="97" y="131"/>
                  </a:cubicBezTo>
                  <a:cubicBezTo>
                    <a:pt x="98" y="131"/>
                    <a:pt x="100" y="134"/>
                    <a:pt x="100" y="135"/>
                  </a:cubicBezTo>
                  <a:cubicBezTo>
                    <a:pt x="102" y="137"/>
                    <a:pt x="102" y="141"/>
                    <a:pt x="103" y="143"/>
                  </a:cubicBezTo>
                  <a:cubicBezTo>
                    <a:pt x="104" y="144"/>
                    <a:pt x="107" y="144"/>
                    <a:pt x="108" y="146"/>
                  </a:cubicBezTo>
                  <a:cubicBezTo>
                    <a:pt x="109" y="146"/>
                    <a:pt x="109" y="148"/>
                    <a:pt x="109" y="148"/>
                  </a:cubicBezTo>
                  <a:cubicBezTo>
                    <a:pt x="108" y="150"/>
                    <a:pt x="105" y="151"/>
                    <a:pt x="104" y="152"/>
                  </a:cubicBezTo>
                  <a:cubicBezTo>
                    <a:pt x="103" y="154"/>
                    <a:pt x="104" y="159"/>
                    <a:pt x="102" y="161"/>
                  </a:cubicBezTo>
                  <a:cubicBezTo>
                    <a:pt x="101" y="163"/>
                    <a:pt x="95" y="164"/>
                    <a:pt x="94" y="166"/>
                  </a:cubicBezTo>
                  <a:cubicBezTo>
                    <a:pt x="92" y="169"/>
                    <a:pt x="97" y="175"/>
                    <a:pt x="96" y="178"/>
                  </a:cubicBezTo>
                  <a:cubicBezTo>
                    <a:pt x="96" y="178"/>
                    <a:pt x="95" y="179"/>
                    <a:pt x="94" y="180"/>
                  </a:cubicBezTo>
                  <a:cubicBezTo>
                    <a:pt x="93" y="180"/>
                    <a:pt x="91" y="179"/>
                    <a:pt x="89" y="180"/>
                  </a:cubicBezTo>
                  <a:cubicBezTo>
                    <a:pt x="89" y="180"/>
                    <a:pt x="88" y="180"/>
                    <a:pt x="87" y="181"/>
                  </a:cubicBezTo>
                  <a:cubicBezTo>
                    <a:pt x="87" y="183"/>
                    <a:pt x="89" y="186"/>
                    <a:pt x="88" y="188"/>
                  </a:cubicBezTo>
                  <a:cubicBezTo>
                    <a:pt x="88" y="188"/>
                    <a:pt x="87" y="190"/>
                    <a:pt x="86" y="190"/>
                  </a:cubicBezTo>
                  <a:cubicBezTo>
                    <a:pt x="84" y="190"/>
                    <a:pt x="82" y="188"/>
                    <a:pt x="80" y="188"/>
                  </a:cubicBezTo>
                  <a:cubicBezTo>
                    <a:pt x="79" y="188"/>
                    <a:pt x="76" y="190"/>
                    <a:pt x="75" y="191"/>
                  </a:cubicBezTo>
                  <a:cubicBezTo>
                    <a:pt x="74" y="193"/>
                    <a:pt x="72" y="197"/>
                    <a:pt x="72" y="199"/>
                  </a:cubicBezTo>
                  <a:cubicBezTo>
                    <a:pt x="71" y="203"/>
                    <a:pt x="76" y="210"/>
                    <a:pt x="75" y="214"/>
                  </a:cubicBezTo>
                  <a:cubicBezTo>
                    <a:pt x="74" y="218"/>
                    <a:pt x="67" y="223"/>
                    <a:pt x="66" y="227"/>
                  </a:cubicBezTo>
                  <a:cubicBezTo>
                    <a:pt x="66" y="228"/>
                    <a:pt x="67" y="231"/>
                    <a:pt x="66" y="232"/>
                  </a:cubicBezTo>
                  <a:cubicBezTo>
                    <a:pt x="64" y="234"/>
                    <a:pt x="57" y="233"/>
                    <a:pt x="54" y="235"/>
                  </a:cubicBezTo>
                  <a:cubicBezTo>
                    <a:pt x="53" y="236"/>
                    <a:pt x="52" y="240"/>
                    <a:pt x="51" y="242"/>
                  </a:cubicBezTo>
                  <a:cubicBezTo>
                    <a:pt x="50" y="244"/>
                    <a:pt x="51" y="250"/>
                    <a:pt x="50" y="252"/>
                  </a:cubicBezTo>
                  <a:cubicBezTo>
                    <a:pt x="50" y="253"/>
                    <a:pt x="48" y="256"/>
                    <a:pt x="47" y="256"/>
                  </a:cubicBezTo>
                  <a:cubicBezTo>
                    <a:pt x="43" y="259"/>
                    <a:pt x="35" y="263"/>
                    <a:pt x="30" y="263"/>
                  </a:cubicBezTo>
                  <a:cubicBezTo>
                    <a:pt x="28" y="263"/>
                    <a:pt x="24" y="259"/>
                    <a:pt x="21" y="259"/>
                  </a:cubicBezTo>
                  <a:cubicBezTo>
                    <a:pt x="19" y="258"/>
                    <a:pt x="15" y="258"/>
                    <a:pt x="13" y="260"/>
                  </a:cubicBezTo>
                  <a:cubicBezTo>
                    <a:pt x="13" y="261"/>
                    <a:pt x="15" y="264"/>
                    <a:pt x="15" y="265"/>
                  </a:cubicBezTo>
                  <a:cubicBezTo>
                    <a:pt x="14" y="266"/>
                    <a:pt x="12" y="266"/>
                    <a:pt x="11" y="267"/>
                  </a:cubicBezTo>
                  <a:cubicBezTo>
                    <a:pt x="9" y="267"/>
                    <a:pt x="5" y="268"/>
                    <a:pt x="4" y="268"/>
                  </a:cubicBezTo>
                  <a:cubicBezTo>
                    <a:pt x="3" y="269"/>
                    <a:pt x="2" y="270"/>
                    <a:pt x="2" y="271"/>
                  </a:cubicBezTo>
                  <a:cubicBezTo>
                    <a:pt x="1" y="272"/>
                    <a:pt x="0" y="278"/>
                    <a:pt x="0" y="278"/>
                  </a:cubicBezTo>
                  <a:cubicBezTo>
                    <a:pt x="0" y="278"/>
                    <a:pt x="14" y="287"/>
                    <a:pt x="18" y="291"/>
                  </a:cubicBezTo>
                  <a:cubicBezTo>
                    <a:pt x="20" y="293"/>
                    <a:pt x="24" y="299"/>
                    <a:pt x="26" y="301"/>
                  </a:cubicBezTo>
                  <a:cubicBezTo>
                    <a:pt x="30" y="304"/>
                    <a:pt x="43" y="308"/>
                    <a:pt x="43" y="308"/>
                  </a:cubicBezTo>
                  <a:cubicBezTo>
                    <a:pt x="44" y="303"/>
                    <a:pt x="44" y="303"/>
                    <a:pt x="44" y="303"/>
                  </a:cubicBezTo>
                  <a:cubicBezTo>
                    <a:pt x="44" y="303"/>
                    <a:pt x="49" y="301"/>
                    <a:pt x="50" y="300"/>
                  </a:cubicBezTo>
                  <a:cubicBezTo>
                    <a:pt x="52" y="297"/>
                    <a:pt x="55" y="292"/>
                    <a:pt x="57" y="289"/>
                  </a:cubicBezTo>
                  <a:cubicBezTo>
                    <a:pt x="59" y="287"/>
                    <a:pt x="62" y="284"/>
                    <a:pt x="64" y="283"/>
                  </a:cubicBezTo>
                  <a:cubicBezTo>
                    <a:pt x="67" y="281"/>
                    <a:pt x="73" y="279"/>
                    <a:pt x="76" y="278"/>
                  </a:cubicBezTo>
                  <a:cubicBezTo>
                    <a:pt x="78" y="277"/>
                    <a:pt x="81" y="275"/>
                    <a:pt x="83" y="275"/>
                  </a:cubicBezTo>
                  <a:cubicBezTo>
                    <a:pt x="88" y="274"/>
                    <a:pt x="99" y="279"/>
                    <a:pt x="104" y="283"/>
                  </a:cubicBezTo>
                  <a:cubicBezTo>
                    <a:pt x="108" y="286"/>
                    <a:pt x="112" y="296"/>
                    <a:pt x="115" y="300"/>
                  </a:cubicBezTo>
                  <a:cubicBezTo>
                    <a:pt x="118" y="302"/>
                    <a:pt x="123" y="305"/>
                    <a:pt x="126" y="306"/>
                  </a:cubicBezTo>
                  <a:cubicBezTo>
                    <a:pt x="129" y="307"/>
                    <a:pt x="136" y="309"/>
                    <a:pt x="140" y="308"/>
                  </a:cubicBezTo>
                  <a:cubicBezTo>
                    <a:pt x="143" y="306"/>
                    <a:pt x="146" y="296"/>
                    <a:pt x="150" y="295"/>
                  </a:cubicBezTo>
                  <a:cubicBezTo>
                    <a:pt x="154" y="294"/>
                    <a:pt x="162" y="296"/>
                    <a:pt x="165" y="297"/>
                  </a:cubicBezTo>
                  <a:cubicBezTo>
                    <a:pt x="169" y="299"/>
                    <a:pt x="173" y="307"/>
                    <a:pt x="176" y="309"/>
                  </a:cubicBezTo>
                  <a:cubicBezTo>
                    <a:pt x="181" y="313"/>
                    <a:pt x="192" y="319"/>
                    <a:pt x="198" y="320"/>
                  </a:cubicBezTo>
                  <a:cubicBezTo>
                    <a:pt x="200" y="320"/>
                    <a:pt x="203" y="318"/>
                    <a:pt x="204" y="319"/>
                  </a:cubicBezTo>
                  <a:cubicBezTo>
                    <a:pt x="206" y="319"/>
                    <a:pt x="208" y="324"/>
                    <a:pt x="210" y="325"/>
                  </a:cubicBezTo>
                  <a:cubicBezTo>
                    <a:pt x="212" y="326"/>
                    <a:pt x="219" y="329"/>
                    <a:pt x="223" y="327"/>
                  </a:cubicBezTo>
                  <a:cubicBezTo>
                    <a:pt x="224" y="327"/>
                    <a:pt x="225" y="324"/>
                    <a:pt x="226" y="323"/>
                  </a:cubicBezTo>
                  <a:cubicBezTo>
                    <a:pt x="227" y="322"/>
                    <a:pt x="231" y="321"/>
                    <a:pt x="232" y="322"/>
                  </a:cubicBezTo>
                  <a:cubicBezTo>
                    <a:pt x="234" y="323"/>
                    <a:pt x="234" y="329"/>
                    <a:pt x="236" y="330"/>
                  </a:cubicBezTo>
                  <a:cubicBezTo>
                    <a:pt x="239" y="332"/>
                    <a:pt x="250" y="333"/>
                    <a:pt x="250" y="333"/>
                  </a:cubicBezTo>
                  <a:cubicBezTo>
                    <a:pt x="250" y="333"/>
                    <a:pt x="257" y="332"/>
                    <a:pt x="259" y="331"/>
                  </a:cubicBezTo>
                  <a:cubicBezTo>
                    <a:pt x="261" y="329"/>
                    <a:pt x="262" y="323"/>
                    <a:pt x="263" y="321"/>
                  </a:cubicBezTo>
                  <a:cubicBezTo>
                    <a:pt x="265" y="320"/>
                    <a:pt x="269" y="318"/>
                    <a:pt x="270" y="317"/>
                  </a:cubicBezTo>
                  <a:cubicBezTo>
                    <a:pt x="273" y="313"/>
                    <a:pt x="273" y="303"/>
                    <a:pt x="277" y="301"/>
                  </a:cubicBezTo>
                  <a:cubicBezTo>
                    <a:pt x="280" y="298"/>
                    <a:pt x="289" y="301"/>
                    <a:pt x="292" y="300"/>
                  </a:cubicBezTo>
                  <a:cubicBezTo>
                    <a:pt x="294" y="299"/>
                    <a:pt x="298" y="298"/>
                    <a:pt x="300" y="297"/>
                  </a:cubicBezTo>
                  <a:cubicBezTo>
                    <a:pt x="302" y="295"/>
                    <a:pt x="305" y="290"/>
                    <a:pt x="307" y="288"/>
                  </a:cubicBezTo>
                  <a:cubicBezTo>
                    <a:pt x="309" y="286"/>
                    <a:pt x="314" y="285"/>
                    <a:pt x="316" y="283"/>
                  </a:cubicBezTo>
                  <a:cubicBezTo>
                    <a:pt x="317" y="282"/>
                    <a:pt x="318" y="279"/>
                    <a:pt x="317" y="278"/>
                  </a:cubicBezTo>
                  <a:cubicBezTo>
                    <a:pt x="317" y="276"/>
                    <a:pt x="311" y="276"/>
                    <a:pt x="310" y="275"/>
                  </a:cubicBezTo>
                  <a:cubicBezTo>
                    <a:pt x="308" y="274"/>
                    <a:pt x="307" y="271"/>
                    <a:pt x="307" y="270"/>
                  </a:cubicBezTo>
                  <a:cubicBezTo>
                    <a:pt x="306" y="266"/>
                    <a:pt x="308" y="260"/>
                    <a:pt x="307" y="257"/>
                  </a:cubicBezTo>
                  <a:cubicBezTo>
                    <a:pt x="305" y="255"/>
                    <a:pt x="298" y="253"/>
                    <a:pt x="296" y="251"/>
                  </a:cubicBezTo>
                  <a:cubicBezTo>
                    <a:pt x="294" y="250"/>
                    <a:pt x="292" y="245"/>
                    <a:pt x="291" y="243"/>
                  </a:cubicBezTo>
                  <a:cubicBezTo>
                    <a:pt x="290" y="240"/>
                    <a:pt x="287" y="233"/>
                    <a:pt x="289" y="230"/>
                  </a:cubicBezTo>
                  <a:cubicBezTo>
                    <a:pt x="291" y="227"/>
                    <a:pt x="301" y="231"/>
                    <a:pt x="304" y="229"/>
                  </a:cubicBezTo>
                  <a:cubicBezTo>
                    <a:pt x="306" y="227"/>
                    <a:pt x="305" y="219"/>
                    <a:pt x="308" y="217"/>
                  </a:cubicBezTo>
                  <a:cubicBezTo>
                    <a:pt x="310" y="216"/>
                    <a:pt x="317" y="217"/>
                    <a:pt x="319" y="218"/>
                  </a:cubicBezTo>
                  <a:cubicBezTo>
                    <a:pt x="321" y="220"/>
                    <a:pt x="323" y="226"/>
                    <a:pt x="325" y="227"/>
                  </a:cubicBezTo>
                  <a:cubicBezTo>
                    <a:pt x="331" y="229"/>
                    <a:pt x="346" y="225"/>
                    <a:pt x="350" y="220"/>
                  </a:cubicBezTo>
                  <a:cubicBezTo>
                    <a:pt x="352" y="218"/>
                    <a:pt x="351" y="211"/>
                    <a:pt x="352" y="209"/>
                  </a:cubicBezTo>
                  <a:cubicBezTo>
                    <a:pt x="353" y="207"/>
                    <a:pt x="356" y="204"/>
                    <a:pt x="358" y="204"/>
                  </a:cubicBezTo>
                  <a:cubicBezTo>
                    <a:pt x="361" y="203"/>
                    <a:pt x="370" y="207"/>
                    <a:pt x="370" y="207"/>
                  </a:cubicBezTo>
                  <a:cubicBezTo>
                    <a:pt x="370" y="207"/>
                    <a:pt x="371" y="168"/>
                    <a:pt x="364" y="158"/>
                  </a:cubicBezTo>
                  <a:cubicBezTo>
                    <a:pt x="363" y="157"/>
                    <a:pt x="357" y="155"/>
                    <a:pt x="357" y="155"/>
                  </a:cubicBezTo>
                  <a:cubicBezTo>
                    <a:pt x="357" y="155"/>
                    <a:pt x="354" y="155"/>
                    <a:pt x="353" y="155"/>
                  </a:cubicBezTo>
                  <a:cubicBezTo>
                    <a:pt x="351" y="156"/>
                    <a:pt x="346" y="159"/>
                    <a:pt x="344" y="160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243">
              <a:extLst>
                <a:ext uri="{FF2B5EF4-FFF2-40B4-BE49-F238E27FC236}">
                  <a16:creationId xmlns:a16="http://schemas.microsoft.com/office/drawing/2014/main" xmlns="" id="{46A9F6FC-24A4-4DE9-8949-8D42A6FD2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025" y="4222750"/>
              <a:ext cx="776288" cy="425450"/>
            </a:xfrm>
            <a:custGeom>
              <a:avLst/>
              <a:gdLst/>
              <a:ahLst/>
              <a:cxnLst>
                <a:cxn ang="0">
                  <a:pos x="405" y="83"/>
                </a:cxn>
                <a:cxn ang="0">
                  <a:pos x="382" y="94"/>
                </a:cxn>
                <a:cxn ang="0">
                  <a:pos x="369" y="75"/>
                </a:cxn>
                <a:cxn ang="0">
                  <a:pos x="350" y="66"/>
                </a:cxn>
                <a:cxn ang="0">
                  <a:pos x="335" y="36"/>
                </a:cxn>
                <a:cxn ang="0">
                  <a:pos x="315" y="27"/>
                </a:cxn>
                <a:cxn ang="0">
                  <a:pos x="259" y="8"/>
                </a:cxn>
                <a:cxn ang="0">
                  <a:pos x="230" y="4"/>
                </a:cxn>
                <a:cxn ang="0">
                  <a:pos x="209" y="2"/>
                </a:cxn>
                <a:cxn ang="0">
                  <a:pos x="190" y="5"/>
                </a:cxn>
                <a:cxn ang="0">
                  <a:pos x="168" y="11"/>
                </a:cxn>
                <a:cxn ang="0">
                  <a:pos x="163" y="35"/>
                </a:cxn>
                <a:cxn ang="0">
                  <a:pos x="172" y="61"/>
                </a:cxn>
                <a:cxn ang="0">
                  <a:pos x="165" y="72"/>
                </a:cxn>
                <a:cxn ang="0">
                  <a:pos x="158" y="82"/>
                </a:cxn>
                <a:cxn ang="0">
                  <a:pos x="121" y="69"/>
                </a:cxn>
                <a:cxn ang="0">
                  <a:pos x="97" y="64"/>
                </a:cxn>
                <a:cxn ang="0">
                  <a:pos x="73" y="63"/>
                </a:cxn>
                <a:cxn ang="0">
                  <a:pos x="66" y="76"/>
                </a:cxn>
                <a:cxn ang="0">
                  <a:pos x="24" y="61"/>
                </a:cxn>
                <a:cxn ang="0">
                  <a:pos x="5" y="86"/>
                </a:cxn>
                <a:cxn ang="0">
                  <a:pos x="2" y="95"/>
                </a:cxn>
                <a:cxn ang="0">
                  <a:pos x="33" y="103"/>
                </a:cxn>
                <a:cxn ang="0">
                  <a:pos x="41" y="124"/>
                </a:cxn>
                <a:cxn ang="0">
                  <a:pos x="43" y="153"/>
                </a:cxn>
                <a:cxn ang="0">
                  <a:pos x="60" y="173"/>
                </a:cxn>
                <a:cxn ang="0">
                  <a:pos x="69" y="188"/>
                </a:cxn>
                <a:cxn ang="0">
                  <a:pos x="85" y="210"/>
                </a:cxn>
                <a:cxn ang="0">
                  <a:pos x="105" y="219"/>
                </a:cxn>
                <a:cxn ang="0">
                  <a:pos x="108" y="233"/>
                </a:cxn>
                <a:cxn ang="0">
                  <a:pos x="124" y="249"/>
                </a:cxn>
                <a:cxn ang="0">
                  <a:pos x="150" y="244"/>
                </a:cxn>
                <a:cxn ang="0">
                  <a:pos x="167" y="237"/>
                </a:cxn>
                <a:cxn ang="0">
                  <a:pos x="197" y="222"/>
                </a:cxn>
                <a:cxn ang="0">
                  <a:pos x="208" y="205"/>
                </a:cxn>
                <a:cxn ang="0">
                  <a:pos x="218" y="194"/>
                </a:cxn>
                <a:cxn ang="0">
                  <a:pos x="201" y="194"/>
                </a:cxn>
                <a:cxn ang="0">
                  <a:pos x="201" y="183"/>
                </a:cxn>
                <a:cxn ang="0">
                  <a:pos x="193" y="176"/>
                </a:cxn>
                <a:cxn ang="0">
                  <a:pos x="213" y="176"/>
                </a:cxn>
                <a:cxn ang="0">
                  <a:pos x="227" y="179"/>
                </a:cxn>
                <a:cxn ang="0">
                  <a:pos x="268" y="158"/>
                </a:cxn>
                <a:cxn ang="0">
                  <a:pos x="316" y="156"/>
                </a:cxn>
                <a:cxn ang="0">
                  <a:pos x="364" y="167"/>
                </a:cxn>
                <a:cxn ang="0">
                  <a:pos x="384" y="163"/>
                </a:cxn>
                <a:cxn ang="0">
                  <a:pos x="387" y="158"/>
                </a:cxn>
                <a:cxn ang="0">
                  <a:pos x="403" y="157"/>
                </a:cxn>
                <a:cxn ang="0">
                  <a:pos x="392" y="179"/>
                </a:cxn>
                <a:cxn ang="0">
                  <a:pos x="412" y="175"/>
                </a:cxn>
                <a:cxn ang="0">
                  <a:pos x="439" y="172"/>
                </a:cxn>
                <a:cxn ang="0">
                  <a:pos x="456" y="155"/>
                </a:cxn>
                <a:cxn ang="0">
                  <a:pos x="448" y="143"/>
                </a:cxn>
                <a:cxn ang="0">
                  <a:pos x="455" y="122"/>
                </a:cxn>
                <a:cxn ang="0">
                  <a:pos x="448" y="105"/>
                </a:cxn>
                <a:cxn ang="0">
                  <a:pos x="429" y="113"/>
                </a:cxn>
                <a:cxn ang="0">
                  <a:pos x="413" y="98"/>
                </a:cxn>
              </a:cxnLst>
              <a:rect l="0" t="0" r="r" b="b"/>
              <a:pathLst>
                <a:path w="457" h="251">
                  <a:moveTo>
                    <a:pt x="413" y="98"/>
                  </a:moveTo>
                  <a:cubicBezTo>
                    <a:pt x="411" y="96"/>
                    <a:pt x="410" y="91"/>
                    <a:pt x="409" y="89"/>
                  </a:cubicBezTo>
                  <a:cubicBezTo>
                    <a:pt x="408" y="87"/>
                    <a:pt x="407" y="84"/>
                    <a:pt x="405" y="83"/>
                  </a:cubicBezTo>
                  <a:cubicBezTo>
                    <a:pt x="404" y="82"/>
                    <a:pt x="401" y="82"/>
                    <a:pt x="400" y="82"/>
                  </a:cubicBezTo>
                  <a:cubicBezTo>
                    <a:pt x="397" y="83"/>
                    <a:pt x="393" y="90"/>
                    <a:pt x="391" y="91"/>
                  </a:cubicBezTo>
                  <a:cubicBezTo>
                    <a:pt x="389" y="93"/>
                    <a:pt x="384" y="94"/>
                    <a:pt x="382" y="94"/>
                  </a:cubicBezTo>
                  <a:cubicBezTo>
                    <a:pt x="380" y="94"/>
                    <a:pt x="378" y="93"/>
                    <a:pt x="377" y="92"/>
                  </a:cubicBezTo>
                  <a:cubicBezTo>
                    <a:pt x="376" y="91"/>
                    <a:pt x="374" y="89"/>
                    <a:pt x="373" y="88"/>
                  </a:cubicBezTo>
                  <a:cubicBezTo>
                    <a:pt x="371" y="85"/>
                    <a:pt x="372" y="78"/>
                    <a:pt x="369" y="75"/>
                  </a:cubicBezTo>
                  <a:cubicBezTo>
                    <a:pt x="368" y="74"/>
                    <a:pt x="364" y="73"/>
                    <a:pt x="362" y="72"/>
                  </a:cubicBezTo>
                  <a:cubicBezTo>
                    <a:pt x="360" y="72"/>
                    <a:pt x="355" y="73"/>
                    <a:pt x="353" y="72"/>
                  </a:cubicBezTo>
                  <a:cubicBezTo>
                    <a:pt x="352" y="71"/>
                    <a:pt x="350" y="68"/>
                    <a:pt x="350" y="66"/>
                  </a:cubicBezTo>
                  <a:cubicBezTo>
                    <a:pt x="349" y="64"/>
                    <a:pt x="349" y="60"/>
                    <a:pt x="348" y="58"/>
                  </a:cubicBezTo>
                  <a:cubicBezTo>
                    <a:pt x="347" y="53"/>
                    <a:pt x="343" y="45"/>
                    <a:pt x="340" y="41"/>
                  </a:cubicBezTo>
                  <a:cubicBezTo>
                    <a:pt x="339" y="40"/>
                    <a:pt x="337" y="37"/>
                    <a:pt x="335" y="36"/>
                  </a:cubicBezTo>
                  <a:cubicBezTo>
                    <a:pt x="334" y="35"/>
                    <a:pt x="331" y="32"/>
                    <a:pt x="329" y="31"/>
                  </a:cubicBezTo>
                  <a:cubicBezTo>
                    <a:pt x="328" y="31"/>
                    <a:pt x="324" y="30"/>
                    <a:pt x="323" y="29"/>
                  </a:cubicBezTo>
                  <a:cubicBezTo>
                    <a:pt x="321" y="29"/>
                    <a:pt x="317" y="27"/>
                    <a:pt x="315" y="27"/>
                  </a:cubicBezTo>
                  <a:cubicBezTo>
                    <a:pt x="311" y="25"/>
                    <a:pt x="303" y="19"/>
                    <a:pt x="299" y="17"/>
                  </a:cubicBezTo>
                  <a:cubicBezTo>
                    <a:pt x="294" y="14"/>
                    <a:pt x="283" y="10"/>
                    <a:pt x="278" y="9"/>
                  </a:cubicBezTo>
                  <a:cubicBezTo>
                    <a:pt x="273" y="8"/>
                    <a:pt x="263" y="9"/>
                    <a:pt x="259" y="8"/>
                  </a:cubicBezTo>
                  <a:cubicBezTo>
                    <a:pt x="257" y="7"/>
                    <a:pt x="254" y="4"/>
                    <a:pt x="252" y="4"/>
                  </a:cubicBezTo>
                  <a:cubicBezTo>
                    <a:pt x="248" y="3"/>
                    <a:pt x="240" y="4"/>
                    <a:pt x="236" y="4"/>
                  </a:cubicBezTo>
                  <a:cubicBezTo>
                    <a:pt x="235" y="4"/>
                    <a:pt x="232" y="4"/>
                    <a:pt x="230" y="4"/>
                  </a:cubicBezTo>
                  <a:cubicBezTo>
                    <a:pt x="228" y="3"/>
                    <a:pt x="224" y="1"/>
                    <a:pt x="221" y="0"/>
                  </a:cubicBezTo>
                  <a:cubicBezTo>
                    <a:pt x="220" y="0"/>
                    <a:pt x="217" y="0"/>
                    <a:pt x="215" y="0"/>
                  </a:cubicBezTo>
                  <a:cubicBezTo>
                    <a:pt x="214" y="1"/>
                    <a:pt x="211" y="2"/>
                    <a:pt x="209" y="2"/>
                  </a:cubicBezTo>
                  <a:cubicBezTo>
                    <a:pt x="208" y="2"/>
                    <a:pt x="205" y="1"/>
                    <a:pt x="203" y="1"/>
                  </a:cubicBezTo>
                  <a:cubicBezTo>
                    <a:pt x="201" y="1"/>
                    <a:pt x="197" y="1"/>
                    <a:pt x="195" y="2"/>
                  </a:cubicBezTo>
                  <a:cubicBezTo>
                    <a:pt x="194" y="2"/>
                    <a:pt x="191" y="4"/>
                    <a:pt x="190" y="5"/>
                  </a:cubicBezTo>
                  <a:cubicBezTo>
                    <a:pt x="188" y="6"/>
                    <a:pt x="184" y="7"/>
                    <a:pt x="181" y="7"/>
                  </a:cubicBezTo>
                  <a:cubicBezTo>
                    <a:pt x="180" y="8"/>
                    <a:pt x="177" y="8"/>
                    <a:pt x="176" y="8"/>
                  </a:cubicBezTo>
                  <a:cubicBezTo>
                    <a:pt x="174" y="9"/>
                    <a:pt x="170" y="10"/>
                    <a:pt x="168" y="11"/>
                  </a:cubicBezTo>
                  <a:cubicBezTo>
                    <a:pt x="166" y="12"/>
                    <a:pt x="162" y="17"/>
                    <a:pt x="161" y="20"/>
                  </a:cubicBezTo>
                  <a:cubicBezTo>
                    <a:pt x="161" y="21"/>
                    <a:pt x="161" y="23"/>
                    <a:pt x="161" y="24"/>
                  </a:cubicBezTo>
                  <a:cubicBezTo>
                    <a:pt x="161" y="27"/>
                    <a:pt x="162" y="32"/>
                    <a:pt x="163" y="35"/>
                  </a:cubicBezTo>
                  <a:cubicBezTo>
                    <a:pt x="164" y="37"/>
                    <a:pt x="168" y="42"/>
                    <a:pt x="169" y="44"/>
                  </a:cubicBezTo>
                  <a:cubicBezTo>
                    <a:pt x="170" y="47"/>
                    <a:pt x="169" y="54"/>
                    <a:pt x="170" y="57"/>
                  </a:cubicBezTo>
                  <a:cubicBezTo>
                    <a:pt x="170" y="58"/>
                    <a:pt x="172" y="60"/>
                    <a:pt x="172" y="61"/>
                  </a:cubicBezTo>
                  <a:cubicBezTo>
                    <a:pt x="172" y="62"/>
                    <a:pt x="173" y="64"/>
                    <a:pt x="172" y="65"/>
                  </a:cubicBezTo>
                  <a:cubicBezTo>
                    <a:pt x="171" y="66"/>
                    <a:pt x="168" y="65"/>
                    <a:pt x="167" y="66"/>
                  </a:cubicBezTo>
                  <a:cubicBezTo>
                    <a:pt x="166" y="67"/>
                    <a:pt x="165" y="71"/>
                    <a:pt x="165" y="72"/>
                  </a:cubicBezTo>
                  <a:cubicBezTo>
                    <a:pt x="166" y="74"/>
                    <a:pt x="170" y="76"/>
                    <a:pt x="170" y="77"/>
                  </a:cubicBezTo>
                  <a:cubicBezTo>
                    <a:pt x="170" y="79"/>
                    <a:pt x="169" y="83"/>
                    <a:pt x="168" y="84"/>
                  </a:cubicBezTo>
                  <a:cubicBezTo>
                    <a:pt x="165" y="85"/>
                    <a:pt x="160" y="83"/>
                    <a:pt x="158" y="82"/>
                  </a:cubicBezTo>
                  <a:cubicBezTo>
                    <a:pt x="155" y="81"/>
                    <a:pt x="150" y="75"/>
                    <a:pt x="147" y="75"/>
                  </a:cubicBezTo>
                  <a:cubicBezTo>
                    <a:pt x="145" y="75"/>
                    <a:pt x="141" y="78"/>
                    <a:pt x="139" y="78"/>
                  </a:cubicBezTo>
                  <a:cubicBezTo>
                    <a:pt x="134" y="77"/>
                    <a:pt x="126" y="70"/>
                    <a:pt x="121" y="69"/>
                  </a:cubicBezTo>
                  <a:cubicBezTo>
                    <a:pt x="120" y="68"/>
                    <a:pt x="116" y="70"/>
                    <a:pt x="115" y="69"/>
                  </a:cubicBezTo>
                  <a:cubicBezTo>
                    <a:pt x="112" y="69"/>
                    <a:pt x="108" y="65"/>
                    <a:pt x="106" y="64"/>
                  </a:cubicBezTo>
                  <a:cubicBezTo>
                    <a:pt x="104" y="64"/>
                    <a:pt x="99" y="65"/>
                    <a:pt x="97" y="64"/>
                  </a:cubicBezTo>
                  <a:cubicBezTo>
                    <a:pt x="95" y="62"/>
                    <a:pt x="95" y="57"/>
                    <a:pt x="93" y="55"/>
                  </a:cubicBezTo>
                  <a:cubicBezTo>
                    <a:pt x="92" y="54"/>
                    <a:pt x="89" y="53"/>
                    <a:pt x="87" y="53"/>
                  </a:cubicBezTo>
                  <a:cubicBezTo>
                    <a:pt x="83" y="54"/>
                    <a:pt x="74" y="59"/>
                    <a:pt x="73" y="63"/>
                  </a:cubicBezTo>
                  <a:cubicBezTo>
                    <a:pt x="72" y="65"/>
                    <a:pt x="75" y="69"/>
                    <a:pt x="75" y="71"/>
                  </a:cubicBezTo>
                  <a:cubicBezTo>
                    <a:pt x="75" y="72"/>
                    <a:pt x="73" y="75"/>
                    <a:pt x="71" y="75"/>
                  </a:cubicBezTo>
                  <a:cubicBezTo>
                    <a:pt x="70" y="76"/>
                    <a:pt x="67" y="76"/>
                    <a:pt x="66" y="76"/>
                  </a:cubicBezTo>
                  <a:cubicBezTo>
                    <a:pt x="63" y="75"/>
                    <a:pt x="59" y="70"/>
                    <a:pt x="56" y="69"/>
                  </a:cubicBezTo>
                  <a:cubicBezTo>
                    <a:pt x="52" y="68"/>
                    <a:pt x="44" y="71"/>
                    <a:pt x="40" y="70"/>
                  </a:cubicBezTo>
                  <a:cubicBezTo>
                    <a:pt x="36" y="69"/>
                    <a:pt x="24" y="61"/>
                    <a:pt x="24" y="61"/>
                  </a:cubicBezTo>
                  <a:cubicBezTo>
                    <a:pt x="24" y="61"/>
                    <a:pt x="18" y="65"/>
                    <a:pt x="16" y="67"/>
                  </a:cubicBezTo>
                  <a:cubicBezTo>
                    <a:pt x="14" y="71"/>
                    <a:pt x="13" y="80"/>
                    <a:pt x="11" y="84"/>
                  </a:cubicBezTo>
                  <a:cubicBezTo>
                    <a:pt x="10" y="85"/>
                    <a:pt x="7" y="86"/>
                    <a:pt x="5" y="86"/>
                  </a:cubicBezTo>
                  <a:cubicBezTo>
                    <a:pt x="4" y="86"/>
                    <a:pt x="2" y="83"/>
                    <a:pt x="1" y="84"/>
                  </a:cubicBezTo>
                  <a:cubicBezTo>
                    <a:pt x="0" y="84"/>
                    <a:pt x="0" y="88"/>
                    <a:pt x="0" y="89"/>
                  </a:cubicBezTo>
                  <a:cubicBezTo>
                    <a:pt x="0" y="91"/>
                    <a:pt x="1" y="94"/>
                    <a:pt x="2" y="95"/>
                  </a:cubicBezTo>
                  <a:cubicBezTo>
                    <a:pt x="5" y="97"/>
                    <a:pt x="15" y="95"/>
                    <a:pt x="19" y="97"/>
                  </a:cubicBezTo>
                  <a:cubicBezTo>
                    <a:pt x="20" y="97"/>
                    <a:pt x="21" y="99"/>
                    <a:pt x="22" y="99"/>
                  </a:cubicBezTo>
                  <a:cubicBezTo>
                    <a:pt x="24" y="101"/>
                    <a:pt x="31" y="101"/>
                    <a:pt x="33" y="103"/>
                  </a:cubicBezTo>
                  <a:cubicBezTo>
                    <a:pt x="34" y="104"/>
                    <a:pt x="34" y="109"/>
                    <a:pt x="33" y="111"/>
                  </a:cubicBezTo>
                  <a:cubicBezTo>
                    <a:pt x="33" y="113"/>
                    <a:pt x="28" y="114"/>
                    <a:pt x="28" y="116"/>
                  </a:cubicBezTo>
                  <a:cubicBezTo>
                    <a:pt x="29" y="119"/>
                    <a:pt x="39" y="121"/>
                    <a:pt x="41" y="124"/>
                  </a:cubicBezTo>
                  <a:cubicBezTo>
                    <a:pt x="43" y="127"/>
                    <a:pt x="45" y="136"/>
                    <a:pt x="45" y="140"/>
                  </a:cubicBezTo>
                  <a:cubicBezTo>
                    <a:pt x="45" y="141"/>
                    <a:pt x="45" y="145"/>
                    <a:pt x="45" y="147"/>
                  </a:cubicBezTo>
                  <a:cubicBezTo>
                    <a:pt x="45" y="149"/>
                    <a:pt x="43" y="151"/>
                    <a:pt x="43" y="153"/>
                  </a:cubicBezTo>
                  <a:cubicBezTo>
                    <a:pt x="42" y="155"/>
                    <a:pt x="44" y="160"/>
                    <a:pt x="45" y="162"/>
                  </a:cubicBezTo>
                  <a:cubicBezTo>
                    <a:pt x="46" y="165"/>
                    <a:pt x="51" y="170"/>
                    <a:pt x="53" y="171"/>
                  </a:cubicBezTo>
                  <a:cubicBezTo>
                    <a:pt x="55" y="172"/>
                    <a:pt x="59" y="172"/>
                    <a:pt x="60" y="173"/>
                  </a:cubicBezTo>
                  <a:cubicBezTo>
                    <a:pt x="61" y="174"/>
                    <a:pt x="62" y="176"/>
                    <a:pt x="62" y="178"/>
                  </a:cubicBezTo>
                  <a:cubicBezTo>
                    <a:pt x="63" y="178"/>
                    <a:pt x="62" y="180"/>
                    <a:pt x="62" y="181"/>
                  </a:cubicBezTo>
                  <a:cubicBezTo>
                    <a:pt x="63" y="183"/>
                    <a:pt x="68" y="186"/>
                    <a:pt x="69" y="188"/>
                  </a:cubicBezTo>
                  <a:cubicBezTo>
                    <a:pt x="71" y="192"/>
                    <a:pt x="69" y="201"/>
                    <a:pt x="71" y="205"/>
                  </a:cubicBezTo>
                  <a:cubicBezTo>
                    <a:pt x="72" y="207"/>
                    <a:pt x="75" y="209"/>
                    <a:pt x="76" y="209"/>
                  </a:cubicBezTo>
                  <a:cubicBezTo>
                    <a:pt x="78" y="210"/>
                    <a:pt x="83" y="209"/>
                    <a:pt x="85" y="210"/>
                  </a:cubicBezTo>
                  <a:cubicBezTo>
                    <a:pt x="88" y="212"/>
                    <a:pt x="94" y="223"/>
                    <a:pt x="94" y="223"/>
                  </a:cubicBezTo>
                  <a:cubicBezTo>
                    <a:pt x="94" y="223"/>
                    <a:pt x="96" y="219"/>
                    <a:pt x="97" y="219"/>
                  </a:cubicBezTo>
                  <a:cubicBezTo>
                    <a:pt x="99" y="218"/>
                    <a:pt x="103" y="219"/>
                    <a:pt x="105" y="219"/>
                  </a:cubicBezTo>
                  <a:cubicBezTo>
                    <a:pt x="107" y="220"/>
                    <a:pt x="112" y="222"/>
                    <a:pt x="113" y="224"/>
                  </a:cubicBezTo>
                  <a:cubicBezTo>
                    <a:pt x="114" y="225"/>
                    <a:pt x="114" y="227"/>
                    <a:pt x="114" y="228"/>
                  </a:cubicBezTo>
                  <a:cubicBezTo>
                    <a:pt x="113" y="230"/>
                    <a:pt x="109" y="232"/>
                    <a:pt x="108" y="233"/>
                  </a:cubicBezTo>
                  <a:cubicBezTo>
                    <a:pt x="107" y="235"/>
                    <a:pt x="106" y="237"/>
                    <a:pt x="107" y="238"/>
                  </a:cubicBezTo>
                  <a:cubicBezTo>
                    <a:pt x="107" y="240"/>
                    <a:pt x="111" y="243"/>
                    <a:pt x="112" y="245"/>
                  </a:cubicBezTo>
                  <a:cubicBezTo>
                    <a:pt x="115" y="246"/>
                    <a:pt x="121" y="248"/>
                    <a:pt x="124" y="249"/>
                  </a:cubicBezTo>
                  <a:cubicBezTo>
                    <a:pt x="128" y="250"/>
                    <a:pt x="137" y="251"/>
                    <a:pt x="142" y="251"/>
                  </a:cubicBezTo>
                  <a:cubicBezTo>
                    <a:pt x="144" y="250"/>
                    <a:pt x="148" y="249"/>
                    <a:pt x="149" y="247"/>
                  </a:cubicBezTo>
                  <a:cubicBezTo>
                    <a:pt x="150" y="246"/>
                    <a:pt x="150" y="245"/>
                    <a:pt x="150" y="244"/>
                  </a:cubicBezTo>
                  <a:cubicBezTo>
                    <a:pt x="150" y="243"/>
                    <a:pt x="146" y="242"/>
                    <a:pt x="146" y="240"/>
                  </a:cubicBezTo>
                  <a:cubicBezTo>
                    <a:pt x="146" y="240"/>
                    <a:pt x="146" y="238"/>
                    <a:pt x="147" y="238"/>
                  </a:cubicBezTo>
                  <a:cubicBezTo>
                    <a:pt x="151" y="234"/>
                    <a:pt x="162" y="238"/>
                    <a:pt x="167" y="237"/>
                  </a:cubicBezTo>
                  <a:cubicBezTo>
                    <a:pt x="172" y="237"/>
                    <a:pt x="184" y="237"/>
                    <a:pt x="189" y="234"/>
                  </a:cubicBezTo>
                  <a:cubicBezTo>
                    <a:pt x="191" y="233"/>
                    <a:pt x="195" y="230"/>
                    <a:pt x="196" y="227"/>
                  </a:cubicBezTo>
                  <a:cubicBezTo>
                    <a:pt x="197" y="226"/>
                    <a:pt x="196" y="223"/>
                    <a:pt x="197" y="222"/>
                  </a:cubicBezTo>
                  <a:cubicBezTo>
                    <a:pt x="197" y="221"/>
                    <a:pt x="201" y="219"/>
                    <a:pt x="201" y="218"/>
                  </a:cubicBezTo>
                  <a:cubicBezTo>
                    <a:pt x="202" y="216"/>
                    <a:pt x="200" y="212"/>
                    <a:pt x="201" y="211"/>
                  </a:cubicBezTo>
                  <a:cubicBezTo>
                    <a:pt x="202" y="209"/>
                    <a:pt x="206" y="205"/>
                    <a:pt x="208" y="205"/>
                  </a:cubicBezTo>
                  <a:cubicBezTo>
                    <a:pt x="210" y="203"/>
                    <a:pt x="216" y="205"/>
                    <a:pt x="218" y="203"/>
                  </a:cubicBezTo>
                  <a:cubicBezTo>
                    <a:pt x="219" y="202"/>
                    <a:pt x="220" y="199"/>
                    <a:pt x="220" y="197"/>
                  </a:cubicBezTo>
                  <a:cubicBezTo>
                    <a:pt x="219" y="196"/>
                    <a:pt x="219" y="194"/>
                    <a:pt x="218" y="194"/>
                  </a:cubicBezTo>
                  <a:cubicBezTo>
                    <a:pt x="216" y="193"/>
                    <a:pt x="214" y="197"/>
                    <a:pt x="212" y="197"/>
                  </a:cubicBezTo>
                  <a:cubicBezTo>
                    <a:pt x="211" y="198"/>
                    <a:pt x="208" y="197"/>
                    <a:pt x="206" y="196"/>
                  </a:cubicBezTo>
                  <a:cubicBezTo>
                    <a:pt x="205" y="196"/>
                    <a:pt x="202" y="195"/>
                    <a:pt x="201" y="194"/>
                  </a:cubicBezTo>
                  <a:cubicBezTo>
                    <a:pt x="200" y="193"/>
                    <a:pt x="200" y="190"/>
                    <a:pt x="200" y="189"/>
                  </a:cubicBezTo>
                  <a:cubicBezTo>
                    <a:pt x="201" y="187"/>
                    <a:pt x="206" y="183"/>
                    <a:pt x="204" y="181"/>
                  </a:cubicBezTo>
                  <a:cubicBezTo>
                    <a:pt x="203" y="181"/>
                    <a:pt x="202" y="183"/>
                    <a:pt x="201" y="183"/>
                  </a:cubicBezTo>
                  <a:cubicBezTo>
                    <a:pt x="198" y="184"/>
                    <a:pt x="192" y="184"/>
                    <a:pt x="190" y="182"/>
                  </a:cubicBezTo>
                  <a:cubicBezTo>
                    <a:pt x="190" y="182"/>
                    <a:pt x="189" y="179"/>
                    <a:pt x="189" y="178"/>
                  </a:cubicBezTo>
                  <a:cubicBezTo>
                    <a:pt x="190" y="177"/>
                    <a:pt x="192" y="176"/>
                    <a:pt x="193" y="176"/>
                  </a:cubicBezTo>
                  <a:cubicBezTo>
                    <a:pt x="195" y="176"/>
                    <a:pt x="197" y="178"/>
                    <a:pt x="199" y="178"/>
                  </a:cubicBezTo>
                  <a:cubicBezTo>
                    <a:pt x="201" y="178"/>
                    <a:pt x="204" y="176"/>
                    <a:pt x="206" y="175"/>
                  </a:cubicBezTo>
                  <a:cubicBezTo>
                    <a:pt x="208" y="175"/>
                    <a:pt x="212" y="174"/>
                    <a:pt x="213" y="176"/>
                  </a:cubicBezTo>
                  <a:cubicBezTo>
                    <a:pt x="214" y="177"/>
                    <a:pt x="213" y="181"/>
                    <a:pt x="215" y="182"/>
                  </a:cubicBezTo>
                  <a:cubicBezTo>
                    <a:pt x="216" y="183"/>
                    <a:pt x="219" y="184"/>
                    <a:pt x="220" y="183"/>
                  </a:cubicBezTo>
                  <a:cubicBezTo>
                    <a:pt x="222" y="183"/>
                    <a:pt x="225" y="180"/>
                    <a:pt x="227" y="179"/>
                  </a:cubicBezTo>
                  <a:cubicBezTo>
                    <a:pt x="229" y="178"/>
                    <a:pt x="232" y="175"/>
                    <a:pt x="234" y="175"/>
                  </a:cubicBezTo>
                  <a:cubicBezTo>
                    <a:pt x="240" y="172"/>
                    <a:pt x="252" y="171"/>
                    <a:pt x="257" y="168"/>
                  </a:cubicBezTo>
                  <a:cubicBezTo>
                    <a:pt x="260" y="166"/>
                    <a:pt x="265" y="160"/>
                    <a:pt x="268" y="158"/>
                  </a:cubicBezTo>
                  <a:cubicBezTo>
                    <a:pt x="270" y="156"/>
                    <a:pt x="275" y="154"/>
                    <a:pt x="278" y="153"/>
                  </a:cubicBezTo>
                  <a:cubicBezTo>
                    <a:pt x="284" y="152"/>
                    <a:pt x="297" y="157"/>
                    <a:pt x="304" y="157"/>
                  </a:cubicBezTo>
                  <a:cubicBezTo>
                    <a:pt x="307" y="157"/>
                    <a:pt x="313" y="156"/>
                    <a:pt x="316" y="156"/>
                  </a:cubicBezTo>
                  <a:cubicBezTo>
                    <a:pt x="320" y="156"/>
                    <a:pt x="327" y="157"/>
                    <a:pt x="331" y="158"/>
                  </a:cubicBezTo>
                  <a:cubicBezTo>
                    <a:pt x="337" y="160"/>
                    <a:pt x="346" y="167"/>
                    <a:pt x="352" y="168"/>
                  </a:cubicBezTo>
                  <a:cubicBezTo>
                    <a:pt x="355" y="169"/>
                    <a:pt x="362" y="169"/>
                    <a:pt x="364" y="167"/>
                  </a:cubicBezTo>
                  <a:cubicBezTo>
                    <a:pt x="366" y="166"/>
                    <a:pt x="367" y="162"/>
                    <a:pt x="369" y="161"/>
                  </a:cubicBezTo>
                  <a:cubicBezTo>
                    <a:pt x="371" y="160"/>
                    <a:pt x="375" y="158"/>
                    <a:pt x="377" y="159"/>
                  </a:cubicBezTo>
                  <a:cubicBezTo>
                    <a:pt x="379" y="159"/>
                    <a:pt x="382" y="163"/>
                    <a:pt x="384" y="163"/>
                  </a:cubicBezTo>
                  <a:cubicBezTo>
                    <a:pt x="387" y="163"/>
                    <a:pt x="392" y="163"/>
                    <a:pt x="394" y="161"/>
                  </a:cubicBezTo>
                  <a:cubicBezTo>
                    <a:pt x="395" y="161"/>
                    <a:pt x="395" y="160"/>
                    <a:pt x="395" y="160"/>
                  </a:cubicBezTo>
                  <a:cubicBezTo>
                    <a:pt x="394" y="158"/>
                    <a:pt x="388" y="159"/>
                    <a:pt x="387" y="158"/>
                  </a:cubicBezTo>
                  <a:cubicBezTo>
                    <a:pt x="385" y="157"/>
                    <a:pt x="384" y="153"/>
                    <a:pt x="385" y="151"/>
                  </a:cubicBezTo>
                  <a:cubicBezTo>
                    <a:pt x="386" y="149"/>
                    <a:pt x="390" y="148"/>
                    <a:pt x="392" y="149"/>
                  </a:cubicBezTo>
                  <a:cubicBezTo>
                    <a:pt x="396" y="149"/>
                    <a:pt x="402" y="154"/>
                    <a:pt x="403" y="157"/>
                  </a:cubicBezTo>
                  <a:cubicBezTo>
                    <a:pt x="405" y="158"/>
                    <a:pt x="405" y="163"/>
                    <a:pt x="404" y="165"/>
                  </a:cubicBezTo>
                  <a:cubicBezTo>
                    <a:pt x="403" y="168"/>
                    <a:pt x="396" y="169"/>
                    <a:pt x="394" y="171"/>
                  </a:cubicBezTo>
                  <a:cubicBezTo>
                    <a:pt x="393" y="173"/>
                    <a:pt x="391" y="177"/>
                    <a:pt x="392" y="179"/>
                  </a:cubicBezTo>
                  <a:cubicBezTo>
                    <a:pt x="392" y="180"/>
                    <a:pt x="394" y="181"/>
                    <a:pt x="395" y="181"/>
                  </a:cubicBezTo>
                  <a:cubicBezTo>
                    <a:pt x="399" y="181"/>
                    <a:pt x="403" y="176"/>
                    <a:pt x="406" y="175"/>
                  </a:cubicBezTo>
                  <a:cubicBezTo>
                    <a:pt x="408" y="175"/>
                    <a:pt x="411" y="175"/>
                    <a:pt x="412" y="175"/>
                  </a:cubicBezTo>
                  <a:cubicBezTo>
                    <a:pt x="415" y="176"/>
                    <a:pt x="418" y="181"/>
                    <a:pt x="420" y="181"/>
                  </a:cubicBezTo>
                  <a:cubicBezTo>
                    <a:pt x="423" y="182"/>
                    <a:pt x="430" y="179"/>
                    <a:pt x="433" y="177"/>
                  </a:cubicBezTo>
                  <a:cubicBezTo>
                    <a:pt x="435" y="176"/>
                    <a:pt x="438" y="173"/>
                    <a:pt x="439" y="172"/>
                  </a:cubicBezTo>
                  <a:cubicBezTo>
                    <a:pt x="441" y="170"/>
                    <a:pt x="441" y="164"/>
                    <a:pt x="443" y="162"/>
                  </a:cubicBezTo>
                  <a:cubicBezTo>
                    <a:pt x="444" y="161"/>
                    <a:pt x="448" y="161"/>
                    <a:pt x="449" y="160"/>
                  </a:cubicBezTo>
                  <a:cubicBezTo>
                    <a:pt x="451" y="159"/>
                    <a:pt x="455" y="157"/>
                    <a:pt x="456" y="155"/>
                  </a:cubicBezTo>
                  <a:cubicBezTo>
                    <a:pt x="457" y="154"/>
                    <a:pt x="457" y="151"/>
                    <a:pt x="456" y="150"/>
                  </a:cubicBezTo>
                  <a:cubicBezTo>
                    <a:pt x="456" y="149"/>
                    <a:pt x="453" y="148"/>
                    <a:pt x="452" y="147"/>
                  </a:cubicBezTo>
                  <a:cubicBezTo>
                    <a:pt x="451" y="146"/>
                    <a:pt x="449" y="144"/>
                    <a:pt x="448" y="143"/>
                  </a:cubicBezTo>
                  <a:cubicBezTo>
                    <a:pt x="447" y="140"/>
                    <a:pt x="448" y="136"/>
                    <a:pt x="449" y="134"/>
                  </a:cubicBezTo>
                  <a:cubicBezTo>
                    <a:pt x="449" y="131"/>
                    <a:pt x="454" y="128"/>
                    <a:pt x="455" y="125"/>
                  </a:cubicBezTo>
                  <a:cubicBezTo>
                    <a:pt x="455" y="125"/>
                    <a:pt x="455" y="123"/>
                    <a:pt x="455" y="122"/>
                  </a:cubicBezTo>
                  <a:cubicBezTo>
                    <a:pt x="455" y="121"/>
                    <a:pt x="452" y="120"/>
                    <a:pt x="452" y="118"/>
                  </a:cubicBezTo>
                  <a:cubicBezTo>
                    <a:pt x="451" y="117"/>
                    <a:pt x="453" y="115"/>
                    <a:pt x="453" y="114"/>
                  </a:cubicBezTo>
                  <a:cubicBezTo>
                    <a:pt x="453" y="111"/>
                    <a:pt x="450" y="105"/>
                    <a:pt x="448" y="105"/>
                  </a:cubicBezTo>
                  <a:cubicBezTo>
                    <a:pt x="445" y="104"/>
                    <a:pt x="441" y="108"/>
                    <a:pt x="440" y="110"/>
                  </a:cubicBezTo>
                  <a:cubicBezTo>
                    <a:pt x="438" y="112"/>
                    <a:pt x="438" y="116"/>
                    <a:pt x="436" y="117"/>
                  </a:cubicBezTo>
                  <a:cubicBezTo>
                    <a:pt x="435" y="117"/>
                    <a:pt x="431" y="114"/>
                    <a:pt x="429" y="113"/>
                  </a:cubicBezTo>
                  <a:cubicBezTo>
                    <a:pt x="427" y="112"/>
                    <a:pt x="423" y="108"/>
                    <a:pt x="421" y="106"/>
                  </a:cubicBezTo>
                  <a:cubicBezTo>
                    <a:pt x="420" y="105"/>
                    <a:pt x="418" y="105"/>
                    <a:pt x="418" y="104"/>
                  </a:cubicBezTo>
                  <a:cubicBezTo>
                    <a:pt x="416" y="103"/>
                    <a:pt x="414" y="100"/>
                    <a:pt x="413" y="98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244">
              <a:extLst>
                <a:ext uri="{FF2B5EF4-FFF2-40B4-BE49-F238E27FC236}">
                  <a16:creationId xmlns:a16="http://schemas.microsoft.com/office/drawing/2014/main" xmlns="" id="{C72837DE-FFD8-4AA9-BFBE-BB0F6A8CA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3888" y="3346450"/>
              <a:ext cx="635000" cy="1020763"/>
            </a:xfrm>
            <a:custGeom>
              <a:avLst/>
              <a:gdLst/>
              <a:ahLst/>
              <a:cxnLst>
                <a:cxn ang="0">
                  <a:pos x="292" y="217"/>
                </a:cxn>
                <a:cxn ang="0">
                  <a:pos x="307" y="194"/>
                </a:cxn>
                <a:cxn ang="0">
                  <a:pos x="310" y="167"/>
                </a:cxn>
                <a:cxn ang="0">
                  <a:pos x="283" y="134"/>
                </a:cxn>
                <a:cxn ang="0">
                  <a:pos x="261" y="156"/>
                </a:cxn>
                <a:cxn ang="0">
                  <a:pos x="232" y="175"/>
                </a:cxn>
                <a:cxn ang="0">
                  <a:pos x="216" y="180"/>
                </a:cxn>
                <a:cxn ang="0">
                  <a:pos x="200" y="187"/>
                </a:cxn>
                <a:cxn ang="0">
                  <a:pos x="191" y="159"/>
                </a:cxn>
                <a:cxn ang="0">
                  <a:pos x="212" y="145"/>
                </a:cxn>
                <a:cxn ang="0">
                  <a:pos x="209" y="119"/>
                </a:cxn>
                <a:cxn ang="0">
                  <a:pos x="229" y="113"/>
                </a:cxn>
                <a:cxn ang="0">
                  <a:pos x="239" y="86"/>
                </a:cxn>
                <a:cxn ang="0">
                  <a:pos x="244" y="42"/>
                </a:cxn>
                <a:cxn ang="0">
                  <a:pos x="184" y="5"/>
                </a:cxn>
                <a:cxn ang="0">
                  <a:pos x="113" y="78"/>
                </a:cxn>
                <a:cxn ang="0">
                  <a:pos x="102" y="112"/>
                </a:cxn>
                <a:cxn ang="0">
                  <a:pos x="52" y="136"/>
                </a:cxn>
                <a:cxn ang="0">
                  <a:pos x="28" y="201"/>
                </a:cxn>
                <a:cxn ang="0">
                  <a:pos x="14" y="265"/>
                </a:cxn>
                <a:cxn ang="0">
                  <a:pos x="34" y="270"/>
                </a:cxn>
                <a:cxn ang="0">
                  <a:pos x="75" y="274"/>
                </a:cxn>
                <a:cxn ang="0">
                  <a:pos x="95" y="303"/>
                </a:cxn>
                <a:cxn ang="0">
                  <a:pos x="86" y="332"/>
                </a:cxn>
                <a:cxn ang="0">
                  <a:pos x="75" y="348"/>
                </a:cxn>
                <a:cxn ang="0">
                  <a:pos x="61" y="381"/>
                </a:cxn>
                <a:cxn ang="0">
                  <a:pos x="42" y="380"/>
                </a:cxn>
                <a:cxn ang="0">
                  <a:pos x="26" y="390"/>
                </a:cxn>
                <a:cxn ang="0">
                  <a:pos x="16" y="375"/>
                </a:cxn>
                <a:cxn ang="0">
                  <a:pos x="12" y="410"/>
                </a:cxn>
                <a:cxn ang="0">
                  <a:pos x="28" y="420"/>
                </a:cxn>
                <a:cxn ang="0">
                  <a:pos x="38" y="444"/>
                </a:cxn>
                <a:cxn ang="0">
                  <a:pos x="59" y="468"/>
                </a:cxn>
                <a:cxn ang="0">
                  <a:pos x="76" y="475"/>
                </a:cxn>
                <a:cxn ang="0">
                  <a:pos x="72" y="516"/>
                </a:cxn>
                <a:cxn ang="0">
                  <a:pos x="61" y="553"/>
                </a:cxn>
                <a:cxn ang="0">
                  <a:pos x="106" y="585"/>
                </a:cxn>
                <a:cxn ang="0">
                  <a:pos x="137" y="569"/>
                </a:cxn>
                <a:cxn ang="0">
                  <a:pos x="171" y="585"/>
                </a:cxn>
                <a:cxn ang="0">
                  <a:pos x="220" y="593"/>
                </a:cxn>
                <a:cxn ang="0">
                  <a:pos x="220" y="573"/>
                </a:cxn>
                <a:cxn ang="0">
                  <a:pos x="218" y="527"/>
                </a:cxn>
                <a:cxn ang="0">
                  <a:pos x="253" y="517"/>
                </a:cxn>
                <a:cxn ang="0">
                  <a:pos x="286" y="520"/>
                </a:cxn>
                <a:cxn ang="0">
                  <a:pos x="365" y="543"/>
                </a:cxn>
                <a:cxn ang="0">
                  <a:pos x="370" y="505"/>
                </a:cxn>
                <a:cxn ang="0">
                  <a:pos x="348" y="464"/>
                </a:cxn>
                <a:cxn ang="0">
                  <a:pos x="366" y="437"/>
                </a:cxn>
                <a:cxn ang="0">
                  <a:pos x="361" y="404"/>
                </a:cxn>
                <a:cxn ang="0">
                  <a:pos x="342" y="320"/>
                </a:cxn>
                <a:cxn ang="0">
                  <a:pos x="307" y="265"/>
                </a:cxn>
              </a:cxnLst>
              <a:rect l="0" t="0" r="r" b="b"/>
              <a:pathLst>
                <a:path w="374" h="601">
                  <a:moveTo>
                    <a:pt x="305" y="250"/>
                  </a:moveTo>
                  <a:cubicBezTo>
                    <a:pt x="304" y="246"/>
                    <a:pt x="308" y="237"/>
                    <a:pt x="306" y="233"/>
                  </a:cubicBezTo>
                  <a:cubicBezTo>
                    <a:pt x="305" y="231"/>
                    <a:pt x="301" y="231"/>
                    <a:pt x="300" y="229"/>
                  </a:cubicBezTo>
                  <a:cubicBezTo>
                    <a:pt x="299" y="227"/>
                    <a:pt x="300" y="221"/>
                    <a:pt x="299" y="219"/>
                  </a:cubicBezTo>
                  <a:cubicBezTo>
                    <a:pt x="297" y="218"/>
                    <a:pt x="293" y="219"/>
                    <a:pt x="292" y="217"/>
                  </a:cubicBezTo>
                  <a:cubicBezTo>
                    <a:pt x="291" y="217"/>
                    <a:pt x="290" y="214"/>
                    <a:pt x="290" y="213"/>
                  </a:cubicBezTo>
                  <a:cubicBezTo>
                    <a:pt x="291" y="211"/>
                    <a:pt x="297" y="210"/>
                    <a:pt x="298" y="208"/>
                  </a:cubicBezTo>
                  <a:cubicBezTo>
                    <a:pt x="299" y="206"/>
                    <a:pt x="296" y="199"/>
                    <a:pt x="297" y="196"/>
                  </a:cubicBezTo>
                  <a:cubicBezTo>
                    <a:pt x="298" y="195"/>
                    <a:pt x="300" y="193"/>
                    <a:pt x="301" y="193"/>
                  </a:cubicBezTo>
                  <a:cubicBezTo>
                    <a:pt x="303" y="193"/>
                    <a:pt x="306" y="194"/>
                    <a:pt x="307" y="194"/>
                  </a:cubicBezTo>
                  <a:cubicBezTo>
                    <a:pt x="309" y="193"/>
                    <a:pt x="310" y="188"/>
                    <a:pt x="311" y="186"/>
                  </a:cubicBezTo>
                  <a:cubicBezTo>
                    <a:pt x="314" y="184"/>
                    <a:pt x="321" y="182"/>
                    <a:pt x="323" y="180"/>
                  </a:cubicBezTo>
                  <a:cubicBezTo>
                    <a:pt x="325" y="179"/>
                    <a:pt x="327" y="174"/>
                    <a:pt x="327" y="172"/>
                  </a:cubicBezTo>
                  <a:cubicBezTo>
                    <a:pt x="327" y="171"/>
                    <a:pt x="327" y="170"/>
                    <a:pt x="326" y="169"/>
                  </a:cubicBezTo>
                  <a:cubicBezTo>
                    <a:pt x="323" y="167"/>
                    <a:pt x="314" y="169"/>
                    <a:pt x="310" y="167"/>
                  </a:cubicBezTo>
                  <a:cubicBezTo>
                    <a:pt x="307" y="165"/>
                    <a:pt x="303" y="154"/>
                    <a:pt x="303" y="154"/>
                  </a:cubicBezTo>
                  <a:cubicBezTo>
                    <a:pt x="304" y="152"/>
                    <a:pt x="304" y="152"/>
                    <a:pt x="304" y="152"/>
                  </a:cubicBezTo>
                  <a:cubicBezTo>
                    <a:pt x="304" y="152"/>
                    <a:pt x="290" y="146"/>
                    <a:pt x="287" y="142"/>
                  </a:cubicBezTo>
                  <a:cubicBezTo>
                    <a:pt x="287" y="140"/>
                    <a:pt x="288" y="137"/>
                    <a:pt x="287" y="136"/>
                  </a:cubicBezTo>
                  <a:cubicBezTo>
                    <a:pt x="287" y="135"/>
                    <a:pt x="284" y="134"/>
                    <a:pt x="283" y="134"/>
                  </a:cubicBezTo>
                  <a:cubicBezTo>
                    <a:pt x="279" y="135"/>
                    <a:pt x="272" y="141"/>
                    <a:pt x="268" y="142"/>
                  </a:cubicBezTo>
                  <a:cubicBezTo>
                    <a:pt x="266" y="142"/>
                    <a:pt x="261" y="140"/>
                    <a:pt x="259" y="141"/>
                  </a:cubicBezTo>
                  <a:cubicBezTo>
                    <a:pt x="258" y="141"/>
                    <a:pt x="256" y="143"/>
                    <a:pt x="255" y="144"/>
                  </a:cubicBezTo>
                  <a:cubicBezTo>
                    <a:pt x="255" y="146"/>
                    <a:pt x="252" y="149"/>
                    <a:pt x="253" y="150"/>
                  </a:cubicBezTo>
                  <a:cubicBezTo>
                    <a:pt x="253" y="153"/>
                    <a:pt x="261" y="154"/>
                    <a:pt x="261" y="156"/>
                  </a:cubicBezTo>
                  <a:cubicBezTo>
                    <a:pt x="261" y="159"/>
                    <a:pt x="253" y="159"/>
                    <a:pt x="251" y="161"/>
                  </a:cubicBezTo>
                  <a:cubicBezTo>
                    <a:pt x="250" y="162"/>
                    <a:pt x="251" y="166"/>
                    <a:pt x="250" y="167"/>
                  </a:cubicBezTo>
                  <a:cubicBezTo>
                    <a:pt x="249" y="168"/>
                    <a:pt x="244" y="168"/>
                    <a:pt x="243" y="169"/>
                  </a:cubicBezTo>
                  <a:cubicBezTo>
                    <a:pt x="242" y="170"/>
                    <a:pt x="243" y="175"/>
                    <a:pt x="242" y="176"/>
                  </a:cubicBezTo>
                  <a:cubicBezTo>
                    <a:pt x="240" y="178"/>
                    <a:pt x="233" y="173"/>
                    <a:pt x="232" y="175"/>
                  </a:cubicBezTo>
                  <a:cubicBezTo>
                    <a:pt x="230" y="176"/>
                    <a:pt x="233" y="181"/>
                    <a:pt x="232" y="182"/>
                  </a:cubicBezTo>
                  <a:cubicBezTo>
                    <a:pt x="232" y="183"/>
                    <a:pt x="230" y="185"/>
                    <a:pt x="229" y="185"/>
                  </a:cubicBezTo>
                  <a:cubicBezTo>
                    <a:pt x="227" y="185"/>
                    <a:pt x="226" y="179"/>
                    <a:pt x="224" y="177"/>
                  </a:cubicBezTo>
                  <a:cubicBezTo>
                    <a:pt x="223" y="177"/>
                    <a:pt x="220" y="176"/>
                    <a:pt x="219" y="176"/>
                  </a:cubicBezTo>
                  <a:cubicBezTo>
                    <a:pt x="218" y="176"/>
                    <a:pt x="216" y="178"/>
                    <a:pt x="216" y="180"/>
                  </a:cubicBezTo>
                  <a:cubicBezTo>
                    <a:pt x="216" y="181"/>
                    <a:pt x="219" y="184"/>
                    <a:pt x="219" y="186"/>
                  </a:cubicBezTo>
                  <a:cubicBezTo>
                    <a:pt x="219" y="188"/>
                    <a:pt x="217" y="191"/>
                    <a:pt x="216" y="192"/>
                  </a:cubicBezTo>
                  <a:cubicBezTo>
                    <a:pt x="215" y="193"/>
                    <a:pt x="213" y="193"/>
                    <a:pt x="212" y="193"/>
                  </a:cubicBezTo>
                  <a:cubicBezTo>
                    <a:pt x="210" y="194"/>
                    <a:pt x="205" y="198"/>
                    <a:pt x="205" y="199"/>
                  </a:cubicBezTo>
                  <a:cubicBezTo>
                    <a:pt x="205" y="200"/>
                    <a:pt x="201" y="190"/>
                    <a:pt x="200" y="187"/>
                  </a:cubicBezTo>
                  <a:cubicBezTo>
                    <a:pt x="200" y="185"/>
                    <a:pt x="202" y="182"/>
                    <a:pt x="202" y="181"/>
                  </a:cubicBezTo>
                  <a:cubicBezTo>
                    <a:pt x="202" y="180"/>
                    <a:pt x="201" y="178"/>
                    <a:pt x="200" y="177"/>
                  </a:cubicBezTo>
                  <a:cubicBezTo>
                    <a:pt x="197" y="176"/>
                    <a:pt x="192" y="176"/>
                    <a:pt x="189" y="174"/>
                  </a:cubicBezTo>
                  <a:cubicBezTo>
                    <a:pt x="188" y="174"/>
                    <a:pt x="187" y="172"/>
                    <a:pt x="187" y="171"/>
                  </a:cubicBezTo>
                  <a:cubicBezTo>
                    <a:pt x="186" y="168"/>
                    <a:pt x="191" y="162"/>
                    <a:pt x="191" y="159"/>
                  </a:cubicBezTo>
                  <a:cubicBezTo>
                    <a:pt x="190" y="157"/>
                    <a:pt x="187" y="154"/>
                    <a:pt x="187" y="152"/>
                  </a:cubicBezTo>
                  <a:cubicBezTo>
                    <a:pt x="187" y="151"/>
                    <a:pt x="189" y="148"/>
                    <a:pt x="190" y="148"/>
                  </a:cubicBezTo>
                  <a:cubicBezTo>
                    <a:pt x="193" y="147"/>
                    <a:pt x="199" y="153"/>
                    <a:pt x="202" y="154"/>
                  </a:cubicBezTo>
                  <a:cubicBezTo>
                    <a:pt x="204" y="154"/>
                    <a:pt x="207" y="155"/>
                    <a:pt x="208" y="154"/>
                  </a:cubicBezTo>
                  <a:cubicBezTo>
                    <a:pt x="210" y="152"/>
                    <a:pt x="211" y="147"/>
                    <a:pt x="212" y="145"/>
                  </a:cubicBezTo>
                  <a:cubicBezTo>
                    <a:pt x="213" y="144"/>
                    <a:pt x="215" y="144"/>
                    <a:pt x="216" y="143"/>
                  </a:cubicBezTo>
                  <a:cubicBezTo>
                    <a:pt x="217" y="142"/>
                    <a:pt x="218" y="139"/>
                    <a:pt x="217" y="137"/>
                  </a:cubicBezTo>
                  <a:cubicBezTo>
                    <a:pt x="217" y="136"/>
                    <a:pt x="213" y="134"/>
                    <a:pt x="213" y="133"/>
                  </a:cubicBezTo>
                  <a:cubicBezTo>
                    <a:pt x="212" y="131"/>
                    <a:pt x="214" y="128"/>
                    <a:pt x="214" y="126"/>
                  </a:cubicBezTo>
                  <a:cubicBezTo>
                    <a:pt x="214" y="124"/>
                    <a:pt x="209" y="121"/>
                    <a:pt x="209" y="119"/>
                  </a:cubicBezTo>
                  <a:cubicBezTo>
                    <a:pt x="209" y="118"/>
                    <a:pt x="210" y="117"/>
                    <a:pt x="211" y="116"/>
                  </a:cubicBezTo>
                  <a:cubicBezTo>
                    <a:pt x="212" y="115"/>
                    <a:pt x="216" y="114"/>
                    <a:pt x="218" y="114"/>
                  </a:cubicBezTo>
                  <a:cubicBezTo>
                    <a:pt x="220" y="114"/>
                    <a:pt x="223" y="118"/>
                    <a:pt x="225" y="118"/>
                  </a:cubicBezTo>
                  <a:cubicBezTo>
                    <a:pt x="226" y="118"/>
                    <a:pt x="227" y="118"/>
                    <a:pt x="228" y="117"/>
                  </a:cubicBezTo>
                  <a:cubicBezTo>
                    <a:pt x="229" y="117"/>
                    <a:pt x="229" y="114"/>
                    <a:pt x="229" y="113"/>
                  </a:cubicBezTo>
                  <a:cubicBezTo>
                    <a:pt x="229" y="109"/>
                    <a:pt x="225" y="103"/>
                    <a:pt x="225" y="99"/>
                  </a:cubicBezTo>
                  <a:cubicBezTo>
                    <a:pt x="226" y="97"/>
                    <a:pt x="230" y="94"/>
                    <a:pt x="230" y="92"/>
                  </a:cubicBezTo>
                  <a:cubicBezTo>
                    <a:pt x="230" y="90"/>
                    <a:pt x="229" y="88"/>
                    <a:pt x="229" y="86"/>
                  </a:cubicBezTo>
                  <a:cubicBezTo>
                    <a:pt x="229" y="85"/>
                    <a:pt x="231" y="83"/>
                    <a:pt x="232" y="83"/>
                  </a:cubicBezTo>
                  <a:cubicBezTo>
                    <a:pt x="234" y="82"/>
                    <a:pt x="237" y="87"/>
                    <a:pt x="239" y="86"/>
                  </a:cubicBezTo>
                  <a:cubicBezTo>
                    <a:pt x="240" y="85"/>
                    <a:pt x="239" y="83"/>
                    <a:pt x="240" y="82"/>
                  </a:cubicBezTo>
                  <a:cubicBezTo>
                    <a:pt x="241" y="79"/>
                    <a:pt x="248" y="74"/>
                    <a:pt x="249" y="71"/>
                  </a:cubicBezTo>
                  <a:cubicBezTo>
                    <a:pt x="249" y="68"/>
                    <a:pt x="246" y="64"/>
                    <a:pt x="246" y="61"/>
                  </a:cubicBezTo>
                  <a:cubicBezTo>
                    <a:pt x="246" y="59"/>
                    <a:pt x="250" y="56"/>
                    <a:pt x="250" y="54"/>
                  </a:cubicBezTo>
                  <a:cubicBezTo>
                    <a:pt x="250" y="51"/>
                    <a:pt x="245" y="45"/>
                    <a:pt x="244" y="42"/>
                  </a:cubicBezTo>
                  <a:cubicBezTo>
                    <a:pt x="243" y="41"/>
                    <a:pt x="241" y="37"/>
                    <a:pt x="239" y="36"/>
                  </a:cubicBezTo>
                  <a:cubicBezTo>
                    <a:pt x="237" y="34"/>
                    <a:pt x="231" y="30"/>
                    <a:pt x="228" y="28"/>
                  </a:cubicBezTo>
                  <a:cubicBezTo>
                    <a:pt x="222" y="24"/>
                    <a:pt x="208" y="19"/>
                    <a:pt x="204" y="13"/>
                  </a:cubicBezTo>
                  <a:cubicBezTo>
                    <a:pt x="202" y="10"/>
                    <a:pt x="200" y="0"/>
                    <a:pt x="200" y="0"/>
                  </a:cubicBezTo>
                  <a:cubicBezTo>
                    <a:pt x="200" y="0"/>
                    <a:pt x="188" y="4"/>
                    <a:pt x="184" y="5"/>
                  </a:cubicBezTo>
                  <a:cubicBezTo>
                    <a:pt x="181" y="6"/>
                    <a:pt x="176" y="6"/>
                    <a:pt x="174" y="7"/>
                  </a:cubicBezTo>
                  <a:cubicBezTo>
                    <a:pt x="166" y="11"/>
                    <a:pt x="154" y="21"/>
                    <a:pt x="148" y="28"/>
                  </a:cubicBezTo>
                  <a:cubicBezTo>
                    <a:pt x="145" y="32"/>
                    <a:pt x="141" y="42"/>
                    <a:pt x="137" y="46"/>
                  </a:cubicBezTo>
                  <a:cubicBezTo>
                    <a:pt x="133" y="51"/>
                    <a:pt x="121" y="56"/>
                    <a:pt x="118" y="61"/>
                  </a:cubicBezTo>
                  <a:cubicBezTo>
                    <a:pt x="116" y="64"/>
                    <a:pt x="116" y="74"/>
                    <a:pt x="113" y="78"/>
                  </a:cubicBezTo>
                  <a:cubicBezTo>
                    <a:pt x="111" y="81"/>
                    <a:pt x="102" y="83"/>
                    <a:pt x="100" y="87"/>
                  </a:cubicBezTo>
                  <a:cubicBezTo>
                    <a:pt x="98" y="89"/>
                    <a:pt x="95" y="96"/>
                    <a:pt x="95" y="96"/>
                  </a:cubicBezTo>
                  <a:cubicBezTo>
                    <a:pt x="95" y="96"/>
                    <a:pt x="96" y="100"/>
                    <a:pt x="96" y="101"/>
                  </a:cubicBezTo>
                  <a:cubicBezTo>
                    <a:pt x="97" y="103"/>
                    <a:pt x="101" y="104"/>
                    <a:pt x="102" y="106"/>
                  </a:cubicBezTo>
                  <a:cubicBezTo>
                    <a:pt x="103" y="107"/>
                    <a:pt x="103" y="110"/>
                    <a:pt x="102" y="112"/>
                  </a:cubicBezTo>
                  <a:cubicBezTo>
                    <a:pt x="101" y="115"/>
                    <a:pt x="93" y="118"/>
                    <a:pt x="91" y="121"/>
                  </a:cubicBezTo>
                  <a:cubicBezTo>
                    <a:pt x="89" y="123"/>
                    <a:pt x="90" y="130"/>
                    <a:pt x="88" y="132"/>
                  </a:cubicBezTo>
                  <a:cubicBezTo>
                    <a:pt x="87" y="133"/>
                    <a:pt x="83" y="135"/>
                    <a:pt x="81" y="135"/>
                  </a:cubicBezTo>
                  <a:cubicBezTo>
                    <a:pt x="75" y="136"/>
                    <a:pt x="65" y="133"/>
                    <a:pt x="60" y="133"/>
                  </a:cubicBezTo>
                  <a:cubicBezTo>
                    <a:pt x="58" y="134"/>
                    <a:pt x="53" y="134"/>
                    <a:pt x="52" y="136"/>
                  </a:cubicBezTo>
                  <a:cubicBezTo>
                    <a:pt x="48" y="140"/>
                    <a:pt x="49" y="152"/>
                    <a:pt x="47" y="156"/>
                  </a:cubicBezTo>
                  <a:cubicBezTo>
                    <a:pt x="45" y="159"/>
                    <a:pt x="38" y="162"/>
                    <a:pt x="36" y="165"/>
                  </a:cubicBezTo>
                  <a:cubicBezTo>
                    <a:pt x="34" y="167"/>
                    <a:pt x="32" y="175"/>
                    <a:pt x="32" y="178"/>
                  </a:cubicBezTo>
                  <a:cubicBezTo>
                    <a:pt x="31" y="181"/>
                    <a:pt x="33" y="188"/>
                    <a:pt x="32" y="192"/>
                  </a:cubicBezTo>
                  <a:cubicBezTo>
                    <a:pt x="32" y="194"/>
                    <a:pt x="29" y="199"/>
                    <a:pt x="28" y="201"/>
                  </a:cubicBezTo>
                  <a:cubicBezTo>
                    <a:pt x="28" y="202"/>
                    <a:pt x="27" y="206"/>
                    <a:pt x="25" y="207"/>
                  </a:cubicBezTo>
                  <a:cubicBezTo>
                    <a:pt x="24" y="209"/>
                    <a:pt x="19" y="210"/>
                    <a:pt x="17" y="211"/>
                  </a:cubicBezTo>
                  <a:cubicBezTo>
                    <a:pt x="15" y="212"/>
                    <a:pt x="8" y="219"/>
                    <a:pt x="8" y="219"/>
                  </a:cubicBezTo>
                  <a:cubicBezTo>
                    <a:pt x="8" y="219"/>
                    <a:pt x="5" y="252"/>
                    <a:pt x="10" y="261"/>
                  </a:cubicBezTo>
                  <a:cubicBezTo>
                    <a:pt x="10" y="262"/>
                    <a:pt x="13" y="264"/>
                    <a:pt x="14" y="265"/>
                  </a:cubicBezTo>
                  <a:cubicBezTo>
                    <a:pt x="15" y="266"/>
                    <a:pt x="16" y="269"/>
                    <a:pt x="17" y="270"/>
                  </a:cubicBezTo>
                  <a:cubicBezTo>
                    <a:pt x="18" y="270"/>
                    <a:pt x="20" y="270"/>
                    <a:pt x="21" y="269"/>
                  </a:cubicBezTo>
                  <a:cubicBezTo>
                    <a:pt x="22" y="268"/>
                    <a:pt x="21" y="265"/>
                    <a:pt x="22" y="264"/>
                  </a:cubicBezTo>
                  <a:cubicBezTo>
                    <a:pt x="23" y="263"/>
                    <a:pt x="25" y="262"/>
                    <a:pt x="25" y="263"/>
                  </a:cubicBezTo>
                  <a:cubicBezTo>
                    <a:pt x="28" y="263"/>
                    <a:pt x="32" y="269"/>
                    <a:pt x="34" y="270"/>
                  </a:cubicBezTo>
                  <a:cubicBezTo>
                    <a:pt x="36" y="270"/>
                    <a:pt x="38" y="268"/>
                    <a:pt x="39" y="269"/>
                  </a:cubicBezTo>
                  <a:cubicBezTo>
                    <a:pt x="40" y="269"/>
                    <a:pt x="40" y="270"/>
                    <a:pt x="41" y="271"/>
                  </a:cubicBezTo>
                  <a:cubicBezTo>
                    <a:pt x="46" y="273"/>
                    <a:pt x="58" y="270"/>
                    <a:pt x="64" y="271"/>
                  </a:cubicBezTo>
                  <a:cubicBezTo>
                    <a:pt x="66" y="271"/>
                    <a:pt x="68" y="271"/>
                    <a:pt x="69" y="271"/>
                  </a:cubicBezTo>
                  <a:cubicBezTo>
                    <a:pt x="71" y="272"/>
                    <a:pt x="74" y="273"/>
                    <a:pt x="75" y="274"/>
                  </a:cubicBezTo>
                  <a:cubicBezTo>
                    <a:pt x="76" y="276"/>
                    <a:pt x="79" y="279"/>
                    <a:pt x="80" y="281"/>
                  </a:cubicBezTo>
                  <a:cubicBezTo>
                    <a:pt x="81" y="282"/>
                    <a:pt x="79" y="286"/>
                    <a:pt x="80" y="288"/>
                  </a:cubicBezTo>
                  <a:cubicBezTo>
                    <a:pt x="82" y="290"/>
                    <a:pt x="87" y="291"/>
                    <a:pt x="90" y="291"/>
                  </a:cubicBezTo>
                  <a:cubicBezTo>
                    <a:pt x="92" y="292"/>
                    <a:pt x="98" y="289"/>
                    <a:pt x="100" y="292"/>
                  </a:cubicBezTo>
                  <a:cubicBezTo>
                    <a:pt x="102" y="294"/>
                    <a:pt x="96" y="300"/>
                    <a:pt x="95" y="303"/>
                  </a:cubicBezTo>
                  <a:cubicBezTo>
                    <a:pt x="95" y="305"/>
                    <a:pt x="95" y="308"/>
                    <a:pt x="94" y="310"/>
                  </a:cubicBezTo>
                  <a:cubicBezTo>
                    <a:pt x="92" y="311"/>
                    <a:pt x="89" y="310"/>
                    <a:pt x="87" y="311"/>
                  </a:cubicBezTo>
                  <a:cubicBezTo>
                    <a:pt x="86" y="313"/>
                    <a:pt x="85" y="316"/>
                    <a:pt x="84" y="318"/>
                  </a:cubicBezTo>
                  <a:cubicBezTo>
                    <a:pt x="84" y="320"/>
                    <a:pt x="84" y="326"/>
                    <a:pt x="84" y="328"/>
                  </a:cubicBezTo>
                  <a:cubicBezTo>
                    <a:pt x="84" y="329"/>
                    <a:pt x="86" y="331"/>
                    <a:pt x="86" y="332"/>
                  </a:cubicBezTo>
                  <a:cubicBezTo>
                    <a:pt x="86" y="333"/>
                    <a:pt x="85" y="335"/>
                    <a:pt x="84" y="336"/>
                  </a:cubicBezTo>
                  <a:cubicBezTo>
                    <a:pt x="82" y="338"/>
                    <a:pt x="75" y="338"/>
                    <a:pt x="73" y="341"/>
                  </a:cubicBezTo>
                  <a:cubicBezTo>
                    <a:pt x="73" y="342"/>
                    <a:pt x="74" y="344"/>
                    <a:pt x="74" y="344"/>
                  </a:cubicBezTo>
                  <a:cubicBezTo>
                    <a:pt x="75" y="345"/>
                    <a:pt x="76" y="345"/>
                    <a:pt x="76" y="345"/>
                  </a:cubicBezTo>
                  <a:cubicBezTo>
                    <a:pt x="76" y="346"/>
                    <a:pt x="76" y="348"/>
                    <a:pt x="75" y="348"/>
                  </a:cubicBezTo>
                  <a:cubicBezTo>
                    <a:pt x="75" y="350"/>
                    <a:pt x="72" y="351"/>
                    <a:pt x="72" y="352"/>
                  </a:cubicBezTo>
                  <a:cubicBezTo>
                    <a:pt x="72" y="354"/>
                    <a:pt x="72" y="356"/>
                    <a:pt x="73" y="357"/>
                  </a:cubicBezTo>
                  <a:cubicBezTo>
                    <a:pt x="73" y="358"/>
                    <a:pt x="76" y="359"/>
                    <a:pt x="76" y="361"/>
                  </a:cubicBezTo>
                  <a:cubicBezTo>
                    <a:pt x="77" y="365"/>
                    <a:pt x="71" y="375"/>
                    <a:pt x="68" y="378"/>
                  </a:cubicBezTo>
                  <a:cubicBezTo>
                    <a:pt x="67" y="379"/>
                    <a:pt x="63" y="382"/>
                    <a:pt x="61" y="381"/>
                  </a:cubicBezTo>
                  <a:cubicBezTo>
                    <a:pt x="60" y="380"/>
                    <a:pt x="61" y="376"/>
                    <a:pt x="60" y="375"/>
                  </a:cubicBezTo>
                  <a:cubicBezTo>
                    <a:pt x="59" y="374"/>
                    <a:pt x="55" y="375"/>
                    <a:pt x="53" y="374"/>
                  </a:cubicBezTo>
                  <a:cubicBezTo>
                    <a:pt x="52" y="373"/>
                    <a:pt x="53" y="369"/>
                    <a:pt x="51" y="369"/>
                  </a:cubicBezTo>
                  <a:cubicBezTo>
                    <a:pt x="49" y="369"/>
                    <a:pt x="47" y="372"/>
                    <a:pt x="45" y="374"/>
                  </a:cubicBezTo>
                  <a:cubicBezTo>
                    <a:pt x="44" y="375"/>
                    <a:pt x="44" y="379"/>
                    <a:pt x="42" y="380"/>
                  </a:cubicBezTo>
                  <a:cubicBezTo>
                    <a:pt x="40" y="381"/>
                    <a:pt x="36" y="377"/>
                    <a:pt x="34" y="378"/>
                  </a:cubicBezTo>
                  <a:cubicBezTo>
                    <a:pt x="33" y="379"/>
                    <a:pt x="33" y="382"/>
                    <a:pt x="33" y="384"/>
                  </a:cubicBezTo>
                  <a:cubicBezTo>
                    <a:pt x="33" y="385"/>
                    <a:pt x="34" y="387"/>
                    <a:pt x="34" y="387"/>
                  </a:cubicBezTo>
                  <a:cubicBezTo>
                    <a:pt x="34" y="388"/>
                    <a:pt x="32" y="390"/>
                    <a:pt x="31" y="390"/>
                  </a:cubicBezTo>
                  <a:cubicBezTo>
                    <a:pt x="30" y="391"/>
                    <a:pt x="27" y="391"/>
                    <a:pt x="26" y="390"/>
                  </a:cubicBezTo>
                  <a:cubicBezTo>
                    <a:pt x="25" y="390"/>
                    <a:pt x="25" y="387"/>
                    <a:pt x="25" y="386"/>
                  </a:cubicBezTo>
                  <a:cubicBezTo>
                    <a:pt x="24" y="383"/>
                    <a:pt x="30" y="376"/>
                    <a:pt x="29" y="373"/>
                  </a:cubicBezTo>
                  <a:cubicBezTo>
                    <a:pt x="28" y="372"/>
                    <a:pt x="26" y="371"/>
                    <a:pt x="25" y="371"/>
                  </a:cubicBezTo>
                  <a:cubicBezTo>
                    <a:pt x="24" y="371"/>
                    <a:pt x="21" y="372"/>
                    <a:pt x="20" y="373"/>
                  </a:cubicBezTo>
                  <a:cubicBezTo>
                    <a:pt x="19" y="373"/>
                    <a:pt x="17" y="374"/>
                    <a:pt x="16" y="375"/>
                  </a:cubicBezTo>
                  <a:cubicBezTo>
                    <a:pt x="15" y="376"/>
                    <a:pt x="16" y="380"/>
                    <a:pt x="15" y="382"/>
                  </a:cubicBezTo>
                  <a:cubicBezTo>
                    <a:pt x="14" y="383"/>
                    <a:pt x="8" y="383"/>
                    <a:pt x="7" y="385"/>
                  </a:cubicBezTo>
                  <a:cubicBezTo>
                    <a:pt x="3" y="389"/>
                    <a:pt x="0" y="401"/>
                    <a:pt x="0" y="406"/>
                  </a:cubicBezTo>
                  <a:cubicBezTo>
                    <a:pt x="0" y="408"/>
                    <a:pt x="0" y="413"/>
                    <a:pt x="2" y="414"/>
                  </a:cubicBezTo>
                  <a:cubicBezTo>
                    <a:pt x="4" y="415"/>
                    <a:pt x="9" y="409"/>
                    <a:pt x="12" y="410"/>
                  </a:cubicBezTo>
                  <a:cubicBezTo>
                    <a:pt x="14" y="410"/>
                    <a:pt x="15" y="415"/>
                    <a:pt x="16" y="415"/>
                  </a:cubicBezTo>
                  <a:cubicBezTo>
                    <a:pt x="17" y="416"/>
                    <a:pt x="20" y="416"/>
                    <a:pt x="21" y="415"/>
                  </a:cubicBezTo>
                  <a:cubicBezTo>
                    <a:pt x="22" y="415"/>
                    <a:pt x="23" y="414"/>
                    <a:pt x="23" y="414"/>
                  </a:cubicBezTo>
                  <a:cubicBezTo>
                    <a:pt x="24" y="414"/>
                    <a:pt x="26" y="414"/>
                    <a:pt x="26" y="415"/>
                  </a:cubicBezTo>
                  <a:cubicBezTo>
                    <a:pt x="27" y="416"/>
                    <a:pt x="28" y="418"/>
                    <a:pt x="28" y="420"/>
                  </a:cubicBezTo>
                  <a:cubicBezTo>
                    <a:pt x="28" y="421"/>
                    <a:pt x="27" y="423"/>
                    <a:pt x="27" y="425"/>
                  </a:cubicBezTo>
                  <a:cubicBezTo>
                    <a:pt x="27" y="426"/>
                    <a:pt x="28" y="429"/>
                    <a:pt x="29" y="429"/>
                  </a:cubicBezTo>
                  <a:cubicBezTo>
                    <a:pt x="30" y="431"/>
                    <a:pt x="34" y="430"/>
                    <a:pt x="36" y="431"/>
                  </a:cubicBezTo>
                  <a:cubicBezTo>
                    <a:pt x="37" y="432"/>
                    <a:pt x="39" y="434"/>
                    <a:pt x="39" y="435"/>
                  </a:cubicBezTo>
                  <a:cubicBezTo>
                    <a:pt x="40" y="438"/>
                    <a:pt x="37" y="442"/>
                    <a:pt x="38" y="444"/>
                  </a:cubicBezTo>
                  <a:cubicBezTo>
                    <a:pt x="38" y="445"/>
                    <a:pt x="40" y="445"/>
                    <a:pt x="41" y="445"/>
                  </a:cubicBezTo>
                  <a:cubicBezTo>
                    <a:pt x="44" y="445"/>
                    <a:pt x="50" y="442"/>
                    <a:pt x="53" y="443"/>
                  </a:cubicBezTo>
                  <a:cubicBezTo>
                    <a:pt x="54" y="443"/>
                    <a:pt x="55" y="446"/>
                    <a:pt x="56" y="447"/>
                  </a:cubicBezTo>
                  <a:cubicBezTo>
                    <a:pt x="57" y="450"/>
                    <a:pt x="53" y="459"/>
                    <a:pt x="54" y="462"/>
                  </a:cubicBezTo>
                  <a:cubicBezTo>
                    <a:pt x="55" y="464"/>
                    <a:pt x="57" y="467"/>
                    <a:pt x="59" y="468"/>
                  </a:cubicBezTo>
                  <a:cubicBezTo>
                    <a:pt x="60" y="468"/>
                    <a:pt x="62" y="467"/>
                    <a:pt x="63" y="467"/>
                  </a:cubicBezTo>
                  <a:cubicBezTo>
                    <a:pt x="64" y="467"/>
                    <a:pt x="66" y="468"/>
                    <a:pt x="67" y="469"/>
                  </a:cubicBezTo>
                  <a:cubicBezTo>
                    <a:pt x="68" y="470"/>
                    <a:pt x="69" y="472"/>
                    <a:pt x="70" y="473"/>
                  </a:cubicBezTo>
                  <a:cubicBezTo>
                    <a:pt x="71" y="473"/>
                    <a:pt x="74" y="472"/>
                    <a:pt x="75" y="472"/>
                  </a:cubicBezTo>
                  <a:cubicBezTo>
                    <a:pt x="75" y="472"/>
                    <a:pt x="76" y="474"/>
                    <a:pt x="76" y="475"/>
                  </a:cubicBezTo>
                  <a:cubicBezTo>
                    <a:pt x="77" y="479"/>
                    <a:pt x="76" y="489"/>
                    <a:pt x="74" y="493"/>
                  </a:cubicBezTo>
                  <a:cubicBezTo>
                    <a:pt x="73" y="496"/>
                    <a:pt x="65" y="499"/>
                    <a:pt x="65" y="502"/>
                  </a:cubicBezTo>
                  <a:cubicBezTo>
                    <a:pt x="65" y="504"/>
                    <a:pt x="69" y="505"/>
                    <a:pt x="70" y="507"/>
                  </a:cubicBezTo>
                  <a:cubicBezTo>
                    <a:pt x="70" y="508"/>
                    <a:pt x="68" y="512"/>
                    <a:pt x="69" y="513"/>
                  </a:cubicBezTo>
                  <a:cubicBezTo>
                    <a:pt x="69" y="514"/>
                    <a:pt x="72" y="515"/>
                    <a:pt x="72" y="516"/>
                  </a:cubicBezTo>
                  <a:cubicBezTo>
                    <a:pt x="73" y="517"/>
                    <a:pt x="72" y="519"/>
                    <a:pt x="71" y="520"/>
                  </a:cubicBezTo>
                  <a:cubicBezTo>
                    <a:pt x="68" y="524"/>
                    <a:pt x="53" y="526"/>
                    <a:pt x="53" y="526"/>
                  </a:cubicBezTo>
                  <a:cubicBezTo>
                    <a:pt x="54" y="529"/>
                    <a:pt x="54" y="529"/>
                    <a:pt x="54" y="529"/>
                  </a:cubicBezTo>
                  <a:cubicBezTo>
                    <a:pt x="54" y="529"/>
                    <a:pt x="59" y="531"/>
                    <a:pt x="60" y="533"/>
                  </a:cubicBezTo>
                  <a:cubicBezTo>
                    <a:pt x="62" y="537"/>
                    <a:pt x="59" y="549"/>
                    <a:pt x="61" y="553"/>
                  </a:cubicBezTo>
                  <a:cubicBezTo>
                    <a:pt x="61" y="555"/>
                    <a:pt x="63" y="558"/>
                    <a:pt x="64" y="559"/>
                  </a:cubicBezTo>
                  <a:cubicBezTo>
                    <a:pt x="67" y="561"/>
                    <a:pt x="75" y="561"/>
                    <a:pt x="76" y="564"/>
                  </a:cubicBezTo>
                  <a:cubicBezTo>
                    <a:pt x="78" y="567"/>
                    <a:pt x="74" y="577"/>
                    <a:pt x="74" y="577"/>
                  </a:cubicBezTo>
                  <a:cubicBezTo>
                    <a:pt x="74" y="577"/>
                    <a:pt x="86" y="585"/>
                    <a:pt x="90" y="586"/>
                  </a:cubicBezTo>
                  <a:cubicBezTo>
                    <a:pt x="94" y="587"/>
                    <a:pt x="102" y="584"/>
                    <a:pt x="106" y="585"/>
                  </a:cubicBezTo>
                  <a:cubicBezTo>
                    <a:pt x="109" y="586"/>
                    <a:pt x="113" y="591"/>
                    <a:pt x="116" y="592"/>
                  </a:cubicBezTo>
                  <a:cubicBezTo>
                    <a:pt x="117" y="592"/>
                    <a:pt x="120" y="592"/>
                    <a:pt x="121" y="591"/>
                  </a:cubicBezTo>
                  <a:cubicBezTo>
                    <a:pt x="123" y="591"/>
                    <a:pt x="125" y="588"/>
                    <a:pt x="125" y="587"/>
                  </a:cubicBezTo>
                  <a:cubicBezTo>
                    <a:pt x="125" y="585"/>
                    <a:pt x="122" y="581"/>
                    <a:pt x="123" y="579"/>
                  </a:cubicBezTo>
                  <a:cubicBezTo>
                    <a:pt x="124" y="575"/>
                    <a:pt x="133" y="570"/>
                    <a:pt x="137" y="569"/>
                  </a:cubicBezTo>
                  <a:cubicBezTo>
                    <a:pt x="139" y="569"/>
                    <a:pt x="142" y="570"/>
                    <a:pt x="143" y="571"/>
                  </a:cubicBezTo>
                  <a:cubicBezTo>
                    <a:pt x="145" y="573"/>
                    <a:pt x="145" y="578"/>
                    <a:pt x="147" y="580"/>
                  </a:cubicBezTo>
                  <a:cubicBezTo>
                    <a:pt x="149" y="581"/>
                    <a:pt x="154" y="580"/>
                    <a:pt x="156" y="580"/>
                  </a:cubicBezTo>
                  <a:cubicBezTo>
                    <a:pt x="158" y="581"/>
                    <a:pt x="162" y="585"/>
                    <a:pt x="165" y="585"/>
                  </a:cubicBezTo>
                  <a:cubicBezTo>
                    <a:pt x="166" y="586"/>
                    <a:pt x="170" y="584"/>
                    <a:pt x="171" y="585"/>
                  </a:cubicBezTo>
                  <a:cubicBezTo>
                    <a:pt x="176" y="586"/>
                    <a:pt x="184" y="593"/>
                    <a:pt x="189" y="594"/>
                  </a:cubicBezTo>
                  <a:cubicBezTo>
                    <a:pt x="191" y="594"/>
                    <a:pt x="195" y="591"/>
                    <a:pt x="197" y="591"/>
                  </a:cubicBezTo>
                  <a:cubicBezTo>
                    <a:pt x="200" y="591"/>
                    <a:pt x="205" y="597"/>
                    <a:pt x="208" y="598"/>
                  </a:cubicBezTo>
                  <a:cubicBezTo>
                    <a:pt x="210" y="599"/>
                    <a:pt x="215" y="601"/>
                    <a:pt x="218" y="600"/>
                  </a:cubicBezTo>
                  <a:cubicBezTo>
                    <a:pt x="219" y="599"/>
                    <a:pt x="220" y="595"/>
                    <a:pt x="220" y="593"/>
                  </a:cubicBezTo>
                  <a:cubicBezTo>
                    <a:pt x="220" y="592"/>
                    <a:pt x="216" y="590"/>
                    <a:pt x="215" y="588"/>
                  </a:cubicBezTo>
                  <a:cubicBezTo>
                    <a:pt x="215" y="587"/>
                    <a:pt x="216" y="583"/>
                    <a:pt x="217" y="582"/>
                  </a:cubicBezTo>
                  <a:cubicBezTo>
                    <a:pt x="218" y="581"/>
                    <a:pt x="221" y="582"/>
                    <a:pt x="222" y="581"/>
                  </a:cubicBezTo>
                  <a:cubicBezTo>
                    <a:pt x="223" y="580"/>
                    <a:pt x="222" y="578"/>
                    <a:pt x="222" y="577"/>
                  </a:cubicBezTo>
                  <a:cubicBezTo>
                    <a:pt x="222" y="576"/>
                    <a:pt x="220" y="574"/>
                    <a:pt x="220" y="573"/>
                  </a:cubicBezTo>
                  <a:cubicBezTo>
                    <a:pt x="219" y="570"/>
                    <a:pt x="220" y="563"/>
                    <a:pt x="219" y="560"/>
                  </a:cubicBezTo>
                  <a:cubicBezTo>
                    <a:pt x="218" y="558"/>
                    <a:pt x="214" y="553"/>
                    <a:pt x="213" y="551"/>
                  </a:cubicBezTo>
                  <a:cubicBezTo>
                    <a:pt x="212" y="548"/>
                    <a:pt x="211" y="543"/>
                    <a:pt x="211" y="540"/>
                  </a:cubicBezTo>
                  <a:cubicBezTo>
                    <a:pt x="211" y="539"/>
                    <a:pt x="211" y="537"/>
                    <a:pt x="211" y="536"/>
                  </a:cubicBezTo>
                  <a:cubicBezTo>
                    <a:pt x="212" y="533"/>
                    <a:pt x="216" y="528"/>
                    <a:pt x="218" y="527"/>
                  </a:cubicBezTo>
                  <a:cubicBezTo>
                    <a:pt x="220" y="526"/>
                    <a:pt x="224" y="525"/>
                    <a:pt x="226" y="524"/>
                  </a:cubicBezTo>
                  <a:cubicBezTo>
                    <a:pt x="227" y="524"/>
                    <a:pt x="230" y="524"/>
                    <a:pt x="231" y="523"/>
                  </a:cubicBezTo>
                  <a:cubicBezTo>
                    <a:pt x="234" y="523"/>
                    <a:pt x="238" y="522"/>
                    <a:pt x="240" y="521"/>
                  </a:cubicBezTo>
                  <a:cubicBezTo>
                    <a:pt x="241" y="520"/>
                    <a:pt x="244" y="518"/>
                    <a:pt x="245" y="518"/>
                  </a:cubicBezTo>
                  <a:cubicBezTo>
                    <a:pt x="247" y="517"/>
                    <a:pt x="251" y="517"/>
                    <a:pt x="253" y="517"/>
                  </a:cubicBezTo>
                  <a:cubicBezTo>
                    <a:pt x="255" y="517"/>
                    <a:pt x="258" y="518"/>
                    <a:pt x="259" y="518"/>
                  </a:cubicBezTo>
                  <a:cubicBezTo>
                    <a:pt x="261" y="518"/>
                    <a:pt x="264" y="517"/>
                    <a:pt x="265" y="516"/>
                  </a:cubicBezTo>
                  <a:cubicBezTo>
                    <a:pt x="267" y="516"/>
                    <a:pt x="270" y="516"/>
                    <a:pt x="271" y="516"/>
                  </a:cubicBezTo>
                  <a:cubicBezTo>
                    <a:pt x="274" y="517"/>
                    <a:pt x="278" y="519"/>
                    <a:pt x="280" y="520"/>
                  </a:cubicBezTo>
                  <a:cubicBezTo>
                    <a:pt x="282" y="520"/>
                    <a:pt x="285" y="520"/>
                    <a:pt x="286" y="520"/>
                  </a:cubicBezTo>
                  <a:cubicBezTo>
                    <a:pt x="290" y="520"/>
                    <a:pt x="298" y="519"/>
                    <a:pt x="302" y="520"/>
                  </a:cubicBezTo>
                  <a:cubicBezTo>
                    <a:pt x="304" y="520"/>
                    <a:pt x="307" y="523"/>
                    <a:pt x="309" y="524"/>
                  </a:cubicBezTo>
                  <a:cubicBezTo>
                    <a:pt x="313" y="525"/>
                    <a:pt x="323" y="524"/>
                    <a:pt x="328" y="525"/>
                  </a:cubicBezTo>
                  <a:cubicBezTo>
                    <a:pt x="333" y="526"/>
                    <a:pt x="344" y="530"/>
                    <a:pt x="349" y="533"/>
                  </a:cubicBezTo>
                  <a:cubicBezTo>
                    <a:pt x="353" y="535"/>
                    <a:pt x="361" y="541"/>
                    <a:pt x="365" y="543"/>
                  </a:cubicBezTo>
                  <a:cubicBezTo>
                    <a:pt x="367" y="543"/>
                    <a:pt x="371" y="547"/>
                    <a:pt x="373" y="545"/>
                  </a:cubicBezTo>
                  <a:cubicBezTo>
                    <a:pt x="374" y="544"/>
                    <a:pt x="371" y="539"/>
                    <a:pt x="371" y="537"/>
                  </a:cubicBezTo>
                  <a:cubicBezTo>
                    <a:pt x="369" y="534"/>
                    <a:pt x="366" y="528"/>
                    <a:pt x="366" y="524"/>
                  </a:cubicBezTo>
                  <a:cubicBezTo>
                    <a:pt x="365" y="520"/>
                    <a:pt x="366" y="512"/>
                    <a:pt x="367" y="509"/>
                  </a:cubicBezTo>
                  <a:cubicBezTo>
                    <a:pt x="368" y="508"/>
                    <a:pt x="370" y="506"/>
                    <a:pt x="370" y="505"/>
                  </a:cubicBezTo>
                  <a:cubicBezTo>
                    <a:pt x="371" y="503"/>
                    <a:pt x="373" y="499"/>
                    <a:pt x="372" y="497"/>
                  </a:cubicBezTo>
                  <a:cubicBezTo>
                    <a:pt x="371" y="495"/>
                    <a:pt x="367" y="495"/>
                    <a:pt x="366" y="494"/>
                  </a:cubicBezTo>
                  <a:cubicBezTo>
                    <a:pt x="364" y="492"/>
                    <a:pt x="361" y="489"/>
                    <a:pt x="361" y="487"/>
                  </a:cubicBezTo>
                  <a:cubicBezTo>
                    <a:pt x="359" y="482"/>
                    <a:pt x="361" y="473"/>
                    <a:pt x="358" y="469"/>
                  </a:cubicBezTo>
                  <a:cubicBezTo>
                    <a:pt x="356" y="467"/>
                    <a:pt x="349" y="467"/>
                    <a:pt x="348" y="464"/>
                  </a:cubicBezTo>
                  <a:cubicBezTo>
                    <a:pt x="347" y="462"/>
                    <a:pt x="352" y="458"/>
                    <a:pt x="354" y="456"/>
                  </a:cubicBezTo>
                  <a:cubicBezTo>
                    <a:pt x="356" y="454"/>
                    <a:pt x="362" y="454"/>
                    <a:pt x="365" y="452"/>
                  </a:cubicBezTo>
                  <a:cubicBezTo>
                    <a:pt x="366" y="451"/>
                    <a:pt x="369" y="447"/>
                    <a:pt x="369" y="445"/>
                  </a:cubicBezTo>
                  <a:cubicBezTo>
                    <a:pt x="370" y="443"/>
                    <a:pt x="370" y="440"/>
                    <a:pt x="369" y="439"/>
                  </a:cubicBezTo>
                  <a:cubicBezTo>
                    <a:pt x="369" y="438"/>
                    <a:pt x="367" y="437"/>
                    <a:pt x="366" y="437"/>
                  </a:cubicBezTo>
                  <a:cubicBezTo>
                    <a:pt x="365" y="437"/>
                    <a:pt x="363" y="439"/>
                    <a:pt x="362" y="440"/>
                  </a:cubicBezTo>
                  <a:cubicBezTo>
                    <a:pt x="361" y="440"/>
                    <a:pt x="358" y="440"/>
                    <a:pt x="357" y="439"/>
                  </a:cubicBezTo>
                  <a:cubicBezTo>
                    <a:pt x="354" y="436"/>
                    <a:pt x="356" y="425"/>
                    <a:pt x="357" y="421"/>
                  </a:cubicBezTo>
                  <a:cubicBezTo>
                    <a:pt x="358" y="419"/>
                    <a:pt x="362" y="415"/>
                    <a:pt x="362" y="413"/>
                  </a:cubicBezTo>
                  <a:cubicBezTo>
                    <a:pt x="363" y="411"/>
                    <a:pt x="361" y="406"/>
                    <a:pt x="361" y="404"/>
                  </a:cubicBezTo>
                  <a:cubicBezTo>
                    <a:pt x="361" y="403"/>
                    <a:pt x="363" y="400"/>
                    <a:pt x="363" y="398"/>
                  </a:cubicBezTo>
                  <a:cubicBezTo>
                    <a:pt x="363" y="394"/>
                    <a:pt x="356" y="389"/>
                    <a:pt x="355" y="385"/>
                  </a:cubicBezTo>
                  <a:cubicBezTo>
                    <a:pt x="355" y="383"/>
                    <a:pt x="360" y="378"/>
                    <a:pt x="359" y="375"/>
                  </a:cubicBezTo>
                  <a:cubicBezTo>
                    <a:pt x="359" y="373"/>
                    <a:pt x="354" y="371"/>
                    <a:pt x="353" y="369"/>
                  </a:cubicBezTo>
                  <a:cubicBezTo>
                    <a:pt x="347" y="358"/>
                    <a:pt x="349" y="330"/>
                    <a:pt x="342" y="320"/>
                  </a:cubicBezTo>
                  <a:cubicBezTo>
                    <a:pt x="340" y="315"/>
                    <a:pt x="330" y="311"/>
                    <a:pt x="327" y="307"/>
                  </a:cubicBezTo>
                  <a:cubicBezTo>
                    <a:pt x="324" y="304"/>
                    <a:pt x="321" y="298"/>
                    <a:pt x="318" y="296"/>
                  </a:cubicBezTo>
                  <a:cubicBezTo>
                    <a:pt x="317" y="295"/>
                    <a:pt x="312" y="296"/>
                    <a:pt x="310" y="294"/>
                  </a:cubicBezTo>
                  <a:cubicBezTo>
                    <a:pt x="308" y="293"/>
                    <a:pt x="306" y="287"/>
                    <a:pt x="306" y="284"/>
                  </a:cubicBezTo>
                  <a:cubicBezTo>
                    <a:pt x="305" y="280"/>
                    <a:pt x="307" y="265"/>
                    <a:pt x="307" y="265"/>
                  </a:cubicBezTo>
                  <a:cubicBezTo>
                    <a:pt x="307" y="265"/>
                    <a:pt x="308" y="259"/>
                    <a:pt x="308" y="257"/>
                  </a:cubicBezTo>
                  <a:cubicBezTo>
                    <a:pt x="307" y="255"/>
                    <a:pt x="305" y="252"/>
                    <a:pt x="305" y="250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245">
              <a:extLst>
                <a:ext uri="{FF2B5EF4-FFF2-40B4-BE49-F238E27FC236}">
                  <a16:creationId xmlns:a16="http://schemas.microsoft.com/office/drawing/2014/main" xmlns="" id="{E3405C17-9987-4FF9-B8BE-7C5814249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438" y="4673600"/>
              <a:ext cx="46038" cy="34925"/>
            </a:xfrm>
            <a:custGeom>
              <a:avLst/>
              <a:gdLst/>
              <a:ahLst/>
              <a:cxnLst>
                <a:cxn ang="0">
                  <a:pos x="26" y="8"/>
                </a:cxn>
                <a:cxn ang="0">
                  <a:pos x="27" y="3"/>
                </a:cxn>
                <a:cxn ang="0">
                  <a:pos x="24" y="1"/>
                </a:cxn>
                <a:cxn ang="0">
                  <a:pos x="17" y="3"/>
                </a:cxn>
                <a:cxn ang="0">
                  <a:pos x="5" y="10"/>
                </a:cxn>
                <a:cxn ang="0">
                  <a:pos x="0" y="19"/>
                </a:cxn>
                <a:cxn ang="0">
                  <a:pos x="2" y="20"/>
                </a:cxn>
                <a:cxn ang="0">
                  <a:pos x="7" y="14"/>
                </a:cxn>
                <a:cxn ang="0">
                  <a:pos x="13" y="14"/>
                </a:cxn>
                <a:cxn ang="0">
                  <a:pos x="17" y="10"/>
                </a:cxn>
                <a:cxn ang="0">
                  <a:pos x="22" y="9"/>
                </a:cxn>
                <a:cxn ang="0">
                  <a:pos x="26" y="8"/>
                </a:cxn>
              </a:cxnLst>
              <a:rect l="0" t="0" r="r" b="b"/>
              <a:pathLst>
                <a:path w="27" h="20">
                  <a:moveTo>
                    <a:pt x="26" y="8"/>
                  </a:moveTo>
                  <a:cubicBezTo>
                    <a:pt x="27" y="7"/>
                    <a:pt x="27" y="4"/>
                    <a:pt x="27" y="3"/>
                  </a:cubicBezTo>
                  <a:cubicBezTo>
                    <a:pt x="26" y="2"/>
                    <a:pt x="25" y="1"/>
                    <a:pt x="24" y="1"/>
                  </a:cubicBezTo>
                  <a:cubicBezTo>
                    <a:pt x="22" y="0"/>
                    <a:pt x="18" y="2"/>
                    <a:pt x="17" y="3"/>
                  </a:cubicBezTo>
                  <a:cubicBezTo>
                    <a:pt x="14" y="4"/>
                    <a:pt x="8" y="8"/>
                    <a:pt x="5" y="10"/>
                  </a:cubicBezTo>
                  <a:cubicBezTo>
                    <a:pt x="4" y="12"/>
                    <a:pt x="0" y="16"/>
                    <a:pt x="0" y="19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4" y="20"/>
                    <a:pt x="5" y="15"/>
                    <a:pt x="7" y="14"/>
                  </a:cubicBezTo>
                  <a:cubicBezTo>
                    <a:pt x="8" y="14"/>
                    <a:pt x="11" y="14"/>
                    <a:pt x="13" y="14"/>
                  </a:cubicBezTo>
                  <a:cubicBezTo>
                    <a:pt x="14" y="13"/>
                    <a:pt x="16" y="11"/>
                    <a:pt x="17" y="10"/>
                  </a:cubicBezTo>
                  <a:cubicBezTo>
                    <a:pt x="18" y="9"/>
                    <a:pt x="21" y="10"/>
                    <a:pt x="22" y="9"/>
                  </a:cubicBezTo>
                  <a:cubicBezTo>
                    <a:pt x="23" y="9"/>
                    <a:pt x="26" y="9"/>
                    <a:pt x="26" y="8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246">
              <a:extLst>
                <a:ext uri="{FF2B5EF4-FFF2-40B4-BE49-F238E27FC236}">
                  <a16:creationId xmlns:a16="http://schemas.microsoft.com/office/drawing/2014/main" xmlns="" id="{AB92BA0E-E97F-4FE7-A8EC-CC503F55E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5625" y="4633913"/>
              <a:ext cx="58738" cy="365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9" y="19"/>
                </a:cxn>
                <a:cxn ang="0">
                  <a:pos x="23" y="15"/>
                </a:cxn>
                <a:cxn ang="0">
                  <a:pos x="31" y="14"/>
                </a:cxn>
                <a:cxn ang="0">
                  <a:pos x="34" y="12"/>
                </a:cxn>
                <a:cxn ang="0">
                  <a:pos x="33" y="8"/>
                </a:cxn>
                <a:cxn ang="0">
                  <a:pos x="30" y="8"/>
                </a:cxn>
                <a:cxn ang="0">
                  <a:pos x="19" y="6"/>
                </a:cxn>
                <a:cxn ang="0">
                  <a:pos x="13" y="1"/>
                </a:cxn>
                <a:cxn ang="0">
                  <a:pos x="7" y="1"/>
                </a:cxn>
                <a:cxn ang="0">
                  <a:pos x="1" y="5"/>
                </a:cxn>
                <a:cxn ang="0">
                  <a:pos x="2" y="11"/>
                </a:cxn>
                <a:cxn ang="0">
                  <a:pos x="6" y="17"/>
                </a:cxn>
                <a:cxn ang="0">
                  <a:pos x="5" y="20"/>
                </a:cxn>
                <a:cxn ang="0">
                  <a:pos x="12" y="22"/>
                </a:cxn>
              </a:cxnLst>
              <a:rect l="0" t="0" r="r" b="b"/>
              <a:pathLst>
                <a:path w="35" h="22">
                  <a:moveTo>
                    <a:pt x="12" y="22"/>
                  </a:moveTo>
                  <a:cubicBezTo>
                    <a:pt x="14" y="22"/>
                    <a:pt x="18" y="20"/>
                    <a:pt x="19" y="19"/>
                  </a:cubicBezTo>
                  <a:cubicBezTo>
                    <a:pt x="20" y="19"/>
                    <a:pt x="22" y="16"/>
                    <a:pt x="23" y="15"/>
                  </a:cubicBezTo>
                  <a:cubicBezTo>
                    <a:pt x="25" y="14"/>
                    <a:pt x="29" y="15"/>
                    <a:pt x="31" y="14"/>
                  </a:cubicBezTo>
                  <a:cubicBezTo>
                    <a:pt x="32" y="13"/>
                    <a:pt x="34" y="13"/>
                    <a:pt x="34" y="12"/>
                  </a:cubicBezTo>
                  <a:cubicBezTo>
                    <a:pt x="35" y="11"/>
                    <a:pt x="34" y="9"/>
                    <a:pt x="33" y="8"/>
                  </a:cubicBezTo>
                  <a:cubicBezTo>
                    <a:pt x="33" y="8"/>
                    <a:pt x="31" y="8"/>
                    <a:pt x="30" y="8"/>
                  </a:cubicBezTo>
                  <a:cubicBezTo>
                    <a:pt x="27" y="8"/>
                    <a:pt x="21" y="7"/>
                    <a:pt x="19" y="6"/>
                  </a:cubicBezTo>
                  <a:cubicBezTo>
                    <a:pt x="17" y="5"/>
                    <a:pt x="15" y="2"/>
                    <a:pt x="13" y="1"/>
                  </a:cubicBezTo>
                  <a:cubicBezTo>
                    <a:pt x="11" y="1"/>
                    <a:pt x="8" y="0"/>
                    <a:pt x="7" y="1"/>
                  </a:cubicBezTo>
                  <a:cubicBezTo>
                    <a:pt x="5" y="1"/>
                    <a:pt x="2" y="3"/>
                    <a:pt x="1" y="5"/>
                  </a:cubicBezTo>
                  <a:cubicBezTo>
                    <a:pt x="0" y="6"/>
                    <a:pt x="1" y="10"/>
                    <a:pt x="2" y="11"/>
                  </a:cubicBezTo>
                  <a:cubicBezTo>
                    <a:pt x="2" y="13"/>
                    <a:pt x="5" y="15"/>
                    <a:pt x="6" y="17"/>
                  </a:cubicBezTo>
                  <a:cubicBezTo>
                    <a:pt x="6" y="18"/>
                    <a:pt x="5" y="19"/>
                    <a:pt x="5" y="20"/>
                  </a:cubicBezTo>
                  <a:cubicBezTo>
                    <a:pt x="6" y="21"/>
                    <a:pt x="10" y="22"/>
                    <a:pt x="12" y="22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247">
              <a:extLst>
                <a:ext uri="{FF2B5EF4-FFF2-40B4-BE49-F238E27FC236}">
                  <a16:creationId xmlns:a16="http://schemas.microsoft.com/office/drawing/2014/main" xmlns="" id="{AEC69D55-4F64-4721-A4BF-C7C7405E4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5050" y="4651375"/>
              <a:ext cx="41275" cy="301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17" y="14"/>
                </a:cxn>
                <a:cxn ang="0">
                  <a:pos x="18" y="11"/>
                </a:cxn>
                <a:cxn ang="0">
                  <a:pos x="21" y="9"/>
                </a:cxn>
                <a:cxn ang="0">
                  <a:pos x="23" y="3"/>
                </a:cxn>
                <a:cxn ang="0">
                  <a:pos x="22" y="0"/>
                </a:cxn>
                <a:cxn ang="0">
                  <a:pos x="20" y="4"/>
                </a:cxn>
                <a:cxn ang="0">
                  <a:pos x="15" y="4"/>
                </a:cxn>
                <a:cxn ang="0">
                  <a:pos x="7" y="8"/>
                </a:cxn>
                <a:cxn ang="0">
                  <a:pos x="0" y="15"/>
                </a:cxn>
                <a:cxn ang="0">
                  <a:pos x="0" y="16"/>
                </a:cxn>
                <a:cxn ang="0">
                  <a:pos x="6" y="15"/>
                </a:cxn>
                <a:cxn ang="0">
                  <a:pos x="11" y="16"/>
                </a:cxn>
              </a:cxnLst>
              <a:rect l="0" t="0" r="r" b="b"/>
              <a:pathLst>
                <a:path w="24" h="17">
                  <a:moveTo>
                    <a:pt x="11" y="16"/>
                  </a:moveTo>
                  <a:cubicBezTo>
                    <a:pt x="12" y="16"/>
                    <a:pt x="16" y="15"/>
                    <a:pt x="17" y="14"/>
                  </a:cubicBezTo>
                  <a:cubicBezTo>
                    <a:pt x="17" y="13"/>
                    <a:pt x="18" y="12"/>
                    <a:pt x="18" y="11"/>
                  </a:cubicBezTo>
                  <a:cubicBezTo>
                    <a:pt x="19" y="11"/>
                    <a:pt x="21" y="10"/>
                    <a:pt x="21" y="9"/>
                  </a:cubicBezTo>
                  <a:cubicBezTo>
                    <a:pt x="22" y="8"/>
                    <a:pt x="24" y="5"/>
                    <a:pt x="23" y="3"/>
                  </a:cubicBezTo>
                  <a:cubicBezTo>
                    <a:pt x="23" y="2"/>
                    <a:pt x="23" y="0"/>
                    <a:pt x="22" y="0"/>
                  </a:cubicBezTo>
                  <a:cubicBezTo>
                    <a:pt x="21" y="0"/>
                    <a:pt x="20" y="3"/>
                    <a:pt x="20" y="4"/>
                  </a:cubicBezTo>
                  <a:cubicBezTo>
                    <a:pt x="19" y="5"/>
                    <a:pt x="16" y="4"/>
                    <a:pt x="15" y="4"/>
                  </a:cubicBezTo>
                  <a:cubicBezTo>
                    <a:pt x="13" y="5"/>
                    <a:pt x="9" y="6"/>
                    <a:pt x="7" y="8"/>
                  </a:cubicBezTo>
                  <a:cubicBezTo>
                    <a:pt x="5" y="9"/>
                    <a:pt x="1" y="12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1" y="17"/>
                    <a:pt x="5" y="15"/>
                    <a:pt x="6" y="15"/>
                  </a:cubicBezTo>
                  <a:cubicBezTo>
                    <a:pt x="7" y="15"/>
                    <a:pt x="10" y="16"/>
                    <a:pt x="11" y="16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248">
              <a:extLst>
                <a:ext uri="{FF2B5EF4-FFF2-40B4-BE49-F238E27FC236}">
                  <a16:creationId xmlns:a16="http://schemas.microsoft.com/office/drawing/2014/main" xmlns="" id="{E626392A-CD9F-4617-A777-E915B3FB6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0" y="4681538"/>
              <a:ext cx="85725" cy="34925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28" y="12"/>
                </a:cxn>
                <a:cxn ang="0">
                  <a:pos x="33" y="8"/>
                </a:cxn>
                <a:cxn ang="0">
                  <a:pos x="40" y="9"/>
                </a:cxn>
                <a:cxn ang="0">
                  <a:pos x="44" y="8"/>
                </a:cxn>
                <a:cxn ang="0">
                  <a:pos x="43" y="4"/>
                </a:cxn>
                <a:cxn ang="0">
                  <a:pos x="50" y="3"/>
                </a:cxn>
                <a:cxn ang="0">
                  <a:pos x="46" y="1"/>
                </a:cxn>
                <a:cxn ang="0">
                  <a:pos x="38" y="3"/>
                </a:cxn>
                <a:cxn ang="0">
                  <a:pos x="30" y="7"/>
                </a:cxn>
                <a:cxn ang="0">
                  <a:pos x="20" y="1"/>
                </a:cxn>
                <a:cxn ang="0">
                  <a:pos x="6" y="2"/>
                </a:cxn>
                <a:cxn ang="0">
                  <a:pos x="1" y="9"/>
                </a:cxn>
                <a:cxn ang="0">
                  <a:pos x="1" y="14"/>
                </a:cxn>
                <a:cxn ang="0">
                  <a:pos x="5" y="17"/>
                </a:cxn>
                <a:cxn ang="0">
                  <a:pos x="8" y="21"/>
                </a:cxn>
                <a:cxn ang="0">
                  <a:pos x="11" y="21"/>
                </a:cxn>
                <a:cxn ang="0">
                  <a:pos x="15" y="14"/>
                </a:cxn>
              </a:cxnLst>
              <a:rect l="0" t="0" r="r" b="b"/>
              <a:pathLst>
                <a:path w="50" h="21">
                  <a:moveTo>
                    <a:pt x="15" y="14"/>
                  </a:moveTo>
                  <a:cubicBezTo>
                    <a:pt x="18" y="12"/>
                    <a:pt x="25" y="13"/>
                    <a:pt x="28" y="12"/>
                  </a:cubicBezTo>
                  <a:cubicBezTo>
                    <a:pt x="29" y="11"/>
                    <a:pt x="32" y="9"/>
                    <a:pt x="33" y="8"/>
                  </a:cubicBezTo>
                  <a:cubicBezTo>
                    <a:pt x="35" y="8"/>
                    <a:pt x="38" y="9"/>
                    <a:pt x="40" y="9"/>
                  </a:cubicBezTo>
                  <a:cubicBezTo>
                    <a:pt x="41" y="8"/>
                    <a:pt x="43" y="8"/>
                    <a:pt x="44" y="8"/>
                  </a:cubicBezTo>
                  <a:cubicBezTo>
                    <a:pt x="44" y="7"/>
                    <a:pt x="43" y="5"/>
                    <a:pt x="43" y="4"/>
                  </a:cubicBezTo>
                  <a:cubicBezTo>
                    <a:pt x="45" y="3"/>
                    <a:pt x="50" y="5"/>
                    <a:pt x="50" y="3"/>
                  </a:cubicBezTo>
                  <a:cubicBezTo>
                    <a:pt x="50" y="2"/>
                    <a:pt x="47" y="2"/>
                    <a:pt x="46" y="1"/>
                  </a:cubicBezTo>
                  <a:cubicBezTo>
                    <a:pt x="44" y="1"/>
                    <a:pt x="40" y="2"/>
                    <a:pt x="38" y="3"/>
                  </a:cubicBezTo>
                  <a:cubicBezTo>
                    <a:pt x="36" y="3"/>
                    <a:pt x="32" y="7"/>
                    <a:pt x="30" y="7"/>
                  </a:cubicBezTo>
                  <a:cubicBezTo>
                    <a:pt x="27" y="7"/>
                    <a:pt x="23" y="2"/>
                    <a:pt x="20" y="1"/>
                  </a:cubicBezTo>
                  <a:cubicBezTo>
                    <a:pt x="17" y="0"/>
                    <a:pt x="9" y="0"/>
                    <a:pt x="6" y="2"/>
                  </a:cubicBezTo>
                  <a:cubicBezTo>
                    <a:pt x="4" y="3"/>
                    <a:pt x="1" y="7"/>
                    <a:pt x="1" y="9"/>
                  </a:cubicBezTo>
                  <a:cubicBezTo>
                    <a:pt x="0" y="11"/>
                    <a:pt x="1" y="13"/>
                    <a:pt x="1" y="14"/>
                  </a:cubicBezTo>
                  <a:cubicBezTo>
                    <a:pt x="2" y="16"/>
                    <a:pt x="4" y="16"/>
                    <a:pt x="5" y="17"/>
                  </a:cubicBezTo>
                  <a:cubicBezTo>
                    <a:pt x="6" y="18"/>
                    <a:pt x="7" y="20"/>
                    <a:pt x="8" y="21"/>
                  </a:cubicBezTo>
                  <a:cubicBezTo>
                    <a:pt x="9" y="21"/>
                    <a:pt x="11" y="21"/>
                    <a:pt x="11" y="21"/>
                  </a:cubicBezTo>
                  <a:cubicBezTo>
                    <a:pt x="13" y="19"/>
                    <a:pt x="13" y="15"/>
                    <a:pt x="15" y="14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249">
              <a:extLst>
                <a:ext uri="{FF2B5EF4-FFF2-40B4-BE49-F238E27FC236}">
                  <a16:creationId xmlns:a16="http://schemas.microsoft.com/office/drawing/2014/main" xmlns="" id="{B9983806-04BA-4137-B556-8D46F82A1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363" y="4948238"/>
              <a:ext cx="38100" cy="33338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6" y="6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1" y="18"/>
                </a:cxn>
                <a:cxn ang="0">
                  <a:pos x="6" y="19"/>
                </a:cxn>
                <a:cxn ang="0">
                  <a:pos x="7" y="15"/>
                </a:cxn>
                <a:cxn ang="0">
                  <a:pos x="10" y="16"/>
                </a:cxn>
                <a:cxn ang="0">
                  <a:pos x="14" y="15"/>
                </a:cxn>
                <a:cxn ang="0">
                  <a:pos x="17" y="11"/>
                </a:cxn>
                <a:cxn ang="0">
                  <a:pos x="22" y="4"/>
                </a:cxn>
                <a:cxn ang="0">
                  <a:pos x="22" y="1"/>
                </a:cxn>
                <a:cxn ang="0">
                  <a:pos x="16" y="3"/>
                </a:cxn>
                <a:cxn ang="0">
                  <a:pos x="10" y="8"/>
                </a:cxn>
              </a:cxnLst>
              <a:rect l="0" t="0" r="r" b="b"/>
              <a:pathLst>
                <a:path w="22" h="20">
                  <a:moveTo>
                    <a:pt x="10" y="8"/>
                  </a:moveTo>
                  <a:cubicBezTo>
                    <a:pt x="9" y="8"/>
                    <a:pt x="7" y="6"/>
                    <a:pt x="6" y="6"/>
                  </a:cubicBezTo>
                  <a:cubicBezTo>
                    <a:pt x="5" y="7"/>
                    <a:pt x="5" y="9"/>
                    <a:pt x="4" y="10"/>
                  </a:cubicBezTo>
                  <a:cubicBezTo>
                    <a:pt x="3" y="11"/>
                    <a:pt x="0" y="12"/>
                    <a:pt x="0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19"/>
                    <a:pt x="5" y="20"/>
                    <a:pt x="6" y="19"/>
                  </a:cubicBezTo>
                  <a:cubicBezTo>
                    <a:pt x="7" y="19"/>
                    <a:pt x="6" y="16"/>
                    <a:pt x="7" y="15"/>
                  </a:cubicBezTo>
                  <a:cubicBezTo>
                    <a:pt x="7" y="15"/>
                    <a:pt x="9" y="16"/>
                    <a:pt x="10" y="16"/>
                  </a:cubicBezTo>
                  <a:cubicBezTo>
                    <a:pt x="11" y="16"/>
                    <a:pt x="13" y="16"/>
                    <a:pt x="14" y="15"/>
                  </a:cubicBezTo>
                  <a:cubicBezTo>
                    <a:pt x="15" y="14"/>
                    <a:pt x="16" y="12"/>
                    <a:pt x="17" y="11"/>
                  </a:cubicBezTo>
                  <a:cubicBezTo>
                    <a:pt x="18" y="9"/>
                    <a:pt x="21" y="6"/>
                    <a:pt x="22" y="4"/>
                  </a:cubicBezTo>
                  <a:cubicBezTo>
                    <a:pt x="22" y="3"/>
                    <a:pt x="22" y="2"/>
                    <a:pt x="22" y="1"/>
                  </a:cubicBezTo>
                  <a:cubicBezTo>
                    <a:pt x="21" y="0"/>
                    <a:pt x="17" y="3"/>
                    <a:pt x="16" y="3"/>
                  </a:cubicBezTo>
                  <a:cubicBezTo>
                    <a:pt x="14" y="4"/>
                    <a:pt x="12" y="8"/>
                    <a:pt x="10" y="8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250">
              <a:extLst>
                <a:ext uri="{FF2B5EF4-FFF2-40B4-BE49-F238E27FC236}">
                  <a16:creationId xmlns:a16="http://schemas.microsoft.com/office/drawing/2014/main" xmlns="" id="{FE03CD4F-20F2-4712-AF95-D50400B68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6163" y="4906963"/>
              <a:ext cx="30163" cy="36513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5" y="6"/>
                </a:cxn>
                <a:cxn ang="0">
                  <a:pos x="14" y="2"/>
                </a:cxn>
                <a:cxn ang="0">
                  <a:pos x="11" y="1"/>
                </a:cxn>
                <a:cxn ang="0">
                  <a:pos x="11" y="7"/>
                </a:cxn>
                <a:cxn ang="0">
                  <a:pos x="9" y="10"/>
                </a:cxn>
                <a:cxn ang="0">
                  <a:pos x="6" y="8"/>
                </a:cxn>
                <a:cxn ang="0">
                  <a:pos x="4" y="9"/>
                </a:cxn>
                <a:cxn ang="0">
                  <a:pos x="5" y="12"/>
                </a:cxn>
                <a:cxn ang="0">
                  <a:pos x="1" y="21"/>
                </a:cxn>
                <a:cxn ang="0">
                  <a:pos x="3" y="22"/>
                </a:cxn>
                <a:cxn ang="0">
                  <a:pos x="8" y="15"/>
                </a:cxn>
                <a:cxn ang="0">
                  <a:pos x="14" y="13"/>
                </a:cxn>
                <a:cxn ang="0">
                  <a:pos x="16" y="8"/>
                </a:cxn>
              </a:cxnLst>
              <a:rect l="0" t="0" r="r" b="b"/>
              <a:pathLst>
                <a:path w="17" h="22">
                  <a:moveTo>
                    <a:pt x="16" y="8"/>
                  </a:moveTo>
                  <a:cubicBezTo>
                    <a:pt x="16" y="7"/>
                    <a:pt x="15" y="7"/>
                    <a:pt x="15" y="6"/>
                  </a:cubicBezTo>
                  <a:cubicBezTo>
                    <a:pt x="14" y="5"/>
                    <a:pt x="15" y="2"/>
                    <a:pt x="14" y="2"/>
                  </a:cubicBezTo>
                  <a:cubicBezTo>
                    <a:pt x="13" y="1"/>
                    <a:pt x="11" y="0"/>
                    <a:pt x="11" y="1"/>
                  </a:cubicBezTo>
                  <a:cubicBezTo>
                    <a:pt x="9" y="2"/>
                    <a:pt x="12" y="6"/>
                    <a:pt x="11" y="7"/>
                  </a:cubicBezTo>
                  <a:cubicBezTo>
                    <a:pt x="11" y="8"/>
                    <a:pt x="9" y="10"/>
                    <a:pt x="9" y="10"/>
                  </a:cubicBezTo>
                  <a:cubicBezTo>
                    <a:pt x="8" y="10"/>
                    <a:pt x="7" y="8"/>
                    <a:pt x="6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4" y="10"/>
                    <a:pt x="5" y="11"/>
                    <a:pt x="5" y="12"/>
                  </a:cubicBezTo>
                  <a:cubicBezTo>
                    <a:pt x="5" y="15"/>
                    <a:pt x="0" y="18"/>
                    <a:pt x="1" y="21"/>
                  </a:cubicBezTo>
                  <a:cubicBezTo>
                    <a:pt x="1" y="21"/>
                    <a:pt x="2" y="22"/>
                    <a:pt x="3" y="22"/>
                  </a:cubicBezTo>
                  <a:cubicBezTo>
                    <a:pt x="5" y="22"/>
                    <a:pt x="6" y="16"/>
                    <a:pt x="8" y="15"/>
                  </a:cubicBezTo>
                  <a:cubicBezTo>
                    <a:pt x="9" y="14"/>
                    <a:pt x="13" y="14"/>
                    <a:pt x="14" y="13"/>
                  </a:cubicBezTo>
                  <a:cubicBezTo>
                    <a:pt x="15" y="12"/>
                    <a:pt x="17" y="9"/>
                    <a:pt x="16" y="8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251">
              <a:extLst>
                <a:ext uri="{FF2B5EF4-FFF2-40B4-BE49-F238E27FC236}">
                  <a16:creationId xmlns:a16="http://schemas.microsoft.com/office/drawing/2014/main" xmlns="" id="{C3444E1C-3EC7-4D1E-84E8-84E2D9717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9025" y="4875213"/>
              <a:ext cx="20638" cy="25400"/>
            </a:xfrm>
            <a:custGeom>
              <a:avLst/>
              <a:gdLst/>
              <a:ahLst/>
              <a:cxnLst>
                <a:cxn ang="0">
                  <a:pos x="11" y="1"/>
                </a:cxn>
                <a:cxn ang="0">
                  <a:pos x="5" y="4"/>
                </a:cxn>
                <a:cxn ang="0">
                  <a:pos x="1" y="6"/>
                </a:cxn>
                <a:cxn ang="0">
                  <a:pos x="1" y="10"/>
                </a:cxn>
                <a:cxn ang="0">
                  <a:pos x="1" y="14"/>
                </a:cxn>
                <a:cxn ang="0">
                  <a:pos x="3" y="15"/>
                </a:cxn>
                <a:cxn ang="0">
                  <a:pos x="6" y="11"/>
                </a:cxn>
                <a:cxn ang="0">
                  <a:pos x="9" y="8"/>
                </a:cxn>
                <a:cxn ang="0">
                  <a:pos x="9" y="6"/>
                </a:cxn>
                <a:cxn ang="0">
                  <a:pos x="11" y="3"/>
                </a:cxn>
                <a:cxn ang="0">
                  <a:pos x="11" y="1"/>
                </a:cxn>
              </a:cxnLst>
              <a:rect l="0" t="0" r="r" b="b"/>
              <a:pathLst>
                <a:path w="12" h="15">
                  <a:moveTo>
                    <a:pt x="11" y="1"/>
                  </a:moveTo>
                  <a:cubicBezTo>
                    <a:pt x="9" y="0"/>
                    <a:pt x="6" y="3"/>
                    <a:pt x="5" y="4"/>
                  </a:cubicBezTo>
                  <a:cubicBezTo>
                    <a:pt x="4" y="4"/>
                    <a:pt x="1" y="5"/>
                    <a:pt x="1" y="6"/>
                  </a:cubicBezTo>
                  <a:cubicBezTo>
                    <a:pt x="0" y="7"/>
                    <a:pt x="1" y="9"/>
                    <a:pt x="1" y="10"/>
                  </a:cubicBezTo>
                  <a:cubicBezTo>
                    <a:pt x="1" y="11"/>
                    <a:pt x="0" y="13"/>
                    <a:pt x="1" y="14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4" y="15"/>
                    <a:pt x="6" y="12"/>
                    <a:pt x="6" y="11"/>
                  </a:cubicBezTo>
                  <a:cubicBezTo>
                    <a:pt x="7" y="11"/>
                    <a:pt x="9" y="9"/>
                    <a:pt x="9" y="8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5"/>
                    <a:pt x="11" y="4"/>
                    <a:pt x="11" y="3"/>
                  </a:cubicBezTo>
                  <a:cubicBezTo>
                    <a:pt x="12" y="3"/>
                    <a:pt x="11" y="1"/>
                    <a:pt x="11" y="1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252">
              <a:extLst>
                <a:ext uri="{FF2B5EF4-FFF2-40B4-BE49-F238E27FC236}">
                  <a16:creationId xmlns:a16="http://schemas.microsoft.com/office/drawing/2014/main" xmlns="" id="{33DF39AF-577B-4FF4-9829-68D1BC102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2775" y="4046538"/>
              <a:ext cx="1533525" cy="903288"/>
            </a:xfrm>
            <a:custGeom>
              <a:avLst/>
              <a:gdLst/>
              <a:ahLst/>
              <a:cxnLst>
                <a:cxn ang="0">
                  <a:pos x="848" y="250"/>
                </a:cxn>
                <a:cxn ang="0">
                  <a:pos x="804" y="187"/>
                </a:cxn>
                <a:cxn ang="0">
                  <a:pos x="806" y="113"/>
                </a:cxn>
                <a:cxn ang="0">
                  <a:pos x="728" y="97"/>
                </a:cxn>
                <a:cxn ang="0">
                  <a:pos x="642" y="49"/>
                </a:cxn>
                <a:cxn ang="0">
                  <a:pos x="590" y="9"/>
                </a:cxn>
                <a:cxn ang="0">
                  <a:pos x="534" y="45"/>
                </a:cxn>
                <a:cxn ang="0">
                  <a:pos x="458" y="18"/>
                </a:cxn>
                <a:cxn ang="0">
                  <a:pos x="411" y="56"/>
                </a:cxn>
                <a:cxn ang="0">
                  <a:pos x="401" y="133"/>
                </a:cxn>
                <a:cxn ang="0">
                  <a:pos x="422" y="213"/>
                </a:cxn>
                <a:cxn ang="0">
                  <a:pos x="359" y="276"/>
                </a:cxn>
                <a:cxn ang="0">
                  <a:pos x="276" y="321"/>
                </a:cxn>
                <a:cxn ang="0">
                  <a:pos x="197" y="336"/>
                </a:cxn>
                <a:cxn ang="0">
                  <a:pos x="124" y="357"/>
                </a:cxn>
                <a:cxn ang="0">
                  <a:pos x="116" y="316"/>
                </a:cxn>
                <a:cxn ang="0">
                  <a:pos x="79" y="321"/>
                </a:cxn>
                <a:cxn ang="0">
                  <a:pos x="33" y="334"/>
                </a:cxn>
                <a:cxn ang="0">
                  <a:pos x="20" y="374"/>
                </a:cxn>
                <a:cxn ang="0">
                  <a:pos x="31" y="387"/>
                </a:cxn>
                <a:cxn ang="0">
                  <a:pos x="82" y="385"/>
                </a:cxn>
                <a:cxn ang="0">
                  <a:pos x="172" y="355"/>
                </a:cxn>
                <a:cxn ang="0">
                  <a:pos x="228" y="357"/>
                </a:cxn>
                <a:cxn ang="0">
                  <a:pos x="270" y="355"/>
                </a:cxn>
                <a:cxn ang="0">
                  <a:pos x="273" y="377"/>
                </a:cxn>
                <a:cxn ang="0">
                  <a:pos x="151" y="416"/>
                </a:cxn>
                <a:cxn ang="0">
                  <a:pos x="192" y="434"/>
                </a:cxn>
                <a:cxn ang="0">
                  <a:pos x="215" y="433"/>
                </a:cxn>
                <a:cxn ang="0">
                  <a:pos x="136" y="462"/>
                </a:cxn>
                <a:cxn ang="0">
                  <a:pos x="117" y="496"/>
                </a:cxn>
                <a:cxn ang="0">
                  <a:pos x="140" y="497"/>
                </a:cxn>
                <a:cxn ang="0">
                  <a:pos x="157" y="506"/>
                </a:cxn>
                <a:cxn ang="0">
                  <a:pos x="181" y="477"/>
                </a:cxn>
                <a:cxn ang="0">
                  <a:pos x="196" y="482"/>
                </a:cxn>
                <a:cxn ang="0">
                  <a:pos x="232" y="480"/>
                </a:cxn>
                <a:cxn ang="0">
                  <a:pos x="261" y="453"/>
                </a:cxn>
                <a:cxn ang="0">
                  <a:pos x="268" y="479"/>
                </a:cxn>
                <a:cxn ang="0">
                  <a:pos x="289" y="481"/>
                </a:cxn>
                <a:cxn ang="0">
                  <a:pos x="275" y="519"/>
                </a:cxn>
                <a:cxn ang="0">
                  <a:pos x="317" y="506"/>
                </a:cxn>
                <a:cxn ang="0">
                  <a:pos x="361" y="487"/>
                </a:cxn>
                <a:cxn ang="0">
                  <a:pos x="370" y="472"/>
                </a:cxn>
                <a:cxn ang="0">
                  <a:pos x="412" y="490"/>
                </a:cxn>
                <a:cxn ang="0">
                  <a:pos x="439" y="507"/>
                </a:cxn>
                <a:cxn ang="0">
                  <a:pos x="476" y="490"/>
                </a:cxn>
                <a:cxn ang="0">
                  <a:pos x="514" y="503"/>
                </a:cxn>
                <a:cxn ang="0">
                  <a:pos x="550" y="480"/>
                </a:cxn>
                <a:cxn ang="0">
                  <a:pos x="562" y="478"/>
                </a:cxn>
                <a:cxn ang="0">
                  <a:pos x="608" y="475"/>
                </a:cxn>
                <a:cxn ang="0">
                  <a:pos x="619" y="443"/>
                </a:cxn>
                <a:cxn ang="0">
                  <a:pos x="632" y="448"/>
                </a:cxn>
                <a:cxn ang="0">
                  <a:pos x="656" y="450"/>
                </a:cxn>
                <a:cxn ang="0">
                  <a:pos x="701" y="414"/>
                </a:cxn>
                <a:cxn ang="0">
                  <a:pos x="702" y="389"/>
                </a:cxn>
                <a:cxn ang="0">
                  <a:pos x="701" y="342"/>
                </a:cxn>
                <a:cxn ang="0">
                  <a:pos x="714" y="335"/>
                </a:cxn>
                <a:cxn ang="0">
                  <a:pos x="766" y="351"/>
                </a:cxn>
                <a:cxn ang="0">
                  <a:pos x="738" y="385"/>
                </a:cxn>
                <a:cxn ang="0">
                  <a:pos x="761" y="421"/>
                </a:cxn>
                <a:cxn ang="0">
                  <a:pos x="826" y="392"/>
                </a:cxn>
                <a:cxn ang="0">
                  <a:pos x="868" y="356"/>
                </a:cxn>
                <a:cxn ang="0">
                  <a:pos x="888" y="313"/>
                </a:cxn>
              </a:cxnLst>
              <a:rect l="0" t="0" r="r" b="b"/>
              <a:pathLst>
                <a:path w="902" h="531">
                  <a:moveTo>
                    <a:pt x="879" y="312"/>
                  </a:moveTo>
                  <a:cubicBezTo>
                    <a:pt x="878" y="312"/>
                    <a:pt x="875" y="310"/>
                    <a:pt x="874" y="308"/>
                  </a:cubicBezTo>
                  <a:cubicBezTo>
                    <a:pt x="872" y="304"/>
                    <a:pt x="874" y="295"/>
                    <a:pt x="872" y="291"/>
                  </a:cubicBezTo>
                  <a:cubicBezTo>
                    <a:pt x="871" y="289"/>
                    <a:pt x="866" y="286"/>
                    <a:pt x="865" y="284"/>
                  </a:cubicBezTo>
                  <a:cubicBezTo>
                    <a:pt x="865" y="283"/>
                    <a:pt x="866" y="281"/>
                    <a:pt x="865" y="281"/>
                  </a:cubicBezTo>
                  <a:cubicBezTo>
                    <a:pt x="865" y="279"/>
                    <a:pt x="864" y="277"/>
                    <a:pt x="863" y="276"/>
                  </a:cubicBezTo>
                  <a:cubicBezTo>
                    <a:pt x="862" y="275"/>
                    <a:pt x="858" y="275"/>
                    <a:pt x="856" y="274"/>
                  </a:cubicBezTo>
                  <a:cubicBezTo>
                    <a:pt x="854" y="273"/>
                    <a:pt x="849" y="268"/>
                    <a:pt x="848" y="265"/>
                  </a:cubicBezTo>
                  <a:cubicBezTo>
                    <a:pt x="847" y="263"/>
                    <a:pt x="845" y="258"/>
                    <a:pt x="846" y="256"/>
                  </a:cubicBezTo>
                  <a:cubicBezTo>
                    <a:pt x="846" y="254"/>
                    <a:pt x="848" y="252"/>
                    <a:pt x="848" y="250"/>
                  </a:cubicBezTo>
                  <a:cubicBezTo>
                    <a:pt x="848" y="248"/>
                    <a:pt x="848" y="244"/>
                    <a:pt x="848" y="243"/>
                  </a:cubicBezTo>
                  <a:cubicBezTo>
                    <a:pt x="848" y="239"/>
                    <a:pt x="846" y="230"/>
                    <a:pt x="844" y="227"/>
                  </a:cubicBezTo>
                  <a:cubicBezTo>
                    <a:pt x="842" y="224"/>
                    <a:pt x="832" y="222"/>
                    <a:pt x="831" y="219"/>
                  </a:cubicBezTo>
                  <a:cubicBezTo>
                    <a:pt x="831" y="217"/>
                    <a:pt x="836" y="216"/>
                    <a:pt x="836" y="214"/>
                  </a:cubicBezTo>
                  <a:cubicBezTo>
                    <a:pt x="837" y="212"/>
                    <a:pt x="837" y="207"/>
                    <a:pt x="836" y="206"/>
                  </a:cubicBezTo>
                  <a:cubicBezTo>
                    <a:pt x="834" y="204"/>
                    <a:pt x="827" y="204"/>
                    <a:pt x="825" y="202"/>
                  </a:cubicBezTo>
                  <a:cubicBezTo>
                    <a:pt x="824" y="202"/>
                    <a:pt x="823" y="200"/>
                    <a:pt x="822" y="200"/>
                  </a:cubicBezTo>
                  <a:cubicBezTo>
                    <a:pt x="818" y="198"/>
                    <a:pt x="808" y="200"/>
                    <a:pt x="805" y="198"/>
                  </a:cubicBezTo>
                  <a:cubicBezTo>
                    <a:pt x="804" y="197"/>
                    <a:pt x="803" y="194"/>
                    <a:pt x="803" y="192"/>
                  </a:cubicBezTo>
                  <a:cubicBezTo>
                    <a:pt x="803" y="191"/>
                    <a:pt x="803" y="187"/>
                    <a:pt x="804" y="187"/>
                  </a:cubicBezTo>
                  <a:cubicBezTo>
                    <a:pt x="805" y="186"/>
                    <a:pt x="807" y="189"/>
                    <a:pt x="808" y="189"/>
                  </a:cubicBezTo>
                  <a:cubicBezTo>
                    <a:pt x="810" y="189"/>
                    <a:pt x="813" y="188"/>
                    <a:pt x="814" y="187"/>
                  </a:cubicBezTo>
                  <a:cubicBezTo>
                    <a:pt x="816" y="183"/>
                    <a:pt x="817" y="174"/>
                    <a:pt x="819" y="170"/>
                  </a:cubicBezTo>
                  <a:cubicBezTo>
                    <a:pt x="821" y="168"/>
                    <a:pt x="827" y="164"/>
                    <a:pt x="827" y="164"/>
                  </a:cubicBezTo>
                  <a:cubicBezTo>
                    <a:pt x="827" y="164"/>
                    <a:pt x="831" y="154"/>
                    <a:pt x="829" y="151"/>
                  </a:cubicBezTo>
                  <a:cubicBezTo>
                    <a:pt x="828" y="148"/>
                    <a:pt x="820" y="148"/>
                    <a:pt x="817" y="146"/>
                  </a:cubicBezTo>
                  <a:cubicBezTo>
                    <a:pt x="816" y="145"/>
                    <a:pt x="814" y="142"/>
                    <a:pt x="814" y="140"/>
                  </a:cubicBezTo>
                  <a:cubicBezTo>
                    <a:pt x="812" y="136"/>
                    <a:pt x="815" y="124"/>
                    <a:pt x="813" y="120"/>
                  </a:cubicBezTo>
                  <a:cubicBezTo>
                    <a:pt x="812" y="118"/>
                    <a:pt x="807" y="116"/>
                    <a:pt x="807" y="116"/>
                  </a:cubicBezTo>
                  <a:cubicBezTo>
                    <a:pt x="806" y="113"/>
                    <a:pt x="806" y="113"/>
                    <a:pt x="806" y="113"/>
                  </a:cubicBezTo>
                  <a:cubicBezTo>
                    <a:pt x="806" y="113"/>
                    <a:pt x="804" y="113"/>
                    <a:pt x="803" y="112"/>
                  </a:cubicBezTo>
                  <a:cubicBezTo>
                    <a:pt x="800" y="110"/>
                    <a:pt x="795" y="104"/>
                    <a:pt x="791" y="103"/>
                  </a:cubicBezTo>
                  <a:cubicBezTo>
                    <a:pt x="786" y="102"/>
                    <a:pt x="775" y="108"/>
                    <a:pt x="769" y="107"/>
                  </a:cubicBezTo>
                  <a:cubicBezTo>
                    <a:pt x="768" y="107"/>
                    <a:pt x="766" y="106"/>
                    <a:pt x="765" y="105"/>
                  </a:cubicBezTo>
                  <a:cubicBezTo>
                    <a:pt x="762" y="100"/>
                    <a:pt x="765" y="86"/>
                    <a:pt x="761" y="82"/>
                  </a:cubicBezTo>
                  <a:cubicBezTo>
                    <a:pt x="760" y="80"/>
                    <a:pt x="754" y="81"/>
                    <a:pt x="752" y="80"/>
                  </a:cubicBezTo>
                  <a:cubicBezTo>
                    <a:pt x="751" y="79"/>
                    <a:pt x="751" y="77"/>
                    <a:pt x="750" y="77"/>
                  </a:cubicBezTo>
                  <a:cubicBezTo>
                    <a:pt x="747" y="76"/>
                    <a:pt x="743" y="80"/>
                    <a:pt x="741" y="82"/>
                  </a:cubicBezTo>
                  <a:cubicBezTo>
                    <a:pt x="741" y="84"/>
                    <a:pt x="742" y="87"/>
                    <a:pt x="741" y="88"/>
                  </a:cubicBezTo>
                  <a:cubicBezTo>
                    <a:pt x="739" y="92"/>
                    <a:pt x="732" y="96"/>
                    <a:pt x="728" y="97"/>
                  </a:cubicBezTo>
                  <a:cubicBezTo>
                    <a:pt x="722" y="99"/>
                    <a:pt x="708" y="95"/>
                    <a:pt x="701" y="95"/>
                  </a:cubicBezTo>
                  <a:cubicBezTo>
                    <a:pt x="697" y="95"/>
                    <a:pt x="688" y="96"/>
                    <a:pt x="684" y="95"/>
                  </a:cubicBezTo>
                  <a:cubicBezTo>
                    <a:pt x="680" y="94"/>
                    <a:pt x="674" y="90"/>
                    <a:pt x="672" y="88"/>
                  </a:cubicBezTo>
                  <a:cubicBezTo>
                    <a:pt x="670" y="85"/>
                    <a:pt x="670" y="77"/>
                    <a:pt x="668" y="75"/>
                  </a:cubicBezTo>
                  <a:cubicBezTo>
                    <a:pt x="665" y="73"/>
                    <a:pt x="658" y="77"/>
                    <a:pt x="655" y="75"/>
                  </a:cubicBezTo>
                  <a:cubicBezTo>
                    <a:pt x="652" y="73"/>
                    <a:pt x="649" y="65"/>
                    <a:pt x="649" y="62"/>
                  </a:cubicBezTo>
                  <a:cubicBezTo>
                    <a:pt x="649" y="60"/>
                    <a:pt x="652" y="59"/>
                    <a:pt x="652" y="58"/>
                  </a:cubicBezTo>
                  <a:cubicBezTo>
                    <a:pt x="652" y="57"/>
                    <a:pt x="650" y="55"/>
                    <a:pt x="649" y="55"/>
                  </a:cubicBezTo>
                  <a:cubicBezTo>
                    <a:pt x="648" y="54"/>
                    <a:pt x="645" y="56"/>
                    <a:pt x="644" y="55"/>
                  </a:cubicBezTo>
                  <a:cubicBezTo>
                    <a:pt x="643" y="54"/>
                    <a:pt x="643" y="51"/>
                    <a:pt x="642" y="49"/>
                  </a:cubicBezTo>
                  <a:cubicBezTo>
                    <a:pt x="642" y="48"/>
                    <a:pt x="639" y="47"/>
                    <a:pt x="639" y="46"/>
                  </a:cubicBezTo>
                  <a:cubicBezTo>
                    <a:pt x="637" y="43"/>
                    <a:pt x="638" y="36"/>
                    <a:pt x="636" y="33"/>
                  </a:cubicBezTo>
                  <a:cubicBezTo>
                    <a:pt x="636" y="31"/>
                    <a:pt x="632" y="28"/>
                    <a:pt x="631" y="26"/>
                  </a:cubicBezTo>
                  <a:cubicBezTo>
                    <a:pt x="630" y="24"/>
                    <a:pt x="632" y="19"/>
                    <a:pt x="631" y="16"/>
                  </a:cubicBezTo>
                  <a:cubicBezTo>
                    <a:pt x="630" y="16"/>
                    <a:pt x="629" y="15"/>
                    <a:pt x="629" y="15"/>
                  </a:cubicBezTo>
                  <a:cubicBezTo>
                    <a:pt x="626" y="13"/>
                    <a:pt x="619" y="17"/>
                    <a:pt x="616" y="16"/>
                  </a:cubicBezTo>
                  <a:cubicBezTo>
                    <a:pt x="613" y="16"/>
                    <a:pt x="608" y="14"/>
                    <a:pt x="606" y="13"/>
                  </a:cubicBezTo>
                  <a:cubicBezTo>
                    <a:pt x="603" y="12"/>
                    <a:pt x="600" y="8"/>
                    <a:pt x="597" y="8"/>
                  </a:cubicBezTo>
                  <a:cubicBezTo>
                    <a:pt x="596" y="8"/>
                    <a:pt x="594" y="10"/>
                    <a:pt x="593" y="10"/>
                  </a:cubicBezTo>
                  <a:cubicBezTo>
                    <a:pt x="592" y="10"/>
                    <a:pt x="590" y="10"/>
                    <a:pt x="590" y="9"/>
                  </a:cubicBezTo>
                  <a:cubicBezTo>
                    <a:pt x="588" y="8"/>
                    <a:pt x="588" y="1"/>
                    <a:pt x="586" y="0"/>
                  </a:cubicBezTo>
                  <a:cubicBezTo>
                    <a:pt x="583" y="0"/>
                    <a:pt x="579" y="6"/>
                    <a:pt x="576" y="7"/>
                  </a:cubicBezTo>
                  <a:cubicBezTo>
                    <a:pt x="575" y="8"/>
                    <a:pt x="572" y="7"/>
                    <a:pt x="571" y="8"/>
                  </a:cubicBezTo>
                  <a:cubicBezTo>
                    <a:pt x="569" y="9"/>
                    <a:pt x="568" y="16"/>
                    <a:pt x="566" y="18"/>
                  </a:cubicBezTo>
                  <a:cubicBezTo>
                    <a:pt x="564" y="20"/>
                    <a:pt x="561" y="22"/>
                    <a:pt x="559" y="23"/>
                  </a:cubicBezTo>
                  <a:cubicBezTo>
                    <a:pt x="557" y="23"/>
                    <a:pt x="555" y="22"/>
                    <a:pt x="553" y="23"/>
                  </a:cubicBezTo>
                  <a:cubicBezTo>
                    <a:pt x="551" y="24"/>
                    <a:pt x="545" y="27"/>
                    <a:pt x="543" y="30"/>
                  </a:cubicBezTo>
                  <a:cubicBezTo>
                    <a:pt x="543" y="30"/>
                    <a:pt x="543" y="32"/>
                    <a:pt x="544" y="32"/>
                  </a:cubicBezTo>
                  <a:cubicBezTo>
                    <a:pt x="545" y="34"/>
                    <a:pt x="551" y="36"/>
                    <a:pt x="551" y="39"/>
                  </a:cubicBezTo>
                  <a:cubicBezTo>
                    <a:pt x="550" y="43"/>
                    <a:pt x="539" y="44"/>
                    <a:pt x="534" y="45"/>
                  </a:cubicBezTo>
                  <a:cubicBezTo>
                    <a:pt x="530" y="45"/>
                    <a:pt x="522" y="43"/>
                    <a:pt x="518" y="44"/>
                  </a:cubicBezTo>
                  <a:cubicBezTo>
                    <a:pt x="516" y="44"/>
                    <a:pt x="511" y="46"/>
                    <a:pt x="510" y="48"/>
                  </a:cubicBezTo>
                  <a:cubicBezTo>
                    <a:pt x="510" y="50"/>
                    <a:pt x="516" y="53"/>
                    <a:pt x="516" y="56"/>
                  </a:cubicBezTo>
                  <a:cubicBezTo>
                    <a:pt x="515" y="56"/>
                    <a:pt x="514" y="58"/>
                    <a:pt x="514" y="58"/>
                  </a:cubicBezTo>
                  <a:cubicBezTo>
                    <a:pt x="513" y="59"/>
                    <a:pt x="510" y="58"/>
                    <a:pt x="509" y="57"/>
                  </a:cubicBezTo>
                  <a:cubicBezTo>
                    <a:pt x="504" y="54"/>
                    <a:pt x="500" y="42"/>
                    <a:pt x="495" y="39"/>
                  </a:cubicBezTo>
                  <a:cubicBezTo>
                    <a:pt x="492" y="37"/>
                    <a:pt x="485" y="37"/>
                    <a:pt x="483" y="35"/>
                  </a:cubicBezTo>
                  <a:cubicBezTo>
                    <a:pt x="480" y="33"/>
                    <a:pt x="478" y="27"/>
                    <a:pt x="476" y="26"/>
                  </a:cubicBezTo>
                  <a:cubicBezTo>
                    <a:pt x="474" y="24"/>
                    <a:pt x="468" y="25"/>
                    <a:pt x="465" y="24"/>
                  </a:cubicBezTo>
                  <a:cubicBezTo>
                    <a:pt x="463" y="23"/>
                    <a:pt x="461" y="18"/>
                    <a:pt x="458" y="18"/>
                  </a:cubicBezTo>
                  <a:cubicBezTo>
                    <a:pt x="455" y="18"/>
                    <a:pt x="450" y="25"/>
                    <a:pt x="448" y="28"/>
                  </a:cubicBezTo>
                  <a:cubicBezTo>
                    <a:pt x="447" y="28"/>
                    <a:pt x="446" y="31"/>
                    <a:pt x="445" y="31"/>
                  </a:cubicBezTo>
                  <a:cubicBezTo>
                    <a:pt x="443" y="33"/>
                    <a:pt x="437" y="33"/>
                    <a:pt x="435" y="34"/>
                  </a:cubicBezTo>
                  <a:cubicBezTo>
                    <a:pt x="433" y="35"/>
                    <a:pt x="431" y="37"/>
                    <a:pt x="430" y="37"/>
                  </a:cubicBezTo>
                  <a:cubicBezTo>
                    <a:pt x="429" y="38"/>
                    <a:pt x="427" y="36"/>
                    <a:pt x="426" y="36"/>
                  </a:cubicBezTo>
                  <a:cubicBezTo>
                    <a:pt x="424" y="38"/>
                    <a:pt x="428" y="49"/>
                    <a:pt x="428" y="49"/>
                  </a:cubicBezTo>
                  <a:cubicBezTo>
                    <a:pt x="428" y="49"/>
                    <a:pt x="423" y="49"/>
                    <a:pt x="421" y="49"/>
                  </a:cubicBezTo>
                  <a:cubicBezTo>
                    <a:pt x="420" y="49"/>
                    <a:pt x="417" y="46"/>
                    <a:pt x="416" y="46"/>
                  </a:cubicBezTo>
                  <a:cubicBezTo>
                    <a:pt x="415" y="47"/>
                    <a:pt x="412" y="49"/>
                    <a:pt x="411" y="50"/>
                  </a:cubicBezTo>
                  <a:cubicBezTo>
                    <a:pt x="411" y="51"/>
                    <a:pt x="411" y="54"/>
                    <a:pt x="411" y="56"/>
                  </a:cubicBezTo>
                  <a:cubicBezTo>
                    <a:pt x="410" y="57"/>
                    <a:pt x="408" y="59"/>
                    <a:pt x="407" y="60"/>
                  </a:cubicBezTo>
                  <a:cubicBezTo>
                    <a:pt x="406" y="60"/>
                    <a:pt x="403" y="59"/>
                    <a:pt x="402" y="60"/>
                  </a:cubicBezTo>
                  <a:cubicBezTo>
                    <a:pt x="401" y="61"/>
                    <a:pt x="400" y="64"/>
                    <a:pt x="399" y="65"/>
                  </a:cubicBezTo>
                  <a:cubicBezTo>
                    <a:pt x="398" y="68"/>
                    <a:pt x="397" y="73"/>
                    <a:pt x="397" y="76"/>
                  </a:cubicBezTo>
                  <a:cubicBezTo>
                    <a:pt x="398" y="80"/>
                    <a:pt x="403" y="86"/>
                    <a:pt x="403" y="90"/>
                  </a:cubicBezTo>
                  <a:cubicBezTo>
                    <a:pt x="404" y="92"/>
                    <a:pt x="402" y="97"/>
                    <a:pt x="402" y="99"/>
                  </a:cubicBezTo>
                  <a:cubicBezTo>
                    <a:pt x="402" y="101"/>
                    <a:pt x="402" y="106"/>
                    <a:pt x="404" y="108"/>
                  </a:cubicBezTo>
                  <a:cubicBezTo>
                    <a:pt x="404" y="109"/>
                    <a:pt x="408" y="109"/>
                    <a:pt x="408" y="110"/>
                  </a:cubicBezTo>
                  <a:cubicBezTo>
                    <a:pt x="409" y="113"/>
                    <a:pt x="404" y="119"/>
                    <a:pt x="403" y="123"/>
                  </a:cubicBezTo>
                  <a:cubicBezTo>
                    <a:pt x="402" y="125"/>
                    <a:pt x="401" y="130"/>
                    <a:pt x="401" y="133"/>
                  </a:cubicBezTo>
                  <a:cubicBezTo>
                    <a:pt x="402" y="136"/>
                    <a:pt x="406" y="143"/>
                    <a:pt x="407" y="147"/>
                  </a:cubicBezTo>
                  <a:cubicBezTo>
                    <a:pt x="408" y="151"/>
                    <a:pt x="407" y="160"/>
                    <a:pt x="408" y="164"/>
                  </a:cubicBezTo>
                  <a:cubicBezTo>
                    <a:pt x="409" y="165"/>
                    <a:pt x="411" y="166"/>
                    <a:pt x="411" y="167"/>
                  </a:cubicBezTo>
                  <a:cubicBezTo>
                    <a:pt x="411" y="168"/>
                    <a:pt x="409" y="171"/>
                    <a:pt x="408" y="172"/>
                  </a:cubicBezTo>
                  <a:cubicBezTo>
                    <a:pt x="407" y="173"/>
                    <a:pt x="404" y="172"/>
                    <a:pt x="403" y="173"/>
                  </a:cubicBezTo>
                  <a:cubicBezTo>
                    <a:pt x="400" y="175"/>
                    <a:pt x="397" y="184"/>
                    <a:pt x="397" y="188"/>
                  </a:cubicBezTo>
                  <a:cubicBezTo>
                    <a:pt x="397" y="191"/>
                    <a:pt x="398" y="196"/>
                    <a:pt x="400" y="198"/>
                  </a:cubicBezTo>
                  <a:cubicBezTo>
                    <a:pt x="401" y="199"/>
                    <a:pt x="406" y="198"/>
                    <a:pt x="408" y="199"/>
                  </a:cubicBezTo>
                  <a:cubicBezTo>
                    <a:pt x="409" y="201"/>
                    <a:pt x="408" y="205"/>
                    <a:pt x="410" y="207"/>
                  </a:cubicBezTo>
                  <a:cubicBezTo>
                    <a:pt x="412" y="210"/>
                    <a:pt x="419" y="211"/>
                    <a:pt x="422" y="213"/>
                  </a:cubicBezTo>
                  <a:cubicBezTo>
                    <a:pt x="424" y="214"/>
                    <a:pt x="427" y="216"/>
                    <a:pt x="428" y="218"/>
                  </a:cubicBezTo>
                  <a:cubicBezTo>
                    <a:pt x="428" y="220"/>
                    <a:pt x="425" y="224"/>
                    <a:pt x="424" y="226"/>
                  </a:cubicBezTo>
                  <a:cubicBezTo>
                    <a:pt x="423" y="228"/>
                    <a:pt x="421" y="232"/>
                    <a:pt x="419" y="233"/>
                  </a:cubicBezTo>
                  <a:cubicBezTo>
                    <a:pt x="413" y="235"/>
                    <a:pt x="402" y="230"/>
                    <a:pt x="396" y="230"/>
                  </a:cubicBezTo>
                  <a:cubicBezTo>
                    <a:pt x="388" y="230"/>
                    <a:pt x="372" y="232"/>
                    <a:pt x="364" y="235"/>
                  </a:cubicBezTo>
                  <a:cubicBezTo>
                    <a:pt x="361" y="236"/>
                    <a:pt x="354" y="238"/>
                    <a:pt x="352" y="241"/>
                  </a:cubicBezTo>
                  <a:cubicBezTo>
                    <a:pt x="350" y="244"/>
                    <a:pt x="350" y="251"/>
                    <a:pt x="352" y="255"/>
                  </a:cubicBezTo>
                  <a:cubicBezTo>
                    <a:pt x="352" y="256"/>
                    <a:pt x="358" y="258"/>
                    <a:pt x="358" y="260"/>
                  </a:cubicBezTo>
                  <a:cubicBezTo>
                    <a:pt x="358" y="261"/>
                    <a:pt x="355" y="263"/>
                    <a:pt x="355" y="265"/>
                  </a:cubicBezTo>
                  <a:cubicBezTo>
                    <a:pt x="355" y="268"/>
                    <a:pt x="361" y="273"/>
                    <a:pt x="359" y="276"/>
                  </a:cubicBezTo>
                  <a:cubicBezTo>
                    <a:pt x="359" y="277"/>
                    <a:pt x="354" y="277"/>
                    <a:pt x="353" y="278"/>
                  </a:cubicBezTo>
                  <a:cubicBezTo>
                    <a:pt x="351" y="279"/>
                    <a:pt x="349" y="285"/>
                    <a:pt x="347" y="287"/>
                  </a:cubicBezTo>
                  <a:cubicBezTo>
                    <a:pt x="344" y="290"/>
                    <a:pt x="338" y="295"/>
                    <a:pt x="335" y="297"/>
                  </a:cubicBezTo>
                  <a:cubicBezTo>
                    <a:pt x="331" y="299"/>
                    <a:pt x="322" y="305"/>
                    <a:pt x="317" y="305"/>
                  </a:cubicBezTo>
                  <a:cubicBezTo>
                    <a:pt x="315" y="305"/>
                    <a:pt x="311" y="300"/>
                    <a:pt x="309" y="300"/>
                  </a:cubicBezTo>
                  <a:cubicBezTo>
                    <a:pt x="306" y="300"/>
                    <a:pt x="303" y="306"/>
                    <a:pt x="301" y="306"/>
                  </a:cubicBezTo>
                  <a:cubicBezTo>
                    <a:pt x="298" y="307"/>
                    <a:pt x="292" y="304"/>
                    <a:pt x="289" y="304"/>
                  </a:cubicBezTo>
                  <a:cubicBezTo>
                    <a:pt x="288" y="305"/>
                    <a:pt x="286" y="308"/>
                    <a:pt x="285" y="309"/>
                  </a:cubicBezTo>
                  <a:cubicBezTo>
                    <a:pt x="284" y="311"/>
                    <a:pt x="283" y="316"/>
                    <a:pt x="282" y="318"/>
                  </a:cubicBezTo>
                  <a:cubicBezTo>
                    <a:pt x="281" y="319"/>
                    <a:pt x="278" y="320"/>
                    <a:pt x="276" y="321"/>
                  </a:cubicBezTo>
                  <a:cubicBezTo>
                    <a:pt x="276" y="321"/>
                    <a:pt x="274" y="320"/>
                    <a:pt x="273" y="320"/>
                  </a:cubicBezTo>
                  <a:cubicBezTo>
                    <a:pt x="272" y="321"/>
                    <a:pt x="272" y="323"/>
                    <a:pt x="271" y="323"/>
                  </a:cubicBezTo>
                  <a:cubicBezTo>
                    <a:pt x="269" y="325"/>
                    <a:pt x="264" y="325"/>
                    <a:pt x="261" y="325"/>
                  </a:cubicBezTo>
                  <a:cubicBezTo>
                    <a:pt x="258" y="325"/>
                    <a:pt x="251" y="324"/>
                    <a:pt x="247" y="323"/>
                  </a:cubicBezTo>
                  <a:cubicBezTo>
                    <a:pt x="245" y="322"/>
                    <a:pt x="241" y="319"/>
                    <a:pt x="239" y="319"/>
                  </a:cubicBezTo>
                  <a:cubicBezTo>
                    <a:pt x="238" y="318"/>
                    <a:pt x="236" y="318"/>
                    <a:pt x="235" y="318"/>
                  </a:cubicBezTo>
                  <a:cubicBezTo>
                    <a:pt x="234" y="318"/>
                    <a:pt x="233" y="320"/>
                    <a:pt x="232" y="320"/>
                  </a:cubicBezTo>
                  <a:cubicBezTo>
                    <a:pt x="227" y="322"/>
                    <a:pt x="217" y="314"/>
                    <a:pt x="212" y="315"/>
                  </a:cubicBezTo>
                  <a:cubicBezTo>
                    <a:pt x="207" y="317"/>
                    <a:pt x="200" y="326"/>
                    <a:pt x="198" y="331"/>
                  </a:cubicBezTo>
                  <a:cubicBezTo>
                    <a:pt x="197" y="332"/>
                    <a:pt x="198" y="335"/>
                    <a:pt x="197" y="336"/>
                  </a:cubicBezTo>
                  <a:cubicBezTo>
                    <a:pt x="197" y="337"/>
                    <a:pt x="194" y="338"/>
                    <a:pt x="193" y="339"/>
                  </a:cubicBezTo>
                  <a:cubicBezTo>
                    <a:pt x="192" y="339"/>
                    <a:pt x="189" y="339"/>
                    <a:pt x="188" y="338"/>
                  </a:cubicBezTo>
                  <a:cubicBezTo>
                    <a:pt x="185" y="338"/>
                    <a:pt x="180" y="333"/>
                    <a:pt x="177" y="333"/>
                  </a:cubicBezTo>
                  <a:cubicBezTo>
                    <a:pt x="174" y="333"/>
                    <a:pt x="169" y="341"/>
                    <a:pt x="165" y="342"/>
                  </a:cubicBezTo>
                  <a:cubicBezTo>
                    <a:pt x="164" y="342"/>
                    <a:pt x="161" y="341"/>
                    <a:pt x="160" y="341"/>
                  </a:cubicBezTo>
                  <a:cubicBezTo>
                    <a:pt x="156" y="342"/>
                    <a:pt x="152" y="351"/>
                    <a:pt x="149" y="353"/>
                  </a:cubicBezTo>
                  <a:cubicBezTo>
                    <a:pt x="146" y="355"/>
                    <a:pt x="141" y="359"/>
                    <a:pt x="139" y="359"/>
                  </a:cubicBezTo>
                  <a:cubicBezTo>
                    <a:pt x="137" y="359"/>
                    <a:pt x="134" y="356"/>
                    <a:pt x="132" y="356"/>
                  </a:cubicBezTo>
                  <a:cubicBezTo>
                    <a:pt x="131" y="356"/>
                    <a:pt x="129" y="359"/>
                    <a:pt x="127" y="359"/>
                  </a:cubicBezTo>
                  <a:cubicBezTo>
                    <a:pt x="126" y="359"/>
                    <a:pt x="124" y="358"/>
                    <a:pt x="124" y="357"/>
                  </a:cubicBezTo>
                  <a:cubicBezTo>
                    <a:pt x="124" y="357"/>
                    <a:pt x="124" y="355"/>
                    <a:pt x="124" y="355"/>
                  </a:cubicBezTo>
                  <a:cubicBezTo>
                    <a:pt x="125" y="352"/>
                    <a:pt x="131" y="348"/>
                    <a:pt x="132" y="344"/>
                  </a:cubicBezTo>
                  <a:cubicBezTo>
                    <a:pt x="132" y="344"/>
                    <a:pt x="133" y="342"/>
                    <a:pt x="132" y="342"/>
                  </a:cubicBezTo>
                  <a:cubicBezTo>
                    <a:pt x="131" y="340"/>
                    <a:pt x="127" y="339"/>
                    <a:pt x="127" y="338"/>
                  </a:cubicBezTo>
                  <a:cubicBezTo>
                    <a:pt x="126" y="336"/>
                    <a:pt x="126" y="333"/>
                    <a:pt x="126" y="332"/>
                  </a:cubicBezTo>
                  <a:cubicBezTo>
                    <a:pt x="127" y="331"/>
                    <a:pt x="129" y="331"/>
                    <a:pt x="129" y="330"/>
                  </a:cubicBezTo>
                  <a:cubicBezTo>
                    <a:pt x="130" y="330"/>
                    <a:pt x="130" y="328"/>
                    <a:pt x="130" y="327"/>
                  </a:cubicBezTo>
                  <a:cubicBezTo>
                    <a:pt x="129" y="326"/>
                    <a:pt x="126" y="323"/>
                    <a:pt x="125" y="322"/>
                  </a:cubicBezTo>
                  <a:cubicBezTo>
                    <a:pt x="124" y="320"/>
                    <a:pt x="123" y="316"/>
                    <a:pt x="123" y="316"/>
                  </a:cubicBezTo>
                  <a:cubicBezTo>
                    <a:pt x="123" y="316"/>
                    <a:pt x="117" y="318"/>
                    <a:pt x="116" y="316"/>
                  </a:cubicBezTo>
                  <a:cubicBezTo>
                    <a:pt x="115" y="314"/>
                    <a:pt x="119" y="310"/>
                    <a:pt x="121" y="308"/>
                  </a:cubicBezTo>
                  <a:cubicBezTo>
                    <a:pt x="122" y="307"/>
                    <a:pt x="125" y="305"/>
                    <a:pt x="125" y="303"/>
                  </a:cubicBezTo>
                  <a:cubicBezTo>
                    <a:pt x="125" y="302"/>
                    <a:pt x="125" y="301"/>
                    <a:pt x="125" y="301"/>
                  </a:cubicBezTo>
                  <a:cubicBezTo>
                    <a:pt x="124" y="300"/>
                    <a:pt x="122" y="300"/>
                    <a:pt x="121" y="300"/>
                  </a:cubicBezTo>
                  <a:cubicBezTo>
                    <a:pt x="119" y="300"/>
                    <a:pt x="116" y="304"/>
                    <a:pt x="114" y="306"/>
                  </a:cubicBezTo>
                  <a:cubicBezTo>
                    <a:pt x="112" y="307"/>
                    <a:pt x="107" y="308"/>
                    <a:pt x="106" y="309"/>
                  </a:cubicBezTo>
                  <a:cubicBezTo>
                    <a:pt x="105" y="310"/>
                    <a:pt x="104" y="312"/>
                    <a:pt x="103" y="312"/>
                  </a:cubicBezTo>
                  <a:cubicBezTo>
                    <a:pt x="99" y="314"/>
                    <a:pt x="91" y="312"/>
                    <a:pt x="87" y="313"/>
                  </a:cubicBezTo>
                  <a:cubicBezTo>
                    <a:pt x="85" y="313"/>
                    <a:pt x="81" y="316"/>
                    <a:pt x="79" y="317"/>
                  </a:cubicBezTo>
                  <a:cubicBezTo>
                    <a:pt x="79" y="318"/>
                    <a:pt x="78" y="320"/>
                    <a:pt x="79" y="321"/>
                  </a:cubicBezTo>
                  <a:cubicBezTo>
                    <a:pt x="80" y="323"/>
                    <a:pt x="83" y="325"/>
                    <a:pt x="85" y="325"/>
                  </a:cubicBezTo>
                  <a:cubicBezTo>
                    <a:pt x="87" y="325"/>
                    <a:pt x="90" y="321"/>
                    <a:pt x="92" y="321"/>
                  </a:cubicBezTo>
                  <a:cubicBezTo>
                    <a:pt x="94" y="320"/>
                    <a:pt x="98" y="319"/>
                    <a:pt x="99" y="320"/>
                  </a:cubicBezTo>
                  <a:cubicBezTo>
                    <a:pt x="99" y="321"/>
                    <a:pt x="98" y="322"/>
                    <a:pt x="98" y="323"/>
                  </a:cubicBezTo>
                  <a:cubicBezTo>
                    <a:pt x="96" y="324"/>
                    <a:pt x="92" y="324"/>
                    <a:pt x="90" y="325"/>
                  </a:cubicBezTo>
                  <a:cubicBezTo>
                    <a:pt x="87" y="327"/>
                    <a:pt x="86" y="335"/>
                    <a:pt x="83" y="336"/>
                  </a:cubicBezTo>
                  <a:cubicBezTo>
                    <a:pt x="80" y="338"/>
                    <a:pt x="74" y="335"/>
                    <a:pt x="71" y="335"/>
                  </a:cubicBezTo>
                  <a:cubicBezTo>
                    <a:pt x="69" y="335"/>
                    <a:pt x="65" y="337"/>
                    <a:pt x="62" y="337"/>
                  </a:cubicBezTo>
                  <a:cubicBezTo>
                    <a:pt x="58" y="337"/>
                    <a:pt x="50" y="333"/>
                    <a:pt x="46" y="333"/>
                  </a:cubicBezTo>
                  <a:cubicBezTo>
                    <a:pt x="43" y="332"/>
                    <a:pt x="36" y="332"/>
                    <a:pt x="33" y="334"/>
                  </a:cubicBezTo>
                  <a:cubicBezTo>
                    <a:pt x="32" y="334"/>
                    <a:pt x="29" y="337"/>
                    <a:pt x="29" y="338"/>
                  </a:cubicBezTo>
                  <a:cubicBezTo>
                    <a:pt x="30" y="340"/>
                    <a:pt x="34" y="339"/>
                    <a:pt x="34" y="340"/>
                  </a:cubicBezTo>
                  <a:cubicBezTo>
                    <a:pt x="35" y="341"/>
                    <a:pt x="34" y="345"/>
                    <a:pt x="35" y="346"/>
                  </a:cubicBezTo>
                  <a:cubicBezTo>
                    <a:pt x="36" y="348"/>
                    <a:pt x="40" y="348"/>
                    <a:pt x="41" y="350"/>
                  </a:cubicBezTo>
                  <a:cubicBezTo>
                    <a:pt x="43" y="351"/>
                    <a:pt x="44" y="355"/>
                    <a:pt x="44" y="357"/>
                  </a:cubicBezTo>
                  <a:cubicBezTo>
                    <a:pt x="44" y="358"/>
                    <a:pt x="42" y="359"/>
                    <a:pt x="42" y="361"/>
                  </a:cubicBezTo>
                  <a:cubicBezTo>
                    <a:pt x="42" y="363"/>
                    <a:pt x="44" y="366"/>
                    <a:pt x="44" y="368"/>
                  </a:cubicBezTo>
                  <a:cubicBezTo>
                    <a:pt x="43" y="370"/>
                    <a:pt x="38" y="373"/>
                    <a:pt x="36" y="374"/>
                  </a:cubicBezTo>
                  <a:cubicBezTo>
                    <a:pt x="34" y="374"/>
                    <a:pt x="30" y="371"/>
                    <a:pt x="28" y="371"/>
                  </a:cubicBezTo>
                  <a:cubicBezTo>
                    <a:pt x="26" y="371"/>
                    <a:pt x="22" y="375"/>
                    <a:pt x="20" y="374"/>
                  </a:cubicBezTo>
                  <a:cubicBezTo>
                    <a:pt x="17" y="374"/>
                    <a:pt x="14" y="370"/>
                    <a:pt x="12" y="370"/>
                  </a:cubicBezTo>
                  <a:cubicBezTo>
                    <a:pt x="11" y="370"/>
                    <a:pt x="8" y="373"/>
                    <a:pt x="8" y="375"/>
                  </a:cubicBezTo>
                  <a:cubicBezTo>
                    <a:pt x="7" y="376"/>
                    <a:pt x="9" y="379"/>
                    <a:pt x="9" y="381"/>
                  </a:cubicBezTo>
                  <a:cubicBezTo>
                    <a:pt x="9" y="383"/>
                    <a:pt x="7" y="387"/>
                    <a:pt x="6" y="389"/>
                  </a:cubicBezTo>
                  <a:cubicBezTo>
                    <a:pt x="5" y="390"/>
                    <a:pt x="2" y="392"/>
                    <a:pt x="1" y="393"/>
                  </a:cubicBezTo>
                  <a:cubicBezTo>
                    <a:pt x="1" y="394"/>
                    <a:pt x="0" y="396"/>
                    <a:pt x="1" y="396"/>
                  </a:cubicBezTo>
                  <a:cubicBezTo>
                    <a:pt x="3" y="398"/>
                    <a:pt x="9" y="393"/>
                    <a:pt x="12" y="392"/>
                  </a:cubicBezTo>
                  <a:cubicBezTo>
                    <a:pt x="14" y="391"/>
                    <a:pt x="19" y="388"/>
                    <a:pt x="21" y="387"/>
                  </a:cubicBezTo>
                  <a:cubicBezTo>
                    <a:pt x="23" y="386"/>
                    <a:pt x="26" y="384"/>
                    <a:pt x="28" y="384"/>
                  </a:cubicBezTo>
                  <a:cubicBezTo>
                    <a:pt x="29" y="385"/>
                    <a:pt x="30" y="387"/>
                    <a:pt x="31" y="387"/>
                  </a:cubicBezTo>
                  <a:cubicBezTo>
                    <a:pt x="33" y="387"/>
                    <a:pt x="37" y="384"/>
                    <a:pt x="39" y="385"/>
                  </a:cubicBezTo>
                  <a:cubicBezTo>
                    <a:pt x="39" y="386"/>
                    <a:pt x="37" y="388"/>
                    <a:pt x="38" y="389"/>
                  </a:cubicBezTo>
                  <a:cubicBezTo>
                    <a:pt x="39" y="390"/>
                    <a:pt x="43" y="387"/>
                    <a:pt x="44" y="388"/>
                  </a:cubicBezTo>
                  <a:cubicBezTo>
                    <a:pt x="45" y="389"/>
                    <a:pt x="42" y="391"/>
                    <a:pt x="42" y="392"/>
                  </a:cubicBezTo>
                  <a:cubicBezTo>
                    <a:pt x="43" y="393"/>
                    <a:pt x="46" y="394"/>
                    <a:pt x="48" y="394"/>
                  </a:cubicBezTo>
                  <a:cubicBezTo>
                    <a:pt x="51" y="395"/>
                    <a:pt x="56" y="392"/>
                    <a:pt x="59" y="390"/>
                  </a:cubicBezTo>
                  <a:cubicBezTo>
                    <a:pt x="60" y="389"/>
                    <a:pt x="63" y="386"/>
                    <a:pt x="64" y="386"/>
                  </a:cubicBezTo>
                  <a:cubicBezTo>
                    <a:pt x="66" y="385"/>
                    <a:pt x="69" y="383"/>
                    <a:pt x="70" y="383"/>
                  </a:cubicBezTo>
                  <a:cubicBezTo>
                    <a:pt x="72" y="383"/>
                    <a:pt x="74" y="386"/>
                    <a:pt x="75" y="386"/>
                  </a:cubicBezTo>
                  <a:cubicBezTo>
                    <a:pt x="77" y="386"/>
                    <a:pt x="81" y="386"/>
                    <a:pt x="82" y="385"/>
                  </a:cubicBezTo>
                  <a:cubicBezTo>
                    <a:pt x="85" y="384"/>
                    <a:pt x="89" y="377"/>
                    <a:pt x="91" y="375"/>
                  </a:cubicBezTo>
                  <a:cubicBezTo>
                    <a:pt x="94" y="373"/>
                    <a:pt x="100" y="369"/>
                    <a:pt x="103" y="368"/>
                  </a:cubicBezTo>
                  <a:cubicBezTo>
                    <a:pt x="106" y="367"/>
                    <a:pt x="113" y="367"/>
                    <a:pt x="116" y="366"/>
                  </a:cubicBezTo>
                  <a:cubicBezTo>
                    <a:pt x="119" y="366"/>
                    <a:pt x="125" y="362"/>
                    <a:pt x="129" y="362"/>
                  </a:cubicBezTo>
                  <a:cubicBezTo>
                    <a:pt x="132" y="362"/>
                    <a:pt x="137" y="367"/>
                    <a:pt x="140" y="368"/>
                  </a:cubicBezTo>
                  <a:cubicBezTo>
                    <a:pt x="141" y="369"/>
                    <a:pt x="145" y="368"/>
                    <a:pt x="146" y="368"/>
                  </a:cubicBezTo>
                  <a:cubicBezTo>
                    <a:pt x="148" y="368"/>
                    <a:pt x="152" y="371"/>
                    <a:pt x="155" y="370"/>
                  </a:cubicBezTo>
                  <a:cubicBezTo>
                    <a:pt x="158" y="370"/>
                    <a:pt x="163" y="366"/>
                    <a:pt x="165" y="364"/>
                  </a:cubicBezTo>
                  <a:cubicBezTo>
                    <a:pt x="166" y="362"/>
                    <a:pt x="164" y="358"/>
                    <a:pt x="166" y="357"/>
                  </a:cubicBezTo>
                  <a:cubicBezTo>
                    <a:pt x="167" y="355"/>
                    <a:pt x="170" y="354"/>
                    <a:pt x="172" y="355"/>
                  </a:cubicBezTo>
                  <a:cubicBezTo>
                    <a:pt x="174" y="355"/>
                    <a:pt x="175" y="361"/>
                    <a:pt x="177" y="363"/>
                  </a:cubicBezTo>
                  <a:cubicBezTo>
                    <a:pt x="179" y="364"/>
                    <a:pt x="183" y="366"/>
                    <a:pt x="186" y="367"/>
                  </a:cubicBezTo>
                  <a:cubicBezTo>
                    <a:pt x="188" y="367"/>
                    <a:pt x="195" y="364"/>
                    <a:pt x="197" y="366"/>
                  </a:cubicBezTo>
                  <a:cubicBezTo>
                    <a:pt x="197" y="367"/>
                    <a:pt x="195" y="368"/>
                    <a:pt x="194" y="369"/>
                  </a:cubicBezTo>
                  <a:cubicBezTo>
                    <a:pt x="194" y="370"/>
                    <a:pt x="193" y="371"/>
                    <a:pt x="193" y="371"/>
                  </a:cubicBezTo>
                  <a:cubicBezTo>
                    <a:pt x="194" y="372"/>
                    <a:pt x="197" y="372"/>
                    <a:pt x="198" y="371"/>
                  </a:cubicBezTo>
                  <a:cubicBezTo>
                    <a:pt x="200" y="371"/>
                    <a:pt x="203" y="370"/>
                    <a:pt x="204" y="370"/>
                  </a:cubicBezTo>
                  <a:cubicBezTo>
                    <a:pt x="207" y="369"/>
                    <a:pt x="212" y="371"/>
                    <a:pt x="214" y="371"/>
                  </a:cubicBezTo>
                  <a:cubicBezTo>
                    <a:pt x="217" y="370"/>
                    <a:pt x="221" y="366"/>
                    <a:pt x="223" y="364"/>
                  </a:cubicBezTo>
                  <a:cubicBezTo>
                    <a:pt x="224" y="363"/>
                    <a:pt x="226" y="358"/>
                    <a:pt x="228" y="357"/>
                  </a:cubicBezTo>
                  <a:cubicBezTo>
                    <a:pt x="230" y="356"/>
                    <a:pt x="235" y="355"/>
                    <a:pt x="237" y="355"/>
                  </a:cubicBezTo>
                  <a:cubicBezTo>
                    <a:pt x="239" y="354"/>
                    <a:pt x="242" y="354"/>
                    <a:pt x="244" y="354"/>
                  </a:cubicBezTo>
                  <a:cubicBezTo>
                    <a:pt x="245" y="353"/>
                    <a:pt x="248" y="351"/>
                    <a:pt x="249" y="350"/>
                  </a:cubicBezTo>
                  <a:cubicBezTo>
                    <a:pt x="250" y="348"/>
                    <a:pt x="249" y="344"/>
                    <a:pt x="249" y="343"/>
                  </a:cubicBezTo>
                  <a:cubicBezTo>
                    <a:pt x="250" y="341"/>
                    <a:pt x="251" y="337"/>
                    <a:pt x="253" y="336"/>
                  </a:cubicBezTo>
                  <a:cubicBezTo>
                    <a:pt x="254" y="335"/>
                    <a:pt x="258" y="334"/>
                    <a:pt x="259" y="334"/>
                  </a:cubicBezTo>
                  <a:cubicBezTo>
                    <a:pt x="261" y="335"/>
                    <a:pt x="263" y="340"/>
                    <a:pt x="263" y="342"/>
                  </a:cubicBezTo>
                  <a:cubicBezTo>
                    <a:pt x="263" y="343"/>
                    <a:pt x="263" y="346"/>
                    <a:pt x="263" y="347"/>
                  </a:cubicBezTo>
                  <a:cubicBezTo>
                    <a:pt x="263" y="348"/>
                    <a:pt x="264" y="352"/>
                    <a:pt x="265" y="353"/>
                  </a:cubicBezTo>
                  <a:cubicBezTo>
                    <a:pt x="266" y="354"/>
                    <a:pt x="269" y="355"/>
                    <a:pt x="270" y="355"/>
                  </a:cubicBezTo>
                  <a:cubicBezTo>
                    <a:pt x="271" y="355"/>
                    <a:pt x="273" y="353"/>
                    <a:pt x="274" y="353"/>
                  </a:cubicBezTo>
                  <a:cubicBezTo>
                    <a:pt x="275" y="353"/>
                    <a:pt x="276" y="354"/>
                    <a:pt x="277" y="355"/>
                  </a:cubicBezTo>
                  <a:cubicBezTo>
                    <a:pt x="277" y="355"/>
                    <a:pt x="277" y="357"/>
                    <a:pt x="276" y="358"/>
                  </a:cubicBezTo>
                  <a:cubicBezTo>
                    <a:pt x="276" y="359"/>
                    <a:pt x="272" y="360"/>
                    <a:pt x="271" y="362"/>
                  </a:cubicBezTo>
                  <a:cubicBezTo>
                    <a:pt x="271" y="362"/>
                    <a:pt x="271" y="363"/>
                    <a:pt x="271" y="364"/>
                  </a:cubicBezTo>
                  <a:cubicBezTo>
                    <a:pt x="271" y="365"/>
                    <a:pt x="272" y="366"/>
                    <a:pt x="273" y="367"/>
                  </a:cubicBezTo>
                  <a:cubicBezTo>
                    <a:pt x="274" y="368"/>
                    <a:pt x="276" y="368"/>
                    <a:pt x="277" y="369"/>
                  </a:cubicBezTo>
                  <a:cubicBezTo>
                    <a:pt x="278" y="369"/>
                    <a:pt x="278" y="372"/>
                    <a:pt x="278" y="373"/>
                  </a:cubicBezTo>
                  <a:cubicBezTo>
                    <a:pt x="277" y="373"/>
                    <a:pt x="275" y="373"/>
                    <a:pt x="274" y="373"/>
                  </a:cubicBezTo>
                  <a:cubicBezTo>
                    <a:pt x="274" y="374"/>
                    <a:pt x="273" y="376"/>
                    <a:pt x="273" y="377"/>
                  </a:cubicBezTo>
                  <a:cubicBezTo>
                    <a:pt x="273" y="379"/>
                    <a:pt x="273" y="381"/>
                    <a:pt x="272" y="382"/>
                  </a:cubicBezTo>
                  <a:cubicBezTo>
                    <a:pt x="270" y="385"/>
                    <a:pt x="262" y="383"/>
                    <a:pt x="259" y="384"/>
                  </a:cubicBezTo>
                  <a:cubicBezTo>
                    <a:pt x="256" y="385"/>
                    <a:pt x="250" y="387"/>
                    <a:pt x="248" y="389"/>
                  </a:cubicBezTo>
                  <a:cubicBezTo>
                    <a:pt x="247" y="390"/>
                    <a:pt x="246" y="395"/>
                    <a:pt x="244" y="396"/>
                  </a:cubicBezTo>
                  <a:cubicBezTo>
                    <a:pt x="240" y="399"/>
                    <a:pt x="230" y="400"/>
                    <a:pt x="225" y="400"/>
                  </a:cubicBezTo>
                  <a:cubicBezTo>
                    <a:pt x="217" y="401"/>
                    <a:pt x="203" y="401"/>
                    <a:pt x="195" y="402"/>
                  </a:cubicBezTo>
                  <a:cubicBezTo>
                    <a:pt x="190" y="403"/>
                    <a:pt x="179" y="406"/>
                    <a:pt x="174" y="408"/>
                  </a:cubicBezTo>
                  <a:cubicBezTo>
                    <a:pt x="171" y="410"/>
                    <a:pt x="166" y="415"/>
                    <a:pt x="162" y="416"/>
                  </a:cubicBezTo>
                  <a:cubicBezTo>
                    <a:pt x="160" y="416"/>
                    <a:pt x="156" y="414"/>
                    <a:pt x="154" y="415"/>
                  </a:cubicBezTo>
                  <a:cubicBezTo>
                    <a:pt x="153" y="415"/>
                    <a:pt x="152" y="416"/>
                    <a:pt x="151" y="416"/>
                  </a:cubicBezTo>
                  <a:cubicBezTo>
                    <a:pt x="149" y="418"/>
                    <a:pt x="147" y="422"/>
                    <a:pt x="145" y="424"/>
                  </a:cubicBezTo>
                  <a:cubicBezTo>
                    <a:pt x="141" y="428"/>
                    <a:pt x="127" y="432"/>
                    <a:pt x="123" y="437"/>
                  </a:cubicBezTo>
                  <a:cubicBezTo>
                    <a:pt x="122" y="438"/>
                    <a:pt x="121" y="440"/>
                    <a:pt x="122" y="441"/>
                  </a:cubicBezTo>
                  <a:cubicBezTo>
                    <a:pt x="122" y="443"/>
                    <a:pt x="124" y="445"/>
                    <a:pt x="126" y="445"/>
                  </a:cubicBezTo>
                  <a:cubicBezTo>
                    <a:pt x="130" y="447"/>
                    <a:pt x="140" y="446"/>
                    <a:pt x="144" y="445"/>
                  </a:cubicBezTo>
                  <a:cubicBezTo>
                    <a:pt x="147" y="445"/>
                    <a:pt x="151" y="442"/>
                    <a:pt x="153" y="441"/>
                  </a:cubicBezTo>
                  <a:cubicBezTo>
                    <a:pt x="157" y="440"/>
                    <a:pt x="164" y="438"/>
                    <a:pt x="168" y="438"/>
                  </a:cubicBezTo>
                  <a:cubicBezTo>
                    <a:pt x="170" y="438"/>
                    <a:pt x="176" y="440"/>
                    <a:pt x="178" y="439"/>
                  </a:cubicBezTo>
                  <a:cubicBezTo>
                    <a:pt x="179" y="438"/>
                    <a:pt x="181" y="436"/>
                    <a:pt x="182" y="435"/>
                  </a:cubicBezTo>
                  <a:cubicBezTo>
                    <a:pt x="184" y="434"/>
                    <a:pt x="190" y="435"/>
                    <a:pt x="192" y="434"/>
                  </a:cubicBezTo>
                  <a:cubicBezTo>
                    <a:pt x="194" y="433"/>
                    <a:pt x="196" y="430"/>
                    <a:pt x="198" y="429"/>
                  </a:cubicBezTo>
                  <a:cubicBezTo>
                    <a:pt x="199" y="428"/>
                    <a:pt x="202" y="429"/>
                    <a:pt x="204" y="428"/>
                  </a:cubicBezTo>
                  <a:cubicBezTo>
                    <a:pt x="206" y="428"/>
                    <a:pt x="211" y="427"/>
                    <a:pt x="214" y="426"/>
                  </a:cubicBezTo>
                  <a:cubicBezTo>
                    <a:pt x="215" y="426"/>
                    <a:pt x="215" y="423"/>
                    <a:pt x="216" y="423"/>
                  </a:cubicBezTo>
                  <a:cubicBezTo>
                    <a:pt x="218" y="422"/>
                    <a:pt x="223" y="422"/>
                    <a:pt x="225" y="422"/>
                  </a:cubicBezTo>
                  <a:cubicBezTo>
                    <a:pt x="227" y="422"/>
                    <a:pt x="232" y="421"/>
                    <a:pt x="234" y="423"/>
                  </a:cubicBezTo>
                  <a:cubicBezTo>
                    <a:pt x="234" y="423"/>
                    <a:pt x="234" y="425"/>
                    <a:pt x="234" y="425"/>
                  </a:cubicBezTo>
                  <a:cubicBezTo>
                    <a:pt x="233" y="426"/>
                    <a:pt x="230" y="426"/>
                    <a:pt x="229" y="426"/>
                  </a:cubicBezTo>
                  <a:cubicBezTo>
                    <a:pt x="228" y="427"/>
                    <a:pt x="226" y="428"/>
                    <a:pt x="224" y="429"/>
                  </a:cubicBezTo>
                  <a:cubicBezTo>
                    <a:pt x="222" y="430"/>
                    <a:pt x="217" y="432"/>
                    <a:pt x="215" y="433"/>
                  </a:cubicBezTo>
                  <a:cubicBezTo>
                    <a:pt x="213" y="435"/>
                    <a:pt x="211" y="440"/>
                    <a:pt x="209" y="441"/>
                  </a:cubicBezTo>
                  <a:cubicBezTo>
                    <a:pt x="208" y="442"/>
                    <a:pt x="205" y="442"/>
                    <a:pt x="204" y="443"/>
                  </a:cubicBezTo>
                  <a:cubicBezTo>
                    <a:pt x="203" y="444"/>
                    <a:pt x="201" y="446"/>
                    <a:pt x="200" y="447"/>
                  </a:cubicBezTo>
                  <a:cubicBezTo>
                    <a:pt x="199" y="449"/>
                    <a:pt x="197" y="452"/>
                    <a:pt x="196" y="453"/>
                  </a:cubicBezTo>
                  <a:cubicBezTo>
                    <a:pt x="194" y="454"/>
                    <a:pt x="191" y="457"/>
                    <a:pt x="189" y="457"/>
                  </a:cubicBezTo>
                  <a:cubicBezTo>
                    <a:pt x="186" y="458"/>
                    <a:pt x="179" y="457"/>
                    <a:pt x="176" y="458"/>
                  </a:cubicBezTo>
                  <a:cubicBezTo>
                    <a:pt x="172" y="459"/>
                    <a:pt x="164" y="463"/>
                    <a:pt x="160" y="464"/>
                  </a:cubicBezTo>
                  <a:cubicBezTo>
                    <a:pt x="157" y="464"/>
                    <a:pt x="150" y="462"/>
                    <a:pt x="147" y="462"/>
                  </a:cubicBezTo>
                  <a:cubicBezTo>
                    <a:pt x="146" y="462"/>
                    <a:pt x="143" y="463"/>
                    <a:pt x="141" y="463"/>
                  </a:cubicBezTo>
                  <a:cubicBezTo>
                    <a:pt x="140" y="463"/>
                    <a:pt x="138" y="462"/>
                    <a:pt x="136" y="462"/>
                  </a:cubicBezTo>
                  <a:cubicBezTo>
                    <a:pt x="135" y="462"/>
                    <a:pt x="133" y="464"/>
                    <a:pt x="132" y="465"/>
                  </a:cubicBezTo>
                  <a:cubicBezTo>
                    <a:pt x="131" y="466"/>
                    <a:pt x="130" y="470"/>
                    <a:pt x="128" y="471"/>
                  </a:cubicBezTo>
                  <a:cubicBezTo>
                    <a:pt x="126" y="474"/>
                    <a:pt x="120" y="477"/>
                    <a:pt x="117" y="478"/>
                  </a:cubicBezTo>
                  <a:cubicBezTo>
                    <a:pt x="115" y="479"/>
                    <a:pt x="112" y="479"/>
                    <a:pt x="111" y="480"/>
                  </a:cubicBezTo>
                  <a:cubicBezTo>
                    <a:pt x="110" y="481"/>
                    <a:pt x="110" y="482"/>
                    <a:pt x="110" y="483"/>
                  </a:cubicBezTo>
                  <a:cubicBezTo>
                    <a:pt x="110" y="484"/>
                    <a:pt x="110" y="485"/>
                    <a:pt x="111" y="486"/>
                  </a:cubicBezTo>
                  <a:cubicBezTo>
                    <a:pt x="111" y="487"/>
                    <a:pt x="112" y="487"/>
                    <a:pt x="112" y="487"/>
                  </a:cubicBezTo>
                  <a:cubicBezTo>
                    <a:pt x="113" y="488"/>
                    <a:pt x="116" y="487"/>
                    <a:pt x="117" y="487"/>
                  </a:cubicBezTo>
                  <a:cubicBezTo>
                    <a:pt x="118" y="487"/>
                    <a:pt x="119" y="488"/>
                    <a:pt x="119" y="489"/>
                  </a:cubicBezTo>
                  <a:cubicBezTo>
                    <a:pt x="119" y="491"/>
                    <a:pt x="118" y="495"/>
                    <a:pt x="117" y="496"/>
                  </a:cubicBezTo>
                  <a:cubicBezTo>
                    <a:pt x="116" y="497"/>
                    <a:pt x="113" y="498"/>
                    <a:pt x="112" y="499"/>
                  </a:cubicBezTo>
                  <a:cubicBezTo>
                    <a:pt x="112" y="500"/>
                    <a:pt x="112" y="502"/>
                    <a:pt x="112" y="502"/>
                  </a:cubicBezTo>
                  <a:cubicBezTo>
                    <a:pt x="112" y="504"/>
                    <a:pt x="112" y="508"/>
                    <a:pt x="111" y="509"/>
                  </a:cubicBezTo>
                  <a:cubicBezTo>
                    <a:pt x="111" y="510"/>
                    <a:pt x="110" y="510"/>
                    <a:pt x="110" y="511"/>
                  </a:cubicBezTo>
                  <a:cubicBezTo>
                    <a:pt x="110" y="512"/>
                    <a:pt x="111" y="513"/>
                    <a:pt x="112" y="513"/>
                  </a:cubicBezTo>
                  <a:cubicBezTo>
                    <a:pt x="113" y="514"/>
                    <a:pt x="117" y="513"/>
                    <a:pt x="119" y="513"/>
                  </a:cubicBezTo>
                  <a:cubicBezTo>
                    <a:pt x="121" y="512"/>
                    <a:pt x="124" y="510"/>
                    <a:pt x="125" y="508"/>
                  </a:cubicBezTo>
                  <a:cubicBezTo>
                    <a:pt x="127" y="507"/>
                    <a:pt x="128" y="502"/>
                    <a:pt x="129" y="501"/>
                  </a:cubicBezTo>
                  <a:cubicBezTo>
                    <a:pt x="131" y="498"/>
                    <a:pt x="135" y="493"/>
                    <a:pt x="138" y="494"/>
                  </a:cubicBezTo>
                  <a:cubicBezTo>
                    <a:pt x="139" y="494"/>
                    <a:pt x="140" y="496"/>
                    <a:pt x="140" y="497"/>
                  </a:cubicBezTo>
                  <a:cubicBezTo>
                    <a:pt x="140" y="499"/>
                    <a:pt x="135" y="501"/>
                    <a:pt x="134" y="503"/>
                  </a:cubicBezTo>
                  <a:cubicBezTo>
                    <a:pt x="134" y="505"/>
                    <a:pt x="133" y="508"/>
                    <a:pt x="134" y="509"/>
                  </a:cubicBezTo>
                  <a:cubicBezTo>
                    <a:pt x="134" y="510"/>
                    <a:pt x="137" y="511"/>
                    <a:pt x="137" y="511"/>
                  </a:cubicBezTo>
                  <a:cubicBezTo>
                    <a:pt x="136" y="512"/>
                    <a:pt x="134" y="512"/>
                    <a:pt x="133" y="513"/>
                  </a:cubicBezTo>
                  <a:cubicBezTo>
                    <a:pt x="132" y="514"/>
                    <a:pt x="130" y="516"/>
                    <a:pt x="131" y="517"/>
                  </a:cubicBezTo>
                  <a:cubicBezTo>
                    <a:pt x="131" y="518"/>
                    <a:pt x="135" y="519"/>
                    <a:pt x="136" y="519"/>
                  </a:cubicBezTo>
                  <a:cubicBezTo>
                    <a:pt x="137" y="518"/>
                    <a:pt x="138" y="515"/>
                    <a:pt x="139" y="514"/>
                  </a:cubicBezTo>
                  <a:cubicBezTo>
                    <a:pt x="140" y="513"/>
                    <a:pt x="145" y="514"/>
                    <a:pt x="147" y="513"/>
                  </a:cubicBezTo>
                  <a:cubicBezTo>
                    <a:pt x="148" y="512"/>
                    <a:pt x="147" y="509"/>
                    <a:pt x="148" y="508"/>
                  </a:cubicBezTo>
                  <a:cubicBezTo>
                    <a:pt x="149" y="507"/>
                    <a:pt x="155" y="508"/>
                    <a:pt x="157" y="506"/>
                  </a:cubicBezTo>
                  <a:cubicBezTo>
                    <a:pt x="157" y="506"/>
                    <a:pt x="156" y="505"/>
                    <a:pt x="156" y="505"/>
                  </a:cubicBezTo>
                  <a:cubicBezTo>
                    <a:pt x="153" y="503"/>
                    <a:pt x="146" y="509"/>
                    <a:pt x="144" y="506"/>
                  </a:cubicBezTo>
                  <a:cubicBezTo>
                    <a:pt x="143" y="506"/>
                    <a:pt x="145" y="503"/>
                    <a:pt x="145" y="502"/>
                  </a:cubicBezTo>
                  <a:cubicBezTo>
                    <a:pt x="146" y="501"/>
                    <a:pt x="150" y="498"/>
                    <a:pt x="152" y="497"/>
                  </a:cubicBezTo>
                  <a:cubicBezTo>
                    <a:pt x="153" y="497"/>
                    <a:pt x="156" y="499"/>
                    <a:pt x="158" y="498"/>
                  </a:cubicBezTo>
                  <a:cubicBezTo>
                    <a:pt x="159" y="498"/>
                    <a:pt x="161" y="495"/>
                    <a:pt x="162" y="494"/>
                  </a:cubicBezTo>
                  <a:cubicBezTo>
                    <a:pt x="163" y="492"/>
                    <a:pt x="161" y="488"/>
                    <a:pt x="162" y="486"/>
                  </a:cubicBezTo>
                  <a:cubicBezTo>
                    <a:pt x="163" y="485"/>
                    <a:pt x="167" y="483"/>
                    <a:pt x="168" y="483"/>
                  </a:cubicBezTo>
                  <a:cubicBezTo>
                    <a:pt x="170" y="482"/>
                    <a:pt x="174" y="481"/>
                    <a:pt x="176" y="481"/>
                  </a:cubicBezTo>
                  <a:cubicBezTo>
                    <a:pt x="178" y="480"/>
                    <a:pt x="181" y="478"/>
                    <a:pt x="181" y="477"/>
                  </a:cubicBezTo>
                  <a:cubicBezTo>
                    <a:pt x="181" y="476"/>
                    <a:pt x="180" y="474"/>
                    <a:pt x="180" y="473"/>
                  </a:cubicBezTo>
                  <a:cubicBezTo>
                    <a:pt x="181" y="473"/>
                    <a:pt x="183" y="474"/>
                    <a:pt x="184" y="474"/>
                  </a:cubicBezTo>
                  <a:cubicBezTo>
                    <a:pt x="186" y="475"/>
                    <a:pt x="188" y="480"/>
                    <a:pt x="188" y="482"/>
                  </a:cubicBezTo>
                  <a:cubicBezTo>
                    <a:pt x="188" y="483"/>
                    <a:pt x="187" y="485"/>
                    <a:pt x="187" y="486"/>
                  </a:cubicBezTo>
                  <a:cubicBezTo>
                    <a:pt x="187" y="487"/>
                    <a:pt x="187" y="488"/>
                    <a:pt x="188" y="489"/>
                  </a:cubicBezTo>
                  <a:cubicBezTo>
                    <a:pt x="188" y="490"/>
                    <a:pt x="190" y="490"/>
                    <a:pt x="191" y="490"/>
                  </a:cubicBezTo>
                  <a:cubicBezTo>
                    <a:pt x="193" y="490"/>
                    <a:pt x="197" y="489"/>
                    <a:pt x="197" y="488"/>
                  </a:cubicBezTo>
                  <a:cubicBezTo>
                    <a:pt x="197" y="487"/>
                    <a:pt x="196" y="487"/>
                    <a:pt x="196" y="486"/>
                  </a:cubicBezTo>
                  <a:cubicBezTo>
                    <a:pt x="195" y="486"/>
                    <a:pt x="193" y="487"/>
                    <a:pt x="193" y="486"/>
                  </a:cubicBezTo>
                  <a:cubicBezTo>
                    <a:pt x="192" y="485"/>
                    <a:pt x="195" y="482"/>
                    <a:pt x="196" y="482"/>
                  </a:cubicBezTo>
                  <a:cubicBezTo>
                    <a:pt x="198" y="481"/>
                    <a:pt x="201" y="483"/>
                    <a:pt x="202" y="482"/>
                  </a:cubicBezTo>
                  <a:cubicBezTo>
                    <a:pt x="203" y="482"/>
                    <a:pt x="204" y="479"/>
                    <a:pt x="206" y="478"/>
                  </a:cubicBezTo>
                  <a:cubicBezTo>
                    <a:pt x="207" y="478"/>
                    <a:pt x="209" y="479"/>
                    <a:pt x="209" y="480"/>
                  </a:cubicBezTo>
                  <a:cubicBezTo>
                    <a:pt x="209" y="481"/>
                    <a:pt x="205" y="483"/>
                    <a:pt x="206" y="484"/>
                  </a:cubicBezTo>
                  <a:cubicBezTo>
                    <a:pt x="206" y="485"/>
                    <a:pt x="208" y="485"/>
                    <a:pt x="208" y="485"/>
                  </a:cubicBezTo>
                  <a:cubicBezTo>
                    <a:pt x="210" y="486"/>
                    <a:pt x="215" y="485"/>
                    <a:pt x="216" y="484"/>
                  </a:cubicBezTo>
                  <a:cubicBezTo>
                    <a:pt x="218" y="484"/>
                    <a:pt x="220" y="482"/>
                    <a:pt x="221" y="481"/>
                  </a:cubicBezTo>
                  <a:cubicBezTo>
                    <a:pt x="222" y="480"/>
                    <a:pt x="225" y="476"/>
                    <a:pt x="226" y="475"/>
                  </a:cubicBezTo>
                  <a:cubicBezTo>
                    <a:pt x="228" y="475"/>
                    <a:pt x="230" y="475"/>
                    <a:pt x="231" y="476"/>
                  </a:cubicBezTo>
                  <a:cubicBezTo>
                    <a:pt x="232" y="477"/>
                    <a:pt x="232" y="479"/>
                    <a:pt x="232" y="480"/>
                  </a:cubicBezTo>
                  <a:cubicBezTo>
                    <a:pt x="233" y="480"/>
                    <a:pt x="234" y="481"/>
                    <a:pt x="235" y="481"/>
                  </a:cubicBezTo>
                  <a:cubicBezTo>
                    <a:pt x="237" y="481"/>
                    <a:pt x="239" y="477"/>
                    <a:pt x="240" y="476"/>
                  </a:cubicBezTo>
                  <a:cubicBezTo>
                    <a:pt x="241" y="475"/>
                    <a:pt x="244" y="474"/>
                    <a:pt x="245" y="474"/>
                  </a:cubicBezTo>
                  <a:cubicBezTo>
                    <a:pt x="248" y="474"/>
                    <a:pt x="253" y="476"/>
                    <a:pt x="255" y="475"/>
                  </a:cubicBezTo>
                  <a:cubicBezTo>
                    <a:pt x="257" y="475"/>
                    <a:pt x="259" y="473"/>
                    <a:pt x="261" y="472"/>
                  </a:cubicBezTo>
                  <a:cubicBezTo>
                    <a:pt x="261" y="472"/>
                    <a:pt x="264" y="473"/>
                    <a:pt x="264" y="472"/>
                  </a:cubicBezTo>
                  <a:cubicBezTo>
                    <a:pt x="265" y="471"/>
                    <a:pt x="266" y="468"/>
                    <a:pt x="265" y="467"/>
                  </a:cubicBezTo>
                  <a:cubicBezTo>
                    <a:pt x="265" y="466"/>
                    <a:pt x="262" y="466"/>
                    <a:pt x="262" y="466"/>
                  </a:cubicBezTo>
                  <a:cubicBezTo>
                    <a:pt x="261" y="464"/>
                    <a:pt x="264" y="462"/>
                    <a:pt x="264" y="460"/>
                  </a:cubicBezTo>
                  <a:cubicBezTo>
                    <a:pt x="264" y="458"/>
                    <a:pt x="260" y="454"/>
                    <a:pt x="261" y="453"/>
                  </a:cubicBezTo>
                  <a:cubicBezTo>
                    <a:pt x="262" y="452"/>
                    <a:pt x="263" y="452"/>
                    <a:pt x="263" y="452"/>
                  </a:cubicBezTo>
                  <a:cubicBezTo>
                    <a:pt x="266" y="453"/>
                    <a:pt x="268" y="458"/>
                    <a:pt x="269" y="460"/>
                  </a:cubicBezTo>
                  <a:cubicBezTo>
                    <a:pt x="269" y="461"/>
                    <a:pt x="268" y="463"/>
                    <a:pt x="268" y="464"/>
                  </a:cubicBezTo>
                  <a:cubicBezTo>
                    <a:pt x="269" y="465"/>
                    <a:pt x="269" y="467"/>
                    <a:pt x="270" y="467"/>
                  </a:cubicBezTo>
                  <a:cubicBezTo>
                    <a:pt x="271" y="467"/>
                    <a:pt x="273" y="462"/>
                    <a:pt x="274" y="463"/>
                  </a:cubicBezTo>
                  <a:cubicBezTo>
                    <a:pt x="275" y="463"/>
                    <a:pt x="273" y="468"/>
                    <a:pt x="274" y="469"/>
                  </a:cubicBezTo>
                  <a:cubicBezTo>
                    <a:pt x="276" y="470"/>
                    <a:pt x="279" y="466"/>
                    <a:pt x="280" y="466"/>
                  </a:cubicBezTo>
                  <a:cubicBezTo>
                    <a:pt x="281" y="467"/>
                    <a:pt x="281" y="469"/>
                    <a:pt x="281" y="470"/>
                  </a:cubicBezTo>
                  <a:cubicBezTo>
                    <a:pt x="281" y="471"/>
                    <a:pt x="281" y="474"/>
                    <a:pt x="280" y="474"/>
                  </a:cubicBezTo>
                  <a:cubicBezTo>
                    <a:pt x="278" y="477"/>
                    <a:pt x="271" y="477"/>
                    <a:pt x="268" y="479"/>
                  </a:cubicBezTo>
                  <a:cubicBezTo>
                    <a:pt x="267" y="480"/>
                    <a:pt x="265" y="483"/>
                    <a:pt x="264" y="484"/>
                  </a:cubicBezTo>
                  <a:cubicBezTo>
                    <a:pt x="264" y="485"/>
                    <a:pt x="262" y="485"/>
                    <a:pt x="261" y="486"/>
                  </a:cubicBezTo>
                  <a:cubicBezTo>
                    <a:pt x="261" y="487"/>
                    <a:pt x="261" y="488"/>
                    <a:pt x="262" y="489"/>
                  </a:cubicBezTo>
                  <a:cubicBezTo>
                    <a:pt x="263" y="490"/>
                    <a:pt x="267" y="489"/>
                    <a:pt x="268" y="490"/>
                  </a:cubicBezTo>
                  <a:cubicBezTo>
                    <a:pt x="268" y="491"/>
                    <a:pt x="267" y="493"/>
                    <a:pt x="268" y="494"/>
                  </a:cubicBezTo>
                  <a:cubicBezTo>
                    <a:pt x="268" y="495"/>
                    <a:pt x="270" y="495"/>
                    <a:pt x="271" y="495"/>
                  </a:cubicBezTo>
                  <a:cubicBezTo>
                    <a:pt x="272" y="495"/>
                    <a:pt x="273" y="491"/>
                    <a:pt x="274" y="491"/>
                  </a:cubicBezTo>
                  <a:cubicBezTo>
                    <a:pt x="275" y="489"/>
                    <a:pt x="280" y="489"/>
                    <a:pt x="281" y="487"/>
                  </a:cubicBezTo>
                  <a:cubicBezTo>
                    <a:pt x="282" y="487"/>
                    <a:pt x="282" y="485"/>
                    <a:pt x="282" y="484"/>
                  </a:cubicBezTo>
                  <a:cubicBezTo>
                    <a:pt x="283" y="483"/>
                    <a:pt x="287" y="481"/>
                    <a:pt x="289" y="481"/>
                  </a:cubicBezTo>
                  <a:cubicBezTo>
                    <a:pt x="290" y="481"/>
                    <a:pt x="292" y="484"/>
                    <a:pt x="293" y="484"/>
                  </a:cubicBezTo>
                  <a:cubicBezTo>
                    <a:pt x="294" y="485"/>
                    <a:pt x="298" y="485"/>
                    <a:pt x="300" y="485"/>
                  </a:cubicBezTo>
                  <a:cubicBezTo>
                    <a:pt x="301" y="484"/>
                    <a:pt x="301" y="482"/>
                    <a:pt x="302" y="482"/>
                  </a:cubicBezTo>
                  <a:cubicBezTo>
                    <a:pt x="303" y="482"/>
                    <a:pt x="304" y="483"/>
                    <a:pt x="305" y="483"/>
                  </a:cubicBezTo>
                  <a:cubicBezTo>
                    <a:pt x="305" y="484"/>
                    <a:pt x="304" y="487"/>
                    <a:pt x="304" y="488"/>
                  </a:cubicBezTo>
                  <a:cubicBezTo>
                    <a:pt x="302" y="490"/>
                    <a:pt x="296" y="490"/>
                    <a:pt x="294" y="492"/>
                  </a:cubicBezTo>
                  <a:cubicBezTo>
                    <a:pt x="293" y="493"/>
                    <a:pt x="294" y="497"/>
                    <a:pt x="293" y="499"/>
                  </a:cubicBezTo>
                  <a:cubicBezTo>
                    <a:pt x="291" y="502"/>
                    <a:pt x="283" y="505"/>
                    <a:pt x="280" y="508"/>
                  </a:cubicBezTo>
                  <a:cubicBezTo>
                    <a:pt x="279" y="510"/>
                    <a:pt x="279" y="515"/>
                    <a:pt x="278" y="517"/>
                  </a:cubicBezTo>
                  <a:cubicBezTo>
                    <a:pt x="277" y="518"/>
                    <a:pt x="276" y="518"/>
                    <a:pt x="275" y="519"/>
                  </a:cubicBezTo>
                  <a:cubicBezTo>
                    <a:pt x="275" y="519"/>
                    <a:pt x="275" y="521"/>
                    <a:pt x="275" y="522"/>
                  </a:cubicBezTo>
                  <a:cubicBezTo>
                    <a:pt x="274" y="523"/>
                    <a:pt x="272" y="524"/>
                    <a:pt x="272" y="525"/>
                  </a:cubicBezTo>
                  <a:cubicBezTo>
                    <a:pt x="271" y="526"/>
                    <a:pt x="271" y="528"/>
                    <a:pt x="272" y="528"/>
                  </a:cubicBezTo>
                  <a:cubicBezTo>
                    <a:pt x="273" y="530"/>
                    <a:pt x="277" y="531"/>
                    <a:pt x="278" y="531"/>
                  </a:cubicBezTo>
                  <a:cubicBezTo>
                    <a:pt x="281" y="531"/>
                    <a:pt x="288" y="529"/>
                    <a:pt x="290" y="528"/>
                  </a:cubicBezTo>
                  <a:cubicBezTo>
                    <a:pt x="293" y="526"/>
                    <a:pt x="299" y="523"/>
                    <a:pt x="302" y="521"/>
                  </a:cubicBezTo>
                  <a:cubicBezTo>
                    <a:pt x="304" y="519"/>
                    <a:pt x="308" y="515"/>
                    <a:pt x="310" y="512"/>
                  </a:cubicBezTo>
                  <a:cubicBezTo>
                    <a:pt x="310" y="511"/>
                    <a:pt x="309" y="507"/>
                    <a:pt x="311" y="506"/>
                  </a:cubicBezTo>
                  <a:cubicBezTo>
                    <a:pt x="311" y="506"/>
                    <a:pt x="313" y="508"/>
                    <a:pt x="313" y="508"/>
                  </a:cubicBezTo>
                  <a:cubicBezTo>
                    <a:pt x="314" y="508"/>
                    <a:pt x="316" y="506"/>
                    <a:pt x="317" y="506"/>
                  </a:cubicBezTo>
                  <a:cubicBezTo>
                    <a:pt x="319" y="507"/>
                    <a:pt x="317" y="512"/>
                    <a:pt x="319" y="513"/>
                  </a:cubicBezTo>
                  <a:cubicBezTo>
                    <a:pt x="320" y="514"/>
                    <a:pt x="325" y="513"/>
                    <a:pt x="328" y="513"/>
                  </a:cubicBezTo>
                  <a:cubicBezTo>
                    <a:pt x="328" y="513"/>
                    <a:pt x="331" y="514"/>
                    <a:pt x="331" y="515"/>
                  </a:cubicBezTo>
                  <a:cubicBezTo>
                    <a:pt x="331" y="516"/>
                    <a:pt x="329" y="517"/>
                    <a:pt x="329" y="518"/>
                  </a:cubicBezTo>
                  <a:cubicBezTo>
                    <a:pt x="329" y="518"/>
                    <a:pt x="330" y="520"/>
                    <a:pt x="330" y="520"/>
                  </a:cubicBezTo>
                  <a:cubicBezTo>
                    <a:pt x="332" y="521"/>
                    <a:pt x="337" y="518"/>
                    <a:pt x="339" y="517"/>
                  </a:cubicBezTo>
                  <a:cubicBezTo>
                    <a:pt x="342" y="515"/>
                    <a:pt x="348" y="510"/>
                    <a:pt x="350" y="507"/>
                  </a:cubicBezTo>
                  <a:cubicBezTo>
                    <a:pt x="351" y="505"/>
                    <a:pt x="351" y="501"/>
                    <a:pt x="351" y="500"/>
                  </a:cubicBezTo>
                  <a:cubicBezTo>
                    <a:pt x="351" y="498"/>
                    <a:pt x="352" y="495"/>
                    <a:pt x="352" y="493"/>
                  </a:cubicBezTo>
                  <a:cubicBezTo>
                    <a:pt x="354" y="491"/>
                    <a:pt x="358" y="486"/>
                    <a:pt x="361" y="487"/>
                  </a:cubicBezTo>
                  <a:cubicBezTo>
                    <a:pt x="361" y="487"/>
                    <a:pt x="362" y="488"/>
                    <a:pt x="362" y="488"/>
                  </a:cubicBezTo>
                  <a:cubicBezTo>
                    <a:pt x="363" y="490"/>
                    <a:pt x="361" y="495"/>
                    <a:pt x="362" y="497"/>
                  </a:cubicBezTo>
                  <a:cubicBezTo>
                    <a:pt x="362" y="498"/>
                    <a:pt x="362" y="501"/>
                    <a:pt x="364" y="502"/>
                  </a:cubicBezTo>
                  <a:cubicBezTo>
                    <a:pt x="365" y="503"/>
                    <a:pt x="368" y="503"/>
                    <a:pt x="369" y="502"/>
                  </a:cubicBezTo>
                  <a:cubicBezTo>
                    <a:pt x="370" y="501"/>
                    <a:pt x="371" y="498"/>
                    <a:pt x="372" y="497"/>
                  </a:cubicBezTo>
                  <a:cubicBezTo>
                    <a:pt x="372" y="497"/>
                    <a:pt x="374" y="496"/>
                    <a:pt x="374" y="495"/>
                  </a:cubicBezTo>
                  <a:cubicBezTo>
                    <a:pt x="375" y="494"/>
                    <a:pt x="376" y="492"/>
                    <a:pt x="375" y="491"/>
                  </a:cubicBezTo>
                  <a:cubicBezTo>
                    <a:pt x="375" y="489"/>
                    <a:pt x="371" y="486"/>
                    <a:pt x="370" y="484"/>
                  </a:cubicBezTo>
                  <a:cubicBezTo>
                    <a:pt x="369" y="483"/>
                    <a:pt x="367" y="481"/>
                    <a:pt x="367" y="479"/>
                  </a:cubicBezTo>
                  <a:cubicBezTo>
                    <a:pt x="366" y="477"/>
                    <a:pt x="368" y="473"/>
                    <a:pt x="370" y="472"/>
                  </a:cubicBezTo>
                  <a:cubicBezTo>
                    <a:pt x="370" y="472"/>
                    <a:pt x="371" y="472"/>
                    <a:pt x="371" y="473"/>
                  </a:cubicBezTo>
                  <a:cubicBezTo>
                    <a:pt x="372" y="474"/>
                    <a:pt x="372" y="477"/>
                    <a:pt x="372" y="478"/>
                  </a:cubicBezTo>
                  <a:cubicBezTo>
                    <a:pt x="374" y="480"/>
                    <a:pt x="379" y="480"/>
                    <a:pt x="380" y="482"/>
                  </a:cubicBezTo>
                  <a:cubicBezTo>
                    <a:pt x="381" y="484"/>
                    <a:pt x="380" y="489"/>
                    <a:pt x="380" y="491"/>
                  </a:cubicBezTo>
                  <a:cubicBezTo>
                    <a:pt x="381" y="493"/>
                    <a:pt x="384" y="496"/>
                    <a:pt x="386" y="497"/>
                  </a:cubicBezTo>
                  <a:cubicBezTo>
                    <a:pt x="387" y="498"/>
                    <a:pt x="390" y="499"/>
                    <a:pt x="391" y="499"/>
                  </a:cubicBezTo>
                  <a:cubicBezTo>
                    <a:pt x="393" y="499"/>
                    <a:pt x="397" y="498"/>
                    <a:pt x="399" y="497"/>
                  </a:cubicBezTo>
                  <a:cubicBezTo>
                    <a:pt x="399" y="497"/>
                    <a:pt x="400" y="495"/>
                    <a:pt x="401" y="495"/>
                  </a:cubicBezTo>
                  <a:cubicBezTo>
                    <a:pt x="402" y="495"/>
                    <a:pt x="403" y="498"/>
                    <a:pt x="403" y="498"/>
                  </a:cubicBezTo>
                  <a:cubicBezTo>
                    <a:pt x="406" y="498"/>
                    <a:pt x="411" y="493"/>
                    <a:pt x="412" y="490"/>
                  </a:cubicBezTo>
                  <a:cubicBezTo>
                    <a:pt x="413" y="489"/>
                    <a:pt x="409" y="485"/>
                    <a:pt x="410" y="483"/>
                  </a:cubicBezTo>
                  <a:cubicBezTo>
                    <a:pt x="410" y="482"/>
                    <a:pt x="411" y="480"/>
                    <a:pt x="412" y="479"/>
                  </a:cubicBezTo>
                  <a:cubicBezTo>
                    <a:pt x="414" y="479"/>
                    <a:pt x="418" y="481"/>
                    <a:pt x="419" y="482"/>
                  </a:cubicBezTo>
                  <a:cubicBezTo>
                    <a:pt x="421" y="484"/>
                    <a:pt x="422" y="491"/>
                    <a:pt x="423" y="494"/>
                  </a:cubicBezTo>
                  <a:cubicBezTo>
                    <a:pt x="423" y="495"/>
                    <a:pt x="422" y="497"/>
                    <a:pt x="422" y="498"/>
                  </a:cubicBezTo>
                  <a:cubicBezTo>
                    <a:pt x="423" y="500"/>
                    <a:pt x="425" y="502"/>
                    <a:pt x="426" y="502"/>
                  </a:cubicBezTo>
                  <a:cubicBezTo>
                    <a:pt x="428" y="502"/>
                    <a:pt x="431" y="499"/>
                    <a:pt x="432" y="498"/>
                  </a:cubicBezTo>
                  <a:cubicBezTo>
                    <a:pt x="434" y="498"/>
                    <a:pt x="438" y="499"/>
                    <a:pt x="439" y="500"/>
                  </a:cubicBezTo>
                  <a:cubicBezTo>
                    <a:pt x="441" y="501"/>
                    <a:pt x="442" y="503"/>
                    <a:pt x="442" y="505"/>
                  </a:cubicBezTo>
                  <a:cubicBezTo>
                    <a:pt x="442" y="506"/>
                    <a:pt x="439" y="506"/>
                    <a:pt x="439" y="507"/>
                  </a:cubicBezTo>
                  <a:cubicBezTo>
                    <a:pt x="439" y="510"/>
                    <a:pt x="442" y="515"/>
                    <a:pt x="444" y="517"/>
                  </a:cubicBezTo>
                  <a:cubicBezTo>
                    <a:pt x="445" y="518"/>
                    <a:pt x="449" y="520"/>
                    <a:pt x="450" y="520"/>
                  </a:cubicBezTo>
                  <a:cubicBezTo>
                    <a:pt x="452" y="520"/>
                    <a:pt x="454" y="518"/>
                    <a:pt x="455" y="517"/>
                  </a:cubicBezTo>
                  <a:cubicBezTo>
                    <a:pt x="456" y="516"/>
                    <a:pt x="458" y="513"/>
                    <a:pt x="459" y="512"/>
                  </a:cubicBezTo>
                  <a:cubicBezTo>
                    <a:pt x="461" y="511"/>
                    <a:pt x="465" y="511"/>
                    <a:pt x="466" y="510"/>
                  </a:cubicBezTo>
                  <a:cubicBezTo>
                    <a:pt x="469" y="508"/>
                    <a:pt x="473" y="503"/>
                    <a:pt x="474" y="500"/>
                  </a:cubicBezTo>
                  <a:cubicBezTo>
                    <a:pt x="474" y="499"/>
                    <a:pt x="474" y="497"/>
                    <a:pt x="474" y="496"/>
                  </a:cubicBezTo>
                  <a:cubicBezTo>
                    <a:pt x="473" y="495"/>
                    <a:pt x="471" y="494"/>
                    <a:pt x="471" y="493"/>
                  </a:cubicBezTo>
                  <a:cubicBezTo>
                    <a:pt x="470" y="493"/>
                    <a:pt x="470" y="491"/>
                    <a:pt x="471" y="490"/>
                  </a:cubicBezTo>
                  <a:cubicBezTo>
                    <a:pt x="472" y="489"/>
                    <a:pt x="475" y="490"/>
                    <a:pt x="476" y="490"/>
                  </a:cubicBezTo>
                  <a:cubicBezTo>
                    <a:pt x="477" y="490"/>
                    <a:pt x="479" y="489"/>
                    <a:pt x="480" y="488"/>
                  </a:cubicBezTo>
                  <a:cubicBezTo>
                    <a:pt x="481" y="487"/>
                    <a:pt x="481" y="484"/>
                    <a:pt x="481" y="482"/>
                  </a:cubicBezTo>
                  <a:cubicBezTo>
                    <a:pt x="480" y="481"/>
                    <a:pt x="476" y="480"/>
                    <a:pt x="475" y="478"/>
                  </a:cubicBezTo>
                  <a:cubicBezTo>
                    <a:pt x="475" y="478"/>
                    <a:pt x="474" y="476"/>
                    <a:pt x="475" y="475"/>
                  </a:cubicBezTo>
                  <a:cubicBezTo>
                    <a:pt x="476" y="474"/>
                    <a:pt x="481" y="475"/>
                    <a:pt x="482" y="476"/>
                  </a:cubicBezTo>
                  <a:cubicBezTo>
                    <a:pt x="484" y="477"/>
                    <a:pt x="487" y="482"/>
                    <a:pt x="488" y="485"/>
                  </a:cubicBezTo>
                  <a:cubicBezTo>
                    <a:pt x="489" y="488"/>
                    <a:pt x="489" y="495"/>
                    <a:pt x="491" y="497"/>
                  </a:cubicBezTo>
                  <a:cubicBezTo>
                    <a:pt x="492" y="499"/>
                    <a:pt x="495" y="503"/>
                    <a:pt x="498" y="504"/>
                  </a:cubicBezTo>
                  <a:cubicBezTo>
                    <a:pt x="500" y="504"/>
                    <a:pt x="504" y="501"/>
                    <a:pt x="506" y="500"/>
                  </a:cubicBezTo>
                  <a:cubicBezTo>
                    <a:pt x="508" y="500"/>
                    <a:pt x="512" y="501"/>
                    <a:pt x="514" y="503"/>
                  </a:cubicBezTo>
                  <a:cubicBezTo>
                    <a:pt x="515" y="504"/>
                    <a:pt x="515" y="508"/>
                    <a:pt x="516" y="510"/>
                  </a:cubicBezTo>
                  <a:cubicBezTo>
                    <a:pt x="518" y="511"/>
                    <a:pt x="521" y="514"/>
                    <a:pt x="522" y="514"/>
                  </a:cubicBezTo>
                  <a:cubicBezTo>
                    <a:pt x="524" y="515"/>
                    <a:pt x="527" y="515"/>
                    <a:pt x="528" y="515"/>
                  </a:cubicBezTo>
                  <a:cubicBezTo>
                    <a:pt x="530" y="514"/>
                    <a:pt x="533" y="511"/>
                    <a:pt x="534" y="509"/>
                  </a:cubicBezTo>
                  <a:cubicBezTo>
                    <a:pt x="535" y="507"/>
                    <a:pt x="535" y="502"/>
                    <a:pt x="537" y="500"/>
                  </a:cubicBezTo>
                  <a:cubicBezTo>
                    <a:pt x="539" y="498"/>
                    <a:pt x="548" y="499"/>
                    <a:pt x="550" y="496"/>
                  </a:cubicBezTo>
                  <a:cubicBezTo>
                    <a:pt x="550" y="495"/>
                    <a:pt x="551" y="493"/>
                    <a:pt x="550" y="492"/>
                  </a:cubicBezTo>
                  <a:cubicBezTo>
                    <a:pt x="550" y="491"/>
                    <a:pt x="547" y="490"/>
                    <a:pt x="546" y="489"/>
                  </a:cubicBezTo>
                  <a:cubicBezTo>
                    <a:pt x="545" y="487"/>
                    <a:pt x="543" y="485"/>
                    <a:pt x="544" y="483"/>
                  </a:cubicBezTo>
                  <a:cubicBezTo>
                    <a:pt x="544" y="482"/>
                    <a:pt x="549" y="482"/>
                    <a:pt x="550" y="480"/>
                  </a:cubicBezTo>
                  <a:cubicBezTo>
                    <a:pt x="550" y="479"/>
                    <a:pt x="550" y="477"/>
                    <a:pt x="550" y="476"/>
                  </a:cubicBezTo>
                  <a:cubicBezTo>
                    <a:pt x="547" y="474"/>
                    <a:pt x="538" y="479"/>
                    <a:pt x="535" y="477"/>
                  </a:cubicBezTo>
                  <a:cubicBezTo>
                    <a:pt x="534" y="477"/>
                    <a:pt x="532" y="476"/>
                    <a:pt x="531" y="474"/>
                  </a:cubicBezTo>
                  <a:cubicBezTo>
                    <a:pt x="531" y="473"/>
                    <a:pt x="532" y="470"/>
                    <a:pt x="533" y="470"/>
                  </a:cubicBezTo>
                  <a:cubicBezTo>
                    <a:pt x="535" y="468"/>
                    <a:pt x="542" y="471"/>
                    <a:pt x="545" y="470"/>
                  </a:cubicBezTo>
                  <a:cubicBezTo>
                    <a:pt x="547" y="469"/>
                    <a:pt x="550" y="463"/>
                    <a:pt x="552" y="461"/>
                  </a:cubicBezTo>
                  <a:cubicBezTo>
                    <a:pt x="555" y="460"/>
                    <a:pt x="560" y="460"/>
                    <a:pt x="562" y="461"/>
                  </a:cubicBezTo>
                  <a:cubicBezTo>
                    <a:pt x="564" y="462"/>
                    <a:pt x="567" y="468"/>
                    <a:pt x="566" y="470"/>
                  </a:cubicBezTo>
                  <a:cubicBezTo>
                    <a:pt x="566" y="471"/>
                    <a:pt x="562" y="471"/>
                    <a:pt x="561" y="472"/>
                  </a:cubicBezTo>
                  <a:cubicBezTo>
                    <a:pt x="561" y="473"/>
                    <a:pt x="561" y="477"/>
                    <a:pt x="562" y="478"/>
                  </a:cubicBezTo>
                  <a:cubicBezTo>
                    <a:pt x="564" y="480"/>
                    <a:pt x="568" y="481"/>
                    <a:pt x="570" y="481"/>
                  </a:cubicBezTo>
                  <a:cubicBezTo>
                    <a:pt x="572" y="480"/>
                    <a:pt x="577" y="476"/>
                    <a:pt x="580" y="476"/>
                  </a:cubicBezTo>
                  <a:cubicBezTo>
                    <a:pt x="583" y="476"/>
                    <a:pt x="589" y="478"/>
                    <a:pt x="591" y="480"/>
                  </a:cubicBezTo>
                  <a:cubicBezTo>
                    <a:pt x="594" y="483"/>
                    <a:pt x="594" y="490"/>
                    <a:pt x="596" y="493"/>
                  </a:cubicBezTo>
                  <a:cubicBezTo>
                    <a:pt x="597" y="495"/>
                    <a:pt x="601" y="497"/>
                    <a:pt x="603" y="499"/>
                  </a:cubicBezTo>
                  <a:cubicBezTo>
                    <a:pt x="604" y="500"/>
                    <a:pt x="606" y="505"/>
                    <a:pt x="608" y="505"/>
                  </a:cubicBezTo>
                  <a:cubicBezTo>
                    <a:pt x="610" y="505"/>
                    <a:pt x="612" y="504"/>
                    <a:pt x="613" y="503"/>
                  </a:cubicBezTo>
                  <a:cubicBezTo>
                    <a:pt x="614" y="501"/>
                    <a:pt x="614" y="497"/>
                    <a:pt x="614" y="495"/>
                  </a:cubicBezTo>
                  <a:cubicBezTo>
                    <a:pt x="613" y="492"/>
                    <a:pt x="609" y="488"/>
                    <a:pt x="608" y="486"/>
                  </a:cubicBezTo>
                  <a:cubicBezTo>
                    <a:pt x="607" y="483"/>
                    <a:pt x="607" y="477"/>
                    <a:pt x="608" y="475"/>
                  </a:cubicBezTo>
                  <a:cubicBezTo>
                    <a:pt x="609" y="473"/>
                    <a:pt x="613" y="471"/>
                    <a:pt x="613" y="469"/>
                  </a:cubicBezTo>
                  <a:cubicBezTo>
                    <a:pt x="614" y="468"/>
                    <a:pt x="614" y="465"/>
                    <a:pt x="613" y="464"/>
                  </a:cubicBezTo>
                  <a:cubicBezTo>
                    <a:pt x="612" y="463"/>
                    <a:pt x="607" y="463"/>
                    <a:pt x="606" y="463"/>
                  </a:cubicBezTo>
                  <a:cubicBezTo>
                    <a:pt x="605" y="462"/>
                    <a:pt x="603" y="461"/>
                    <a:pt x="603" y="460"/>
                  </a:cubicBezTo>
                  <a:cubicBezTo>
                    <a:pt x="603" y="458"/>
                    <a:pt x="605" y="455"/>
                    <a:pt x="607" y="454"/>
                  </a:cubicBezTo>
                  <a:cubicBezTo>
                    <a:pt x="609" y="454"/>
                    <a:pt x="612" y="458"/>
                    <a:pt x="614" y="458"/>
                  </a:cubicBezTo>
                  <a:cubicBezTo>
                    <a:pt x="616" y="458"/>
                    <a:pt x="622" y="457"/>
                    <a:pt x="624" y="455"/>
                  </a:cubicBezTo>
                  <a:cubicBezTo>
                    <a:pt x="626" y="453"/>
                    <a:pt x="628" y="449"/>
                    <a:pt x="628" y="447"/>
                  </a:cubicBezTo>
                  <a:cubicBezTo>
                    <a:pt x="628" y="446"/>
                    <a:pt x="627" y="444"/>
                    <a:pt x="626" y="443"/>
                  </a:cubicBezTo>
                  <a:cubicBezTo>
                    <a:pt x="625" y="442"/>
                    <a:pt x="621" y="443"/>
                    <a:pt x="619" y="443"/>
                  </a:cubicBezTo>
                  <a:cubicBezTo>
                    <a:pt x="616" y="443"/>
                    <a:pt x="612" y="445"/>
                    <a:pt x="609" y="445"/>
                  </a:cubicBezTo>
                  <a:cubicBezTo>
                    <a:pt x="604" y="445"/>
                    <a:pt x="595" y="442"/>
                    <a:pt x="592" y="438"/>
                  </a:cubicBezTo>
                  <a:cubicBezTo>
                    <a:pt x="592" y="438"/>
                    <a:pt x="591" y="436"/>
                    <a:pt x="591" y="436"/>
                  </a:cubicBezTo>
                  <a:cubicBezTo>
                    <a:pt x="593" y="434"/>
                    <a:pt x="600" y="435"/>
                    <a:pt x="602" y="436"/>
                  </a:cubicBezTo>
                  <a:cubicBezTo>
                    <a:pt x="605" y="436"/>
                    <a:pt x="610" y="438"/>
                    <a:pt x="612" y="438"/>
                  </a:cubicBezTo>
                  <a:cubicBezTo>
                    <a:pt x="614" y="438"/>
                    <a:pt x="617" y="438"/>
                    <a:pt x="619" y="437"/>
                  </a:cubicBezTo>
                  <a:cubicBezTo>
                    <a:pt x="620" y="436"/>
                    <a:pt x="622" y="433"/>
                    <a:pt x="623" y="433"/>
                  </a:cubicBezTo>
                  <a:cubicBezTo>
                    <a:pt x="625" y="432"/>
                    <a:pt x="630" y="431"/>
                    <a:pt x="632" y="432"/>
                  </a:cubicBezTo>
                  <a:cubicBezTo>
                    <a:pt x="634" y="434"/>
                    <a:pt x="634" y="439"/>
                    <a:pt x="634" y="442"/>
                  </a:cubicBezTo>
                  <a:cubicBezTo>
                    <a:pt x="634" y="443"/>
                    <a:pt x="632" y="447"/>
                    <a:pt x="632" y="448"/>
                  </a:cubicBezTo>
                  <a:cubicBezTo>
                    <a:pt x="632" y="450"/>
                    <a:pt x="634" y="455"/>
                    <a:pt x="635" y="455"/>
                  </a:cubicBezTo>
                  <a:cubicBezTo>
                    <a:pt x="638" y="456"/>
                    <a:pt x="643" y="454"/>
                    <a:pt x="645" y="453"/>
                  </a:cubicBezTo>
                  <a:cubicBezTo>
                    <a:pt x="646" y="452"/>
                    <a:pt x="648" y="448"/>
                    <a:pt x="648" y="446"/>
                  </a:cubicBezTo>
                  <a:cubicBezTo>
                    <a:pt x="648" y="445"/>
                    <a:pt x="648" y="443"/>
                    <a:pt x="647" y="442"/>
                  </a:cubicBezTo>
                  <a:cubicBezTo>
                    <a:pt x="646" y="441"/>
                    <a:pt x="641" y="440"/>
                    <a:pt x="640" y="438"/>
                  </a:cubicBezTo>
                  <a:cubicBezTo>
                    <a:pt x="639" y="437"/>
                    <a:pt x="639" y="434"/>
                    <a:pt x="640" y="434"/>
                  </a:cubicBezTo>
                  <a:cubicBezTo>
                    <a:pt x="642" y="432"/>
                    <a:pt x="649" y="433"/>
                    <a:pt x="651" y="434"/>
                  </a:cubicBezTo>
                  <a:cubicBezTo>
                    <a:pt x="653" y="434"/>
                    <a:pt x="656" y="436"/>
                    <a:pt x="656" y="437"/>
                  </a:cubicBezTo>
                  <a:cubicBezTo>
                    <a:pt x="657" y="439"/>
                    <a:pt x="654" y="441"/>
                    <a:pt x="654" y="443"/>
                  </a:cubicBezTo>
                  <a:cubicBezTo>
                    <a:pt x="654" y="445"/>
                    <a:pt x="654" y="450"/>
                    <a:pt x="656" y="450"/>
                  </a:cubicBezTo>
                  <a:cubicBezTo>
                    <a:pt x="658" y="451"/>
                    <a:pt x="660" y="445"/>
                    <a:pt x="661" y="444"/>
                  </a:cubicBezTo>
                  <a:cubicBezTo>
                    <a:pt x="662" y="443"/>
                    <a:pt x="665" y="442"/>
                    <a:pt x="667" y="442"/>
                  </a:cubicBezTo>
                  <a:cubicBezTo>
                    <a:pt x="671" y="441"/>
                    <a:pt x="679" y="442"/>
                    <a:pt x="683" y="440"/>
                  </a:cubicBezTo>
                  <a:cubicBezTo>
                    <a:pt x="685" y="440"/>
                    <a:pt x="689" y="437"/>
                    <a:pt x="691" y="436"/>
                  </a:cubicBezTo>
                  <a:cubicBezTo>
                    <a:pt x="693" y="436"/>
                    <a:pt x="698" y="435"/>
                    <a:pt x="700" y="434"/>
                  </a:cubicBezTo>
                  <a:cubicBezTo>
                    <a:pt x="702" y="433"/>
                    <a:pt x="706" y="430"/>
                    <a:pt x="707" y="427"/>
                  </a:cubicBezTo>
                  <a:cubicBezTo>
                    <a:pt x="708" y="426"/>
                    <a:pt x="709" y="423"/>
                    <a:pt x="709" y="421"/>
                  </a:cubicBezTo>
                  <a:cubicBezTo>
                    <a:pt x="709" y="420"/>
                    <a:pt x="707" y="418"/>
                    <a:pt x="706" y="417"/>
                  </a:cubicBezTo>
                  <a:cubicBezTo>
                    <a:pt x="705" y="416"/>
                    <a:pt x="702" y="417"/>
                    <a:pt x="701" y="416"/>
                  </a:cubicBezTo>
                  <a:cubicBezTo>
                    <a:pt x="701" y="416"/>
                    <a:pt x="701" y="414"/>
                    <a:pt x="701" y="414"/>
                  </a:cubicBezTo>
                  <a:cubicBezTo>
                    <a:pt x="703" y="409"/>
                    <a:pt x="714" y="408"/>
                    <a:pt x="717" y="404"/>
                  </a:cubicBezTo>
                  <a:cubicBezTo>
                    <a:pt x="718" y="403"/>
                    <a:pt x="719" y="400"/>
                    <a:pt x="720" y="398"/>
                  </a:cubicBezTo>
                  <a:cubicBezTo>
                    <a:pt x="720" y="397"/>
                    <a:pt x="719" y="394"/>
                    <a:pt x="718" y="393"/>
                  </a:cubicBezTo>
                  <a:cubicBezTo>
                    <a:pt x="717" y="392"/>
                    <a:pt x="716" y="390"/>
                    <a:pt x="715" y="390"/>
                  </a:cubicBezTo>
                  <a:cubicBezTo>
                    <a:pt x="713" y="390"/>
                    <a:pt x="711" y="393"/>
                    <a:pt x="709" y="394"/>
                  </a:cubicBezTo>
                  <a:cubicBezTo>
                    <a:pt x="706" y="394"/>
                    <a:pt x="701" y="394"/>
                    <a:pt x="699" y="393"/>
                  </a:cubicBezTo>
                  <a:cubicBezTo>
                    <a:pt x="696" y="393"/>
                    <a:pt x="692" y="392"/>
                    <a:pt x="691" y="391"/>
                  </a:cubicBezTo>
                  <a:cubicBezTo>
                    <a:pt x="690" y="390"/>
                    <a:pt x="689" y="388"/>
                    <a:pt x="689" y="386"/>
                  </a:cubicBezTo>
                  <a:cubicBezTo>
                    <a:pt x="689" y="386"/>
                    <a:pt x="690" y="384"/>
                    <a:pt x="690" y="384"/>
                  </a:cubicBezTo>
                  <a:cubicBezTo>
                    <a:pt x="694" y="383"/>
                    <a:pt x="699" y="389"/>
                    <a:pt x="702" y="389"/>
                  </a:cubicBezTo>
                  <a:cubicBezTo>
                    <a:pt x="705" y="389"/>
                    <a:pt x="710" y="388"/>
                    <a:pt x="712" y="386"/>
                  </a:cubicBezTo>
                  <a:cubicBezTo>
                    <a:pt x="713" y="386"/>
                    <a:pt x="713" y="383"/>
                    <a:pt x="713" y="382"/>
                  </a:cubicBezTo>
                  <a:cubicBezTo>
                    <a:pt x="712" y="380"/>
                    <a:pt x="708" y="381"/>
                    <a:pt x="707" y="380"/>
                  </a:cubicBezTo>
                  <a:cubicBezTo>
                    <a:pt x="706" y="379"/>
                    <a:pt x="702" y="377"/>
                    <a:pt x="702" y="376"/>
                  </a:cubicBezTo>
                  <a:cubicBezTo>
                    <a:pt x="702" y="375"/>
                    <a:pt x="705" y="374"/>
                    <a:pt x="706" y="373"/>
                  </a:cubicBezTo>
                  <a:cubicBezTo>
                    <a:pt x="706" y="372"/>
                    <a:pt x="704" y="371"/>
                    <a:pt x="704" y="370"/>
                  </a:cubicBezTo>
                  <a:cubicBezTo>
                    <a:pt x="703" y="369"/>
                    <a:pt x="699" y="368"/>
                    <a:pt x="699" y="366"/>
                  </a:cubicBezTo>
                  <a:cubicBezTo>
                    <a:pt x="699" y="364"/>
                    <a:pt x="704" y="362"/>
                    <a:pt x="705" y="360"/>
                  </a:cubicBezTo>
                  <a:cubicBezTo>
                    <a:pt x="705" y="357"/>
                    <a:pt x="706" y="352"/>
                    <a:pt x="705" y="350"/>
                  </a:cubicBezTo>
                  <a:cubicBezTo>
                    <a:pt x="705" y="348"/>
                    <a:pt x="703" y="343"/>
                    <a:pt x="701" y="342"/>
                  </a:cubicBezTo>
                  <a:cubicBezTo>
                    <a:pt x="699" y="340"/>
                    <a:pt x="692" y="339"/>
                    <a:pt x="690" y="338"/>
                  </a:cubicBezTo>
                  <a:cubicBezTo>
                    <a:pt x="687" y="337"/>
                    <a:pt x="683" y="335"/>
                    <a:pt x="681" y="333"/>
                  </a:cubicBezTo>
                  <a:cubicBezTo>
                    <a:pt x="681" y="332"/>
                    <a:pt x="680" y="328"/>
                    <a:pt x="681" y="327"/>
                  </a:cubicBezTo>
                  <a:cubicBezTo>
                    <a:pt x="682" y="325"/>
                    <a:pt x="686" y="324"/>
                    <a:pt x="687" y="325"/>
                  </a:cubicBezTo>
                  <a:cubicBezTo>
                    <a:pt x="688" y="325"/>
                    <a:pt x="689" y="329"/>
                    <a:pt x="690" y="330"/>
                  </a:cubicBezTo>
                  <a:cubicBezTo>
                    <a:pt x="691" y="331"/>
                    <a:pt x="695" y="332"/>
                    <a:pt x="697" y="332"/>
                  </a:cubicBezTo>
                  <a:cubicBezTo>
                    <a:pt x="703" y="332"/>
                    <a:pt x="715" y="327"/>
                    <a:pt x="721" y="327"/>
                  </a:cubicBezTo>
                  <a:cubicBezTo>
                    <a:pt x="723" y="327"/>
                    <a:pt x="728" y="328"/>
                    <a:pt x="729" y="329"/>
                  </a:cubicBezTo>
                  <a:cubicBezTo>
                    <a:pt x="729" y="331"/>
                    <a:pt x="728" y="333"/>
                    <a:pt x="726" y="334"/>
                  </a:cubicBezTo>
                  <a:cubicBezTo>
                    <a:pt x="724" y="336"/>
                    <a:pt x="716" y="333"/>
                    <a:pt x="714" y="335"/>
                  </a:cubicBezTo>
                  <a:cubicBezTo>
                    <a:pt x="713" y="336"/>
                    <a:pt x="713" y="337"/>
                    <a:pt x="713" y="338"/>
                  </a:cubicBezTo>
                  <a:cubicBezTo>
                    <a:pt x="714" y="339"/>
                    <a:pt x="716" y="342"/>
                    <a:pt x="717" y="342"/>
                  </a:cubicBezTo>
                  <a:cubicBezTo>
                    <a:pt x="720" y="344"/>
                    <a:pt x="727" y="342"/>
                    <a:pt x="730" y="343"/>
                  </a:cubicBezTo>
                  <a:cubicBezTo>
                    <a:pt x="733" y="344"/>
                    <a:pt x="738" y="350"/>
                    <a:pt x="741" y="351"/>
                  </a:cubicBezTo>
                  <a:cubicBezTo>
                    <a:pt x="744" y="351"/>
                    <a:pt x="750" y="350"/>
                    <a:pt x="753" y="348"/>
                  </a:cubicBezTo>
                  <a:cubicBezTo>
                    <a:pt x="755" y="347"/>
                    <a:pt x="759" y="343"/>
                    <a:pt x="761" y="342"/>
                  </a:cubicBezTo>
                  <a:cubicBezTo>
                    <a:pt x="763" y="341"/>
                    <a:pt x="768" y="340"/>
                    <a:pt x="770" y="341"/>
                  </a:cubicBezTo>
                  <a:cubicBezTo>
                    <a:pt x="771" y="341"/>
                    <a:pt x="772" y="343"/>
                    <a:pt x="771" y="344"/>
                  </a:cubicBezTo>
                  <a:cubicBezTo>
                    <a:pt x="771" y="345"/>
                    <a:pt x="768" y="345"/>
                    <a:pt x="767" y="345"/>
                  </a:cubicBezTo>
                  <a:cubicBezTo>
                    <a:pt x="766" y="347"/>
                    <a:pt x="767" y="350"/>
                    <a:pt x="766" y="351"/>
                  </a:cubicBezTo>
                  <a:cubicBezTo>
                    <a:pt x="764" y="354"/>
                    <a:pt x="756" y="353"/>
                    <a:pt x="753" y="355"/>
                  </a:cubicBezTo>
                  <a:cubicBezTo>
                    <a:pt x="752" y="356"/>
                    <a:pt x="751" y="360"/>
                    <a:pt x="752" y="361"/>
                  </a:cubicBezTo>
                  <a:cubicBezTo>
                    <a:pt x="752" y="363"/>
                    <a:pt x="753" y="366"/>
                    <a:pt x="754" y="367"/>
                  </a:cubicBezTo>
                  <a:cubicBezTo>
                    <a:pt x="756" y="369"/>
                    <a:pt x="764" y="370"/>
                    <a:pt x="765" y="373"/>
                  </a:cubicBezTo>
                  <a:cubicBezTo>
                    <a:pt x="766" y="374"/>
                    <a:pt x="765" y="378"/>
                    <a:pt x="763" y="379"/>
                  </a:cubicBezTo>
                  <a:cubicBezTo>
                    <a:pt x="762" y="380"/>
                    <a:pt x="758" y="380"/>
                    <a:pt x="757" y="379"/>
                  </a:cubicBezTo>
                  <a:cubicBezTo>
                    <a:pt x="756" y="379"/>
                    <a:pt x="756" y="377"/>
                    <a:pt x="756" y="376"/>
                  </a:cubicBezTo>
                  <a:cubicBezTo>
                    <a:pt x="754" y="375"/>
                    <a:pt x="751" y="376"/>
                    <a:pt x="749" y="377"/>
                  </a:cubicBezTo>
                  <a:cubicBezTo>
                    <a:pt x="748" y="378"/>
                    <a:pt x="747" y="381"/>
                    <a:pt x="746" y="382"/>
                  </a:cubicBezTo>
                  <a:cubicBezTo>
                    <a:pt x="744" y="384"/>
                    <a:pt x="740" y="384"/>
                    <a:pt x="738" y="385"/>
                  </a:cubicBezTo>
                  <a:cubicBezTo>
                    <a:pt x="736" y="385"/>
                    <a:pt x="734" y="387"/>
                    <a:pt x="733" y="388"/>
                  </a:cubicBezTo>
                  <a:cubicBezTo>
                    <a:pt x="732" y="389"/>
                    <a:pt x="732" y="392"/>
                    <a:pt x="732" y="393"/>
                  </a:cubicBezTo>
                  <a:cubicBezTo>
                    <a:pt x="732" y="395"/>
                    <a:pt x="731" y="398"/>
                    <a:pt x="732" y="399"/>
                  </a:cubicBezTo>
                  <a:cubicBezTo>
                    <a:pt x="733" y="401"/>
                    <a:pt x="736" y="402"/>
                    <a:pt x="737" y="404"/>
                  </a:cubicBezTo>
                  <a:cubicBezTo>
                    <a:pt x="737" y="405"/>
                    <a:pt x="736" y="408"/>
                    <a:pt x="737" y="409"/>
                  </a:cubicBezTo>
                  <a:cubicBezTo>
                    <a:pt x="739" y="411"/>
                    <a:pt x="745" y="408"/>
                    <a:pt x="747" y="410"/>
                  </a:cubicBezTo>
                  <a:cubicBezTo>
                    <a:pt x="748" y="411"/>
                    <a:pt x="747" y="413"/>
                    <a:pt x="748" y="414"/>
                  </a:cubicBezTo>
                  <a:cubicBezTo>
                    <a:pt x="749" y="414"/>
                    <a:pt x="751" y="413"/>
                    <a:pt x="752" y="412"/>
                  </a:cubicBezTo>
                  <a:cubicBezTo>
                    <a:pt x="753" y="412"/>
                    <a:pt x="756" y="412"/>
                    <a:pt x="758" y="413"/>
                  </a:cubicBezTo>
                  <a:cubicBezTo>
                    <a:pt x="759" y="414"/>
                    <a:pt x="759" y="420"/>
                    <a:pt x="761" y="421"/>
                  </a:cubicBezTo>
                  <a:cubicBezTo>
                    <a:pt x="762" y="422"/>
                    <a:pt x="764" y="421"/>
                    <a:pt x="765" y="421"/>
                  </a:cubicBezTo>
                  <a:cubicBezTo>
                    <a:pt x="766" y="421"/>
                    <a:pt x="768" y="419"/>
                    <a:pt x="770" y="418"/>
                  </a:cubicBezTo>
                  <a:cubicBezTo>
                    <a:pt x="773" y="416"/>
                    <a:pt x="778" y="411"/>
                    <a:pt x="782" y="409"/>
                  </a:cubicBezTo>
                  <a:cubicBezTo>
                    <a:pt x="783" y="409"/>
                    <a:pt x="786" y="409"/>
                    <a:pt x="787" y="409"/>
                  </a:cubicBezTo>
                  <a:cubicBezTo>
                    <a:pt x="789" y="409"/>
                    <a:pt x="792" y="411"/>
                    <a:pt x="794" y="411"/>
                  </a:cubicBezTo>
                  <a:cubicBezTo>
                    <a:pt x="797" y="412"/>
                    <a:pt x="804" y="411"/>
                    <a:pt x="807" y="410"/>
                  </a:cubicBezTo>
                  <a:cubicBezTo>
                    <a:pt x="809" y="409"/>
                    <a:pt x="812" y="404"/>
                    <a:pt x="814" y="403"/>
                  </a:cubicBezTo>
                  <a:cubicBezTo>
                    <a:pt x="816" y="401"/>
                    <a:pt x="820" y="401"/>
                    <a:pt x="822" y="400"/>
                  </a:cubicBezTo>
                  <a:cubicBezTo>
                    <a:pt x="824" y="400"/>
                    <a:pt x="826" y="399"/>
                    <a:pt x="827" y="398"/>
                  </a:cubicBezTo>
                  <a:cubicBezTo>
                    <a:pt x="827" y="396"/>
                    <a:pt x="826" y="394"/>
                    <a:pt x="826" y="392"/>
                  </a:cubicBezTo>
                  <a:cubicBezTo>
                    <a:pt x="826" y="391"/>
                    <a:pt x="828" y="389"/>
                    <a:pt x="829" y="389"/>
                  </a:cubicBezTo>
                  <a:cubicBezTo>
                    <a:pt x="830" y="388"/>
                    <a:pt x="835" y="388"/>
                    <a:pt x="837" y="388"/>
                  </a:cubicBezTo>
                  <a:cubicBezTo>
                    <a:pt x="838" y="387"/>
                    <a:pt x="840" y="384"/>
                    <a:pt x="842" y="384"/>
                  </a:cubicBezTo>
                  <a:cubicBezTo>
                    <a:pt x="846" y="381"/>
                    <a:pt x="854" y="377"/>
                    <a:pt x="859" y="377"/>
                  </a:cubicBezTo>
                  <a:cubicBezTo>
                    <a:pt x="862" y="377"/>
                    <a:pt x="868" y="379"/>
                    <a:pt x="871" y="379"/>
                  </a:cubicBezTo>
                  <a:cubicBezTo>
                    <a:pt x="875" y="379"/>
                    <a:pt x="884" y="381"/>
                    <a:pt x="887" y="378"/>
                  </a:cubicBezTo>
                  <a:cubicBezTo>
                    <a:pt x="888" y="378"/>
                    <a:pt x="889" y="376"/>
                    <a:pt x="888" y="375"/>
                  </a:cubicBezTo>
                  <a:cubicBezTo>
                    <a:pt x="888" y="372"/>
                    <a:pt x="881" y="368"/>
                    <a:pt x="879" y="366"/>
                  </a:cubicBezTo>
                  <a:cubicBezTo>
                    <a:pt x="878" y="364"/>
                    <a:pt x="877" y="361"/>
                    <a:pt x="875" y="359"/>
                  </a:cubicBezTo>
                  <a:cubicBezTo>
                    <a:pt x="874" y="358"/>
                    <a:pt x="868" y="358"/>
                    <a:pt x="868" y="356"/>
                  </a:cubicBezTo>
                  <a:cubicBezTo>
                    <a:pt x="867" y="355"/>
                    <a:pt x="869" y="351"/>
                    <a:pt x="870" y="350"/>
                  </a:cubicBezTo>
                  <a:cubicBezTo>
                    <a:pt x="872" y="349"/>
                    <a:pt x="875" y="350"/>
                    <a:pt x="877" y="350"/>
                  </a:cubicBezTo>
                  <a:cubicBezTo>
                    <a:pt x="878" y="351"/>
                    <a:pt x="881" y="352"/>
                    <a:pt x="882" y="351"/>
                  </a:cubicBezTo>
                  <a:cubicBezTo>
                    <a:pt x="884" y="351"/>
                    <a:pt x="887" y="350"/>
                    <a:pt x="889" y="348"/>
                  </a:cubicBezTo>
                  <a:cubicBezTo>
                    <a:pt x="890" y="347"/>
                    <a:pt x="891" y="344"/>
                    <a:pt x="893" y="342"/>
                  </a:cubicBezTo>
                  <a:cubicBezTo>
                    <a:pt x="894" y="341"/>
                    <a:pt x="900" y="340"/>
                    <a:pt x="901" y="338"/>
                  </a:cubicBezTo>
                  <a:cubicBezTo>
                    <a:pt x="902" y="337"/>
                    <a:pt x="902" y="334"/>
                    <a:pt x="901" y="333"/>
                  </a:cubicBezTo>
                  <a:cubicBezTo>
                    <a:pt x="901" y="332"/>
                    <a:pt x="899" y="331"/>
                    <a:pt x="899" y="330"/>
                  </a:cubicBezTo>
                  <a:cubicBezTo>
                    <a:pt x="898" y="329"/>
                    <a:pt x="897" y="326"/>
                    <a:pt x="897" y="326"/>
                  </a:cubicBezTo>
                  <a:cubicBezTo>
                    <a:pt x="897" y="326"/>
                    <a:pt x="891" y="315"/>
                    <a:pt x="888" y="313"/>
                  </a:cubicBezTo>
                  <a:cubicBezTo>
                    <a:pt x="886" y="312"/>
                    <a:pt x="881" y="313"/>
                    <a:pt x="879" y="312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253">
              <a:extLst>
                <a:ext uri="{FF2B5EF4-FFF2-40B4-BE49-F238E27FC236}">
                  <a16:creationId xmlns:a16="http://schemas.microsoft.com/office/drawing/2014/main" xmlns="" id="{C92298FF-FF25-436E-96E9-9BC020BDA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1413" y="3730625"/>
              <a:ext cx="439738" cy="674688"/>
            </a:xfrm>
            <a:custGeom>
              <a:avLst/>
              <a:gdLst/>
              <a:ahLst/>
              <a:cxnLst>
                <a:cxn ang="0">
                  <a:pos x="224" y="321"/>
                </a:cxn>
                <a:cxn ang="0">
                  <a:pos x="230" y="307"/>
                </a:cxn>
                <a:cxn ang="0">
                  <a:pos x="229" y="298"/>
                </a:cxn>
                <a:cxn ang="0">
                  <a:pos x="241" y="293"/>
                </a:cxn>
                <a:cxn ang="0">
                  <a:pos x="246" y="270"/>
                </a:cxn>
                <a:cxn ang="0">
                  <a:pos x="256" y="249"/>
                </a:cxn>
                <a:cxn ang="0">
                  <a:pos x="259" y="218"/>
                </a:cxn>
                <a:cxn ang="0">
                  <a:pos x="240" y="189"/>
                </a:cxn>
                <a:cxn ang="0">
                  <a:pos x="244" y="159"/>
                </a:cxn>
                <a:cxn ang="0">
                  <a:pos x="228" y="111"/>
                </a:cxn>
                <a:cxn ang="0">
                  <a:pos x="211" y="96"/>
                </a:cxn>
                <a:cxn ang="0">
                  <a:pos x="214" y="73"/>
                </a:cxn>
                <a:cxn ang="0">
                  <a:pos x="216" y="54"/>
                </a:cxn>
                <a:cxn ang="0">
                  <a:pos x="207" y="48"/>
                </a:cxn>
                <a:cxn ang="0">
                  <a:pos x="200" y="26"/>
                </a:cxn>
                <a:cxn ang="0">
                  <a:pos x="194" y="9"/>
                </a:cxn>
                <a:cxn ang="0">
                  <a:pos x="176" y="7"/>
                </a:cxn>
                <a:cxn ang="0">
                  <a:pos x="161" y="20"/>
                </a:cxn>
                <a:cxn ang="0">
                  <a:pos x="142" y="12"/>
                </a:cxn>
                <a:cxn ang="0">
                  <a:pos x="127" y="31"/>
                </a:cxn>
                <a:cxn ang="0">
                  <a:pos x="117" y="24"/>
                </a:cxn>
                <a:cxn ang="0">
                  <a:pos x="102" y="46"/>
                </a:cxn>
                <a:cxn ang="0">
                  <a:pos x="87" y="48"/>
                </a:cxn>
                <a:cxn ang="0">
                  <a:pos x="71" y="39"/>
                </a:cxn>
                <a:cxn ang="0">
                  <a:pos x="60" y="36"/>
                </a:cxn>
                <a:cxn ang="0">
                  <a:pos x="54" y="33"/>
                </a:cxn>
                <a:cxn ang="0">
                  <a:pos x="43" y="17"/>
                </a:cxn>
                <a:cxn ang="0">
                  <a:pos x="11" y="33"/>
                </a:cxn>
                <a:cxn ang="0">
                  <a:pos x="1" y="57"/>
                </a:cxn>
                <a:cxn ang="0">
                  <a:pos x="22" y="80"/>
                </a:cxn>
                <a:cxn ang="0">
                  <a:pos x="54" y="148"/>
                </a:cxn>
                <a:cxn ang="0">
                  <a:pos x="56" y="177"/>
                </a:cxn>
                <a:cxn ang="0">
                  <a:pos x="52" y="212"/>
                </a:cxn>
                <a:cxn ang="0">
                  <a:pos x="64" y="212"/>
                </a:cxn>
                <a:cxn ang="0">
                  <a:pos x="49" y="229"/>
                </a:cxn>
                <a:cxn ang="0">
                  <a:pos x="56" y="260"/>
                </a:cxn>
                <a:cxn ang="0">
                  <a:pos x="65" y="278"/>
                </a:cxn>
                <a:cxn ang="0">
                  <a:pos x="66" y="310"/>
                </a:cxn>
                <a:cxn ang="0">
                  <a:pos x="80" y="325"/>
                </a:cxn>
                <a:cxn ang="0">
                  <a:pos x="95" y="355"/>
                </a:cxn>
                <a:cxn ang="0">
                  <a:pos x="114" y="364"/>
                </a:cxn>
                <a:cxn ang="0">
                  <a:pos x="127" y="383"/>
                </a:cxn>
                <a:cxn ang="0">
                  <a:pos x="150" y="372"/>
                </a:cxn>
                <a:cxn ang="0">
                  <a:pos x="163" y="393"/>
                </a:cxn>
                <a:cxn ang="0">
                  <a:pos x="184" y="394"/>
                </a:cxn>
                <a:cxn ang="0">
                  <a:pos x="190" y="370"/>
                </a:cxn>
                <a:cxn ang="0">
                  <a:pos x="205" y="347"/>
                </a:cxn>
              </a:cxnLst>
              <a:rect l="0" t="0" r="r" b="b"/>
              <a:pathLst>
                <a:path w="259" h="397">
                  <a:moveTo>
                    <a:pt x="207" y="334"/>
                  </a:moveTo>
                  <a:cubicBezTo>
                    <a:pt x="208" y="332"/>
                    <a:pt x="210" y="330"/>
                    <a:pt x="210" y="329"/>
                  </a:cubicBezTo>
                  <a:cubicBezTo>
                    <a:pt x="213" y="326"/>
                    <a:pt x="221" y="323"/>
                    <a:pt x="224" y="321"/>
                  </a:cubicBezTo>
                  <a:cubicBezTo>
                    <a:pt x="224" y="320"/>
                    <a:pt x="225" y="319"/>
                    <a:pt x="226" y="319"/>
                  </a:cubicBezTo>
                  <a:cubicBezTo>
                    <a:pt x="226" y="318"/>
                    <a:pt x="226" y="317"/>
                    <a:pt x="226" y="316"/>
                  </a:cubicBezTo>
                  <a:cubicBezTo>
                    <a:pt x="227" y="314"/>
                    <a:pt x="229" y="310"/>
                    <a:pt x="230" y="307"/>
                  </a:cubicBezTo>
                  <a:cubicBezTo>
                    <a:pt x="230" y="307"/>
                    <a:pt x="230" y="305"/>
                    <a:pt x="230" y="305"/>
                  </a:cubicBezTo>
                  <a:cubicBezTo>
                    <a:pt x="229" y="304"/>
                    <a:pt x="228" y="301"/>
                    <a:pt x="228" y="300"/>
                  </a:cubicBezTo>
                  <a:cubicBezTo>
                    <a:pt x="228" y="299"/>
                    <a:pt x="228" y="298"/>
                    <a:pt x="229" y="298"/>
                  </a:cubicBezTo>
                  <a:cubicBezTo>
                    <a:pt x="229" y="297"/>
                    <a:pt x="230" y="297"/>
                    <a:pt x="231" y="296"/>
                  </a:cubicBezTo>
                  <a:cubicBezTo>
                    <a:pt x="232" y="296"/>
                    <a:pt x="235" y="297"/>
                    <a:pt x="237" y="297"/>
                  </a:cubicBezTo>
                  <a:cubicBezTo>
                    <a:pt x="238" y="296"/>
                    <a:pt x="240" y="294"/>
                    <a:pt x="241" y="293"/>
                  </a:cubicBezTo>
                  <a:cubicBezTo>
                    <a:pt x="242" y="291"/>
                    <a:pt x="244" y="290"/>
                    <a:pt x="245" y="288"/>
                  </a:cubicBezTo>
                  <a:cubicBezTo>
                    <a:pt x="245" y="287"/>
                    <a:pt x="244" y="285"/>
                    <a:pt x="244" y="283"/>
                  </a:cubicBezTo>
                  <a:cubicBezTo>
                    <a:pt x="244" y="280"/>
                    <a:pt x="246" y="270"/>
                    <a:pt x="246" y="270"/>
                  </a:cubicBezTo>
                  <a:cubicBezTo>
                    <a:pt x="246" y="270"/>
                    <a:pt x="245" y="267"/>
                    <a:pt x="245" y="266"/>
                  </a:cubicBezTo>
                  <a:cubicBezTo>
                    <a:pt x="245" y="265"/>
                    <a:pt x="245" y="262"/>
                    <a:pt x="246" y="261"/>
                  </a:cubicBezTo>
                  <a:cubicBezTo>
                    <a:pt x="248" y="258"/>
                    <a:pt x="254" y="253"/>
                    <a:pt x="256" y="249"/>
                  </a:cubicBezTo>
                  <a:cubicBezTo>
                    <a:pt x="257" y="248"/>
                    <a:pt x="257" y="246"/>
                    <a:pt x="257" y="245"/>
                  </a:cubicBezTo>
                  <a:cubicBezTo>
                    <a:pt x="258" y="241"/>
                    <a:pt x="257" y="233"/>
                    <a:pt x="257" y="229"/>
                  </a:cubicBezTo>
                  <a:cubicBezTo>
                    <a:pt x="257" y="226"/>
                    <a:pt x="259" y="221"/>
                    <a:pt x="259" y="218"/>
                  </a:cubicBezTo>
                  <a:cubicBezTo>
                    <a:pt x="259" y="216"/>
                    <a:pt x="258" y="213"/>
                    <a:pt x="258" y="212"/>
                  </a:cubicBezTo>
                  <a:cubicBezTo>
                    <a:pt x="257" y="210"/>
                    <a:pt x="256" y="208"/>
                    <a:pt x="255" y="207"/>
                  </a:cubicBezTo>
                  <a:cubicBezTo>
                    <a:pt x="252" y="202"/>
                    <a:pt x="243" y="194"/>
                    <a:pt x="240" y="189"/>
                  </a:cubicBezTo>
                  <a:cubicBezTo>
                    <a:pt x="239" y="187"/>
                    <a:pt x="235" y="182"/>
                    <a:pt x="235" y="179"/>
                  </a:cubicBezTo>
                  <a:cubicBezTo>
                    <a:pt x="235" y="177"/>
                    <a:pt x="235" y="171"/>
                    <a:pt x="236" y="169"/>
                  </a:cubicBezTo>
                  <a:cubicBezTo>
                    <a:pt x="238" y="166"/>
                    <a:pt x="243" y="162"/>
                    <a:pt x="244" y="159"/>
                  </a:cubicBezTo>
                  <a:cubicBezTo>
                    <a:pt x="245" y="155"/>
                    <a:pt x="246" y="148"/>
                    <a:pt x="246" y="144"/>
                  </a:cubicBezTo>
                  <a:cubicBezTo>
                    <a:pt x="246" y="140"/>
                    <a:pt x="243" y="131"/>
                    <a:pt x="241" y="127"/>
                  </a:cubicBezTo>
                  <a:cubicBezTo>
                    <a:pt x="239" y="122"/>
                    <a:pt x="233" y="112"/>
                    <a:pt x="228" y="111"/>
                  </a:cubicBezTo>
                  <a:cubicBezTo>
                    <a:pt x="226" y="110"/>
                    <a:pt x="222" y="114"/>
                    <a:pt x="219" y="114"/>
                  </a:cubicBezTo>
                  <a:cubicBezTo>
                    <a:pt x="217" y="113"/>
                    <a:pt x="214" y="111"/>
                    <a:pt x="213" y="110"/>
                  </a:cubicBezTo>
                  <a:cubicBezTo>
                    <a:pt x="211" y="107"/>
                    <a:pt x="212" y="100"/>
                    <a:pt x="211" y="96"/>
                  </a:cubicBezTo>
                  <a:cubicBezTo>
                    <a:pt x="210" y="93"/>
                    <a:pt x="203" y="89"/>
                    <a:pt x="204" y="86"/>
                  </a:cubicBezTo>
                  <a:cubicBezTo>
                    <a:pt x="205" y="83"/>
                    <a:pt x="212" y="83"/>
                    <a:pt x="213" y="81"/>
                  </a:cubicBezTo>
                  <a:cubicBezTo>
                    <a:pt x="214" y="79"/>
                    <a:pt x="213" y="75"/>
                    <a:pt x="214" y="73"/>
                  </a:cubicBezTo>
                  <a:cubicBezTo>
                    <a:pt x="215" y="71"/>
                    <a:pt x="222" y="67"/>
                    <a:pt x="222" y="67"/>
                  </a:cubicBezTo>
                  <a:cubicBezTo>
                    <a:pt x="222" y="67"/>
                    <a:pt x="224" y="62"/>
                    <a:pt x="223" y="60"/>
                  </a:cubicBezTo>
                  <a:cubicBezTo>
                    <a:pt x="222" y="58"/>
                    <a:pt x="217" y="56"/>
                    <a:pt x="216" y="54"/>
                  </a:cubicBezTo>
                  <a:cubicBezTo>
                    <a:pt x="216" y="53"/>
                    <a:pt x="217" y="52"/>
                    <a:pt x="217" y="51"/>
                  </a:cubicBezTo>
                  <a:cubicBezTo>
                    <a:pt x="217" y="49"/>
                    <a:pt x="215" y="47"/>
                    <a:pt x="214" y="47"/>
                  </a:cubicBezTo>
                  <a:cubicBezTo>
                    <a:pt x="212" y="46"/>
                    <a:pt x="208" y="49"/>
                    <a:pt x="207" y="48"/>
                  </a:cubicBezTo>
                  <a:cubicBezTo>
                    <a:pt x="206" y="48"/>
                    <a:pt x="206" y="46"/>
                    <a:pt x="206" y="46"/>
                  </a:cubicBezTo>
                  <a:cubicBezTo>
                    <a:pt x="205" y="44"/>
                    <a:pt x="208" y="40"/>
                    <a:pt x="208" y="38"/>
                  </a:cubicBezTo>
                  <a:cubicBezTo>
                    <a:pt x="207" y="35"/>
                    <a:pt x="201" y="29"/>
                    <a:pt x="200" y="26"/>
                  </a:cubicBezTo>
                  <a:cubicBezTo>
                    <a:pt x="200" y="23"/>
                    <a:pt x="204" y="17"/>
                    <a:pt x="203" y="14"/>
                  </a:cubicBezTo>
                  <a:cubicBezTo>
                    <a:pt x="202" y="13"/>
                    <a:pt x="198" y="12"/>
                    <a:pt x="197" y="12"/>
                  </a:cubicBezTo>
                  <a:cubicBezTo>
                    <a:pt x="196" y="11"/>
                    <a:pt x="194" y="10"/>
                    <a:pt x="194" y="9"/>
                  </a:cubicBezTo>
                  <a:cubicBezTo>
                    <a:pt x="192" y="7"/>
                    <a:pt x="191" y="3"/>
                    <a:pt x="190" y="2"/>
                  </a:cubicBezTo>
                  <a:cubicBezTo>
                    <a:pt x="188" y="0"/>
                    <a:pt x="184" y="0"/>
                    <a:pt x="183" y="1"/>
                  </a:cubicBezTo>
                  <a:cubicBezTo>
                    <a:pt x="180" y="1"/>
                    <a:pt x="178" y="6"/>
                    <a:pt x="176" y="7"/>
                  </a:cubicBezTo>
                  <a:cubicBezTo>
                    <a:pt x="174" y="8"/>
                    <a:pt x="169" y="6"/>
                    <a:pt x="167" y="7"/>
                  </a:cubicBezTo>
                  <a:cubicBezTo>
                    <a:pt x="166" y="8"/>
                    <a:pt x="168" y="13"/>
                    <a:pt x="167" y="14"/>
                  </a:cubicBezTo>
                  <a:cubicBezTo>
                    <a:pt x="166" y="16"/>
                    <a:pt x="163" y="19"/>
                    <a:pt x="161" y="20"/>
                  </a:cubicBezTo>
                  <a:cubicBezTo>
                    <a:pt x="160" y="20"/>
                    <a:pt x="156" y="19"/>
                    <a:pt x="155" y="19"/>
                  </a:cubicBezTo>
                  <a:cubicBezTo>
                    <a:pt x="152" y="17"/>
                    <a:pt x="149" y="10"/>
                    <a:pt x="146" y="10"/>
                  </a:cubicBezTo>
                  <a:cubicBezTo>
                    <a:pt x="145" y="10"/>
                    <a:pt x="143" y="12"/>
                    <a:pt x="142" y="12"/>
                  </a:cubicBezTo>
                  <a:cubicBezTo>
                    <a:pt x="140" y="12"/>
                    <a:pt x="137" y="9"/>
                    <a:pt x="135" y="10"/>
                  </a:cubicBezTo>
                  <a:cubicBezTo>
                    <a:pt x="133" y="11"/>
                    <a:pt x="129" y="15"/>
                    <a:pt x="128" y="17"/>
                  </a:cubicBezTo>
                  <a:cubicBezTo>
                    <a:pt x="127" y="20"/>
                    <a:pt x="128" y="28"/>
                    <a:pt x="127" y="31"/>
                  </a:cubicBezTo>
                  <a:cubicBezTo>
                    <a:pt x="127" y="32"/>
                    <a:pt x="126" y="36"/>
                    <a:pt x="125" y="37"/>
                  </a:cubicBezTo>
                  <a:cubicBezTo>
                    <a:pt x="123" y="38"/>
                    <a:pt x="120" y="39"/>
                    <a:pt x="119" y="38"/>
                  </a:cubicBezTo>
                  <a:cubicBezTo>
                    <a:pt x="116" y="36"/>
                    <a:pt x="120" y="25"/>
                    <a:pt x="117" y="24"/>
                  </a:cubicBezTo>
                  <a:cubicBezTo>
                    <a:pt x="114" y="23"/>
                    <a:pt x="109" y="31"/>
                    <a:pt x="108" y="34"/>
                  </a:cubicBezTo>
                  <a:cubicBezTo>
                    <a:pt x="107" y="36"/>
                    <a:pt x="110" y="41"/>
                    <a:pt x="109" y="43"/>
                  </a:cubicBezTo>
                  <a:cubicBezTo>
                    <a:pt x="108" y="45"/>
                    <a:pt x="104" y="46"/>
                    <a:pt x="102" y="46"/>
                  </a:cubicBezTo>
                  <a:cubicBezTo>
                    <a:pt x="99" y="46"/>
                    <a:pt x="95" y="40"/>
                    <a:pt x="92" y="40"/>
                  </a:cubicBezTo>
                  <a:cubicBezTo>
                    <a:pt x="91" y="40"/>
                    <a:pt x="90" y="42"/>
                    <a:pt x="89" y="42"/>
                  </a:cubicBezTo>
                  <a:cubicBezTo>
                    <a:pt x="88" y="44"/>
                    <a:pt x="88" y="47"/>
                    <a:pt x="87" y="48"/>
                  </a:cubicBezTo>
                  <a:cubicBezTo>
                    <a:pt x="86" y="49"/>
                    <a:pt x="83" y="48"/>
                    <a:pt x="81" y="48"/>
                  </a:cubicBezTo>
                  <a:cubicBezTo>
                    <a:pt x="79" y="48"/>
                    <a:pt x="76" y="47"/>
                    <a:pt x="74" y="46"/>
                  </a:cubicBezTo>
                  <a:cubicBezTo>
                    <a:pt x="73" y="45"/>
                    <a:pt x="73" y="40"/>
                    <a:pt x="71" y="39"/>
                  </a:cubicBezTo>
                  <a:cubicBezTo>
                    <a:pt x="71" y="38"/>
                    <a:pt x="70" y="37"/>
                    <a:pt x="69" y="37"/>
                  </a:cubicBezTo>
                  <a:cubicBezTo>
                    <a:pt x="67" y="37"/>
                    <a:pt x="65" y="39"/>
                    <a:pt x="63" y="39"/>
                  </a:cubicBezTo>
                  <a:cubicBezTo>
                    <a:pt x="62" y="39"/>
                    <a:pt x="60" y="37"/>
                    <a:pt x="60" y="36"/>
                  </a:cubicBezTo>
                  <a:cubicBezTo>
                    <a:pt x="59" y="35"/>
                    <a:pt x="62" y="30"/>
                    <a:pt x="61" y="29"/>
                  </a:cubicBezTo>
                  <a:cubicBezTo>
                    <a:pt x="60" y="28"/>
                    <a:pt x="59" y="28"/>
                    <a:pt x="58" y="28"/>
                  </a:cubicBezTo>
                  <a:cubicBezTo>
                    <a:pt x="57" y="29"/>
                    <a:pt x="56" y="33"/>
                    <a:pt x="54" y="33"/>
                  </a:cubicBezTo>
                  <a:cubicBezTo>
                    <a:pt x="53" y="34"/>
                    <a:pt x="50" y="33"/>
                    <a:pt x="49" y="32"/>
                  </a:cubicBezTo>
                  <a:cubicBezTo>
                    <a:pt x="47" y="29"/>
                    <a:pt x="50" y="21"/>
                    <a:pt x="48" y="19"/>
                  </a:cubicBezTo>
                  <a:cubicBezTo>
                    <a:pt x="47" y="18"/>
                    <a:pt x="44" y="17"/>
                    <a:pt x="43" y="17"/>
                  </a:cubicBezTo>
                  <a:cubicBezTo>
                    <a:pt x="38" y="17"/>
                    <a:pt x="27" y="21"/>
                    <a:pt x="24" y="26"/>
                  </a:cubicBezTo>
                  <a:cubicBezTo>
                    <a:pt x="23" y="28"/>
                    <a:pt x="26" y="35"/>
                    <a:pt x="24" y="36"/>
                  </a:cubicBezTo>
                  <a:cubicBezTo>
                    <a:pt x="21" y="38"/>
                    <a:pt x="12" y="33"/>
                    <a:pt x="11" y="33"/>
                  </a:cubicBezTo>
                  <a:cubicBezTo>
                    <a:pt x="10" y="33"/>
                    <a:pt x="9" y="37"/>
                    <a:pt x="7" y="37"/>
                  </a:cubicBezTo>
                  <a:cubicBezTo>
                    <a:pt x="6" y="38"/>
                    <a:pt x="2" y="38"/>
                    <a:pt x="2" y="38"/>
                  </a:cubicBezTo>
                  <a:cubicBezTo>
                    <a:pt x="2" y="38"/>
                    <a:pt x="0" y="53"/>
                    <a:pt x="1" y="57"/>
                  </a:cubicBezTo>
                  <a:cubicBezTo>
                    <a:pt x="1" y="60"/>
                    <a:pt x="3" y="66"/>
                    <a:pt x="5" y="67"/>
                  </a:cubicBezTo>
                  <a:cubicBezTo>
                    <a:pt x="7" y="69"/>
                    <a:pt x="12" y="68"/>
                    <a:pt x="13" y="69"/>
                  </a:cubicBezTo>
                  <a:cubicBezTo>
                    <a:pt x="16" y="71"/>
                    <a:pt x="19" y="77"/>
                    <a:pt x="22" y="80"/>
                  </a:cubicBezTo>
                  <a:cubicBezTo>
                    <a:pt x="25" y="84"/>
                    <a:pt x="35" y="88"/>
                    <a:pt x="37" y="93"/>
                  </a:cubicBezTo>
                  <a:cubicBezTo>
                    <a:pt x="44" y="103"/>
                    <a:pt x="42" y="131"/>
                    <a:pt x="48" y="142"/>
                  </a:cubicBezTo>
                  <a:cubicBezTo>
                    <a:pt x="49" y="144"/>
                    <a:pt x="54" y="146"/>
                    <a:pt x="54" y="148"/>
                  </a:cubicBezTo>
                  <a:cubicBezTo>
                    <a:pt x="55" y="151"/>
                    <a:pt x="50" y="156"/>
                    <a:pt x="50" y="158"/>
                  </a:cubicBezTo>
                  <a:cubicBezTo>
                    <a:pt x="51" y="162"/>
                    <a:pt x="58" y="167"/>
                    <a:pt x="58" y="171"/>
                  </a:cubicBezTo>
                  <a:cubicBezTo>
                    <a:pt x="58" y="173"/>
                    <a:pt x="56" y="176"/>
                    <a:pt x="56" y="177"/>
                  </a:cubicBezTo>
                  <a:cubicBezTo>
                    <a:pt x="56" y="179"/>
                    <a:pt x="58" y="184"/>
                    <a:pt x="57" y="186"/>
                  </a:cubicBezTo>
                  <a:cubicBezTo>
                    <a:pt x="57" y="188"/>
                    <a:pt x="53" y="192"/>
                    <a:pt x="52" y="194"/>
                  </a:cubicBezTo>
                  <a:cubicBezTo>
                    <a:pt x="51" y="198"/>
                    <a:pt x="49" y="209"/>
                    <a:pt x="52" y="212"/>
                  </a:cubicBezTo>
                  <a:cubicBezTo>
                    <a:pt x="53" y="213"/>
                    <a:pt x="56" y="213"/>
                    <a:pt x="57" y="213"/>
                  </a:cubicBezTo>
                  <a:cubicBezTo>
                    <a:pt x="58" y="212"/>
                    <a:pt x="60" y="210"/>
                    <a:pt x="61" y="210"/>
                  </a:cubicBezTo>
                  <a:cubicBezTo>
                    <a:pt x="62" y="210"/>
                    <a:pt x="64" y="211"/>
                    <a:pt x="64" y="212"/>
                  </a:cubicBezTo>
                  <a:cubicBezTo>
                    <a:pt x="65" y="213"/>
                    <a:pt x="65" y="216"/>
                    <a:pt x="64" y="218"/>
                  </a:cubicBezTo>
                  <a:cubicBezTo>
                    <a:pt x="64" y="220"/>
                    <a:pt x="61" y="224"/>
                    <a:pt x="60" y="225"/>
                  </a:cubicBezTo>
                  <a:cubicBezTo>
                    <a:pt x="57" y="227"/>
                    <a:pt x="51" y="227"/>
                    <a:pt x="49" y="229"/>
                  </a:cubicBezTo>
                  <a:cubicBezTo>
                    <a:pt x="47" y="231"/>
                    <a:pt x="42" y="235"/>
                    <a:pt x="43" y="237"/>
                  </a:cubicBezTo>
                  <a:cubicBezTo>
                    <a:pt x="44" y="240"/>
                    <a:pt x="51" y="240"/>
                    <a:pt x="53" y="242"/>
                  </a:cubicBezTo>
                  <a:cubicBezTo>
                    <a:pt x="56" y="246"/>
                    <a:pt x="54" y="255"/>
                    <a:pt x="56" y="260"/>
                  </a:cubicBezTo>
                  <a:cubicBezTo>
                    <a:pt x="56" y="262"/>
                    <a:pt x="59" y="265"/>
                    <a:pt x="61" y="267"/>
                  </a:cubicBezTo>
                  <a:cubicBezTo>
                    <a:pt x="62" y="268"/>
                    <a:pt x="66" y="268"/>
                    <a:pt x="67" y="270"/>
                  </a:cubicBezTo>
                  <a:cubicBezTo>
                    <a:pt x="68" y="272"/>
                    <a:pt x="66" y="276"/>
                    <a:pt x="65" y="278"/>
                  </a:cubicBezTo>
                  <a:cubicBezTo>
                    <a:pt x="65" y="279"/>
                    <a:pt x="63" y="281"/>
                    <a:pt x="62" y="282"/>
                  </a:cubicBezTo>
                  <a:cubicBezTo>
                    <a:pt x="61" y="285"/>
                    <a:pt x="60" y="293"/>
                    <a:pt x="61" y="297"/>
                  </a:cubicBezTo>
                  <a:cubicBezTo>
                    <a:pt x="61" y="301"/>
                    <a:pt x="64" y="307"/>
                    <a:pt x="66" y="310"/>
                  </a:cubicBezTo>
                  <a:cubicBezTo>
                    <a:pt x="66" y="312"/>
                    <a:pt x="66" y="317"/>
                    <a:pt x="68" y="318"/>
                  </a:cubicBezTo>
                  <a:cubicBezTo>
                    <a:pt x="69" y="319"/>
                    <a:pt x="73" y="320"/>
                    <a:pt x="74" y="320"/>
                  </a:cubicBezTo>
                  <a:cubicBezTo>
                    <a:pt x="76" y="321"/>
                    <a:pt x="79" y="324"/>
                    <a:pt x="80" y="325"/>
                  </a:cubicBezTo>
                  <a:cubicBezTo>
                    <a:pt x="82" y="326"/>
                    <a:pt x="84" y="329"/>
                    <a:pt x="85" y="330"/>
                  </a:cubicBezTo>
                  <a:cubicBezTo>
                    <a:pt x="88" y="334"/>
                    <a:pt x="92" y="342"/>
                    <a:pt x="93" y="347"/>
                  </a:cubicBezTo>
                  <a:cubicBezTo>
                    <a:pt x="94" y="349"/>
                    <a:pt x="94" y="353"/>
                    <a:pt x="95" y="355"/>
                  </a:cubicBezTo>
                  <a:cubicBezTo>
                    <a:pt x="95" y="357"/>
                    <a:pt x="97" y="360"/>
                    <a:pt x="98" y="361"/>
                  </a:cubicBezTo>
                  <a:cubicBezTo>
                    <a:pt x="100" y="362"/>
                    <a:pt x="105" y="361"/>
                    <a:pt x="107" y="361"/>
                  </a:cubicBezTo>
                  <a:cubicBezTo>
                    <a:pt x="109" y="362"/>
                    <a:pt x="113" y="363"/>
                    <a:pt x="114" y="364"/>
                  </a:cubicBezTo>
                  <a:cubicBezTo>
                    <a:pt x="117" y="367"/>
                    <a:pt x="116" y="374"/>
                    <a:pt x="118" y="377"/>
                  </a:cubicBezTo>
                  <a:cubicBezTo>
                    <a:pt x="119" y="378"/>
                    <a:pt x="121" y="380"/>
                    <a:pt x="122" y="381"/>
                  </a:cubicBezTo>
                  <a:cubicBezTo>
                    <a:pt x="123" y="382"/>
                    <a:pt x="125" y="383"/>
                    <a:pt x="127" y="383"/>
                  </a:cubicBezTo>
                  <a:cubicBezTo>
                    <a:pt x="129" y="383"/>
                    <a:pt x="134" y="382"/>
                    <a:pt x="136" y="380"/>
                  </a:cubicBezTo>
                  <a:cubicBezTo>
                    <a:pt x="138" y="379"/>
                    <a:pt x="142" y="372"/>
                    <a:pt x="145" y="371"/>
                  </a:cubicBezTo>
                  <a:cubicBezTo>
                    <a:pt x="146" y="371"/>
                    <a:pt x="149" y="371"/>
                    <a:pt x="150" y="372"/>
                  </a:cubicBezTo>
                  <a:cubicBezTo>
                    <a:pt x="152" y="373"/>
                    <a:pt x="153" y="376"/>
                    <a:pt x="154" y="378"/>
                  </a:cubicBezTo>
                  <a:cubicBezTo>
                    <a:pt x="155" y="380"/>
                    <a:pt x="156" y="385"/>
                    <a:pt x="158" y="387"/>
                  </a:cubicBezTo>
                  <a:cubicBezTo>
                    <a:pt x="159" y="389"/>
                    <a:pt x="161" y="392"/>
                    <a:pt x="163" y="393"/>
                  </a:cubicBezTo>
                  <a:cubicBezTo>
                    <a:pt x="163" y="394"/>
                    <a:pt x="166" y="395"/>
                    <a:pt x="166" y="395"/>
                  </a:cubicBezTo>
                  <a:cubicBezTo>
                    <a:pt x="166" y="395"/>
                    <a:pt x="175" y="397"/>
                    <a:pt x="179" y="396"/>
                  </a:cubicBezTo>
                  <a:cubicBezTo>
                    <a:pt x="180" y="396"/>
                    <a:pt x="183" y="395"/>
                    <a:pt x="184" y="394"/>
                  </a:cubicBezTo>
                  <a:cubicBezTo>
                    <a:pt x="186" y="392"/>
                    <a:pt x="185" y="386"/>
                    <a:pt x="186" y="383"/>
                  </a:cubicBezTo>
                  <a:cubicBezTo>
                    <a:pt x="187" y="381"/>
                    <a:pt x="191" y="379"/>
                    <a:pt x="191" y="377"/>
                  </a:cubicBezTo>
                  <a:cubicBezTo>
                    <a:pt x="192" y="375"/>
                    <a:pt x="190" y="371"/>
                    <a:pt x="190" y="370"/>
                  </a:cubicBezTo>
                  <a:cubicBezTo>
                    <a:pt x="191" y="366"/>
                    <a:pt x="200" y="363"/>
                    <a:pt x="202" y="360"/>
                  </a:cubicBezTo>
                  <a:cubicBezTo>
                    <a:pt x="203" y="357"/>
                    <a:pt x="201" y="351"/>
                    <a:pt x="202" y="349"/>
                  </a:cubicBezTo>
                  <a:cubicBezTo>
                    <a:pt x="203" y="348"/>
                    <a:pt x="205" y="347"/>
                    <a:pt x="205" y="347"/>
                  </a:cubicBezTo>
                  <a:cubicBezTo>
                    <a:pt x="205" y="347"/>
                    <a:pt x="206" y="340"/>
                    <a:pt x="206" y="338"/>
                  </a:cubicBezTo>
                  <a:cubicBezTo>
                    <a:pt x="206" y="337"/>
                    <a:pt x="207" y="335"/>
                    <a:pt x="207" y="334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254">
              <a:extLst>
                <a:ext uri="{FF2B5EF4-FFF2-40B4-BE49-F238E27FC236}">
                  <a16:creationId xmlns:a16="http://schemas.microsoft.com/office/drawing/2014/main" xmlns="" id="{620CEB84-39C4-432C-800A-43FB51DC1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263" y="3906838"/>
              <a:ext cx="615950" cy="641350"/>
            </a:xfrm>
            <a:custGeom>
              <a:avLst/>
              <a:gdLst/>
              <a:ahLst/>
              <a:cxnLst>
                <a:cxn ang="0">
                  <a:pos x="343" y="21"/>
                </a:cxn>
                <a:cxn ang="0">
                  <a:pos x="329" y="8"/>
                </a:cxn>
                <a:cxn ang="0">
                  <a:pos x="304" y="2"/>
                </a:cxn>
                <a:cxn ang="0">
                  <a:pos x="274" y="3"/>
                </a:cxn>
                <a:cxn ang="0">
                  <a:pos x="248" y="40"/>
                </a:cxn>
                <a:cxn ang="0">
                  <a:pos x="225" y="56"/>
                </a:cxn>
                <a:cxn ang="0">
                  <a:pos x="202" y="55"/>
                </a:cxn>
                <a:cxn ang="0">
                  <a:pos x="186" y="35"/>
                </a:cxn>
                <a:cxn ang="0">
                  <a:pos x="166" y="56"/>
                </a:cxn>
                <a:cxn ang="0">
                  <a:pos x="149" y="75"/>
                </a:cxn>
                <a:cxn ang="0">
                  <a:pos x="115" y="100"/>
                </a:cxn>
                <a:cxn ang="0">
                  <a:pos x="88" y="132"/>
                </a:cxn>
                <a:cxn ang="0">
                  <a:pos x="55" y="167"/>
                </a:cxn>
                <a:cxn ang="0">
                  <a:pos x="46" y="194"/>
                </a:cxn>
                <a:cxn ang="0">
                  <a:pos x="39" y="202"/>
                </a:cxn>
                <a:cxn ang="0">
                  <a:pos x="33" y="218"/>
                </a:cxn>
                <a:cxn ang="0">
                  <a:pos x="14" y="244"/>
                </a:cxn>
                <a:cxn ang="0">
                  <a:pos x="1" y="282"/>
                </a:cxn>
                <a:cxn ang="0">
                  <a:pos x="13" y="300"/>
                </a:cxn>
                <a:cxn ang="0">
                  <a:pos x="29" y="330"/>
                </a:cxn>
                <a:cxn ang="0">
                  <a:pos x="8" y="370"/>
                </a:cxn>
                <a:cxn ang="0">
                  <a:pos x="24" y="361"/>
                </a:cxn>
                <a:cxn ang="0">
                  <a:pos x="53" y="350"/>
                </a:cxn>
                <a:cxn ang="0">
                  <a:pos x="55" y="329"/>
                </a:cxn>
                <a:cxn ang="0">
                  <a:pos x="63" y="312"/>
                </a:cxn>
                <a:cxn ang="0">
                  <a:pos x="83" y="308"/>
                </a:cxn>
                <a:cxn ang="0">
                  <a:pos x="71" y="333"/>
                </a:cxn>
                <a:cxn ang="0">
                  <a:pos x="134" y="340"/>
                </a:cxn>
                <a:cxn ang="0">
                  <a:pos x="111" y="343"/>
                </a:cxn>
                <a:cxn ang="0">
                  <a:pos x="134" y="357"/>
                </a:cxn>
                <a:cxn ang="0">
                  <a:pos x="177" y="360"/>
                </a:cxn>
                <a:cxn ang="0">
                  <a:pos x="187" y="354"/>
                </a:cxn>
                <a:cxn ang="0">
                  <a:pos x="202" y="355"/>
                </a:cxn>
                <a:cxn ang="0">
                  <a:pos x="194" y="363"/>
                </a:cxn>
                <a:cxn ang="0">
                  <a:pos x="224" y="371"/>
                </a:cxn>
                <a:cxn ang="0">
                  <a:pos x="239" y="341"/>
                </a:cxn>
                <a:cxn ang="0">
                  <a:pos x="228" y="314"/>
                </a:cxn>
                <a:cxn ang="0">
                  <a:pos x="231" y="296"/>
                </a:cxn>
                <a:cxn ang="0">
                  <a:pos x="210" y="297"/>
                </a:cxn>
                <a:cxn ang="0">
                  <a:pos x="193" y="271"/>
                </a:cxn>
                <a:cxn ang="0">
                  <a:pos x="209" y="267"/>
                </a:cxn>
                <a:cxn ang="0">
                  <a:pos x="221" y="265"/>
                </a:cxn>
                <a:cxn ang="0">
                  <a:pos x="234" y="280"/>
                </a:cxn>
                <a:cxn ang="0">
                  <a:pos x="252" y="243"/>
                </a:cxn>
                <a:cxn ang="0">
                  <a:pos x="308" y="175"/>
                </a:cxn>
                <a:cxn ang="0">
                  <a:pos x="314" y="114"/>
                </a:cxn>
                <a:cxn ang="0">
                  <a:pos x="355" y="66"/>
                </a:cxn>
                <a:cxn ang="0">
                  <a:pos x="351" y="34"/>
                </a:cxn>
              </a:cxnLst>
              <a:rect l="0" t="0" r="r" b="b"/>
              <a:pathLst>
                <a:path w="362" h="378">
                  <a:moveTo>
                    <a:pt x="351" y="34"/>
                  </a:moveTo>
                  <a:cubicBezTo>
                    <a:pt x="352" y="33"/>
                    <a:pt x="357" y="33"/>
                    <a:pt x="358" y="31"/>
                  </a:cubicBezTo>
                  <a:cubicBezTo>
                    <a:pt x="358" y="30"/>
                    <a:pt x="358" y="27"/>
                    <a:pt x="357" y="26"/>
                  </a:cubicBezTo>
                  <a:cubicBezTo>
                    <a:pt x="355" y="23"/>
                    <a:pt x="346" y="23"/>
                    <a:pt x="343" y="21"/>
                  </a:cubicBezTo>
                  <a:cubicBezTo>
                    <a:pt x="342" y="20"/>
                    <a:pt x="342" y="16"/>
                    <a:pt x="341" y="15"/>
                  </a:cubicBezTo>
                  <a:cubicBezTo>
                    <a:pt x="339" y="14"/>
                    <a:pt x="335" y="16"/>
                    <a:pt x="333" y="15"/>
                  </a:cubicBezTo>
                  <a:cubicBezTo>
                    <a:pt x="331" y="15"/>
                    <a:pt x="329" y="13"/>
                    <a:pt x="328" y="12"/>
                  </a:cubicBezTo>
                  <a:cubicBezTo>
                    <a:pt x="328" y="11"/>
                    <a:pt x="329" y="9"/>
                    <a:pt x="329" y="8"/>
                  </a:cubicBezTo>
                  <a:cubicBezTo>
                    <a:pt x="329" y="7"/>
                    <a:pt x="328" y="4"/>
                    <a:pt x="327" y="4"/>
                  </a:cubicBezTo>
                  <a:cubicBezTo>
                    <a:pt x="324" y="3"/>
                    <a:pt x="320" y="7"/>
                    <a:pt x="318" y="7"/>
                  </a:cubicBezTo>
                  <a:cubicBezTo>
                    <a:pt x="316" y="8"/>
                    <a:pt x="312" y="7"/>
                    <a:pt x="310" y="6"/>
                  </a:cubicBezTo>
                  <a:cubicBezTo>
                    <a:pt x="309" y="5"/>
                    <a:pt x="306" y="2"/>
                    <a:pt x="304" y="2"/>
                  </a:cubicBezTo>
                  <a:cubicBezTo>
                    <a:pt x="301" y="2"/>
                    <a:pt x="297" y="5"/>
                    <a:pt x="294" y="4"/>
                  </a:cubicBezTo>
                  <a:cubicBezTo>
                    <a:pt x="292" y="4"/>
                    <a:pt x="289" y="0"/>
                    <a:pt x="287" y="0"/>
                  </a:cubicBezTo>
                  <a:cubicBezTo>
                    <a:pt x="285" y="0"/>
                    <a:pt x="282" y="4"/>
                    <a:pt x="280" y="5"/>
                  </a:cubicBezTo>
                  <a:cubicBezTo>
                    <a:pt x="278" y="5"/>
                    <a:pt x="275" y="2"/>
                    <a:pt x="274" y="3"/>
                  </a:cubicBezTo>
                  <a:cubicBezTo>
                    <a:pt x="270" y="5"/>
                    <a:pt x="270" y="15"/>
                    <a:pt x="267" y="18"/>
                  </a:cubicBezTo>
                  <a:cubicBezTo>
                    <a:pt x="266" y="19"/>
                    <a:pt x="262" y="19"/>
                    <a:pt x="261" y="20"/>
                  </a:cubicBezTo>
                  <a:cubicBezTo>
                    <a:pt x="259" y="22"/>
                    <a:pt x="259" y="27"/>
                    <a:pt x="258" y="30"/>
                  </a:cubicBezTo>
                  <a:cubicBezTo>
                    <a:pt x="256" y="33"/>
                    <a:pt x="251" y="39"/>
                    <a:pt x="248" y="40"/>
                  </a:cubicBezTo>
                  <a:cubicBezTo>
                    <a:pt x="247" y="41"/>
                    <a:pt x="244" y="40"/>
                    <a:pt x="242" y="40"/>
                  </a:cubicBezTo>
                  <a:cubicBezTo>
                    <a:pt x="241" y="40"/>
                    <a:pt x="237" y="41"/>
                    <a:pt x="236" y="42"/>
                  </a:cubicBezTo>
                  <a:cubicBezTo>
                    <a:pt x="235" y="43"/>
                    <a:pt x="234" y="47"/>
                    <a:pt x="233" y="48"/>
                  </a:cubicBezTo>
                  <a:cubicBezTo>
                    <a:pt x="231" y="51"/>
                    <a:pt x="227" y="55"/>
                    <a:pt x="225" y="56"/>
                  </a:cubicBezTo>
                  <a:cubicBezTo>
                    <a:pt x="223" y="57"/>
                    <a:pt x="220" y="58"/>
                    <a:pt x="218" y="57"/>
                  </a:cubicBezTo>
                  <a:cubicBezTo>
                    <a:pt x="217" y="57"/>
                    <a:pt x="215" y="56"/>
                    <a:pt x="214" y="56"/>
                  </a:cubicBezTo>
                  <a:cubicBezTo>
                    <a:pt x="212" y="55"/>
                    <a:pt x="207" y="58"/>
                    <a:pt x="205" y="58"/>
                  </a:cubicBezTo>
                  <a:cubicBezTo>
                    <a:pt x="204" y="57"/>
                    <a:pt x="202" y="56"/>
                    <a:pt x="202" y="55"/>
                  </a:cubicBezTo>
                  <a:cubicBezTo>
                    <a:pt x="201" y="53"/>
                    <a:pt x="202" y="48"/>
                    <a:pt x="201" y="46"/>
                  </a:cubicBezTo>
                  <a:cubicBezTo>
                    <a:pt x="201" y="45"/>
                    <a:pt x="199" y="44"/>
                    <a:pt x="199" y="43"/>
                  </a:cubicBezTo>
                  <a:cubicBezTo>
                    <a:pt x="197" y="43"/>
                    <a:pt x="193" y="43"/>
                    <a:pt x="192" y="42"/>
                  </a:cubicBezTo>
                  <a:cubicBezTo>
                    <a:pt x="190" y="41"/>
                    <a:pt x="186" y="35"/>
                    <a:pt x="186" y="35"/>
                  </a:cubicBezTo>
                  <a:cubicBezTo>
                    <a:pt x="186" y="35"/>
                    <a:pt x="178" y="45"/>
                    <a:pt x="174" y="47"/>
                  </a:cubicBezTo>
                  <a:cubicBezTo>
                    <a:pt x="172" y="47"/>
                    <a:pt x="167" y="46"/>
                    <a:pt x="165" y="47"/>
                  </a:cubicBezTo>
                  <a:cubicBezTo>
                    <a:pt x="163" y="48"/>
                    <a:pt x="159" y="52"/>
                    <a:pt x="160" y="54"/>
                  </a:cubicBezTo>
                  <a:cubicBezTo>
                    <a:pt x="161" y="56"/>
                    <a:pt x="165" y="55"/>
                    <a:pt x="166" y="56"/>
                  </a:cubicBezTo>
                  <a:cubicBezTo>
                    <a:pt x="167" y="56"/>
                    <a:pt x="168" y="57"/>
                    <a:pt x="168" y="58"/>
                  </a:cubicBezTo>
                  <a:cubicBezTo>
                    <a:pt x="168" y="59"/>
                    <a:pt x="168" y="63"/>
                    <a:pt x="167" y="65"/>
                  </a:cubicBezTo>
                  <a:cubicBezTo>
                    <a:pt x="166" y="67"/>
                    <a:pt x="162" y="69"/>
                    <a:pt x="160" y="71"/>
                  </a:cubicBezTo>
                  <a:cubicBezTo>
                    <a:pt x="158" y="72"/>
                    <a:pt x="152" y="75"/>
                    <a:pt x="149" y="75"/>
                  </a:cubicBezTo>
                  <a:cubicBezTo>
                    <a:pt x="145" y="76"/>
                    <a:pt x="138" y="72"/>
                    <a:pt x="134" y="72"/>
                  </a:cubicBezTo>
                  <a:cubicBezTo>
                    <a:pt x="133" y="72"/>
                    <a:pt x="130" y="73"/>
                    <a:pt x="129" y="73"/>
                  </a:cubicBezTo>
                  <a:cubicBezTo>
                    <a:pt x="127" y="74"/>
                    <a:pt x="123" y="75"/>
                    <a:pt x="122" y="77"/>
                  </a:cubicBezTo>
                  <a:cubicBezTo>
                    <a:pt x="118" y="82"/>
                    <a:pt x="117" y="95"/>
                    <a:pt x="115" y="100"/>
                  </a:cubicBezTo>
                  <a:cubicBezTo>
                    <a:pt x="114" y="103"/>
                    <a:pt x="112" y="109"/>
                    <a:pt x="110" y="111"/>
                  </a:cubicBezTo>
                  <a:cubicBezTo>
                    <a:pt x="109" y="113"/>
                    <a:pt x="104" y="114"/>
                    <a:pt x="103" y="115"/>
                  </a:cubicBezTo>
                  <a:cubicBezTo>
                    <a:pt x="102" y="116"/>
                    <a:pt x="102" y="120"/>
                    <a:pt x="101" y="121"/>
                  </a:cubicBezTo>
                  <a:cubicBezTo>
                    <a:pt x="99" y="125"/>
                    <a:pt x="90" y="128"/>
                    <a:pt x="88" y="132"/>
                  </a:cubicBezTo>
                  <a:cubicBezTo>
                    <a:pt x="87" y="134"/>
                    <a:pt x="88" y="137"/>
                    <a:pt x="88" y="139"/>
                  </a:cubicBezTo>
                  <a:cubicBezTo>
                    <a:pt x="86" y="145"/>
                    <a:pt x="78" y="156"/>
                    <a:pt x="73" y="161"/>
                  </a:cubicBezTo>
                  <a:cubicBezTo>
                    <a:pt x="72" y="162"/>
                    <a:pt x="68" y="165"/>
                    <a:pt x="65" y="165"/>
                  </a:cubicBezTo>
                  <a:cubicBezTo>
                    <a:pt x="63" y="166"/>
                    <a:pt x="55" y="167"/>
                    <a:pt x="55" y="167"/>
                  </a:cubicBezTo>
                  <a:cubicBezTo>
                    <a:pt x="55" y="167"/>
                    <a:pt x="53" y="177"/>
                    <a:pt x="53" y="180"/>
                  </a:cubicBezTo>
                  <a:cubicBezTo>
                    <a:pt x="53" y="182"/>
                    <a:pt x="54" y="184"/>
                    <a:pt x="54" y="185"/>
                  </a:cubicBezTo>
                  <a:cubicBezTo>
                    <a:pt x="53" y="187"/>
                    <a:pt x="51" y="188"/>
                    <a:pt x="50" y="190"/>
                  </a:cubicBezTo>
                  <a:cubicBezTo>
                    <a:pt x="49" y="191"/>
                    <a:pt x="47" y="193"/>
                    <a:pt x="46" y="194"/>
                  </a:cubicBezTo>
                  <a:cubicBezTo>
                    <a:pt x="44" y="194"/>
                    <a:pt x="41" y="193"/>
                    <a:pt x="40" y="193"/>
                  </a:cubicBezTo>
                  <a:cubicBezTo>
                    <a:pt x="39" y="194"/>
                    <a:pt x="38" y="194"/>
                    <a:pt x="38" y="195"/>
                  </a:cubicBezTo>
                  <a:cubicBezTo>
                    <a:pt x="37" y="195"/>
                    <a:pt x="37" y="196"/>
                    <a:pt x="37" y="197"/>
                  </a:cubicBezTo>
                  <a:cubicBezTo>
                    <a:pt x="37" y="198"/>
                    <a:pt x="38" y="201"/>
                    <a:pt x="39" y="202"/>
                  </a:cubicBezTo>
                  <a:cubicBezTo>
                    <a:pt x="39" y="202"/>
                    <a:pt x="39" y="204"/>
                    <a:pt x="39" y="204"/>
                  </a:cubicBezTo>
                  <a:cubicBezTo>
                    <a:pt x="38" y="207"/>
                    <a:pt x="36" y="211"/>
                    <a:pt x="35" y="213"/>
                  </a:cubicBezTo>
                  <a:cubicBezTo>
                    <a:pt x="35" y="214"/>
                    <a:pt x="35" y="215"/>
                    <a:pt x="35" y="216"/>
                  </a:cubicBezTo>
                  <a:cubicBezTo>
                    <a:pt x="34" y="216"/>
                    <a:pt x="33" y="217"/>
                    <a:pt x="33" y="218"/>
                  </a:cubicBezTo>
                  <a:cubicBezTo>
                    <a:pt x="30" y="220"/>
                    <a:pt x="22" y="223"/>
                    <a:pt x="19" y="226"/>
                  </a:cubicBezTo>
                  <a:cubicBezTo>
                    <a:pt x="19" y="227"/>
                    <a:pt x="17" y="229"/>
                    <a:pt x="16" y="231"/>
                  </a:cubicBezTo>
                  <a:cubicBezTo>
                    <a:pt x="16" y="232"/>
                    <a:pt x="15" y="234"/>
                    <a:pt x="15" y="235"/>
                  </a:cubicBezTo>
                  <a:cubicBezTo>
                    <a:pt x="15" y="237"/>
                    <a:pt x="14" y="244"/>
                    <a:pt x="14" y="244"/>
                  </a:cubicBezTo>
                  <a:cubicBezTo>
                    <a:pt x="14" y="244"/>
                    <a:pt x="18" y="256"/>
                    <a:pt x="17" y="260"/>
                  </a:cubicBezTo>
                  <a:cubicBezTo>
                    <a:pt x="16" y="263"/>
                    <a:pt x="13" y="268"/>
                    <a:pt x="11" y="270"/>
                  </a:cubicBezTo>
                  <a:cubicBezTo>
                    <a:pt x="9" y="271"/>
                    <a:pt x="4" y="272"/>
                    <a:pt x="3" y="274"/>
                  </a:cubicBezTo>
                  <a:cubicBezTo>
                    <a:pt x="2" y="276"/>
                    <a:pt x="0" y="280"/>
                    <a:pt x="1" y="282"/>
                  </a:cubicBezTo>
                  <a:cubicBezTo>
                    <a:pt x="1" y="284"/>
                    <a:pt x="3" y="286"/>
                    <a:pt x="4" y="287"/>
                  </a:cubicBezTo>
                  <a:cubicBezTo>
                    <a:pt x="7" y="288"/>
                    <a:pt x="12" y="284"/>
                    <a:pt x="14" y="285"/>
                  </a:cubicBezTo>
                  <a:cubicBezTo>
                    <a:pt x="16" y="286"/>
                    <a:pt x="17" y="291"/>
                    <a:pt x="17" y="293"/>
                  </a:cubicBezTo>
                  <a:cubicBezTo>
                    <a:pt x="16" y="295"/>
                    <a:pt x="13" y="298"/>
                    <a:pt x="13" y="300"/>
                  </a:cubicBezTo>
                  <a:cubicBezTo>
                    <a:pt x="13" y="302"/>
                    <a:pt x="13" y="306"/>
                    <a:pt x="14" y="307"/>
                  </a:cubicBezTo>
                  <a:cubicBezTo>
                    <a:pt x="15" y="309"/>
                    <a:pt x="20" y="311"/>
                    <a:pt x="21" y="313"/>
                  </a:cubicBezTo>
                  <a:cubicBezTo>
                    <a:pt x="21" y="315"/>
                    <a:pt x="21" y="318"/>
                    <a:pt x="21" y="320"/>
                  </a:cubicBezTo>
                  <a:cubicBezTo>
                    <a:pt x="23" y="323"/>
                    <a:pt x="28" y="327"/>
                    <a:pt x="29" y="330"/>
                  </a:cubicBezTo>
                  <a:cubicBezTo>
                    <a:pt x="29" y="332"/>
                    <a:pt x="29" y="336"/>
                    <a:pt x="29" y="338"/>
                  </a:cubicBezTo>
                  <a:cubicBezTo>
                    <a:pt x="28" y="341"/>
                    <a:pt x="24" y="345"/>
                    <a:pt x="23" y="347"/>
                  </a:cubicBezTo>
                  <a:cubicBezTo>
                    <a:pt x="22" y="350"/>
                    <a:pt x="22" y="355"/>
                    <a:pt x="21" y="357"/>
                  </a:cubicBezTo>
                  <a:cubicBezTo>
                    <a:pt x="19" y="361"/>
                    <a:pt x="10" y="366"/>
                    <a:pt x="8" y="370"/>
                  </a:cubicBezTo>
                  <a:cubicBezTo>
                    <a:pt x="8" y="371"/>
                    <a:pt x="7" y="373"/>
                    <a:pt x="8" y="374"/>
                  </a:cubicBezTo>
                  <a:cubicBezTo>
                    <a:pt x="8" y="375"/>
                    <a:pt x="9" y="377"/>
                    <a:pt x="11" y="377"/>
                  </a:cubicBezTo>
                  <a:cubicBezTo>
                    <a:pt x="13" y="378"/>
                    <a:pt x="18" y="374"/>
                    <a:pt x="19" y="372"/>
                  </a:cubicBezTo>
                  <a:cubicBezTo>
                    <a:pt x="21" y="370"/>
                    <a:pt x="22" y="363"/>
                    <a:pt x="24" y="361"/>
                  </a:cubicBezTo>
                  <a:cubicBezTo>
                    <a:pt x="26" y="359"/>
                    <a:pt x="30" y="359"/>
                    <a:pt x="32" y="358"/>
                  </a:cubicBezTo>
                  <a:cubicBezTo>
                    <a:pt x="34" y="356"/>
                    <a:pt x="37" y="352"/>
                    <a:pt x="40" y="351"/>
                  </a:cubicBezTo>
                  <a:cubicBezTo>
                    <a:pt x="42" y="350"/>
                    <a:pt x="46" y="352"/>
                    <a:pt x="48" y="352"/>
                  </a:cubicBezTo>
                  <a:cubicBezTo>
                    <a:pt x="49" y="352"/>
                    <a:pt x="52" y="351"/>
                    <a:pt x="53" y="350"/>
                  </a:cubicBezTo>
                  <a:cubicBezTo>
                    <a:pt x="54" y="349"/>
                    <a:pt x="55" y="345"/>
                    <a:pt x="55" y="344"/>
                  </a:cubicBezTo>
                  <a:cubicBezTo>
                    <a:pt x="56" y="342"/>
                    <a:pt x="53" y="338"/>
                    <a:pt x="53" y="336"/>
                  </a:cubicBezTo>
                  <a:cubicBezTo>
                    <a:pt x="53" y="334"/>
                    <a:pt x="56" y="333"/>
                    <a:pt x="56" y="332"/>
                  </a:cubicBezTo>
                  <a:cubicBezTo>
                    <a:pt x="56" y="331"/>
                    <a:pt x="56" y="330"/>
                    <a:pt x="55" y="329"/>
                  </a:cubicBezTo>
                  <a:cubicBezTo>
                    <a:pt x="54" y="329"/>
                    <a:pt x="51" y="331"/>
                    <a:pt x="50" y="330"/>
                  </a:cubicBezTo>
                  <a:cubicBezTo>
                    <a:pt x="50" y="330"/>
                    <a:pt x="49" y="329"/>
                    <a:pt x="49" y="328"/>
                  </a:cubicBezTo>
                  <a:cubicBezTo>
                    <a:pt x="50" y="325"/>
                    <a:pt x="58" y="322"/>
                    <a:pt x="60" y="319"/>
                  </a:cubicBezTo>
                  <a:cubicBezTo>
                    <a:pt x="61" y="318"/>
                    <a:pt x="62" y="313"/>
                    <a:pt x="63" y="312"/>
                  </a:cubicBezTo>
                  <a:cubicBezTo>
                    <a:pt x="66" y="310"/>
                    <a:pt x="73" y="310"/>
                    <a:pt x="75" y="308"/>
                  </a:cubicBezTo>
                  <a:cubicBezTo>
                    <a:pt x="77" y="307"/>
                    <a:pt x="79" y="302"/>
                    <a:pt x="81" y="300"/>
                  </a:cubicBezTo>
                  <a:cubicBezTo>
                    <a:pt x="81" y="299"/>
                    <a:pt x="83" y="297"/>
                    <a:pt x="84" y="298"/>
                  </a:cubicBezTo>
                  <a:cubicBezTo>
                    <a:pt x="86" y="299"/>
                    <a:pt x="84" y="306"/>
                    <a:pt x="83" y="308"/>
                  </a:cubicBezTo>
                  <a:cubicBezTo>
                    <a:pt x="82" y="311"/>
                    <a:pt x="78" y="314"/>
                    <a:pt x="76" y="316"/>
                  </a:cubicBezTo>
                  <a:cubicBezTo>
                    <a:pt x="74" y="318"/>
                    <a:pt x="70" y="321"/>
                    <a:pt x="69" y="323"/>
                  </a:cubicBezTo>
                  <a:cubicBezTo>
                    <a:pt x="68" y="324"/>
                    <a:pt x="67" y="327"/>
                    <a:pt x="67" y="328"/>
                  </a:cubicBezTo>
                  <a:cubicBezTo>
                    <a:pt x="67" y="330"/>
                    <a:pt x="70" y="332"/>
                    <a:pt x="71" y="333"/>
                  </a:cubicBezTo>
                  <a:cubicBezTo>
                    <a:pt x="73" y="334"/>
                    <a:pt x="78" y="332"/>
                    <a:pt x="80" y="331"/>
                  </a:cubicBezTo>
                  <a:cubicBezTo>
                    <a:pt x="85" y="330"/>
                    <a:pt x="97" y="329"/>
                    <a:pt x="102" y="329"/>
                  </a:cubicBezTo>
                  <a:cubicBezTo>
                    <a:pt x="107" y="329"/>
                    <a:pt x="117" y="331"/>
                    <a:pt x="122" y="332"/>
                  </a:cubicBezTo>
                  <a:cubicBezTo>
                    <a:pt x="125" y="334"/>
                    <a:pt x="132" y="337"/>
                    <a:pt x="134" y="340"/>
                  </a:cubicBezTo>
                  <a:cubicBezTo>
                    <a:pt x="135" y="341"/>
                    <a:pt x="136" y="344"/>
                    <a:pt x="135" y="345"/>
                  </a:cubicBezTo>
                  <a:cubicBezTo>
                    <a:pt x="134" y="346"/>
                    <a:pt x="131" y="345"/>
                    <a:pt x="130" y="344"/>
                  </a:cubicBezTo>
                  <a:cubicBezTo>
                    <a:pt x="127" y="344"/>
                    <a:pt x="123" y="342"/>
                    <a:pt x="120" y="342"/>
                  </a:cubicBezTo>
                  <a:cubicBezTo>
                    <a:pt x="118" y="342"/>
                    <a:pt x="113" y="341"/>
                    <a:pt x="111" y="343"/>
                  </a:cubicBezTo>
                  <a:cubicBezTo>
                    <a:pt x="111" y="343"/>
                    <a:pt x="111" y="345"/>
                    <a:pt x="111" y="345"/>
                  </a:cubicBezTo>
                  <a:cubicBezTo>
                    <a:pt x="112" y="347"/>
                    <a:pt x="117" y="347"/>
                    <a:pt x="119" y="347"/>
                  </a:cubicBezTo>
                  <a:cubicBezTo>
                    <a:pt x="120" y="348"/>
                    <a:pt x="124" y="349"/>
                    <a:pt x="125" y="350"/>
                  </a:cubicBezTo>
                  <a:cubicBezTo>
                    <a:pt x="128" y="351"/>
                    <a:pt x="132" y="355"/>
                    <a:pt x="134" y="357"/>
                  </a:cubicBezTo>
                  <a:cubicBezTo>
                    <a:pt x="137" y="359"/>
                    <a:pt x="141" y="366"/>
                    <a:pt x="145" y="367"/>
                  </a:cubicBezTo>
                  <a:cubicBezTo>
                    <a:pt x="147" y="368"/>
                    <a:pt x="151" y="368"/>
                    <a:pt x="153" y="368"/>
                  </a:cubicBezTo>
                  <a:cubicBezTo>
                    <a:pt x="155" y="367"/>
                    <a:pt x="158" y="365"/>
                    <a:pt x="160" y="365"/>
                  </a:cubicBezTo>
                  <a:cubicBezTo>
                    <a:pt x="164" y="363"/>
                    <a:pt x="173" y="361"/>
                    <a:pt x="177" y="360"/>
                  </a:cubicBezTo>
                  <a:cubicBezTo>
                    <a:pt x="179" y="359"/>
                    <a:pt x="183" y="359"/>
                    <a:pt x="185" y="359"/>
                  </a:cubicBezTo>
                  <a:cubicBezTo>
                    <a:pt x="187" y="358"/>
                    <a:pt x="191" y="358"/>
                    <a:pt x="192" y="357"/>
                  </a:cubicBezTo>
                  <a:cubicBezTo>
                    <a:pt x="192" y="356"/>
                    <a:pt x="191" y="355"/>
                    <a:pt x="191" y="354"/>
                  </a:cubicBezTo>
                  <a:cubicBezTo>
                    <a:pt x="190" y="354"/>
                    <a:pt x="188" y="354"/>
                    <a:pt x="187" y="354"/>
                  </a:cubicBezTo>
                  <a:cubicBezTo>
                    <a:pt x="187" y="352"/>
                    <a:pt x="188" y="349"/>
                    <a:pt x="189" y="348"/>
                  </a:cubicBezTo>
                  <a:cubicBezTo>
                    <a:pt x="190" y="348"/>
                    <a:pt x="192" y="348"/>
                    <a:pt x="192" y="348"/>
                  </a:cubicBezTo>
                  <a:cubicBezTo>
                    <a:pt x="194" y="349"/>
                    <a:pt x="195" y="352"/>
                    <a:pt x="196" y="353"/>
                  </a:cubicBezTo>
                  <a:cubicBezTo>
                    <a:pt x="197" y="354"/>
                    <a:pt x="200" y="354"/>
                    <a:pt x="202" y="355"/>
                  </a:cubicBezTo>
                  <a:cubicBezTo>
                    <a:pt x="203" y="356"/>
                    <a:pt x="206" y="357"/>
                    <a:pt x="206" y="359"/>
                  </a:cubicBezTo>
                  <a:cubicBezTo>
                    <a:pt x="206" y="360"/>
                    <a:pt x="206" y="361"/>
                    <a:pt x="205" y="362"/>
                  </a:cubicBezTo>
                  <a:cubicBezTo>
                    <a:pt x="203" y="363"/>
                    <a:pt x="200" y="361"/>
                    <a:pt x="199" y="361"/>
                  </a:cubicBezTo>
                  <a:cubicBezTo>
                    <a:pt x="197" y="361"/>
                    <a:pt x="194" y="362"/>
                    <a:pt x="194" y="363"/>
                  </a:cubicBezTo>
                  <a:cubicBezTo>
                    <a:pt x="193" y="363"/>
                    <a:pt x="194" y="365"/>
                    <a:pt x="194" y="365"/>
                  </a:cubicBezTo>
                  <a:cubicBezTo>
                    <a:pt x="197" y="367"/>
                    <a:pt x="205" y="366"/>
                    <a:pt x="209" y="367"/>
                  </a:cubicBezTo>
                  <a:cubicBezTo>
                    <a:pt x="212" y="368"/>
                    <a:pt x="216" y="373"/>
                    <a:pt x="219" y="373"/>
                  </a:cubicBezTo>
                  <a:cubicBezTo>
                    <a:pt x="221" y="373"/>
                    <a:pt x="223" y="372"/>
                    <a:pt x="224" y="371"/>
                  </a:cubicBezTo>
                  <a:cubicBezTo>
                    <a:pt x="225" y="369"/>
                    <a:pt x="226" y="365"/>
                    <a:pt x="227" y="364"/>
                  </a:cubicBezTo>
                  <a:cubicBezTo>
                    <a:pt x="229" y="361"/>
                    <a:pt x="234" y="357"/>
                    <a:pt x="236" y="354"/>
                  </a:cubicBezTo>
                  <a:cubicBezTo>
                    <a:pt x="237" y="353"/>
                    <a:pt x="239" y="351"/>
                    <a:pt x="240" y="350"/>
                  </a:cubicBezTo>
                  <a:cubicBezTo>
                    <a:pt x="240" y="348"/>
                    <a:pt x="240" y="343"/>
                    <a:pt x="239" y="341"/>
                  </a:cubicBezTo>
                  <a:cubicBezTo>
                    <a:pt x="239" y="339"/>
                    <a:pt x="237" y="337"/>
                    <a:pt x="235" y="336"/>
                  </a:cubicBezTo>
                  <a:cubicBezTo>
                    <a:pt x="234" y="335"/>
                    <a:pt x="230" y="335"/>
                    <a:pt x="229" y="333"/>
                  </a:cubicBezTo>
                  <a:cubicBezTo>
                    <a:pt x="228" y="332"/>
                    <a:pt x="228" y="328"/>
                    <a:pt x="228" y="327"/>
                  </a:cubicBezTo>
                  <a:cubicBezTo>
                    <a:pt x="228" y="323"/>
                    <a:pt x="227" y="317"/>
                    <a:pt x="228" y="314"/>
                  </a:cubicBezTo>
                  <a:cubicBezTo>
                    <a:pt x="229" y="312"/>
                    <a:pt x="232" y="307"/>
                    <a:pt x="233" y="305"/>
                  </a:cubicBezTo>
                  <a:cubicBezTo>
                    <a:pt x="234" y="301"/>
                    <a:pt x="237" y="295"/>
                    <a:pt x="236" y="292"/>
                  </a:cubicBezTo>
                  <a:cubicBezTo>
                    <a:pt x="236" y="291"/>
                    <a:pt x="235" y="290"/>
                    <a:pt x="234" y="290"/>
                  </a:cubicBezTo>
                  <a:cubicBezTo>
                    <a:pt x="232" y="291"/>
                    <a:pt x="232" y="295"/>
                    <a:pt x="231" y="296"/>
                  </a:cubicBezTo>
                  <a:cubicBezTo>
                    <a:pt x="229" y="298"/>
                    <a:pt x="225" y="299"/>
                    <a:pt x="223" y="300"/>
                  </a:cubicBezTo>
                  <a:cubicBezTo>
                    <a:pt x="222" y="301"/>
                    <a:pt x="220" y="306"/>
                    <a:pt x="218" y="307"/>
                  </a:cubicBezTo>
                  <a:cubicBezTo>
                    <a:pt x="217" y="307"/>
                    <a:pt x="215" y="308"/>
                    <a:pt x="214" y="307"/>
                  </a:cubicBezTo>
                  <a:cubicBezTo>
                    <a:pt x="212" y="306"/>
                    <a:pt x="210" y="299"/>
                    <a:pt x="210" y="297"/>
                  </a:cubicBezTo>
                  <a:cubicBezTo>
                    <a:pt x="210" y="295"/>
                    <a:pt x="212" y="292"/>
                    <a:pt x="212" y="291"/>
                  </a:cubicBezTo>
                  <a:cubicBezTo>
                    <a:pt x="213" y="289"/>
                    <a:pt x="212" y="285"/>
                    <a:pt x="211" y="283"/>
                  </a:cubicBezTo>
                  <a:cubicBezTo>
                    <a:pt x="210" y="281"/>
                    <a:pt x="204" y="279"/>
                    <a:pt x="201" y="278"/>
                  </a:cubicBezTo>
                  <a:cubicBezTo>
                    <a:pt x="199" y="276"/>
                    <a:pt x="194" y="273"/>
                    <a:pt x="193" y="271"/>
                  </a:cubicBezTo>
                  <a:cubicBezTo>
                    <a:pt x="192" y="269"/>
                    <a:pt x="193" y="266"/>
                    <a:pt x="194" y="265"/>
                  </a:cubicBezTo>
                  <a:cubicBezTo>
                    <a:pt x="196" y="263"/>
                    <a:pt x="201" y="261"/>
                    <a:pt x="203" y="261"/>
                  </a:cubicBezTo>
                  <a:cubicBezTo>
                    <a:pt x="205" y="260"/>
                    <a:pt x="209" y="260"/>
                    <a:pt x="210" y="262"/>
                  </a:cubicBezTo>
                  <a:cubicBezTo>
                    <a:pt x="211" y="263"/>
                    <a:pt x="210" y="266"/>
                    <a:pt x="209" y="267"/>
                  </a:cubicBezTo>
                  <a:cubicBezTo>
                    <a:pt x="209" y="267"/>
                    <a:pt x="207" y="268"/>
                    <a:pt x="207" y="269"/>
                  </a:cubicBezTo>
                  <a:cubicBezTo>
                    <a:pt x="207" y="270"/>
                    <a:pt x="209" y="273"/>
                    <a:pt x="210" y="274"/>
                  </a:cubicBezTo>
                  <a:cubicBezTo>
                    <a:pt x="212" y="274"/>
                    <a:pt x="215" y="271"/>
                    <a:pt x="216" y="271"/>
                  </a:cubicBezTo>
                  <a:cubicBezTo>
                    <a:pt x="217" y="269"/>
                    <a:pt x="220" y="266"/>
                    <a:pt x="221" y="265"/>
                  </a:cubicBezTo>
                  <a:cubicBezTo>
                    <a:pt x="222" y="265"/>
                    <a:pt x="224" y="265"/>
                    <a:pt x="225" y="266"/>
                  </a:cubicBezTo>
                  <a:cubicBezTo>
                    <a:pt x="226" y="267"/>
                    <a:pt x="227" y="270"/>
                    <a:pt x="227" y="271"/>
                  </a:cubicBezTo>
                  <a:cubicBezTo>
                    <a:pt x="227" y="272"/>
                    <a:pt x="226" y="275"/>
                    <a:pt x="227" y="276"/>
                  </a:cubicBezTo>
                  <a:cubicBezTo>
                    <a:pt x="228" y="278"/>
                    <a:pt x="232" y="280"/>
                    <a:pt x="234" y="280"/>
                  </a:cubicBezTo>
                  <a:cubicBezTo>
                    <a:pt x="237" y="280"/>
                    <a:pt x="241" y="278"/>
                    <a:pt x="242" y="276"/>
                  </a:cubicBezTo>
                  <a:cubicBezTo>
                    <a:pt x="244" y="274"/>
                    <a:pt x="242" y="267"/>
                    <a:pt x="242" y="264"/>
                  </a:cubicBezTo>
                  <a:cubicBezTo>
                    <a:pt x="243" y="261"/>
                    <a:pt x="248" y="256"/>
                    <a:pt x="249" y="253"/>
                  </a:cubicBezTo>
                  <a:cubicBezTo>
                    <a:pt x="250" y="250"/>
                    <a:pt x="250" y="245"/>
                    <a:pt x="252" y="243"/>
                  </a:cubicBezTo>
                  <a:cubicBezTo>
                    <a:pt x="253" y="239"/>
                    <a:pt x="259" y="232"/>
                    <a:pt x="262" y="229"/>
                  </a:cubicBezTo>
                  <a:cubicBezTo>
                    <a:pt x="271" y="219"/>
                    <a:pt x="294" y="204"/>
                    <a:pt x="300" y="192"/>
                  </a:cubicBezTo>
                  <a:cubicBezTo>
                    <a:pt x="301" y="191"/>
                    <a:pt x="300" y="187"/>
                    <a:pt x="301" y="186"/>
                  </a:cubicBezTo>
                  <a:cubicBezTo>
                    <a:pt x="302" y="183"/>
                    <a:pt x="306" y="178"/>
                    <a:pt x="308" y="175"/>
                  </a:cubicBezTo>
                  <a:cubicBezTo>
                    <a:pt x="311" y="172"/>
                    <a:pt x="319" y="166"/>
                    <a:pt x="321" y="161"/>
                  </a:cubicBezTo>
                  <a:cubicBezTo>
                    <a:pt x="322" y="159"/>
                    <a:pt x="323" y="153"/>
                    <a:pt x="324" y="150"/>
                  </a:cubicBezTo>
                  <a:cubicBezTo>
                    <a:pt x="324" y="146"/>
                    <a:pt x="323" y="139"/>
                    <a:pt x="322" y="135"/>
                  </a:cubicBezTo>
                  <a:cubicBezTo>
                    <a:pt x="321" y="130"/>
                    <a:pt x="314" y="120"/>
                    <a:pt x="314" y="114"/>
                  </a:cubicBezTo>
                  <a:cubicBezTo>
                    <a:pt x="315" y="109"/>
                    <a:pt x="324" y="102"/>
                    <a:pt x="325" y="97"/>
                  </a:cubicBezTo>
                  <a:cubicBezTo>
                    <a:pt x="325" y="95"/>
                    <a:pt x="325" y="92"/>
                    <a:pt x="325" y="90"/>
                  </a:cubicBezTo>
                  <a:cubicBezTo>
                    <a:pt x="327" y="86"/>
                    <a:pt x="333" y="79"/>
                    <a:pt x="337" y="76"/>
                  </a:cubicBezTo>
                  <a:cubicBezTo>
                    <a:pt x="341" y="73"/>
                    <a:pt x="351" y="69"/>
                    <a:pt x="355" y="66"/>
                  </a:cubicBezTo>
                  <a:cubicBezTo>
                    <a:pt x="356" y="65"/>
                    <a:pt x="359" y="62"/>
                    <a:pt x="360" y="60"/>
                  </a:cubicBezTo>
                  <a:cubicBezTo>
                    <a:pt x="361" y="57"/>
                    <a:pt x="362" y="47"/>
                    <a:pt x="362" y="47"/>
                  </a:cubicBezTo>
                  <a:cubicBezTo>
                    <a:pt x="362" y="47"/>
                    <a:pt x="349" y="41"/>
                    <a:pt x="348" y="37"/>
                  </a:cubicBezTo>
                  <a:cubicBezTo>
                    <a:pt x="348" y="36"/>
                    <a:pt x="350" y="35"/>
                    <a:pt x="351" y="34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255">
              <a:extLst>
                <a:ext uri="{FF2B5EF4-FFF2-40B4-BE49-F238E27FC236}">
                  <a16:creationId xmlns:a16="http://schemas.microsoft.com/office/drawing/2014/main" xmlns="" id="{D70EC0D0-EA62-4ACA-A525-5F21D40D6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1325" y="3444875"/>
              <a:ext cx="488950" cy="560388"/>
            </a:xfrm>
            <a:custGeom>
              <a:avLst/>
              <a:gdLst/>
              <a:ahLst/>
              <a:cxnLst>
                <a:cxn ang="0">
                  <a:pos x="245" y="21"/>
                </a:cxn>
                <a:cxn ang="0">
                  <a:pos x="232" y="27"/>
                </a:cxn>
                <a:cxn ang="0">
                  <a:pos x="203" y="13"/>
                </a:cxn>
                <a:cxn ang="0">
                  <a:pos x="192" y="35"/>
                </a:cxn>
                <a:cxn ang="0">
                  <a:pos x="176" y="30"/>
                </a:cxn>
                <a:cxn ang="0">
                  <a:pos x="168" y="17"/>
                </a:cxn>
                <a:cxn ang="0">
                  <a:pos x="147" y="4"/>
                </a:cxn>
                <a:cxn ang="0">
                  <a:pos x="130" y="8"/>
                </a:cxn>
                <a:cxn ang="0">
                  <a:pos x="114" y="19"/>
                </a:cxn>
                <a:cxn ang="0">
                  <a:pos x="102" y="41"/>
                </a:cxn>
                <a:cxn ang="0">
                  <a:pos x="95" y="60"/>
                </a:cxn>
                <a:cxn ang="0">
                  <a:pos x="76" y="68"/>
                </a:cxn>
                <a:cxn ang="0">
                  <a:pos x="51" y="81"/>
                </a:cxn>
                <a:cxn ang="0">
                  <a:pos x="31" y="99"/>
                </a:cxn>
                <a:cxn ang="0">
                  <a:pos x="13" y="110"/>
                </a:cxn>
                <a:cxn ang="0">
                  <a:pos x="1" y="132"/>
                </a:cxn>
                <a:cxn ang="0">
                  <a:pos x="21" y="173"/>
                </a:cxn>
                <a:cxn ang="0">
                  <a:pos x="47" y="190"/>
                </a:cxn>
                <a:cxn ang="0">
                  <a:pos x="71" y="193"/>
                </a:cxn>
                <a:cxn ang="0">
                  <a:pos x="84" y="202"/>
                </a:cxn>
                <a:cxn ang="0">
                  <a:pos x="100" y="214"/>
                </a:cxn>
                <a:cxn ang="0">
                  <a:pos x="89" y="220"/>
                </a:cxn>
                <a:cxn ang="0">
                  <a:pos x="88" y="244"/>
                </a:cxn>
                <a:cxn ang="0">
                  <a:pos x="73" y="253"/>
                </a:cxn>
                <a:cxn ang="0">
                  <a:pos x="49" y="247"/>
                </a:cxn>
                <a:cxn ang="0">
                  <a:pos x="44" y="235"/>
                </a:cxn>
                <a:cxn ang="0">
                  <a:pos x="33" y="231"/>
                </a:cxn>
                <a:cxn ang="0">
                  <a:pos x="29" y="238"/>
                </a:cxn>
                <a:cxn ang="0">
                  <a:pos x="15" y="253"/>
                </a:cxn>
                <a:cxn ang="0">
                  <a:pos x="26" y="263"/>
                </a:cxn>
                <a:cxn ang="0">
                  <a:pos x="36" y="273"/>
                </a:cxn>
                <a:cxn ang="0">
                  <a:pos x="33" y="285"/>
                </a:cxn>
                <a:cxn ang="0">
                  <a:pos x="55" y="315"/>
                </a:cxn>
                <a:cxn ang="0">
                  <a:pos x="61" y="330"/>
                </a:cxn>
                <a:cxn ang="0">
                  <a:pos x="81" y="328"/>
                </a:cxn>
                <a:cxn ang="0">
                  <a:pos x="98" y="312"/>
                </a:cxn>
                <a:cxn ang="0">
                  <a:pos x="117" y="292"/>
                </a:cxn>
                <a:cxn ang="0">
                  <a:pos x="136" y="277"/>
                </a:cxn>
                <a:cxn ang="0">
                  <a:pos x="160" y="274"/>
                </a:cxn>
                <a:cxn ang="0">
                  <a:pos x="183" y="276"/>
                </a:cxn>
                <a:cxn ang="0">
                  <a:pos x="189" y="287"/>
                </a:cxn>
                <a:cxn ang="0">
                  <a:pos x="213" y="298"/>
                </a:cxn>
                <a:cxn ang="0">
                  <a:pos x="204" y="309"/>
                </a:cxn>
                <a:cxn ang="0">
                  <a:pos x="224" y="292"/>
                </a:cxn>
                <a:cxn ang="0">
                  <a:pos x="253" y="266"/>
                </a:cxn>
                <a:cxn ang="0">
                  <a:pos x="267" y="236"/>
                </a:cxn>
                <a:cxn ang="0">
                  <a:pos x="277" y="207"/>
                </a:cxn>
                <a:cxn ang="0">
                  <a:pos x="282" y="187"/>
                </a:cxn>
                <a:cxn ang="0">
                  <a:pos x="267" y="178"/>
                </a:cxn>
                <a:cxn ang="0">
                  <a:pos x="267" y="171"/>
                </a:cxn>
                <a:cxn ang="0">
                  <a:pos x="268" y="150"/>
                </a:cxn>
                <a:cxn ang="0">
                  <a:pos x="286" y="113"/>
                </a:cxn>
                <a:cxn ang="0">
                  <a:pos x="282" y="83"/>
                </a:cxn>
                <a:cxn ang="0">
                  <a:pos x="277" y="58"/>
                </a:cxn>
                <a:cxn ang="0">
                  <a:pos x="267" y="35"/>
                </a:cxn>
              </a:cxnLst>
              <a:rect l="0" t="0" r="r" b="b"/>
              <a:pathLst>
                <a:path w="288" h="330">
                  <a:moveTo>
                    <a:pt x="250" y="31"/>
                  </a:moveTo>
                  <a:cubicBezTo>
                    <a:pt x="249" y="30"/>
                    <a:pt x="249" y="26"/>
                    <a:pt x="248" y="24"/>
                  </a:cubicBezTo>
                  <a:cubicBezTo>
                    <a:pt x="248" y="23"/>
                    <a:pt x="246" y="21"/>
                    <a:pt x="245" y="21"/>
                  </a:cubicBezTo>
                  <a:cubicBezTo>
                    <a:pt x="243" y="21"/>
                    <a:pt x="241" y="23"/>
                    <a:pt x="240" y="23"/>
                  </a:cubicBezTo>
                  <a:cubicBezTo>
                    <a:pt x="239" y="24"/>
                    <a:pt x="235" y="23"/>
                    <a:pt x="234" y="23"/>
                  </a:cubicBezTo>
                  <a:cubicBezTo>
                    <a:pt x="233" y="24"/>
                    <a:pt x="233" y="27"/>
                    <a:pt x="232" y="27"/>
                  </a:cubicBezTo>
                  <a:cubicBezTo>
                    <a:pt x="230" y="29"/>
                    <a:pt x="225" y="29"/>
                    <a:pt x="223" y="29"/>
                  </a:cubicBezTo>
                  <a:cubicBezTo>
                    <a:pt x="220" y="29"/>
                    <a:pt x="215" y="28"/>
                    <a:pt x="213" y="26"/>
                  </a:cubicBezTo>
                  <a:cubicBezTo>
                    <a:pt x="210" y="24"/>
                    <a:pt x="207" y="15"/>
                    <a:pt x="203" y="13"/>
                  </a:cubicBezTo>
                  <a:cubicBezTo>
                    <a:pt x="202" y="13"/>
                    <a:pt x="200" y="13"/>
                    <a:pt x="199" y="14"/>
                  </a:cubicBezTo>
                  <a:cubicBezTo>
                    <a:pt x="196" y="17"/>
                    <a:pt x="197" y="25"/>
                    <a:pt x="195" y="29"/>
                  </a:cubicBezTo>
                  <a:cubicBezTo>
                    <a:pt x="195" y="31"/>
                    <a:pt x="194" y="34"/>
                    <a:pt x="192" y="35"/>
                  </a:cubicBezTo>
                  <a:cubicBezTo>
                    <a:pt x="192" y="36"/>
                    <a:pt x="190" y="37"/>
                    <a:pt x="189" y="37"/>
                  </a:cubicBezTo>
                  <a:cubicBezTo>
                    <a:pt x="188" y="37"/>
                    <a:pt x="184" y="35"/>
                    <a:pt x="183" y="34"/>
                  </a:cubicBezTo>
                  <a:cubicBezTo>
                    <a:pt x="181" y="33"/>
                    <a:pt x="177" y="31"/>
                    <a:pt x="176" y="30"/>
                  </a:cubicBezTo>
                  <a:cubicBezTo>
                    <a:pt x="175" y="27"/>
                    <a:pt x="178" y="20"/>
                    <a:pt x="177" y="17"/>
                  </a:cubicBezTo>
                  <a:cubicBezTo>
                    <a:pt x="176" y="16"/>
                    <a:pt x="175" y="15"/>
                    <a:pt x="175" y="15"/>
                  </a:cubicBezTo>
                  <a:cubicBezTo>
                    <a:pt x="173" y="15"/>
                    <a:pt x="170" y="18"/>
                    <a:pt x="168" y="17"/>
                  </a:cubicBezTo>
                  <a:cubicBezTo>
                    <a:pt x="165" y="16"/>
                    <a:pt x="164" y="9"/>
                    <a:pt x="162" y="6"/>
                  </a:cubicBezTo>
                  <a:cubicBezTo>
                    <a:pt x="161" y="5"/>
                    <a:pt x="159" y="2"/>
                    <a:pt x="158" y="2"/>
                  </a:cubicBezTo>
                  <a:cubicBezTo>
                    <a:pt x="155" y="1"/>
                    <a:pt x="149" y="4"/>
                    <a:pt x="147" y="4"/>
                  </a:cubicBezTo>
                  <a:cubicBezTo>
                    <a:pt x="145" y="3"/>
                    <a:pt x="141" y="0"/>
                    <a:pt x="141" y="0"/>
                  </a:cubicBezTo>
                  <a:cubicBezTo>
                    <a:pt x="141" y="0"/>
                    <a:pt x="134" y="3"/>
                    <a:pt x="132" y="5"/>
                  </a:cubicBezTo>
                  <a:cubicBezTo>
                    <a:pt x="131" y="5"/>
                    <a:pt x="130" y="7"/>
                    <a:pt x="130" y="8"/>
                  </a:cubicBezTo>
                  <a:cubicBezTo>
                    <a:pt x="130" y="9"/>
                    <a:pt x="132" y="12"/>
                    <a:pt x="132" y="14"/>
                  </a:cubicBezTo>
                  <a:cubicBezTo>
                    <a:pt x="132" y="16"/>
                    <a:pt x="127" y="22"/>
                    <a:pt x="124" y="22"/>
                  </a:cubicBezTo>
                  <a:cubicBezTo>
                    <a:pt x="122" y="23"/>
                    <a:pt x="117" y="18"/>
                    <a:pt x="114" y="19"/>
                  </a:cubicBezTo>
                  <a:cubicBezTo>
                    <a:pt x="112" y="20"/>
                    <a:pt x="110" y="23"/>
                    <a:pt x="110" y="25"/>
                  </a:cubicBezTo>
                  <a:cubicBezTo>
                    <a:pt x="110" y="27"/>
                    <a:pt x="115" y="32"/>
                    <a:pt x="114" y="35"/>
                  </a:cubicBezTo>
                  <a:cubicBezTo>
                    <a:pt x="113" y="38"/>
                    <a:pt x="104" y="38"/>
                    <a:pt x="102" y="41"/>
                  </a:cubicBezTo>
                  <a:cubicBezTo>
                    <a:pt x="101" y="42"/>
                    <a:pt x="98" y="45"/>
                    <a:pt x="98" y="46"/>
                  </a:cubicBezTo>
                  <a:cubicBezTo>
                    <a:pt x="98" y="49"/>
                    <a:pt x="104" y="53"/>
                    <a:pt x="103" y="55"/>
                  </a:cubicBezTo>
                  <a:cubicBezTo>
                    <a:pt x="103" y="57"/>
                    <a:pt x="96" y="58"/>
                    <a:pt x="95" y="60"/>
                  </a:cubicBezTo>
                  <a:cubicBezTo>
                    <a:pt x="93" y="62"/>
                    <a:pt x="94" y="67"/>
                    <a:pt x="92" y="69"/>
                  </a:cubicBezTo>
                  <a:cubicBezTo>
                    <a:pt x="90" y="71"/>
                    <a:pt x="85" y="72"/>
                    <a:pt x="83" y="72"/>
                  </a:cubicBezTo>
                  <a:cubicBezTo>
                    <a:pt x="81" y="72"/>
                    <a:pt x="78" y="67"/>
                    <a:pt x="76" y="68"/>
                  </a:cubicBezTo>
                  <a:cubicBezTo>
                    <a:pt x="73" y="68"/>
                    <a:pt x="70" y="74"/>
                    <a:pt x="68" y="75"/>
                  </a:cubicBezTo>
                  <a:cubicBezTo>
                    <a:pt x="65" y="77"/>
                    <a:pt x="60" y="75"/>
                    <a:pt x="57" y="76"/>
                  </a:cubicBezTo>
                  <a:cubicBezTo>
                    <a:pt x="55" y="77"/>
                    <a:pt x="53" y="80"/>
                    <a:pt x="51" y="81"/>
                  </a:cubicBezTo>
                  <a:cubicBezTo>
                    <a:pt x="49" y="82"/>
                    <a:pt x="44" y="81"/>
                    <a:pt x="41" y="81"/>
                  </a:cubicBezTo>
                  <a:cubicBezTo>
                    <a:pt x="39" y="82"/>
                    <a:pt x="35" y="85"/>
                    <a:pt x="34" y="87"/>
                  </a:cubicBezTo>
                  <a:cubicBezTo>
                    <a:pt x="32" y="89"/>
                    <a:pt x="33" y="96"/>
                    <a:pt x="31" y="99"/>
                  </a:cubicBezTo>
                  <a:cubicBezTo>
                    <a:pt x="30" y="101"/>
                    <a:pt x="26" y="105"/>
                    <a:pt x="24" y="106"/>
                  </a:cubicBezTo>
                  <a:cubicBezTo>
                    <a:pt x="23" y="107"/>
                    <a:pt x="19" y="106"/>
                    <a:pt x="18" y="107"/>
                  </a:cubicBezTo>
                  <a:cubicBezTo>
                    <a:pt x="16" y="107"/>
                    <a:pt x="14" y="109"/>
                    <a:pt x="13" y="110"/>
                  </a:cubicBezTo>
                  <a:cubicBezTo>
                    <a:pt x="12" y="112"/>
                    <a:pt x="14" y="115"/>
                    <a:pt x="13" y="116"/>
                  </a:cubicBezTo>
                  <a:cubicBezTo>
                    <a:pt x="12" y="118"/>
                    <a:pt x="8" y="118"/>
                    <a:pt x="6" y="120"/>
                  </a:cubicBezTo>
                  <a:cubicBezTo>
                    <a:pt x="4" y="122"/>
                    <a:pt x="0" y="129"/>
                    <a:pt x="1" y="132"/>
                  </a:cubicBezTo>
                  <a:cubicBezTo>
                    <a:pt x="2" y="136"/>
                    <a:pt x="10" y="139"/>
                    <a:pt x="12" y="142"/>
                  </a:cubicBezTo>
                  <a:cubicBezTo>
                    <a:pt x="15" y="145"/>
                    <a:pt x="18" y="154"/>
                    <a:pt x="19" y="159"/>
                  </a:cubicBezTo>
                  <a:cubicBezTo>
                    <a:pt x="20" y="163"/>
                    <a:pt x="21" y="173"/>
                    <a:pt x="21" y="173"/>
                  </a:cubicBezTo>
                  <a:cubicBezTo>
                    <a:pt x="21" y="173"/>
                    <a:pt x="22" y="176"/>
                    <a:pt x="23" y="176"/>
                  </a:cubicBezTo>
                  <a:cubicBezTo>
                    <a:pt x="27" y="179"/>
                    <a:pt x="36" y="178"/>
                    <a:pt x="40" y="180"/>
                  </a:cubicBezTo>
                  <a:cubicBezTo>
                    <a:pt x="42" y="182"/>
                    <a:pt x="44" y="189"/>
                    <a:pt x="47" y="190"/>
                  </a:cubicBezTo>
                  <a:cubicBezTo>
                    <a:pt x="48" y="190"/>
                    <a:pt x="51" y="187"/>
                    <a:pt x="52" y="187"/>
                  </a:cubicBezTo>
                  <a:cubicBezTo>
                    <a:pt x="56" y="187"/>
                    <a:pt x="65" y="188"/>
                    <a:pt x="69" y="191"/>
                  </a:cubicBezTo>
                  <a:cubicBezTo>
                    <a:pt x="69" y="191"/>
                    <a:pt x="71" y="192"/>
                    <a:pt x="71" y="193"/>
                  </a:cubicBezTo>
                  <a:cubicBezTo>
                    <a:pt x="71" y="195"/>
                    <a:pt x="67" y="199"/>
                    <a:pt x="68" y="201"/>
                  </a:cubicBezTo>
                  <a:cubicBezTo>
                    <a:pt x="70" y="205"/>
                    <a:pt x="80" y="208"/>
                    <a:pt x="84" y="206"/>
                  </a:cubicBezTo>
                  <a:cubicBezTo>
                    <a:pt x="84" y="205"/>
                    <a:pt x="84" y="203"/>
                    <a:pt x="84" y="202"/>
                  </a:cubicBezTo>
                  <a:cubicBezTo>
                    <a:pt x="85" y="201"/>
                    <a:pt x="86" y="199"/>
                    <a:pt x="87" y="199"/>
                  </a:cubicBezTo>
                  <a:cubicBezTo>
                    <a:pt x="90" y="199"/>
                    <a:pt x="97" y="203"/>
                    <a:pt x="99" y="206"/>
                  </a:cubicBezTo>
                  <a:cubicBezTo>
                    <a:pt x="100" y="208"/>
                    <a:pt x="100" y="212"/>
                    <a:pt x="100" y="214"/>
                  </a:cubicBezTo>
                  <a:cubicBezTo>
                    <a:pt x="99" y="215"/>
                    <a:pt x="97" y="217"/>
                    <a:pt x="96" y="218"/>
                  </a:cubicBezTo>
                  <a:cubicBezTo>
                    <a:pt x="95" y="218"/>
                    <a:pt x="93" y="217"/>
                    <a:pt x="92" y="217"/>
                  </a:cubicBezTo>
                  <a:cubicBezTo>
                    <a:pt x="91" y="218"/>
                    <a:pt x="89" y="219"/>
                    <a:pt x="89" y="220"/>
                  </a:cubicBezTo>
                  <a:cubicBezTo>
                    <a:pt x="86" y="224"/>
                    <a:pt x="83" y="233"/>
                    <a:pt x="84" y="237"/>
                  </a:cubicBezTo>
                  <a:cubicBezTo>
                    <a:pt x="84" y="238"/>
                    <a:pt x="86" y="240"/>
                    <a:pt x="87" y="241"/>
                  </a:cubicBezTo>
                  <a:cubicBezTo>
                    <a:pt x="87" y="242"/>
                    <a:pt x="88" y="243"/>
                    <a:pt x="88" y="244"/>
                  </a:cubicBezTo>
                  <a:cubicBezTo>
                    <a:pt x="88" y="244"/>
                    <a:pt x="88" y="246"/>
                    <a:pt x="87" y="246"/>
                  </a:cubicBezTo>
                  <a:cubicBezTo>
                    <a:pt x="84" y="248"/>
                    <a:pt x="77" y="243"/>
                    <a:pt x="75" y="245"/>
                  </a:cubicBezTo>
                  <a:cubicBezTo>
                    <a:pt x="73" y="246"/>
                    <a:pt x="74" y="251"/>
                    <a:pt x="73" y="253"/>
                  </a:cubicBezTo>
                  <a:cubicBezTo>
                    <a:pt x="72" y="254"/>
                    <a:pt x="69" y="255"/>
                    <a:pt x="68" y="255"/>
                  </a:cubicBezTo>
                  <a:cubicBezTo>
                    <a:pt x="64" y="255"/>
                    <a:pt x="57" y="254"/>
                    <a:pt x="53" y="252"/>
                  </a:cubicBezTo>
                  <a:cubicBezTo>
                    <a:pt x="52" y="251"/>
                    <a:pt x="49" y="249"/>
                    <a:pt x="49" y="247"/>
                  </a:cubicBezTo>
                  <a:cubicBezTo>
                    <a:pt x="49" y="246"/>
                    <a:pt x="50" y="243"/>
                    <a:pt x="50" y="242"/>
                  </a:cubicBezTo>
                  <a:cubicBezTo>
                    <a:pt x="50" y="241"/>
                    <a:pt x="50" y="238"/>
                    <a:pt x="49" y="237"/>
                  </a:cubicBezTo>
                  <a:cubicBezTo>
                    <a:pt x="48" y="236"/>
                    <a:pt x="45" y="236"/>
                    <a:pt x="44" y="235"/>
                  </a:cubicBezTo>
                  <a:cubicBezTo>
                    <a:pt x="43" y="234"/>
                    <a:pt x="43" y="231"/>
                    <a:pt x="42" y="230"/>
                  </a:cubicBezTo>
                  <a:cubicBezTo>
                    <a:pt x="41" y="229"/>
                    <a:pt x="39" y="229"/>
                    <a:pt x="38" y="229"/>
                  </a:cubicBezTo>
                  <a:cubicBezTo>
                    <a:pt x="37" y="229"/>
                    <a:pt x="34" y="230"/>
                    <a:pt x="33" y="231"/>
                  </a:cubicBezTo>
                  <a:cubicBezTo>
                    <a:pt x="32" y="233"/>
                    <a:pt x="35" y="237"/>
                    <a:pt x="34" y="238"/>
                  </a:cubicBezTo>
                  <a:cubicBezTo>
                    <a:pt x="34" y="239"/>
                    <a:pt x="33" y="240"/>
                    <a:pt x="32" y="240"/>
                  </a:cubicBezTo>
                  <a:cubicBezTo>
                    <a:pt x="31" y="240"/>
                    <a:pt x="30" y="238"/>
                    <a:pt x="29" y="238"/>
                  </a:cubicBezTo>
                  <a:cubicBezTo>
                    <a:pt x="28" y="238"/>
                    <a:pt x="26" y="239"/>
                    <a:pt x="26" y="239"/>
                  </a:cubicBezTo>
                  <a:cubicBezTo>
                    <a:pt x="24" y="241"/>
                    <a:pt x="23" y="248"/>
                    <a:pt x="21" y="250"/>
                  </a:cubicBezTo>
                  <a:cubicBezTo>
                    <a:pt x="20" y="251"/>
                    <a:pt x="16" y="251"/>
                    <a:pt x="15" y="253"/>
                  </a:cubicBezTo>
                  <a:cubicBezTo>
                    <a:pt x="14" y="254"/>
                    <a:pt x="14" y="258"/>
                    <a:pt x="14" y="259"/>
                  </a:cubicBezTo>
                  <a:cubicBezTo>
                    <a:pt x="14" y="260"/>
                    <a:pt x="16" y="262"/>
                    <a:pt x="17" y="263"/>
                  </a:cubicBezTo>
                  <a:cubicBezTo>
                    <a:pt x="19" y="264"/>
                    <a:pt x="24" y="262"/>
                    <a:pt x="26" y="263"/>
                  </a:cubicBezTo>
                  <a:cubicBezTo>
                    <a:pt x="27" y="264"/>
                    <a:pt x="26" y="267"/>
                    <a:pt x="28" y="268"/>
                  </a:cubicBezTo>
                  <a:cubicBezTo>
                    <a:pt x="28" y="269"/>
                    <a:pt x="31" y="268"/>
                    <a:pt x="32" y="268"/>
                  </a:cubicBezTo>
                  <a:cubicBezTo>
                    <a:pt x="34" y="269"/>
                    <a:pt x="36" y="271"/>
                    <a:pt x="36" y="273"/>
                  </a:cubicBezTo>
                  <a:cubicBezTo>
                    <a:pt x="37" y="274"/>
                    <a:pt x="38" y="277"/>
                    <a:pt x="37" y="278"/>
                  </a:cubicBezTo>
                  <a:cubicBezTo>
                    <a:pt x="37" y="279"/>
                    <a:pt x="35" y="279"/>
                    <a:pt x="34" y="280"/>
                  </a:cubicBezTo>
                  <a:cubicBezTo>
                    <a:pt x="33" y="281"/>
                    <a:pt x="33" y="284"/>
                    <a:pt x="33" y="285"/>
                  </a:cubicBezTo>
                  <a:cubicBezTo>
                    <a:pt x="34" y="291"/>
                    <a:pt x="42" y="307"/>
                    <a:pt x="42" y="307"/>
                  </a:cubicBezTo>
                  <a:cubicBezTo>
                    <a:pt x="42" y="307"/>
                    <a:pt x="46" y="313"/>
                    <a:pt x="48" y="314"/>
                  </a:cubicBezTo>
                  <a:cubicBezTo>
                    <a:pt x="49" y="315"/>
                    <a:pt x="53" y="315"/>
                    <a:pt x="55" y="315"/>
                  </a:cubicBezTo>
                  <a:cubicBezTo>
                    <a:pt x="55" y="316"/>
                    <a:pt x="57" y="317"/>
                    <a:pt x="57" y="318"/>
                  </a:cubicBezTo>
                  <a:cubicBezTo>
                    <a:pt x="58" y="320"/>
                    <a:pt x="57" y="325"/>
                    <a:pt x="58" y="327"/>
                  </a:cubicBezTo>
                  <a:cubicBezTo>
                    <a:pt x="58" y="328"/>
                    <a:pt x="60" y="329"/>
                    <a:pt x="61" y="330"/>
                  </a:cubicBezTo>
                  <a:cubicBezTo>
                    <a:pt x="63" y="330"/>
                    <a:pt x="68" y="327"/>
                    <a:pt x="70" y="328"/>
                  </a:cubicBezTo>
                  <a:cubicBezTo>
                    <a:pt x="71" y="328"/>
                    <a:pt x="73" y="329"/>
                    <a:pt x="74" y="329"/>
                  </a:cubicBezTo>
                  <a:cubicBezTo>
                    <a:pt x="76" y="330"/>
                    <a:pt x="79" y="329"/>
                    <a:pt x="81" y="328"/>
                  </a:cubicBezTo>
                  <a:cubicBezTo>
                    <a:pt x="83" y="327"/>
                    <a:pt x="87" y="323"/>
                    <a:pt x="89" y="320"/>
                  </a:cubicBezTo>
                  <a:cubicBezTo>
                    <a:pt x="90" y="319"/>
                    <a:pt x="91" y="315"/>
                    <a:pt x="92" y="314"/>
                  </a:cubicBezTo>
                  <a:cubicBezTo>
                    <a:pt x="93" y="313"/>
                    <a:pt x="97" y="312"/>
                    <a:pt x="98" y="312"/>
                  </a:cubicBezTo>
                  <a:cubicBezTo>
                    <a:pt x="100" y="312"/>
                    <a:pt x="103" y="313"/>
                    <a:pt x="104" y="312"/>
                  </a:cubicBezTo>
                  <a:cubicBezTo>
                    <a:pt x="107" y="311"/>
                    <a:pt x="112" y="305"/>
                    <a:pt x="114" y="302"/>
                  </a:cubicBezTo>
                  <a:cubicBezTo>
                    <a:pt x="115" y="299"/>
                    <a:pt x="115" y="294"/>
                    <a:pt x="117" y="292"/>
                  </a:cubicBezTo>
                  <a:cubicBezTo>
                    <a:pt x="118" y="291"/>
                    <a:pt x="122" y="291"/>
                    <a:pt x="123" y="290"/>
                  </a:cubicBezTo>
                  <a:cubicBezTo>
                    <a:pt x="126" y="287"/>
                    <a:pt x="126" y="277"/>
                    <a:pt x="130" y="275"/>
                  </a:cubicBezTo>
                  <a:cubicBezTo>
                    <a:pt x="131" y="274"/>
                    <a:pt x="134" y="277"/>
                    <a:pt x="136" y="277"/>
                  </a:cubicBezTo>
                  <a:cubicBezTo>
                    <a:pt x="138" y="276"/>
                    <a:pt x="141" y="272"/>
                    <a:pt x="143" y="272"/>
                  </a:cubicBezTo>
                  <a:cubicBezTo>
                    <a:pt x="145" y="272"/>
                    <a:pt x="148" y="276"/>
                    <a:pt x="150" y="276"/>
                  </a:cubicBezTo>
                  <a:cubicBezTo>
                    <a:pt x="153" y="277"/>
                    <a:pt x="157" y="274"/>
                    <a:pt x="160" y="274"/>
                  </a:cubicBezTo>
                  <a:cubicBezTo>
                    <a:pt x="162" y="274"/>
                    <a:pt x="165" y="277"/>
                    <a:pt x="166" y="278"/>
                  </a:cubicBezTo>
                  <a:cubicBezTo>
                    <a:pt x="168" y="279"/>
                    <a:pt x="172" y="280"/>
                    <a:pt x="174" y="279"/>
                  </a:cubicBezTo>
                  <a:cubicBezTo>
                    <a:pt x="176" y="279"/>
                    <a:pt x="180" y="275"/>
                    <a:pt x="183" y="276"/>
                  </a:cubicBezTo>
                  <a:cubicBezTo>
                    <a:pt x="184" y="276"/>
                    <a:pt x="185" y="279"/>
                    <a:pt x="185" y="280"/>
                  </a:cubicBezTo>
                  <a:cubicBezTo>
                    <a:pt x="185" y="281"/>
                    <a:pt x="184" y="283"/>
                    <a:pt x="184" y="284"/>
                  </a:cubicBezTo>
                  <a:cubicBezTo>
                    <a:pt x="185" y="285"/>
                    <a:pt x="187" y="287"/>
                    <a:pt x="189" y="287"/>
                  </a:cubicBezTo>
                  <a:cubicBezTo>
                    <a:pt x="191" y="288"/>
                    <a:pt x="195" y="286"/>
                    <a:pt x="197" y="287"/>
                  </a:cubicBezTo>
                  <a:cubicBezTo>
                    <a:pt x="198" y="288"/>
                    <a:pt x="198" y="292"/>
                    <a:pt x="199" y="293"/>
                  </a:cubicBezTo>
                  <a:cubicBezTo>
                    <a:pt x="202" y="295"/>
                    <a:pt x="211" y="295"/>
                    <a:pt x="213" y="298"/>
                  </a:cubicBezTo>
                  <a:cubicBezTo>
                    <a:pt x="214" y="299"/>
                    <a:pt x="214" y="302"/>
                    <a:pt x="214" y="303"/>
                  </a:cubicBezTo>
                  <a:cubicBezTo>
                    <a:pt x="213" y="305"/>
                    <a:pt x="208" y="305"/>
                    <a:pt x="207" y="306"/>
                  </a:cubicBezTo>
                  <a:cubicBezTo>
                    <a:pt x="206" y="307"/>
                    <a:pt x="204" y="308"/>
                    <a:pt x="204" y="309"/>
                  </a:cubicBezTo>
                  <a:cubicBezTo>
                    <a:pt x="205" y="313"/>
                    <a:pt x="218" y="319"/>
                    <a:pt x="218" y="319"/>
                  </a:cubicBezTo>
                  <a:cubicBezTo>
                    <a:pt x="218" y="319"/>
                    <a:pt x="217" y="311"/>
                    <a:pt x="217" y="309"/>
                  </a:cubicBezTo>
                  <a:cubicBezTo>
                    <a:pt x="218" y="304"/>
                    <a:pt x="221" y="296"/>
                    <a:pt x="224" y="292"/>
                  </a:cubicBezTo>
                  <a:cubicBezTo>
                    <a:pt x="227" y="288"/>
                    <a:pt x="237" y="280"/>
                    <a:pt x="242" y="277"/>
                  </a:cubicBezTo>
                  <a:cubicBezTo>
                    <a:pt x="244" y="275"/>
                    <a:pt x="251" y="274"/>
                    <a:pt x="252" y="272"/>
                  </a:cubicBezTo>
                  <a:cubicBezTo>
                    <a:pt x="253" y="271"/>
                    <a:pt x="253" y="268"/>
                    <a:pt x="253" y="266"/>
                  </a:cubicBezTo>
                  <a:cubicBezTo>
                    <a:pt x="253" y="265"/>
                    <a:pt x="252" y="261"/>
                    <a:pt x="252" y="260"/>
                  </a:cubicBezTo>
                  <a:cubicBezTo>
                    <a:pt x="252" y="258"/>
                    <a:pt x="252" y="253"/>
                    <a:pt x="253" y="251"/>
                  </a:cubicBezTo>
                  <a:cubicBezTo>
                    <a:pt x="255" y="246"/>
                    <a:pt x="264" y="240"/>
                    <a:pt x="267" y="236"/>
                  </a:cubicBezTo>
                  <a:cubicBezTo>
                    <a:pt x="267" y="236"/>
                    <a:pt x="269" y="234"/>
                    <a:pt x="269" y="233"/>
                  </a:cubicBezTo>
                  <a:cubicBezTo>
                    <a:pt x="270" y="230"/>
                    <a:pt x="266" y="223"/>
                    <a:pt x="267" y="220"/>
                  </a:cubicBezTo>
                  <a:cubicBezTo>
                    <a:pt x="268" y="216"/>
                    <a:pt x="276" y="211"/>
                    <a:pt x="277" y="207"/>
                  </a:cubicBezTo>
                  <a:cubicBezTo>
                    <a:pt x="278" y="205"/>
                    <a:pt x="278" y="201"/>
                    <a:pt x="278" y="199"/>
                  </a:cubicBezTo>
                  <a:cubicBezTo>
                    <a:pt x="279" y="197"/>
                    <a:pt x="283" y="194"/>
                    <a:pt x="283" y="192"/>
                  </a:cubicBezTo>
                  <a:cubicBezTo>
                    <a:pt x="284" y="191"/>
                    <a:pt x="283" y="188"/>
                    <a:pt x="282" y="187"/>
                  </a:cubicBezTo>
                  <a:cubicBezTo>
                    <a:pt x="280" y="185"/>
                    <a:pt x="275" y="186"/>
                    <a:pt x="273" y="184"/>
                  </a:cubicBezTo>
                  <a:cubicBezTo>
                    <a:pt x="271" y="183"/>
                    <a:pt x="271" y="175"/>
                    <a:pt x="269" y="175"/>
                  </a:cubicBezTo>
                  <a:cubicBezTo>
                    <a:pt x="268" y="175"/>
                    <a:pt x="268" y="178"/>
                    <a:pt x="267" y="178"/>
                  </a:cubicBezTo>
                  <a:cubicBezTo>
                    <a:pt x="266" y="178"/>
                    <a:pt x="265" y="178"/>
                    <a:pt x="264" y="177"/>
                  </a:cubicBezTo>
                  <a:cubicBezTo>
                    <a:pt x="263" y="176"/>
                    <a:pt x="263" y="173"/>
                    <a:pt x="263" y="172"/>
                  </a:cubicBezTo>
                  <a:cubicBezTo>
                    <a:pt x="264" y="171"/>
                    <a:pt x="266" y="170"/>
                    <a:pt x="267" y="171"/>
                  </a:cubicBezTo>
                  <a:cubicBezTo>
                    <a:pt x="268" y="171"/>
                    <a:pt x="269" y="174"/>
                    <a:pt x="270" y="174"/>
                  </a:cubicBezTo>
                  <a:cubicBezTo>
                    <a:pt x="271" y="173"/>
                    <a:pt x="268" y="170"/>
                    <a:pt x="268" y="169"/>
                  </a:cubicBezTo>
                  <a:cubicBezTo>
                    <a:pt x="268" y="165"/>
                    <a:pt x="267" y="155"/>
                    <a:pt x="268" y="150"/>
                  </a:cubicBezTo>
                  <a:cubicBezTo>
                    <a:pt x="269" y="147"/>
                    <a:pt x="275" y="142"/>
                    <a:pt x="276" y="139"/>
                  </a:cubicBezTo>
                  <a:cubicBezTo>
                    <a:pt x="278" y="135"/>
                    <a:pt x="277" y="126"/>
                    <a:pt x="279" y="123"/>
                  </a:cubicBezTo>
                  <a:cubicBezTo>
                    <a:pt x="280" y="120"/>
                    <a:pt x="285" y="116"/>
                    <a:pt x="286" y="113"/>
                  </a:cubicBezTo>
                  <a:cubicBezTo>
                    <a:pt x="287" y="110"/>
                    <a:pt x="288" y="103"/>
                    <a:pt x="287" y="100"/>
                  </a:cubicBezTo>
                  <a:cubicBezTo>
                    <a:pt x="287" y="98"/>
                    <a:pt x="285" y="94"/>
                    <a:pt x="284" y="92"/>
                  </a:cubicBezTo>
                  <a:cubicBezTo>
                    <a:pt x="283" y="89"/>
                    <a:pt x="282" y="85"/>
                    <a:pt x="282" y="83"/>
                  </a:cubicBezTo>
                  <a:cubicBezTo>
                    <a:pt x="283" y="80"/>
                    <a:pt x="286" y="75"/>
                    <a:pt x="286" y="72"/>
                  </a:cubicBezTo>
                  <a:cubicBezTo>
                    <a:pt x="286" y="70"/>
                    <a:pt x="286" y="66"/>
                    <a:pt x="285" y="64"/>
                  </a:cubicBezTo>
                  <a:cubicBezTo>
                    <a:pt x="283" y="62"/>
                    <a:pt x="278" y="60"/>
                    <a:pt x="277" y="58"/>
                  </a:cubicBezTo>
                  <a:cubicBezTo>
                    <a:pt x="275" y="54"/>
                    <a:pt x="275" y="45"/>
                    <a:pt x="275" y="41"/>
                  </a:cubicBezTo>
                  <a:cubicBezTo>
                    <a:pt x="276" y="38"/>
                    <a:pt x="280" y="28"/>
                    <a:pt x="280" y="28"/>
                  </a:cubicBezTo>
                  <a:cubicBezTo>
                    <a:pt x="280" y="28"/>
                    <a:pt x="270" y="34"/>
                    <a:pt x="267" y="35"/>
                  </a:cubicBezTo>
                  <a:cubicBezTo>
                    <a:pt x="263" y="35"/>
                    <a:pt x="253" y="34"/>
                    <a:pt x="250" y="31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56">
              <a:extLst>
                <a:ext uri="{FF2B5EF4-FFF2-40B4-BE49-F238E27FC236}">
                  <a16:creationId xmlns:a16="http://schemas.microsoft.com/office/drawing/2014/main" xmlns="" id="{1E5F078C-2CD6-436E-94E1-D98479919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6950" y="3221038"/>
              <a:ext cx="22225" cy="1905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6" y="6"/>
                </a:cxn>
                <a:cxn ang="0">
                  <a:pos x="3" y="3"/>
                </a:cxn>
                <a:cxn ang="0">
                  <a:pos x="0" y="6"/>
                </a:cxn>
                <a:cxn ang="0">
                  <a:pos x="3" y="11"/>
                </a:cxn>
                <a:cxn ang="0">
                  <a:pos x="8" y="11"/>
                </a:cxn>
                <a:cxn ang="0">
                  <a:pos x="12" y="9"/>
                </a:cxn>
                <a:cxn ang="0">
                  <a:pos x="10" y="7"/>
                </a:cxn>
                <a:cxn ang="0">
                  <a:pos x="12" y="3"/>
                </a:cxn>
                <a:cxn ang="0">
                  <a:pos x="9" y="0"/>
                </a:cxn>
              </a:cxnLst>
              <a:rect l="0" t="0" r="r" b="b"/>
              <a:pathLst>
                <a:path w="13" h="11">
                  <a:moveTo>
                    <a:pt x="9" y="0"/>
                  </a:moveTo>
                  <a:cubicBezTo>
                    <a:pt x="7" y="1"/>
                    <a:pt x="8" y="5"/>
                    <a:pt x="6" y="6"/>
                  </a:cubicBezTo>
                  <a:cubicBezTo>
                    <a:pt x="5" y="6"/>
                    <a:pt x="4" y="3"/>
                    <a:pt x="3" y="3"/>
                  </a:cubicBezTo>
                  <a:cubicBezTo>
                    <a:pt x="2" y="3"/>
                    <a:pt x="0" y="5"/>
                    <a:pt x="0" y="6"/>
                  </a:cubicBezTo>
                  <a:cubicBezTo>
                    <a:pt x="0" y="8"/>
                    <a:pt x="2" y="10"/>
                    <a:pt x="3" y="11"/>
                  </a:cubicBezTo>
                  <a:cubicBezTo>
                    <a:pt x="4" y="11"/>
                    <a:pt x="7" y="11"/>
                    <a:pt x="8" y="11"/>
                  </a:cubicBezTo>
                  <a:cubicBezTo>
                    <a:pt x="9" y="10"/>
                    <a:pt x="11" y="10"/>
                    <a:pt x="12" y="9"/>
                  </a:cubicBezTo>
                  <a:cubicBezTo>
                    <a:pt x="12" y="8"/>
                    <a:pt x="10" y="7"/>
                    <a:pt x="10" y="7"/>
                  </a:cubicBezTo>
                  <a:cubicBezTo>
                    <a:pt x="10" y="5"/>
                    <a:pt x="13" y="4"/>
                    <a:pt x="12" y="3"/>
                  </a:cubicBezTo>
                  <a:cubicBezTo>
                    <a:pt x="12" y="2"/>
                    <a:pt x="10" y="0"/>
                    <a:pt x="9" y="0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257">
              <a:extLst>
                <a:ext uri="{FF2B5EF4-FFF2-40B4-BE49-F238E27FC236}">
                  <a16:creationId xmlns:a16="http://schemas.microsoft.com/office/drawing/2014/main" xmlns="" id="{D972B007-9F04-4752-83B8-F328AF4B5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7700" y="3062288"/>
              <a:ext cx="336550" cy="444500"/>
            </a:xfrm>
            <a:custGeom>
              <a:avLst/>
              <a:gdLst/>
              <a:ahLst/>
              <a:cxnLst>
                <a:cxn ang="0">
                  <a:pos x="110" y="24"/>
                </a:cxn>
                <a:cxn ang="0">
                  <a:pos x="89" y="26"/>
                </a:cxn>
                <a:cxn ang="0">
                  <a:pos x="81" y="48"/>
                </a:cxn>
                <a:cxn ang="0">
                  <a:pos x="95" y="72"/>
                </a:cxn>
                <a:cxn ang="0">
                  <a:pos x="92" y="85"/>
                </a:cxn>
                <a:cxn ang="0">
                  <a:pos x="62" y="98"/>
                </a:cxn>
                <a:cxn ang="0">
                  <a:pos x="44" y="128"/>
                </a:cxn>
                <a:cxn ang="0">
                  <a:pos x="26" y="144"/>
                </a:cxn>
                <a:cxn ang="0">
                  <a:pos x="23" y="166"/>
                </a:cxn>
                <a:cxn ang="0">
                  <a:pos x="6" y="173"/>
                </a:cxn>
                <a:cxn ang="0">
                  <a:pos x="8" y="184"/>
                </a:cxn>
                <a:cxn ang="0">
                  <a:pos x="13" y="202"/>
                </a:cxn>
                <a:cxn ang="0">
                  <a:pos x="22" y="220"/>
                </a:cxn>
                <a:cxn ang="0">
                  <a:pos x="36" y="227"/>
                </a:cxn>
                <a:cxn ang="0">
                  <a:pos x="53" y="240"/>
                </a:cxn>
                <a:cxn ang="0">
                  <a:pos x="61" y="259"/>
                </a:cxn>
                <a:cxn ang="0">
                  <a:pos x="73" y="254"/>
                </a:cxn>
                <a:cxn ang="0">
                  <a:pos x="91" y="251"/>
                </a:cxn>
                <a:cxn ang="0">
                  <a:pos x="112" y="248"/>
                </a:cxn>
                <a:cxn ang="0">
                  <a:pos x="126" y="249"/>
                </a:cxn>
                <a:cxn ang="0">
                  <a:pos x="158" y="253"/>
                </a:cxn>
                <a:cxn ang="0">
                  <a:pos x="151" y="219"/>
                </a:cxn>
                <a:cxn ang="0">
                  <a:pos x="148" y="197"/>
                </a:cxn>
                <a:cxn ang="0">
                  <a:pos x="145" y="192"/>
                </a:cxn>
                <a:cxn ang="0">
                  <a:pos x="132" y="185"/>
                </a:cxn>
                <a:cxn ang="0">
                  <a:pos x="144" y="180"/>
                </a:cxn>
                <a:cxn ang="0">
                  <a:pos x="126" y="179"/>
                </a:cxn>
                <a:cxn ang="0">
                  <a:pos x="130" y="176"/>
                </a:cxn>
                <a:cxn ang="0">
                  <a:pos x="124" y="170"/>
                </a:cxn>
                <a:cxn ang="0">
                  <a:pos x="141" y="168"/>
                </a:cxn>
                <a:cxn ang="0">
                  <a:pos x="157" y="166"/>
                </a:cxn>
                <a:cxn ang="0">
                  <a:pos x="155" y="164"/>
                </a:cxn>
                <a:cxn ang="0">
                  <a:pos x="153" y="161"/>
                </a:cxn>
                <a:cxn ang="0">
                  <a:pos x="168" y="167"/>
                </a:cxn>
                <a:cxn ang="0">
                  <a:pos x="183" y="179"/>
                </a:cxn>
                <a:cxn ang="0">
                  <a:pos x="191" y="174"/>
                </a:cxn>
                <a:cxn ang="0">
                  <a:pos x="180" y="155"/>
                </a:cxn>
                <a:cxn ang="0">
                  <a:pos x="166" y="144"/>
                </a:cxn>
                <a:cxn ang="0">
                  <a:pos x="173" y="146"/>
                </a:cxn>
                <a:cxn ang="0">
                  <a:pos x="170" y="127"/>
                </a:cxn>
                <a:cxn ang="0">
                  <a:pos x="143" y="109"/>
                </a:cxn>
                <a:cxn ang="0">
                  <a:pos x="162" y="108"/>
                </a:cxn>
                <a:cxn ang="0">
                  <a:pos x="168" y="104"/>
                </a:cxn>
                <a:cxn ang="0">
                  <a:pos x="167" y="118"/>
                </a:cxn>
                <a:cxn ang="0">
                  <a:pos x="180" y="102"/>
                </a:cxn>
                <a:cxn ang="0">
                  <a:pos x="180" y="94"/>
                </a:cxn>
                <a:cxn ang="0">
                  <a:pos x="177" y="87"/>
                </a:cxn>
                <a:cxn ang="0">
                  <a:pos x="154" y="86"/>
                </a:cxn>
                <a:cxn ang="0">
                  <a:pos x="174" y="77"/>
                </a:cxn>
                <a:cxn ang="0">
                  <a:pos x="193" y="76"/>
                </a:cxn>
                <a:cxn ang="0">
                  <a:pos x="197" y="70"/>
                </a:cxn>
                <a:cxn ang="0">
                  <a:pos x="195" y="54"/>
                </a:cxn>
                <a:cxn ang="0">
                  <a:pos x="179" y="37"/>
                </a:cxn>
                <a:cxn ang="0">
                  <a:pos x="167" y="24"/>
                </a:cxn>
                <a:cxn ang="0">
                  <a:pos x="155" y="4"/>
                </a:cxn>
              </a:cxnLst>
              <a:rect l="0" t="0" r="r" b="b"/>
              <a:pathLst>
                <a:path w="198" h="262">
                  <a:moveTo>
                    <a:pt x="137" y="6"/>
                  </a:moveTo>
                  <a:cubicBezTo>
                    <a:pt x="136" y="8"/>
                    <a:pt x="137" y="15"/>
                    <a:pt x="135" y="17"/>
                  </a:cubicBezTo>
                  <a:cubicBezTo>
                    <a:pt x="131" y="22"/>
                    <a:pt x="116" y="26"/>
                    <a:pt x="110" y="24"/>
                  </a:cubicBezTo>
                  <a:cubicBezTo>
                    <a:pt x="108" y="23"/>
                    <a:pt x="106" y="17"/>
                    <a:pt x="104" y="15"/>
                  </a:cubicBezTo>
                  <a:cubicBezTo>
                    <a:pt x="102" y="14"/>
                    <a:pt x="95" y="13"/>
                    <a:pt x="93" y="14"/>
                  </a:cubicBezTo>
                  <a:cubicBezTo>
                    <a:pt x="90" y="16"/>
                    <a:pt x="91" y="24"/>
                    <a:pt x="89" y="26"/>
                  </a:cubicBezTo>
                  <a:cubicBezTo>
                    <a:pt x="86" y="28"/>
                    <a:pt x="76" y="24"/>
                    <a:pt x="74" y="27"/>
                  </a:cubicBezTo>
                  <a:cubicBezTo>
                    <a:pt x="72" y="30"/>
                    <a:pt x="75" y="37"/>
                    <a:pt x="76" y="40"/>
                  </a:cubicBezTo>
                  <a:cubicBezTo>
                    <a:pt x="77" y="42"/>
                    <a:pt x="79" y="47"/>
                    <a:pt x="81" y="48"/>
                  </a:cubicBezTo>
                  <a:cubicBezTo>
                    <a:pt x="83" y="50"/>
                    <a:pt x="90" y="52"/>
                    <a:pt x="92" y="54"/>
                  </a:cubicBezTo>
                  <a:cubicBezTo>
                    <a:pt x="93" y="57"/>
                    <a:pt x="91" y="63"/>
                    <a:pt x="92" y="67"/>
                  </a:cubicBezTo>
                  <a:cubicBezTo>
                    <a:pt x="92" y="68"/>
                    <a:pt x="93" y="71"/>
                    <a:pt x="95" y="72"/>
                  </a:cubicBezTo>
                  <a:cubicBezTo>
                    <a:pt x="96" y="73"/>
                    <a:pt x="102" y="73"/>
                    <a:pt x="102" y="75"/>
                  </a:cubicBezTo>
                  <a:cubicBezTo>
                    <a:pt x="103" y="76"/>
                    <a:pt x="102" y="79"/>
                    <a:pt x="101" y="80"/>
                  </a:cubicBezTo>
                  <a:cubicBezTo>
                    <a:pt x="99" y="82"/>
                    <a:pt x="94" y="83"/>
                    <a:pt x="92" y="85"/>
                  </a:cubicBezTo>
                  <a:cubicBezTo>
                    <a:pt x="90" y="87"/>
                    <a:pt x="87" y="92"/>
                    <a:pt x="85" y="94"/>
                  </a:cubicBezTo>
                  <a:cubicBezTo>
                    <a:pt x="83" y="95"/>
                    <a:pt x="79" y="96"/>
                    <a:pt x="77" y="97"/>
                  </a:cubicBezTo>
                  <a:cubicBezTo>
                    <a:pt x="74" y="98"/>
                    <a:pt x="65" y="95"/>
                    <a:pt x="62" y="98"/>
                  </a:cubicBezTo>
                  <a:cubicBezTo>
                    <a:pt x="58" y="100"/>
                    <a:pt x="58" y="110"/>
                    <a:pt x="55" y="114"/>
                  </a:cubicBezTo>
                  <a:cubicBezTo>
                    <a:pt x="54" y="115"/>
                    <a:pt x="50" y="117"/>
                    <a:pt x="48" y="118"/>
                  </a:cubicBezTo>
                  <a:cubicBezTo>
                    <a:pt x="47" y="120"/>
                    <a:pt x="46" y="126"/>
                    <a:pt x="44" y="128"/>
                  </a:cubicBezTo>
                  <a:cubicBezTo>
                    <a:pt x="42" y="129"/>
                    <a:pt x="35" y="130"/>
                    <a:pt x="35" y="130"/>
                  </a:cubicBezTo>
                  <a:cubicBezTo>
                    <a:pt x="35" y="130"/>
                    <a:pt x="33" y="141"/>
                    <a:pt x="31" y="143"/>
                  </a:cubicBezTo>
                  <a:cubicBezTo>
                    <a:pt x="30" y="144"/>
                    <a:pt x="27" y="143"/>
                    <a:pt x="26" y="144"/>
                  </a:cubicBezTo>
                  <a:cubicBezTo>
                    <a:pt x="23" y="147"/>
                    <a:pt x="22" y="156"/>
                    <a:pt x="22" y="160"/>
                  </a:cubicBezTo>
                  <a:cubicBezTo>
                    <a:pt x="22" y="161"/>
                    <a:pt x="25" y="162"/>
                    <a:pt x="25" y="163"/>
                  </a:cubicBezTo>
                  <a:cubicBezTo>
                    <a:pt x="25" y="164"/>
                    <a:pt x="24" y="165"/>
                    <a:pt x="23" y="166"/>
                  </a:cubicBezTo>
                  <a:cubicBezTo>
                    <a:pt x="22" y="167"/>
                    <a:pt x="18" y="169"/>
                    <a:pt x="17" y="169"/>
                  </a:cubicBezTo>
                  <a:cubicBezTo>
                    <a:pt x="15" y="170"/>
                    <a:pt x="12" y="169"/>
                    <a:pt x="11" y="170"/>
                  </a:cubicBezTo>
                  <a:cubicBezTo>
                    <a:pt x="9" y="170"/>
                    <a:pt x="7" y="172"/>
                    <a:pt x="6" y="173"/>
                  </a:cubicBezTo>
                  <a:cubicBezTo>
                    <a:pt x="5" y="175"/>
                    <a:pt x="2" y="180"/>
                    <a:pt x="3" y="182"/>
                  </a:cubicBezTo>
                  <a:cubicBezTo>
                    <a:pt x="4" y="182"/>
                    <a:pt x="6" y="182"/>
                    <a:pt x="7" y="182"/>
                  </a:cubicBezTo>
                  <a:cubicBezTo>
                    <a:pt x="7" y="182"/>
                    <a:pt x="8" y="183"/>
                    <a:pt x="8" y="184"/>
                  </a:cubicBezTo>
                  <a:cubicBezTo>
                    <a:pt x="8" y="187"/>
                    <a:pt x="0" y="191"/>
                    <a:pt x="1" y="194"/>
                  </a:cubicBezTo>
                  <a:cubicBezTo>
                    <a:pt x="2" y="197"/>
                    <a:pt x="9" y="197"/>
                    <a:pt x="11" y="199"/>
                  </a:cubicBezTo>
                  <a:cubicBezTo>
                    <a:pt x="12" y="199"/>
                    <a:pt x="13" y="201"/>
                    <a:pt x="13" y="202"/>
                  </a:cubicBezTo>
                  <a:cubicBezTo>
                    <a:pt x="12" y="205"/>
                    <a:pt x="5" y="205"/>
                    <a:pt x="5" y="208"/>
                  </a:cubicBezTo>
                  <a:cubicBezTo>
                    <a:pt x="5" y="212"/>
                    <a:pt x="17" y="214"/>
                    <a:pt x="20" y="217"/>
                  </a:cubicBezTo>
                  <a:cubicBezTo>
                    <a:pt x="21" y="218"/>
                    <a:pt x="22" y="220"/>
                    <a:pt x="22" y="220"/>
                  </a:cubicBezTo>
                  <a:cubicBezTo>
                    <a:pt x="22" y="222"/>
                    <a:pt x="19" y="225"/>
                    <a:pt x="19" y="225"/>
                  </a:cubicBezTo>
                  <a:cubicBezTo>
                    <a:pt x="19" y="225"/>
                    <a:pt x="23" y="228"/>
                    <a:pt x="25" y="229"/>
                  </a:cubicBezTo>
                  <a:cubicBezTo>
                    <a:pt x="27" y="229"/>
                    <a:pt x="33" y="226"/>
                    <a:pt x="36" y="227"/>
                  </a:cubicBezTo>
                  <a:cubicBezTo>
                    <a:pt x="37" y="227"/>
                    <a:pt x="39" y="230"/>
                    <a:pt x="40" y="231"/>
                  </a:cubicBezTo>
                  <a:cubicBezTo>
                    <a:pt x="42" y="234"/>
                    <a:pt x="43" y="241"/>
                    <a:pt x="46" y="242"/>
                  </a:cubicBezTo>
                  <a:cubicBezTo>
                    <a:pt x="48" y="243"/>
                    <a:pt x="51" y="240"/>
                    <a:pt x="53" y="240"/>
                  </a:cubicBezTo>
                  <a:cubicBezTo>
                    <a:pt x="53" y="240"/>
                    <a:pt x="54" y="241"/>
                    <a:pt x="55" y="242"/>
                  </a:cubicBezTo>
                  <a:cubicBezTo>
                    <a:pt x="56" y="245"/>
                    <a:pt x="53" y="252"/>
                    <a:pt x="54" y="255"/>
                  </a:cubicBezTo>
                  <a:cubicBezTo>
                    <a:pt x="55" y="256"/>
                    <a:pt x="59" y="258"/>
                    <a:pt x="61" y="259"/>
                  </a:cubicBezTo>
                  <a:cubicBezTo>
                    <a:pt x="62" y="260"/>
                    <a:pt x="66" y="262"/>
                    <a:pt x="67" y="262"/>
                  </a:cubicBezTo>
                  <a:cubicBezTo>
                    <a:pt x="68" y="262"/>
                    <a:pt x="70" y="261"/>
                    <a:pt x="70" y="260"/>
                  </a:cubicBezTo>
                  <a:cubicBezTo>
                    <a:pt x="72" y="259"/>
                    <a:pt x="73" y="256"/>
                    <a:pt x="73" y="254"/>
                  </a:cubicBezTo>
                  <a:cubicBezTo>
                    <a:pt x="75" y="250"/>
                    <a:pt x="74" y="242"/>
                    <a:pt x="77" y="239"/>
                  </a:cubicBezTo>
                  <a:cubicBezTo>
                    <a:pt x="78" y="238"/>
                    <a:pt x="80" y="238"/>
                    <a:pt x="81" y="238"/>
                  </a:cubicBezTo>
                  <a:cubicBezTo>
                    <a:pt x="85" y="240"/>
                    <a:pt x="88" y="249"/>
                    <a:pt x="91" y="251"/>
                  </a:cubicBezTo>
                  <a:cubicBezTo>
                    <a:pt x="93" y="253"/>
                    <a:pt x="98" y="254"/>
                    <a:pt x="101" y="254"/>
                  </a:cubicBezTo>
                  <a:cubicBezTo>
                    <a:pt x="103" y="254"/>
                    <a:pt x="108" y="254"/>
                    <a:pt x="110" y="252"/>
                  </a:cubicBezTo>
                  <a:cubicBezTo>
                    <a:pt x="111" y="252"/>
                    <a:pt x="111" y="249"/>
                    <a:pt x="112" y="248"/>
                  </a:cubicBezTo>
                  <a:cubicBezTo>
                    <a:pt x="113" y="248"/>
                    <a:pt x="117" y="249"/>
                    <a:pt x="118" y="248"/>
                  </a:cubicBezTo>
                  <a:cubicBezTo>
                    <a:pt x="119" y="248"/>
                    <a:pt x="121" y="246"/>
                    <a:pt x="123" y="246"/>
                  </a:cubicBezTo>
                  <a:cubicBezTo>
                    <a:pt x="124" y="246"/>
                    <a:pt x="126" y="248"/>
                    <a:pt x="126" y="249"/>
                  </a:cubicBezTo>
                  <a:cubicBezTo>
                    <a:pt x="127" y="251"/>
                    <a:pt x="127" y="255"/>
                    <a:pt x="128" y="256"/>
                  </a:cubicBezTo>
                  <a:cubicBezTo>
                    <a:pt x="131" y="259"/>
                    <a:pt x="141" y="260"/>
                    <a:pt x="145" y="260"/>
                  </a:cubicBezTo>
                  <a:cubicBezTo>
                    <a:pt x="148" y="259"/>
                    <a:pt x="155" y="255"/>
                    <a:pt x="158" y="253"/>
                  </a:cubicBezTo>
                  <a:cubicBezTo>
                    <a:pt x="160" y="251"/>
                    <a:pt x="163" y="248"/>
                    <a:pt x="164" y="245"/>
                  </a:cubicBezTo>
                  <a:cubicBezTo>
                    <a:pt x="165" y="243"/>
                    <a:pt x="164" y="239"/>
                    <a:pt x="163" y="237"/>
                  </a:cubicBezTo>
                  <a:cubicBezTo>
                    <a:pt x="161" y="232"/>
                    <a:pt x="153" y="224"/>
                    <a:pt x="151" y="219"/>
                  </a:cubicBezTo>
                  <a:cubicBezTo>
                    <a:pt x="149" y="216"/>
                    <a:pt x="144" y="209"/>
                    <a:pt x="146" y="205"/>
                  </a:cubicBezTo>
                  <a:cubicBezTo>
                    <a:pt x="146" y="204"/>
                    <a:pt x="149" y="204"/>
                    <a:pt x="150" y="203"/>
                  </a:cubicBezTo>
                  <a:cubicBezTo>
                    <a:pt x="150" y="201"/>
                    <a:pt x="149" y="198"/>
                    <a:pt x="148" y="197"/>
                  </a:cubicBezTo>
                  <a:cubicBezTo>
                    <a:pt x="147" y="197"/>
                    <a:pt x="145" y="197"/>
                    <a:pt x="144" y="196"/>
                  </a:cubicBezTo>
                  <a:cubicBezTo>
                    <a:pt x="144" y="196"/>
                    <a:pt x="143" y="194"/>
                    <a:pt x="143" y="193"/>
                  </a:cubicBezTo>
                  <a:cubicBezTo>
                    <a:pt x="143" y="193"/>
                    <a:pt x="145" y="192"/>
                    <a:pt x="145" y="192"/>
                  </a:cubicBezTo>
                  <a:cubicBezTo>
                    <a:pt x="144" y="190"/>
                    <a:pt x="139" y="192"/>
                    <a:pt x="137" y="190"/>
                  </a:cubicBezTo>
                  <a:cubicBezTo>
                    <a:pt x="136" y="190"/>
                    <a:pt x="135" y="186"/>
                    <a:pt x="134" y="185"/>
                  </a:cubicBezTo>
                  <a:cubicBezTo>
                    <a:pt x="133" y="185"/>
                    <a:pt x="132" y="185"/>
                    <a:pt x="132" y="185"/>
                  </a:cubicBezTo>
                  <a:cubicBezTo>
                    <a:pt x="131" y="185"/>
                    <a:pt x="130" y="184"/>
                    <a:pt x="130" y="183"/>
                  </a:cubicBezTo>
                  <a:cubicBezTo>
                    <a:pt x="130" y="182"/>
                    <a:pt x="132" y="181"/>
                    <a:pt x="133" y="180"/>
                  </a:cubicBezTo>
                  <a:cubicBezTo>
                    <a:pt x="135" y="179"/>
                    <a:pt x="142" y="181"/>
                    <a:pt x="144" y="180"/>
                  </a:cubicBezTo>
                  <a:cubicBezTo>
                    <a:pt x="144" y="180"/>
                    <a:pt x="145" y="179"/>
                    <a:pt x="145" y="179"/>
                  </a:cubicBezTo>
                  <a:cubicBezTo>
                    <a:pt x="144" y="176"/>
                    <a:pt x="137" y="178"/>
                    <a:pt x="134" y="178"/>
                  </a:cubicBezTo>
                  <a:cubicBezTo>
                    <a:pt x="132" y="178"/>
                    <a:pt x="128" y="179"/>
                    <a:pt x="126" y="179"/>
                  </a:cubicBezTo>
                  <a:cubicBezTo>
                    <a:pt x="125" y="178"/>
                    <a:pt x="122" y="177"/>
                    <a:pt x="122" y="176"/>
                  </a:cubicBezTo>
                  <a:cubicBezTo>
                    <a:pt x="122" y="175"/>
                    <a:pt x="127" y="174"/>
                    <a:pt x="128" y="174"/>
                  </a:cubicBezTo>
                  <a:cubicBezTo>
                    <a:pt x="129" y="175"/>
                    <a:pt x="130" y="176"/>
                    <a:pt x="130" y="176"/>
                  </a:cubicBezTo>
                  <a:cubicBezTo>
                    <a:pt x="131" y="176"/>
                    <a:pt x="133" y="174"/>
                    <a:pt x="133" y="173"/>
                  </a:cubicBezTo>
                  <a:cubicBezTo>
                    <a:pt x="133" y="172"/>
                    <a:pt x="131" y="170"/>
                    <a:pt x="130" y="170"/>
                  </a:cubicBezTo>
                  <a:cubicBezTo>
                    <a:pt x="129" y="169"/>
                    <a:pt x="125" y="171"/>
                    <a:pt x="124" y="170"/>
                  </a:cubicBezTo>
                  <a:cubicBezTo>
                    <a:pt x="124" y="169"/>
                    <a:pt x="124" y="167"/>
                    <a:pt x="125" y="167"/>
                  </a:cubicBezTo>
                  <a:cubicBezTo>
                    <a:pt x="126" y="165"/>
                    <a:pt x="131" y="163"/>
                    <a:pt x="133" y="164"/>
                  </a:cubicBezTo>
                  <a:cubicBezTo>
                    <a:pt x="135" y="164"/>
                    <a:pt x="140" y="166"/>
                    <a:pt x="141" y="168"/>
                  </a:cubicBezTo>
                  <a:cubicBezTo>
                    <a:pt x="142" y="168"/>
                    <a:pt x="141" y="170"/>
                    <a:pt x="142" y="170"/>
                  </a:cubicBezTo>
                  <a:cubicBezTo>
                    <a:pt x="142" y="172"/>
                    <a:pt x="145" y="175"/>
                    <a:pt x="147" y="175"/>
                  </a:cubicBezTo>
                  <a:cubicBezTo>
                    <a:pt x="151" y="175"/>
                    <a:pt x="154" y="168"/>
                    <a:pt x="157" y="166"/>
                  </a:cubicBezTo>
                  <a:cubicBezTo>
                    <a:pt x="158" y="166"/>
                    <a:pt x="162" y="167"/>
                    <a:pt x="163" y="166"/>
                  </a:cubicBezTo>
                  <a:cubicBezTo>
                    <a:pt x="163" y="165"/>
                    <a:pt x="163" y="164"/>
                    <a:pt x="162" y="164"/>
                  </a:cubicBezTo>
                  <a:cubicBezTo>
                    <a:pt x="161" y="163"/>
                    <a:pt x="157" y="163"/>
                    <a:pt x="155" y="164"/>
                  </a:cubicBezTo>
                  <a:cubicBezTo>
                    <a:pt x="152" y="166"/>
                    <a:pt x="150" y="173"/>
                    <a:pt x="147" y="173"/>
                  </a:cubicBezTo>
                  <a:cubicBezTo>
                    <a:pt x="146" y="173"/>
                    <a:pt x="145" y="172"/>
                    <a:pt x="145" y="172"/>
                  </a:cubicBezTo>
                  <a:cubicBezTo>
                    <a:pt x="144" y="168"/>
                    <a:pt x="150" y="163"/>
                    <a:pt x="153" y="161"/>
                  </a:cubicBezTo>
                  <a:cubicBezTo>
                    <a:pt x="154" y="160"/>
                    <a:pt x="158" y="161"/>
                    <a:pt x="159" y="161"/>
                  </a:cubicBezTo>
                  <a:cubicBezTo>
                    <a:pt x="162" y="161"/>
                    <a:pt x="167" y="161"/>
                    <a:pt x="169" y="163"/>
                  </a:cubicBezTo>
                  <a:cubicBezTo>
                    <a:pt x="169" y="164"/>
                    <a:pt x="168" y="166"/>
                    <a:pt x="168" y="167"/>
                  </a:cubicBezTo>
                  <a:cubicBezTo>
                    <a:pt x="169" y="169"/>
                    <a:pt x="171" y="174"/>
                    <a:pt x="173" y="175"/>
                  </a:cubicBezTo>
                  <a:cubicBezTo>
                    <a:pt x="175" y="175"/>
                    <a:pt x="178" y="174"/>
                    <a:pt x="179" y="175"/>
                  </a:cubicBezTo>
                  <a:cubicBezTo>
                    <a:pt x="181" y="175"/>
                    <a:pt x="182" y="178"/>
                    <a:pt x="183" y="179"/>
                  </a:cubicBezTo>
                  <a:cubicBezTo>
                    <a:pt x="185" y="179"/>
                    <a:pt x="187" y="177"/>
                    <a:pt x="188" y="177"/>
                  </a:cubicBezTo>
                  <a:cubicBezTo>
                    <a:pt x="189" y="177"/>
                    <a:pt x="191" y="179"/>
                    <a:pt x="192" y="178"/>
                  </a:cubicBezTo>
                  <a:cubicBezTo>
                    <a:pt x="193" y="177"/>
                    <a:pt x="191" y="175"/>
                    <a:pt x="191" y="174"/>
                  </a:cubicBezTo>
                  <a:cubicBezTo>
                    <a:pt x="192" y="172"/>
                    <a:pt x="196" y="169"/>
                    <a:pt x="196" y="167"/>
                  </a:cubicBezTo>
                  <a:cubicBezTo>
                    <a:pt x="196" y="165"/>
                    <a:pt x="193" y="162"/>
                    <a:pt x="192" y="161"/>
                  </a:cubicBezTo>
                  <a:cubicBezTo>
                    <a:pt x="189" y="159"/>
                    <a:pt x="183" y="155"/>
                    <a:pt x="180" y="155"/>
                  </a:cubicBezTo>
                  <a:cubicBezTo>
                    <a:pt x="178" y="154"/>
                    <a:pt x="174" y="157"/>
                    <a:pt x="172" y="156"/>
                  </a:cubicBezTo>
                  <a:cubicBezTo>
                    <a:pt x="171" y="156"/>
                    <a:pt x="169" y="153"/>
                    <a:pt x="168" y="152"/>
                  </a:cubicBezTo>
                  <a:cubicBezTo>
                    <a:pt x="167" y="150"/>
                    <a:pt x="168" y="145"/>
                    <a:pt x="166" y="144"/>
                  </a:cubicBezTo>
                  <a:cubicBezTo>
                    <a:pt x="166" y="143"/>
                    <a:pt x="164" y="144"/>
                    <a:pt x="164" y="143"/>
                  </a:cubicBezTo>
                  <a:cubicBezTo>
                    <a:pt x="163" y="142"/>
                    <a:pt x="165" y="140"/>
                    <a:pt x="166" y="140"/>
                  </a:cubicBezTo>
                  <a:cubicBezTo>
                    <a:pt x="169" y="140"/>
                    <a:pt x="171" y="146"/>
                    <a:pt x="173" y="146"/>
                  </a:cubicBezTo>
                  <a:cubicBezTo>
                    <a:pt x="174" y="147"/>
                    <a:pt x="175" y="145"/>
                    <a:pt x="175" y="145"/>
                  </a:cubicBezTo>
                  <a:cubicBezTo>
                    <a:pt x="175" y="142"/>
                    <a:pt x="170" y="138"/>
                    <a:pt x="169" y="135"/>
                  </a:cubicBezTo>
                  <a:cubicBezTo>
                    <a:pt x="169" y="133"/>
                    <a:pt x="171" y="129"/>
                    <a:pt x="170" y="127"/>
                  </a:cubicBezTo>
                  <a:cubicBezTo>
                    <a:pt x="170" y="125"/>
                    <a:pt x="168" y="122"/>
                    <a:pt x="166" y="122"/>
                  </a:cubicBezTo>
                  <a:cubicBezTo>
                    <a:pt x="164" y="121"/>
                    <a:pt x="160" y="122"/>
                    <a:pt x="158" y="121"/>
                  </a:cubicBezTo>
                  <a:cubicBezTo>
                    <a:pt x="153" y="120"/>
                    <a:pt x="142" y="114"/>
                    <a:pt x="143" y="109"/>
                  </a:cubicBezTo>
                  <a:cubicBezTo>
                    <a:pt x="143" y="108"/>
                    <a:pt x="147" y="108"/>
                    <a:pt x="149" y="108"/>
                  </a:cubicBezTo>
                  <a:cubicBezTo>
                    <a:pt x="150" y="108"/>
                    <a:pt x="154" y="109"/>
                    <a:pt x="156" y="109"/>
                  </a:cubicBezTo>
                  <a:cubicBezTo>
                    <a:pt x="157" y="109"/>
                    <a:pt x="162" y="110"/>
                    <a:pt x="162" y="108"/>
                  </a:cubicBezTo>
                  <a:cubicBezTo>
                    <a:pt x="163" y="107"/>
                    <a:pt x="157" y="105"/>
                    <a:pt x="158" y="103"/>
                  </a:cubicBezTo>
                  <a:cubicBezTo>
                    <a:pt x="159" y="102"/>
                    <a:pt x="163" y="107"/>
                    <a:pt x="165" y="106"/>
                  </a:cubicBezTo>
                  <a:cubicBezTo>
                    <a:pt x="166" y="106"/>
                    <a:pt x="167" y="104"/>
                    <a:pt x="168" y="104"/>
                  </a:cubicBezTo>
                  <a:cubicBezTo>
                    <a:pt x="169" y="103"/>
                    <a:pt x="171" y="105"/>
                    <a:pt x="171" y="106"/>
                  </a:cubicBezTo>
                  <a:cubicBezTo>
                    <a:pt x="171" y="108"/>
                    <a:pt x="168" y="109"/>
                    <a:pt x="168" y="110"/>
                  </a:cubicBezTo>
                  <a:cubicBezTo>
                    <a:pt x="167" y="112"/>
                    <a:pt x="166" y="116"/>
                    <a:pt x="167" y="118"/>
                  </a:cubicBezTo>
                  <a:cubicBezTo>
                    <a:pt x="167" y="118"/>
                    <a:pt x="169" y="119"/>
                    <a:pt x="170" y="119"/>
                  </a:cubicBezTo>
                  <a:cubicBezTo>
                    <a:pt x="171" y="118"/>
                    <a:pt x="170" y="113"/>
                    <a:pt x="171" y="112"/>
                  </a:cubicBezTo>
                  <a:cubicBezTo>
                    <a:pt x="172" y="109"/>
                    <a:pt x="177" y="104"/>
                    <a:pt x="180" y="102"/>
                  </a:cubicBezTo>
                  <a:cubicBezTo>
                    <a:pt x="181" y="101"/>
                    <a:pt x="184" y="101"/>
                    <a:pt x="185" y="100"/>
                  </a:cubicBezTo>
                  <a:cubicBezTo>
                    <a:pt x="185" y="99"/>
                    <a:pt x="186" y="97"/>
                    <a:pt x="186" y="96"/>
                  </a:cubicBezTo>
                  <a:cubicBezTo>
                    <a:pt x="185" y="95"/>
                    <a:pt x="181" y="95"/>
                    <a:pt x="180" y="94"/>
                  </a:cubicBezTo>
                  <a:cubicBezTo>
                    <a:pt x="179" y="92"/>
                    <a:pt x="182" y="88"/>
                    <a:pt x="181" y="86"/>
                  </a:cubicBezTo>
                  <a:cubicBezTo>
                    <a:pt x="181" y="85"/>
                    <a:pt x="180" y="84"/>
                    <a:pt x="179" y="84"/>
                  </a:cubicBezTo>
                  <a:cubicBezTo>
                    <a:pt x="178" y="84"/>
                    <a:pt x="178" y="86"/>
                    <a:pt x="177" y="87"/>
                  </a:cubicBezTo>
                  <a:cubicBezTo>
                    <a:pt x="175" y="87"/>
                    <a:pt x="173" y="84"/>
                    <a:pt x="171" y="84"/>
                  </a:cubicBezTo>
                  <a:cubicBezTo>
                    <a:pt x="169" y="84"/>
                    <a:pt x="165" y="87"/>
                    <a:pt x="163" y="88"/>
                  </a:cubicBezTo>
                  <a:cubicBezTo>
                    <a:pt x="161" y="88"/>
                    <a:pt x="155" y="88"/>
                    <a:pt x="154" y="86"/>
                  </a:cubicBezTo>
                  <a:cubicBezTo>
                    <a:pt x="154" y="83"/>
                    <a:pt x="161" y="82"/>
                    <a:pt x="164" y="81"/>
                  </a:cubicBezTo>
                  <a:cubicBezTo>
                    <a:pt x="165" y="81"/>
                    <a:pt x="168" y="83"/>
                    <a:pt x="170" y="82"/>
                  </a:cubicBezTo>
                  <a:cubicBezTo>
                    <a:pt x="171" y="82"/>
                    <a:pt x="172" y="77"/>
                    <a:pt x="174" y="77"/>
                  </a:cubicBezTo>
                  <a:cubicBezTo>
                    <a:pt x="176" y="76"/>
                    <a:pt x="179" y="80"/>
                    <a:pt x="182" y="80"/>
                  </a:cubicBezTo>
                  <a:cubicBezTo>
                    <a:pt x="184" y="81"/>
                    <a:pt x="188" y="78"/>
                    <a:pt x="190" y="77"/>
                  </a:cubicBezTo>
                  <a:cubicBezTo>
                    <a:pt x="191" y="77"/>
                    <a:pt x="192" y="76"/>
                    <a:pt x="193" y="76"/>
                  </a:cubicBezTo>
                  <a:cubicBezTo>
                    <a:pt x="194" y="76"/>
                    <a:pt x="196" y="77"/>
                    <a:pt x="197" y="76"/>
                  </a:cubicBezTo>
                  <a:cubicBezTo>
                    <a:pt x="198" y="75"/>
                    <a:pt x="195" y="72"/>
                    <a:pt x="195" y="71"/>
                  </a:cubicBezTo>
                  <a:cubicBezTo>
                    <a:pt x="195" y="70"/>
                    <a:pt x="197" y="70"/>
                    <a:pt x="197" y="70"/>
                  </a:cubicBezTo>
                  <a:cubicBezTo>
                    <a:pt x="197" y="69"/>
                    <a:pt x="195" y="68"/>
                    <a:pt x="195" y="67"/>
                  </a:cubicBezTo>
                  <a:cubicBezTo>
                    <a:pt x="195" y="66"/>
                    <a:pt x="196" y="64"/>
                    <a:pt x="196" y="63"/>
                  </a:cubicBezTo>
                  <a:cubicBezTo>
                    <a:pt x="196" y="60"/>
                    <a:pt x="196" y="56"/>
                    <a:pt x="195" y="54"/>
                  </a:cubicBezTo>
                  <a:cubicBezTo>
                    <a:pt x="194" y="51"/>
                    <a:pt x="189" y="46"/>
                    <a:pt x="188" y="42"/>
                  </a:cubicBezTo>
                  <a:cubicBezTo>
                    <a:pt x="187" y="42"/>
                    <a:pt x="188" y="40"/>
                    <a:pt x="187" y="39"/>
                  </a:cubicBezTo>
                  <a:cubicBezTo>
                    <a:pt x="186" y="37"/>
                    <a:pt x="181" y="38"/>
                    <a:pt x="179" y="37"/>
                  </a:cubicBezTo>
                  <a:cubicBezTo>
                    <a:pt x="178" y="36"/>
                    <a:pt x="175" y="35"/>
                    <a:pt x="174" y="34"/>
                  </a:cubicBezTo>
                  <a:cubicBezTo>
                    <a:pt x="173" y="33"/>
                    <a:pt x="173" y="29"/>
                    <a:pt x="172" y="28"/>
                  </a:cubicBezTo>
                  <a:cubicBezTo>
                    <a:pt x="171" y="27"/>
                    <a:pt x="167" y="25"/>
                    <a:pt x="167" y="24"/>
                  </a:cubicBezTo>
                  <a:cubicBezTo>
                    <a:pt x="166" y="22"/>
                    <a:pt x="169" y="18"/>
                    <a:pt x="168" y="16"/>
                  </a:cubicBezTo>
                  <a:cubicBezTo>
                    <a:pt x="168" y="14"/>
                    <a:pt x="163" y="11"/>
                    <a:pt x="162" y="10"/>
                  </a:cubicBezTo>
                  <a:cubicBezTo>
                    <a:pt x="160" y="8"/>
                    <a:pt x="157" y="5"/>
                    <a:pt x="155" y="4"/>
                  </a:cubicBezTo>
                  <a:cubicBezTo>
                    <a:pt x="152" y="3"/>
                    <a:pt x="146" y="0"/>
                    <a:pt x="143" y="1"/>
                  </a:cubicBezTo>
                  <a:cubicBezTo>
                    <a:pt x="141" y="1"/>
                    <a:pt x="138" y="4"/>
                    <a:pt x="137" y="6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258">
              <a:extLst>
                <a:ext uri="{FF2B5EF4-FFF2-40B4-BE49-F238E27FC236}">
                  <a16:creationId xmlns:a16="http://schemas.microsoft.com/office/drawing/2014/main" xmlns="" id="{B9AAA8DD-5187-4397-B069-90BF6DD46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5163" y="2552700"/>
              <a:ext cx="387350" cy="438150"/>
            </a:xfrm>
            <a:custGeom>
              <a:avLst/>
              <a:gdLst/>
              <a:ahLst/>
              <a:cxnLst>
                <a:cxn ang="0">
                  <a:pos x="221" y="78"/>
                </a:cxn>
                <a:cxn ang="0">
                  <a:pos x="219" y="74"/>
                </a:cxn>
                <a:cxn ang="0">
                  <a:pos x="213" y="67"/>
                </a:cxn>
                <a:cxn ang="0">
                  <a:pos x="197" y="58"/>
                </a:cxn>
                <a:cxn ang="0">
                  <a:pos x="194" y="45"/>
                </a:cxn>
                <a:cxn ang="0">
                  <a:pos x="181" y="34"/>
                </a:cxn>
                <a:cxn ang="0">
                  <a:pos x="173" y="15"/>
                </a:cxn>
                <a:cxn ang="0">
                  <a:pos x="154" y="9"/>
                </a:cxn>
                <a:cxn ang="0">
                  <a:pos x="141" y="0"/>
                </a:cxn>
                <a:cxn ang="0">
                  <a:pos x="133" y="15"/>
                </a:cxn>
                <a:cxn ang="0">
                  <a:pos x="134" y="26"/>
                </a:cxn>
                <a:cxn ang="0">
                  <a:pos x="115" y="28"/>
                </a:cxn>
                <a:cxn ang="0">
                  <a:pos x="96" y="18"/>
                </a:cxn>
                <a:cxn ang="0">
                  <a:pos x="75" y="25"/>
                </a:cxn>
                <a:cxn ang="0">
                  <a:pos x="54" y="20"/>
                </a:cxn>
                <a:cxn ang="0">
                  <a:pos x="57" y="29"/>
                </a:cxn>
                <a:cxn ang="0">
                  <a:pos x="61" y="43"/>
                </a:cxn>
                <a:cxn ang="0">
                  <a:pos x="56" y="68"/>
                </a:cxn>
                <a:cxn ang="0">
                  <a:pos x="52" y="77"/>
                </a:cxn>
                <a:cxn ang="0">
                  <a:pos x="39" y="66"/>
                </a:cxn>
                <a:cxn ang="0">
                  <a:pos x="31" y="67"/>
                </a:cxn>
                <a:cxn ang="0">
                  <a:pos x="21" y="83"/>
                </a:cxn>
                <a:cxn ang="0">
                  <a:pos x="27" y="93"/>
                </a:cxn>
                <a:cxn ang="0">
                  <a:pos x="18" y="105"/>
                </a:cxn>
                <a:cxn ang="0">
                  <a:pos x="4" y="105"/>
                </a:cxn>
                <a:cxn ang="0">
                  <a:pos x="31" y="136"/>
                </a:cxn>
                <a:cxn ang="0">
                  <a:pos x="35" y="163"/>
                </a:cxn>
                <a:cxn ang="0">
                  <a:pos x="39" y="182"/>
                </a:cxn>
                <a:cxn ang="0">
                  <a:pos x="45" y="197"/>
                </a:cxn>
                <a:cxn ang="0">
                  <a:pos x="68" y="201"/>
                </a:cxn>
                <a:cxn ang="0">
                  <a:pos x="73" y="213"/>
                </a:cxn>
                <a:cxn ang="0">
                  <a:pos x="60" y="223"/>
                </a:cxn>
                <a:cxn ang="0">
                  <a:pos x="68" y="245"/>
                </a:cxn>
                <a:cxn ang="0">
                  <a:pos x="86" y="245"/>
                </a:cxn>
                <a:cxn ang="0">
                  <a:pos x="110" y="258"/>
                </a:cxn>
                <a:cxn ang="0">
                  <a:pos x="128" y="252"/>
                </a:cxn>
                <a:cxn ang="0">
                  <a:pos x="139" y="249"/>
                </a:cxn>
                <a:cxn ang="0">
                  <a:pos x="151" y="219"/>
                </a:cxn>
                <a:cxn ang="0">
                  <a:pos x="156" y="204"/>
                </a:cxn>
                <a:cxn ang="0">
                  <a:pos x="142" y="196"/>
                </a:cxn>
                <a:cxn ang="0">
                  <a:pos x="154" y="177"/>
                </a:cxn>
                <a:cxn ang="0">
                  <a:pos x="162" y="161"/>
                </a:cxn>
                <a:cxn ang="0">
                  <a:pos x="144" y="153"/>
                </a:cxn>
                <a:cxn ang="0">
                  <a:pos x="126" y="148"/>
                </a:cxn>
                <a:cxn ang="0">
                  <a:pos x="123" y="139"/>
                </a:cxn>
                <a:cxn ang="0">
                  <a:pos x="113" y="118"/>
                </a:cxn>
                <a:cxn ang="0">
                  <a:pos x="122" y="99"/>
                </a:cxn>
                <a:cxn ang="0">
                  <a:pos x="132" y="84"/>
                </a:cxn>
                <a:cxn ang="0">
                  <a:pos x="134" y="68"/>
                </a:cxn>
                <a:cxn ang="0">
                  <a:pos x="128" y="62"/>
                </a:cxn>
                <a:cxn ang="0">
                  <a:pos x="123" y="56"/>
                </a:cxn>
                <a:cxn ang="0">
                  <a:pos x="131" y="58"/>
                </a:cxn>
                <a:cxn ang="0">
                  <a:pos x="135" y="59"/>
                </a:cxn>
                <a:cxn ang="0">
                  <a:pos x="137" y="64"/>
                </a:cxn>
                <a:cxn ang="0">
                  <a:pos x="156" y="75"/>
                </a:cxn>
                <a:cxn ang="0">
                  <a:pos x="181" y="92"/>
                </a:cxn>
                <a:cxn ang="0">
                  <a:pos x="213" y="96"/>
                </a:cxn>
                <a:cxn ang="0">
                  <a:pos x="227" y="84"/>
                </a:cxn>
              </a:cxnLst>
              <a:rect l="0" t="0" r="r" b="b"/>
              <a:pathLst>
                <a:path w="228" h="258">
                  <a:moveTo>
                    <a:pt x="222" y="80"/>
                  </a:moveTo>
                  <a:cubicBezTo>
                    <a:pt x="222" y="79"/>
                    <a:pt x="221" y="78"/>
                    <a:pt x="221" y="78"/>
                  </a:cubicBezTo>
                  <a:cubicBezTo>
                    <a:pt x="221" y="76"/>
                    <a:pt x="223" y="72"/>
                    <a:pt x="221" y="71"/>
                  </a:cubicBezTo>
                  <a:cubicBezTo>
                    <a:pt x="220" y="71"/>
                    <a:pt x="220" y="74"/>
                    <a:pt x="219" y="74"/>
                  </a:cubicBezTo>
                  <a:cubicBezTo>
                    <a:pt x="217" y="75"/>
                    <a:pt x="214" y="72"/>
                    <a:pt x="214" y="70"/>
                  </a:cubicBezTo>
                  <a:cubicBezTo>
                    <a:pt x="213" y="70"/>
                    <a:pt x="213" y="67"/>
                    <a:pt x="213" y="67"/>
                  </a:cubicBezTo>
                  <a:cubicBezTo>
                    <a:pt x="212" y="65"/>
                    <a:pt x="209" y="63"/>
                    <a:pt x="208" y="62"/>
                  </a:cubicBezTo>
                  <a:cubicBezTo>
                    <a:pt x="205" y="61"/>
                    <a:pt x="199" y="60"/>
                    <a:pt x="197" y="58"/>
                  </a:cubicBezTo>
                  <a:cubicBezTo>
                    <a:pt x="195" y="57"/>
                    <a:pt x="193" y="53"/>
                    <a:pt x="193" y="51"/>
                  </a:cubicBezTo>
                  <a:cubicBezTo>
                    <a:pt x="192" y="49"/>
                    <a:pt x="194" y="46"/>
                    <a:pt x="194" y="45"/>
                  </a:cubicBezTo>
                  <a:cubicBezTo>
                    <a:pt x="193" y="43"/>
                    <a:pt x="192" y="42"/>
                    <a:pt x="191" y="41"/>
                  </a:cubicBezTo>
                  <a:cubicBezTo>
                    <a:pt x="189" y="39"/>
                    <a:pt x="183" y="36"/>
                    <a:pt x="181" y="34"/>
                  </a:cubicBezTo>
                  <a:cubicBezTo>
                    <a:pt x="179" y="32"/>
                    <a:pt x="177" y="28"/>
                    <a:pt x="176" y="26"/>
                  </a:cubicBezTo>
                  <a:cubicBezTo>
                    <a:pt x="175" y="23"/>
                    <a:pt x="175" y="17"/>
                    <a:pt x="173" y="15"/>
                  </a:cubicBezTo>
                  <a:cubicBezTo>
                    <a:pt x="171" y="13"/>
                    <a:pt x="162" y="16"/>
                    <a:pt x="159" y="15"/>
                  </a:cubicBezTo>
                  <a:cubicBezTo>
                    <a:pt x="157" y="14"/>
                    <a:pt x="155" y="11"/>
                    <a:pt x="154" y="9"/>
                  </a:cubicBezTo>
                  <a:cubicBezTo>
                    <a:pt x="153" y="8"/>
                    <a:pt x="152" y="4"/>
                    <a:pt x="151" y="2"/>
                  </a:cubicBezTo>
                  <a:cubicBezTo>
                    <a:pt x="149" y="1"/>
                    <a:pt x="144" y="0"/>
                    <a:pt x="141" y="0"/>
                  </a:cubicBezTo>
                  <a:cubicBezTo>
                    <a:pt x="139" y="1"/>
                    <a:pt x="136" y="3"/>
                    <a:pt x="135" y="5"/>
                  </a:cubicBezTo>
                  <a:cubicBezTo>
                    <a:pt x="134" y="7"/>
                    <a:pt x="132" y="12"/>
                    <a:pt x="133" y="15"/>
                  </a:cubicBezTo>
                  <a:cubicBezTo>
                    <a:pt x="133" y="17"/>
                    <a:pt x="137" y="20"/>
                    <a:pt x="137" y="22"/>
                  </a:cubicBezTo>
                  <a:cubicBezTo>
                    <a:pt x="137" y="23"/>
                    <a:pt x="135" y="26"/>
                    <a:pt x="134" y="26"/>
                  </a:cubicBezTo>
                  <a:cubicBezTo>
                    <a:pt x="132" y="28"/>
                    <a:pt x="127" y="28"/>
                    <a:pt x="124" y="29"/>
                  </a:cubicBezTo>
                  <a:cubicBezTo>
                    <a:pt x="122" y="29"/>
                    <a:pt x="117" y="29"/>
                    <a:pt x="115" y="28"/>
                  </a:cubicBezTo>
                  <a:cubicBezTo>
                    <a:pt x="113" y="27"/>
                    <a:pt x="109" y="22"/>
                    <a:pt x="107" y="21"/>
                  </a:cubicBezTo>
                  <a:cubicBezTo>
                    <a:pt x="104" y="20"/>
                    <a:pt x="99" y="17"/>
                    <a:pt x="96" y="18"/>
                  </a:cubicBezTo>
                  <a:cubicBezTo>
                    <a:pt x="93" y="18"/>
                    <a:pt x="89" y="23"/>
                    <a:pt x="86" y="24"/>
                  </a:cubicBezTo>
                  <a:cubicBezTo>
                    <a:pt x="84" y="25"/>
                    <a:pt x="78" y="25"/>
                    <a:pt x="75" y="25"/>
                  </a:cubicBezTo>
                  <a:cubicBezTo>
                    <a:pt x="72" y="24"/>
                    <a:pt x="65" y="20"/>
                    <a:pt x="61" y="19"/>
                  </a:cubicBezTo>
                  <a:cubicBezTo>
                    <a:pt x="60" y="19"/>
                    <a:pt x="56" y="18"/>
                    <a:pt x="54" y="20"/>
                  </a:cubicBezTo>
                  <a:cubicBezTo>
                    <a:pt x="54" y="20"/>
                    <a:pt x="53" y="23"/>
                    <a:pt x="53" y="23"/>
                  </a:cubicBezTo>
                  <a:cubicBezTo>
                    <a:pt x="53" y="23"/>
                    <a:pt x="56" y="27"/>
                    <a:pt x="57" y="29"/>
                  </a:cubicBezTo>
                  <a:cubicBezTo>
                    <a:pt x="57" y="31"/>
                    <a:pt x="55" y="35"/>
                    <a:pt x="56" y="37"/>
                  </a:cubicBezTo>
                  <a:cubicBezTo>
                    <a:pt x="56" y="39"/>
                    <a:pt x="60" y="41"/>
                    <a:pt x="61" y="43"/>
                  </a:cubicBezTo>
                  <a:cubicBezTo>
                    <a:pt x="62" y="46"/>
                    <a:pt x="63" y="53"/>
                    <a:pt x="62" y="57"/>
                  </a:cubicBezTo>
                  <a:cubicBezTo>
                    <a:pt x="61" y="60"/>
                    <a:pt x="57" y="65"/>
                    <a:pt x="56" y="68"/>
                  </a:cubicBezTo>
                  <a:cubicBezTo>
                    <a:pt x="56" y="69"/>
                    <a:pt x="58" y="73"/>
                    <a:pt x="57" y="75"/>
                  </a:cubicBezTo>
                  <a:cubicBezTo>
                    <a:pt x="56" y="76"/>
                    <a:pt x="53" y="77"/>
                    <a:pt x="52" y="77"/>
                  </a:cubicBezTo>
                  <a:cubicBezTo>
                    <a:pt x="50" y="77"/>
                    <a:pt x="46" y="77"/>
                    <a:pt x="45" y="76"/>
                  </a:cubicBezTo>
                  <a:cubicBezTo>
                    <a:pt x="43" y="74"/>
                    <a:pt x="41" y="68"/>
                    <a:pt x="39" y="66"/>
                  </a:cubicBezTo>
                  <a:cubicBezTo>
                    <a:pt x="38" y="66"/>
                    <a:pt x="36" y="65"/>
                    <a:pt x="35" y="65"/>
                  </a:cubicBezTo>
                  <a:cubicBezTo>
                    <a:pt x="34" y="66"/>
                    <a:pt x="32" y="66"/>
                    <a:pt x="31" y="67"/>
                  </a:cubicBezTo>
                  <a:cubicBezTo>
                    <a:pt x="29" y="69"/>
                    <a:pt x="27" y="75"/>
                    <a:pt x="26" y="77"/>
                  </a:cubicBezTo>
                  <a:cubicBezTo>
                    <a:pt x="25" y="78"/>
                    <a:pt x="21" y="81"/>
                    <a:pt x="21" y="83"/>
                  </a:cubicBezTo>
                  <a:cubicBezTo>
                    <a:pt x="21" y="84"/>
                    <a:pt x="21" y="87"/>
                    <a:pt x="22" y="89"/>
                  </a:cubicBezTo>
                  <a:cubicBezTo>
                    <a:pt x="23" y="90"/>
                    <a:pt x="26" y="92"/>
                    <a:pt x="27" y="93"/>
                  </a:cubicBezTo>
                  <a:cubicBezTo>
                    <a:pt x="27" y="94"/>
                    <a:pt x="28" y="95"/>
                    <a:pt x="28" y="96"/>
                  </a:cubicBezTo>
                  <a:cubicBezTo>
                    <a:pt x="27" y="99"/>
                    <a:pt x="21" y="104"/>
                    <a:pt x="18" y="105"/>
                  </a:cubicBezTo>
                  <a:cubicBezTo>
                    <a:pt x="16" y="106"/>
                    <a:pt x="11" y="106"/>
                    <a:pt x="9" y="106"/>
                  </a:cubicBezTo>
                  <a:cubicBezTo>
                    <a:pt x="8" y="106"/>
                    <a:pt x="5" y="105"/>
                    <a:pt x="4" y="105"/>
                  </a:cubicBezTo>
                  <a:cubicBezTo>
                    <a:pt x="3" y="105"/>
                    <a:pt x="0" y="108"/>
                    <a:pt x="0" y="108"/>
                  </a:cubicBezTo>
                  <a:cubicBezTo>
                    <a:pt x="0" y="108"/>
                    <a:pt x="27" y="127"/>
                    <a:pt x="31" y="136"/>
                  </a:cubicBezTo>
                  <a:cubicBezTo>
                    <a:pt x="33" y="141"/>
                    <a:pt x="28" y="153"/>
                    <a:pt x="30" y="158"/>
                  </a:cubicBezTo>
                  <a:cubicBezTo>
                    <a:pt x="31" y="160"/>
                    <a:pt x="35" y="161"/>
                    <a:pt x="35" y="163"/>
                  </a:cubicBezTo>
                  <a:cubicBezTo>
                    <a:pt x="36" y="165"/>
                    <a:pt x="33" y="170"/>
                    <a:pt x="33" y="172"/>
                  </a:cubicBezTo>
                  <a:cubicBezTo>
                    <a:pt x="33" y="175"/>
                    <a:pt x="39" y="179"/>
                    <a:pt x="39" y="182"/>
                  </a:cubicBezTo>
                  <a:cubicBezTo>
                    <a:pt x="39" y="183"/>
                    <a:pt x="38" y="186"/>
                    <a:pt x="38" y="187"/>
                  </a:cubicBezTo>
                  <a:cubicBezTo>
                    <a:pt x="39" y="190"/>
                    <a:pt x="43" y="195"/>
                    <a:pt x="45" y="197"/>
                  </a:cubicBezTo>
                  <a:cubicBezTo>
                    <a:pt x="46" y="198"/>
                    <a:pt x="50" y="201"/>
                    <a:pt x="53" y="202"/>
                  </a:cubicBezTo>
                  <a:cubicBezTo>
                    <a:pt x="56" y="203"/>
                    <a:pt x="65" y="200"/>
                    <a:pt x="68" y="201"/>
                  </a:cubicBezTo>
                  <a:cubicBezTo>
                    <a:pt x="70" y="202"/>
                    <a:pt x="72" y="206"/>
                    <a:pt x="73" y="208"/>
                  </a:cubicBezTo>
                  <a:cubicBezTo>
                    <a:pt x="73" y="209"/>
                    <a:pt x="74" y="212"/>
                    <a:pt x="73" y="213"/>
                  </a:cubicBezTo>
                  <a:cubicBezTo>
                    <a:pt x="72" y="215"/>
                    <a:pt x="66" y="216"/>
                    <a:pt x="64" y="218"/>
                  </a:cubicBezTo>
                  <a:cubicBezTo>
                    <a:pt x="63" y="219"/>
                    <a:pt x="60" y="221"/>
                    <a:pt x="60" y="223"/>
                  </a:cubicBezTo>
                  <a:cubicBezTo>
                    <a:pt x="59" y="225"/>
                    <a:pt x="58" y="231"/>
                    <a:pt x="59" y="234"/>
                  </a:cubicBezTo>
                  <a:cubicBezTo>
                    <a:pt x="60" y="237"/>
                    <a:pt x="65" y="243"/>
                    <a:pt x="68" y="245"/>
                  </a:cubicBezTo>
                  <a:cubicBezTo>
                    <a:pt x="69" y="246"/>
                    <a:pt x="72" y="246"/>
                    <a:pt x="74" y="247"/>
                  </a:cubicBezTo>
                  <a:cubicBezTo>
                    <a:pt x="77" y="247"/>
                    <a:pt x="83" y="245"/>
                    <a:pt x="86" y="245"/>
                  </a:cubicBezTo>
                  <a:cubicBezTo>
                    <a:pt x="88" y="246"/>
                    <a:pt x="92" y="248"/>
                    <a:pt x="94" y="249"/>
                  </a:cubicBezTo>
                  <a:cubicBezTo>
                    <a:pt x="98" y="251"/>
                    <a:pt x="106" y="257"/>
                    <a:pt x="110" y="258"/>
                  </a:cubicBezTo>
                  <a:cubicBezTo>
                    <a:pt x="112" y="258"/>
                    <a:pt x="117" y="257"/>
                    <a:pt x="119" y="257"/>
                  </a:cubicBezTo>
                  <a:cubicBezTo>
                    <a:pt x="121" y="256"/>
                    <a:pt x="126" y="253"/>
                    <a:pt x="128" y="252"/>
                  </a:cubicBezTo>
                  <a:cubicBezTo>
                    <a:pt x="129" y="252"/>
                    <a:pt x="132" y="252"/>
                    <a:pt x="132" y="252"/>
                  </a:cubicBezTo>
                  <a:cubicBezTo>
                    <a:pt x="132" y="252"/>
                    <a:pt x="138" y="251"/>
                    <a:pt x="139" y="249"/>
                  </a:cubicBezTo>
                  <a:cubicBezTo>
                    <a:pt x="140" y="247"/>
                    <a:pt x="138" y="241"/>
                    <a:pt x="139" y="238"/>
                  </a:cubicBezTo>
                  <a:cubicBezTo>
                    <a:pt x="141" y="233"/>
                    <a:pt x="148" y="224"/>
                    <a:pt x="151" y="219"/>
                  </a:cubicBezTo>
                  <a:cubicBezTo>
                    <a:pt x="153" y="216"/>
                    <a:pt x="158" y="210"/>
                    <a:pt x="158" y="207"/>
                  </a:cubicBezTo>
                  <a:cubicBezTo>
                    <a:pt x="158" y="206"/>
                    <a:pt x="157" y="204"/>
                    <a:pt x="156" y="204"/>
                  </a:cubicBezTo>
                  <a:cubicBezTo>
                    <a:pt x="154" y="202"/>
                    <a:pt x="147" y="204"/>
                    <a:pt x="144" y="202"/>
                  </a:cubicBezTo>
                  <a:cubicBezTo>
                    <a:pt x="143" y="201"/>
                    <a:pt x="142" y="198"/>
                    <a:pt x="142" y="196"/>
                  </a:cubicBezTo>
                  <a:cubicBezTo>
                    <a:pt x="141" y="194"/>
                    <a:pt x="141" y="190"/>
                    <a:pt x="142" y="188"/>
                  </a:cubicBezTo>
                  <a:cubicBezTo>
                    <a:pt x="144" y="184"/>
                    <a:pt x="152" y="180"/>
                    <a:pt x="154" y="177"/>
                  </a:cubicBezTo>
                  <a:cubicBezTo>
                    <a:pt x="157" y="175"/>
                    <a:pt x="162" y="168"/>
                    <a:pt x="162" y="165"/>
                  </a:cubicBezTo>
                  <a:cubicBezTo>
                    <a:pt x="163" y="164"/>
                    <a:pt x="162" y="162"/>
                    <a:pt x="162" y="161"/>
                  </a:cubicBezTo>
                  <a:cubicBezTo>
                    <a:pt x="160" y="159"/>
                    <a:pt x="155" y="156"/>
                    <a:pt x="153" y="155"/>
                  </a:cubicBezTo>
                  <a:cubicBezTo>
                    <a:pt x="151" y="154"/>
                    <a:pt x="146" y="154"/>
                    <a:pt x="144" y="153"/>
                  </a:cubicBezTo>
                  <a:cubicBezTo>
                    <a:pt x="142" y="152"/>
                    <a:pt x="139" y="149"/>
                    <a:pt x="137" y="148"/>
                  </a:cubicBezTo>
                  <a:cubicBezTo>
                    <a:pt x="135" y="147"/>
                    <a:pt x="128" y="149"/>
                    <a:pt x="126" y="148"/>
                  </a:cubicBezTo>
                  <a:cubicBezTo>
                    <a:pt x="125" y="147"/>
                    <a:pt x="123" y="145"/>
                    <a:pt x="123" y="144"/>
                  </a:cubicBezTo>
                  <a:cubicBezTo>
                    <a:pt x="122" y="143"/>
                    <a:pt x="124" y="140"/>
                    <a:pt x="123" y="139"/>
                  </a:cubicBezTo>
                  <a:cubicBezTo>
                    <a:pt x="123" y="136"/>
                    <a:pt x="121" y="131"/>
                    <a:pt x="120" y="129"/>
                  </a:cubicBezTo>
                  <a:cubicBezTo>
                    <a:pt x="118" y="126"/>
                    <a:pt x="114" y="121"/>
                    <a:pt x="113" y="118"/>
                  </a:cubicBezTo>
                  <a:cubicBezTo>
                    <a:pt x="113" y="116"/>
                    <a:pt x="112" y="111"/>
                    <a:pt x="113" y="109"/>
                  </a:cubicBezTo>
                  <a:cubicBezTo>
                    <a:pt x="114" y="106"/>
                    <a:pt x="120" y="102"/>
                    <a:pt x="122" y="99"/>
                  </a:cubicBezTo>
                  <a:cubicBezTo>
                    <a:pt x="123" y="97"/>
                    <a:pt x="124" y="92"/>
                    <a:pt x="126" y="90"/>
                  </a:cubicBezTo>
                  <a:cubicBezTo>
                    <a:pt x="127" y="88"/>
                    <a:pt x="131" y="86"/>
                    <a:pt x="132" y="84"/>
                  </a:cubicBezTo>
                  <a:cubicBezTo>
                    <a:pt x="134" y="82"/>
                    <a:pt x="135" y="77"/>
                    <a:pt x="135" y="75"/>
                  </a:cubicBezTo>
                  <a:cubicBezTo>
                    <a:pt x="136" y="73"/>
                    <a:pt x="135" y="69"/>
                    <a:pt x="134" y="68"/>
                  </a:cubicBezTo>
                  <a:cubicBezTo>
                    <a:pt x="133" y="67"/>
                    <a:pt x="130" y="69"/>
                    <a:pt x="129" y="68"/>
                  </a:cubicBezTo>
                  <a:cubicBezTo>
                    <a:pt x="127" y="67"/>
                    <a:pt x="129" y="63"/>
                    <a:pt x="128" y="62"/>
                  </a:cubicBezTo>
                  <a:cubicBezTo>
                    <a:pt x="127" y="62"/>
                    <a:pt x="125" y="62"/>
                    <a:pt x="125" y="61"/>
                  </a:cubicBezTo>
                  <a:cubicBezTo>
                    <a:pt x="124" y="60"/>
                    <a:pt x="122" y="57"/>
                    <a:pt x="123" y="56"/>
                  </a:cubicBezTo>
                  <a:cubicBezTo>
                    <a:pt x="124" y="55"/>
                    <a:pt x="126" y="59"/>
                    <a:pt x="127" y="59"/>
                  </a:cubicBezTo>
                  <a:cubicBezTo>
                    <a:pt x="128" y="59"/>
                    <a:pt x="130" y="59"/>
                    <a:pt x="131" y="58"/>
                  </a:cubicBezTo>
                  <a:cubicBezTo>
                    <a:pt x="132" y="56"/>
                    <a:pt x="129" y="52"/>
                    <a:pt x="131" y="52"/>
                  </a:cubicBezTo>
                  <a:cubicBezTo>
                    <a:pt x="133" y="51"/>
                    <a:pt x="135" y="57"/>
                    <a:pt x="135" y="59"/>
                  </a:cubicBezTo>
                  <a:cubicBezTo>
                    <a:pt x="135" y="59"/>
                    <a:pt x="133" y="61"/>
                    <a:pt x="134" y="62"/>
                  </a:cubicBezTo>
                  <a:cubicBezTo>
                    <a:pt x="134" y="63"/>
                    <a:pt x="136" y="64"/>
                    <a:pt x="137" y="64"/>
                  </a:cubicBezTo>
                  <a:cubicBezTo>
                    <a:pt x="139" y="64"/>
                    <a:pt x="142" y="63"/>
                    <a:pt x="143" y="64"/>
                  </a:cubicBezTo>
                  <a:cubicBezTo>
                    <a:pt x="147" y="65"/>
                    <a:pt x="153" y="72"/>
                    <a:pt x="156" y="75"/>
                  </a:cubicBezTo>
                  <a:cubicBezTo>
                    <a:pt x="160" y="79"/>
                    <a:pt x="167" y="87"/>
                    <a:pt x="172" y="89"/>
                  </a:cubicBezTo>
                  <a:cubicBezTo>
                    <a:pt x="174" y="90"/>
                    <a:pt x="179" y="91"/>
                    <a:pt x="181" y="92"/>
                  </a:cubicBezTo>
                  <a:cubicBezTo>
                    <a:pt x="184" y="93"/>
                    <a:pt x="191" y="97"/>
                    <a:pt x="194" y="98"/>
                  </a:cubicBezTo>
                  <a:cubicBezTo>
                    <a:pt x="199" y="99"/>
                    <a:pt x="209" y="98"/>
                    <a:pt x="213" y="96"/>
                  </a:cubicBezTo>
                  <a:cubicBezTo>
                    <a:pt x="217" y="95"/>
                    <a:pt x="225" y="91"/>
                    <a:pt x="227" y="88"/>
                  </a:cubicBezTo>
                  <a:cubicBezTo>
                    <a:pt x="228" y="87"/>
                    <a:pt x="228" y="85"/>
                    <a:pt x="227" y="84"/>
                  </a:cubicBezTo>
                  <a:cubicBezTo>
                    <a:pt x="227" y="82"/>
                    <a:pt x="224" y="81"/>
                    <a:pt x="222" y="80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59">
              <a:extLst>
                <a:ext uri="{FF2B5EF4-FFF2-40B4-BE49-F238E27FC236}">
                  <a16:creationId xmlns:a16="http://schemas.microsoft.com/office/drawing/2014/main" xmlns="" id="{B132F9A9-5FBE-4B95-9130-452A241E2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113" y="4397375"/>
              <a:ext cx="14288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" y="2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5" y="7"/>
                </a:cxn>
                <a:cxn ang="0">
                  <a:pos x="9" y="5"/>
                </a:cxn>
                <a:cxn ang="0">
                  <a:pos x="8" y="1"/>
                </a:cxn>
                <a:cxn ang="0">
                  <a:pos x="6" y="0"/>
                </a:cxn>
              </a:cxnLst>
              <a:rect l="0" t="0" r="r" b="b"/>
              <a:pathLst>
                <a:path w="9" h="11">
                  <a:moveTo>
                    <a:pt x="6" y="0"/>
                  </a:moveTo>
                  <a:cubicBezTo>
                    <a:pt x="5" y="0"/>
                    <a:pt x="3" y="2"/>
                    <a:pt x="3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3" y="11"/>
                    <a:pt x="4" y="8"/>
                    <a:pt x="5" y="7"/>
                  </a:cubicBezTo>
                  <a:cubicBezTo>
                    <a:pt x="5" y="6"/>
                    <a:pt x="8" y="6"/>
                    <a:pt x="9" y="5"/>
                  </a:cubicBezTo>
                  <a:cubicBezTo>
                    <a:pt x="9" y="4"/>
                    <a:pt x="9" y="2"/>
                    <a:pt x="8" y="1"/>
                  </a:cubicBezTo>
                  <a:cubicBezTo>
                    <a:pt x="8" y="0"/>
                    <a:pt x="6" y="0"/>
                    <a:pt x="6" y="0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60">
              <a:extLst>
                <a:ext uri="{FF2B5EF4-FFF2-40B4-BE49-F238E27FC236}">
                  <a16:creationId xmlns:a16="http://schemas.microsoft.com/office/drawing/2014/main" xmlns="" id="{DDC051D2-738E-4B78-8E2A-3D370C3B9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2288" y="4305300"/>
              <a:ext cx="82550" cy="44450"/>
            </a:xfrm>
            <a:custGeom>
              <a:avLst/>
              <a:gdLst/>
              <a:ahLst/>
              <a:cxnLst>
                <a:cxn ang="0">
                  <a:pos x="25" y="21"/>
                </a:cxn>
                <a:cxn ang="0">
                  <a:pos x="37" y="21"/>
                </a:cxn>
                <a:cxn ang="0">
                  <a:pos x="48" y="12"/>
                </a:cxn>
                <a:cxn ang="0">
                  <a:pos x="48" y="9"/>
                </a:cxn>
                <a:cxn ang="0">
                  <a:pos x="44" y="6"/>
                </a:cxn>
                <a:cxn ang="0">
                  <a:pos x="40" y="0"/>
                </a:cxn>
                <a:cxn ang="0">
                  <a:pos x="35" y="1"/>
                </a:cxn>
                <a:cxn ang="0">
                  <a:pos x="31" y="6"/>
                </a:cxn>
                <a:cxn ang="0">
                  <a:pos x="22" y="11"/>
                </a:cxn>
                <a:cxn ang="0">
                  <a:pos x="13" y="8"/>
                </a:cxn>
                <a:cxn ang="0">
                  <a:pos x="9" y="13"/>
                </a:cxn>
                <a:cxn ang="0">
                  <a:pos x="2" y="16"/>
                </a:cxn>
                <a:cxn ang="0">
                  <a:pos x="1" y="24"/>
                </a:cxn>
                <a:cxn ang="0">
                  <a:pos x="3" y="26"/>
                </a:cxn>
                <a:cxn ang="0">
                  <a:pos x="11" y="22"/>
                </a:cxn>
                <a:cxn ang="0">
                  <a:pos x="19" y="23"/>
                </a:cxn>
                <a:cxn ang="0">
                  <a:pos x="25" y="21"/>
                </a:cxn>
              </a:cxnLst>
              <a:rect l="0" t="0" r="r" b="b"/>
              <a:pathLst>
                <a:path w="49" h="26">
                  <a:moveTo>
                    <a:pt x="25" y="21"/>
                  </a:moveTo>
                  <a:cubicBezTo>
                    <a:pt x="28" y="20"/>
                    <a:pt x="34" y="22"/>
                    <a:pt x="37" y="21"/>
                  </a:cubicBezTo>
                  <a:cubicBezTo>
                    <a:pt x="40" y="20"/>
                    <a:pt x="47" y="16"/>
                    <a:pt x="48" y="12"/>
                  </a:cubicBezTo>
                  <a:cubicBezTo>
                    <a:pt x="49" y="12"/>
                    <a:pt x="48" y="9"/>
                    <a:pt x="48" y="9"/>
                  </a:cubicBezTo>
                  <a:cubicBezTo>
                    <a:pt x="47" y="8"/>
                    <a:pt x="45" y="7"/>
                    <a:pt x="44" y="6"/>
                  </a:cubicBezTo>
                  <a:cubicBezTo>
                    <a:pt x="43" y="5"/>
                    <a:pt x="42" y="1"/>
                    <a:pt x="40" y="0"/>
                  </a:cubicBezTo>
                  <a:cubicBezTo>
                    <a:pt x="39" y="0"/>
                    <a:pt x="36" y="0"/>
                    <a:pt x="35" y="1"/>
                  </a:cubicBezTo>
                  <a:cubicBezTo>
                    <a:pt x="33" y="2"/>
                    <a:pt x="32" y="5"/>
                    <a:pt x="31" y="6"/>
                  </a:cubicBezTo>
                  <a:cubicBezTo>
                    <a:pt x="29" y="8"/>
                    <a:pt x="25" y="11"/>
                    <a:pt x="22" y="11"/>
                  </a:cubicBezTo>
                  <a:cubicBezTo>
                    <a:pt x="20" y="11"/>
                    <a:pt x="16" y="8"/>
                    <a:pt x="13" y="8"/>
                  </a:cubicBezTo>
                  <a:cubicBezTo>
                    <a:pt x="12" y="9"/>
                    <a:pt x="10" y="12"/>
                    <a:pt x="9" y="13"/>
                  </a:cubicBezTo>
                  <a:cubicBezTo>
                    <a:pt x="8" y="14"/>
                    <a:pt x="3" y="15"/>
                    <a:pt x="2" y="16"/>
                  </a:cubicBezTo>
                  <a:cubicBezTo>
                    <a:pt x="1" y="18"/>
                    <a:pt x="0" y="22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5" y="26"/>
                    <a:pt x="9" y="22"/>
                    <a:pt x="11" y="22"/>
                  </a:cubicBezTo>
                  <a:cubicBezTo>
                    <a:pt x="13" y="21"/>
                    <a:pt x="17" y="23"/>
                    <a:pt x="19" y="23"/>
                  </a:cubicBezTo>
                  <a:cubicBezTo>
                    <a:pt x="21" y="23"/>
                    <a:pt x="23" y="21"/>
                    <a:pt x="25" y="21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61">
              <a:extLst>
                <a:ext uri="{FF2B5EF4-FFF2-40B4-BE49-F238E27FC236}">
                  <a16:creationId xmlns:a16="http://schemas.microsoft.com/office/drawing/2014/main" xmlns="" id="{BC111647-7B90-416E-B396-AEE4C2539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4100513"/>
              <a:ext cx="49213" cy="26988"/>
            </a:xfrm>
            <a:custGeom>
              <a:avLst/>
              <a:gdLst/>
              <a:ahLst/>
              <a:cxnLst>
                <a:cxn ang="0">
                  <a:pos x="29" y="5"/>
                </a:cxn>
                <a:cxn ang="0">
                  <a:pos x="28" y="1"/>
                </a:cxn>
                <a:cxn ang="0">
                  <a:pos x="22" y="4"/>
                </a:cxn>
                <a:cxn ang="0">
                  <a:pos x="12" y="6"/>
                </a:cxn>
                <a:cxn ang="0">
                  <a:pos x="6" y="9"/>
                </a:cxn>
                <a:cxn ang="0">
                  <a:pos x="1" y="14"/>
                </a:cxn>
                <a:cxn ang="0">
                  <a:pos x="8" y="13"/>
                </a:cxn>
                <a:cxn ang="0">
                  <a:pos x="12" y="10"/>
                </a:cxn>
                <a:cxn ang="0">
                  <a:pos x="23" y="9"/>
                </a:cxn>
                <a:cxn ang="0">
                  <a:pos x="29" y="5"/>
                </a:cxn>
              </a:cxnLst>
              <a:rect l="0" t="0" r="r" b="b"/>
              <a:pathLst>
                <a:path w="29" h="16">
                  <a:moveTo>
                    <a:pt x="29" y="5"/>
                  </a:moveTo>
                  <a:cubicBezTo>
                    <a:pt x="29" y="4"/>
                    <a:pt x="29" y="1"/>
                    <a:pt x="28" y="1"/>
                  </a:cubicBezTo>
                  <a:cubicBezTo>
                    <a:pt x="27" y="0"/>
                    <a:pt x="24" y="3"/>
                    <a:pt x="22" y="4"/>
                  </a:cubicBezTo>
                  <a:cubicBezTo>
                    <a:pt x="20" y="5"/>
                    <a:pt x="14" y="6"/>
                    <a:pt x="12" y="6"/>
                  </a:cubicBezTo>
                  <a:cubicBezTo>
                    <a:pt x="10" y="7"/>
                    <a:pt x="7" y="8"/>
                    <a:pt x="6" y="9"/>
                  </a:cubicBezTo>
                  <a:cubicBezTo>
                    <a:pt x="4" y="10"/>
                    <a:pt x="0" y="13"/>
                    <a:pt x="1" y="14"/>
                  </a:cubicBezTo>
                  <a:cubicBezTo>
                    <a:pt x="2" y="16"/>
                    <a:pt x="6" y="14"/>
                    <a:pt x="8" y="13"/>
                  </a:cubicBezTo>
                  <a:cubicBezTo>
                    <a:pt x="9" y="13"/>
                    <a:pt x="11" y="11"/>
                    <a:pt x="12" y="10"/>
                  </a:cubicBezTo>
                  <a:cubicBezTo>
                    <a:pt x="15" y="9"/>
                    <a:pt x="20" y="10"/>
                    <a:pt x="23" y="9"/>
                  </a:cubicBezTo>
                  <a:cubicBezTo>
                    <a:pt x="25" y="8"/>
                    <a:pt x="28" y="6"/>
                    <a:pt x="29" y="5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62">
              <a:extLst>
                <a:ext uri="{FF2B5EF4-FFF2-40B4-BE49-F238E27FC236}">
                  <a16:creationId xmlns:a16="http://schemas.microsoft.com/office/drawing/2014/main" xmlns="" id="{41064807-5DF3-4E69-A30C-36F0F9439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9750" y="3776663"/>
              <a:ext cx="801688" cy="881063"/>
            </a:xfrm>
            <a:custGeom>
              <a:avLst/>
              <a:gdLst/>
              <a:ahLst/>
              <a:cxnLst>
                <a:cxn ang="0">
                  <a:pos x="167" y="516"/>
                </a:cxn>
                <a:cxn ang="0">
                  <a:pos x="231" y="497"/>
                </a:cxn>
                <a:cxn ang="0">
                  <a:pos x="290" y="482"/>
                </a:cxn>
                <a:cxn ang="0">
                  <a:pos x="344" y="465"/>
                </a:cxn>
                <a:cxn ang="0">
                  <a:pos x="401" y="419"/>
                </a:cxn>
                <a:cxn ang="0">
                  <a:pos x="465" y="372"/>
                </a:cxn>
                <a:cxn ang="0">
                  <a:pos x="451" y="323"/>
                </a:cxn>
                <a:cxn ang="0">
                  <a:pos x="440" y="235"/>
                </a:cxn>
                <a:cxn ang="0">
                  <a:pos x="471" y="208"/>
                </a:cxn>
                <a:cxn ang="0">
                  <a:pos x="447" y="147"/>
                </a:cxn>
                <a:cxn ang="0">
                  <a:pos x="456" y="81"/>
                </a:cxn>
                <a:cxn ang="0">
                  <a:pos x="451" y="23"/>
                </a:cxn>
                <a:cxn ang="0">
                  <a:pos x="416" y="25"/>
                </a:cxn>
                <a:cxn ang="0">
                  <a:pos x="345" y="11"/>
                </a:cxn>
                <a:cxn ang="0">
                  <a:pos x="350" y="59"/>
                </a:cxn>
                <a:cxn ang="0">
                  <a:pos x="251" y="49"/>
                </a:cxn>
                <a:cxn ang="0">
                  <a:pos x="265" y="80"/>
                </a:cxn>
                <a:cxn ang="0">
                  <a:pos x="264" y="126"/>
                </a:cxn>
                <a:cxn ang="0">
                  <a:pos x="254" y="134"/>
                </a:cxn>
                <a:cxn ang="0">
                  <a:pos x="245" y="143"/>
                </a:cxn>
                <a:cxn ang="0">
                  <a:pos x="273" y="164"/>
                </a:cxn>
                <a:cxn ang="0">
                  <a:pos x="251" y="152"/>
                </a:cxn>
                <a:cxn ang="0">
                  <a:pos x="185" y="130"/>
                </a:cxn>
                <a:cxn ang="0">
                  <a:pos x="168" y="116"/>
                </a:cxn>
                <a:cxn ang="0">
                  <a:pos x="133" y="152"/>
                </a:cxn>
                <a:cxn ang="0">
                  <a:pos x="120" y="136"/>
                </a:cxn>
                <a:cxn ang="0">
                  <a:pos x="97" y="119"/>
                </a:cxn>
                <a:cxn ang="0">
                  <a:pos x="47" y="137"/>
                </a:cxn>
                <a:cxn ang="0">
                  <a:pos x="36" y="148"/>
                </a:cxn>
                <a:cxn ang="0">
                  <a:pos x="12" y="159"/>
                </a:cxn>
                <a:cxn ang="0">
                  <a:pos x="4" y="189"/>
                </a:cxn>
                <a:cxn ang="0">
                  <a:pos x="46" y="201"/>
                </a:cxn>
                <a:cxn ang="0">
                  <a:pos x="68" y="208"/>
                </a:cxn>
                <a:cxn ang="0">
                  <a:pos x="81" y="201"/>
                </a:cxn>
                <a:cxn ang="0">
                  <a:pos x="106" y="221"/>
                </a:cxn>
                <a:cxn ang="0">
                  <a:pos x="181" y="225"/>
                </a:cxn>
                <a:cxn ang="0">
                  <a:pos x="199" y="229"/>
                </a:cxn>
                <a:cxn ang="0">
                  <a:pos x="271" y="228"/>
                </a:cxn>
                <a:cxn ang="0">
                  <a:pos x="254" y="251"/>
                </a:cxn>
                <a:cxn ang="0">
                  <a:pos x="217" y="242"/>
                </a:cxn>
                <a:cxn ang="0">
                  <a:pos x="199" y="275"/>
                </a:cxn>
                <a:cxn ang="0">
                  <a:pos x="186" y="264"/>
                </a:cxn>
                <a:cxn ang="0">
                  <a:pos x="168" y="275"/>
                </a:cxn>
                <a:cxn ang="0">
                  <a:pos x="80" y="289"/>
                </a:cxn>
                <a:cxn ang="0">
                  <a:pos x="35" y="305"/>
                </a:cxn>
                <a:cxn ang="0">
                  <a:pos x="59" y="316"/>
                </a:cxn>
                <a:cxn ang="0">
                  <a:pos x="52" y="330"/>
                </a:cxn>
                <a:cxn ang="0">
                  <a:pos x="4" y="337"/>
                </a:cxn>
                <a:cxn ang="0">
                  <a:pos x="15" y="368"/>
                </a:cxn>
                <a:cxn ang="0">
                  <a:pos x="33" y="398"/>
                </a:cxn>
                <a:cxn ang="0">
                  <a:pos x="68" y="398"/>
                </a:cxn>
                <a:cxn ang="0">
                  <a:pos x="60" y="424"/>
                </a:cxn>
                <a:cxn ang="0">
                  <a:pos x="85" y="448"/>
                </a:cxn>
                <a:cxn ang="0">
                  <a:pos x="149" y="432"/>
                </a:cxn>
                <a:cxn ang="0">
                  <a:pos x="176" y="429"/>
                </a:cxn>
                <a:cxn ang="0">
                  <a:pos x="190" y="428"/>
                </a:cxn>
                <a:cxn ang="0">
                  <a:pos x="244" y="414"/>
                </a:cxn>
                <a:cxn ang="0">
                  <a:pos x="243" y="423"/>
                </a:cxn>
                <a:cxn ang="0">
                  <a:pos x="202" y="469"/>
                </a:cxn>
                <a:cxn ang="0">
                  <a:pos x="176" y="469"/>
                </a:cxn>
              </a:cxnLst>
              <a:rect l="0" t="0" r="r" b="b"/>
              <a:pathLst>
                <a:path w="471" h="518">
                  <a:moveTo>
                    <a:pt x="173" y="486"/>
                  </a:moveTo>
                  <a:cubicBezTo>
                    <a:pt x="173" y="487"/>
                    <a:pt x="173" y="489"/>
                    <a:pt x="172" y="489"/>
                  </a:cubicBezTo>
                  <a:cubicBezTo>
                    <a:pt x="172" y="490"/>
                    <a:pt x="170" y="490"/>
                    <a:pt x="169" y="491"/>
                  </a:cubicBezTo>
                  <a:cubicBezTo>
                    <a:pt x="169" y="492"/>
                    <a:pt x="169" y="495"/>
                    <a:pt x="170" y="497"/>
                  </a:cubicBezTo>
                  <a:cubicBezTo>
                    <a:pt x="170" y="498"/>
                    <a:pt x="174" y="499"/>
                    <a:pt x="175" y="501"/>
                  </a:cubicBezTo>
                  <a:cubicBezTo>
                    <a:pt x="176" y="501"/>
                    <a:pt x="175" y="503"/>
                    <a:pt x="175" y="503"/>
                  </a:cubicBezTo>
                  <a:cubicBezTo>
                    <a:pt x="174" y="507"/>
                    <a:pt x="168" y="511"/>
                    <a:pt x="167" y="514"/>
                  </a:cubicBezTo>
                  <a:cubicBezTo>
                    <a:pt x="167" y="514"/>
                    <a:pt x="167" y="516"/>
                    <a:pt x="167" y="516"/>
                  </a:cubicBezTo>
                  <a:cubicBezTo>
                    <a:pt x="167" y="517"/>
                    <a:pt x="169" y="518"/>
                    <a:pt x="170" y="518"/>
                  </a:cubicBezTo>
                  <a:cubicBezTo>
                    <a:pt x="172" y="518"/>
                    <a:pt x="174" y="515"/>
                    <a:pt x="175" y="515"/>
                  </a:cubicBezTo>
                  <a:cubicBezTo>
                    <a:pt x="177" y="515"/>
                    <a:pt x="180" y="518"/>
                    <a:pt x="182" y="518"/>
                  </a:cubicBezTo>
                  <a:cubicBezTo>
                    <a:pt x="184" y="518"/>
                    <a:pt x="189" y="514"/>
                    <a:pt x="192" y="512"/>
                  </a:cubicBezTo>
                  <a:cubicBezTo>
                    <a:pt x="195" y="510"/>
                    <a:pt x="199" y="501"/>
                    <a:pt x="203" y="500"/>
                  </a:cubicBezTo>
                  <a:cubicBezTo>
                    <a:pt x="204" y="500"/>
                    <a:pt x="207" y="501"/>
                    <a:pt x="208" y="501"/>
                  </a:cubicBezTo>
                  <a:cubicBezTo>
                    <a:pt x="212" y="500"/>
                    <a:pt x="217" y="492"/>
                    <a:pt x="220" y="492"/>
                  </a:cubicBezTo>
                  <a:cubicBezTo>
                    <a:pt x="223" y="492"/>
                    <a:pt x="228" y="497"/>
                    <a:pt x="231" y="497"/>
                  </a:cubicBezTo>
                  <a:cubicBezTo>
                    <a:pt x="232" y="498"/>
                    <a:pt x="235" y="498"/>
                    <a:pt x="236" y="498"/>
                  </a:cubicBezTo>
                  <a:cubicBezTo>
                    <a:pt x="237" y="497"/>
                    <a:pt x="240" y="496"/>
                    <a:pt x="240" y="495"/>
                  </a:cubicBezTo>
                  <a:cubicBezTo>
                    <a:pt x="241" y="494"/>
                    <a:pt x="240" y="491"/>
                    <a:pt x="241" y="490"/>
                  </a:cubicBezTo>
                  <a:cubicBezTo>
                    <a:pt x="243" y="485"/>
                    <a:pt x="250" y="476"/>
                    <a:pt x="255" y="474"/>
                  </a:cubicBezTo>
                  <a:cubicBezTo>
                    <a:pt x="260" y="473"/>
                    <a:pt x="270" y="481"/>
                    <a:pt x="275" y="479"/>
                  </a:cubicBezTo>
                  <a:cubicBezTo>
                    <a:pt x="276" y="479"/>
                    <a:pt x="277" y="477"/>
                    <a:pt x="278" y="477"/>
                  </a:cubicBezTo>
                  <a:cubicBezTo>
                    <a:pt x="279" y="477"/>
                    <a:pt x="281" y="477"/>
                    <a:pt x="282" y="478"/>
                  </a:cubicBezTo>
                  <a:cubicBezTo>
                    <a:pt x="284" y="478"/>
                    <a:pt x="288" y="481"/>
                    <a:pt x="290" y="482"/>
                  </a:cubicBezTo>
                  <a:cubicBezTo>
                    <a:pt x="294" y="483"/>
                    <a:pt x="301" y="484"/>
                    <a:pt x="304" y="484"/>
                  </a:cubicBezTo>
                  <a:cubicBezTo>
                    <a:pt x="307" y="484"/>
                    <a:pt x="312" y="484"/>
                    <a:pt x="314" y="482"/>
                  </a:cubicBezTo>
                  <a:cubicBezTo>
                    <a:pt x="315" y="482"/>
                    <a:pt x="315" y="480"/>
                    <a:pt x="316" y="479"/>
                  </a:cubicBezTo>
                  <a:cubicBezTo>
                    <a:pt x="317" y="479"/>
                    <a:pt x="319" y="480"/>
                    <a:pt x="319" y="480"/>
                  </a:cubicBezTo>
                  <a:cubicBezTo>
                    <a:pt x="321" y="479"/>
                    <a:pt x="324" y="478"/>
                    <a:pt x="325" y="477"/>
                  </a:cubicBezTo>
                  <a:cubicBezTo>
                    <a:pt x="326" y="475"/>
                    <a:pt x="327" y="470"/>
                    <a:pt x="328" y="468"/>
                  </a:cubicBezTo>
                  <a:cubicBezTo>
                    <a:pt x="329" y="467"/>
                    <a:pt x="331" y="464"/>
                    <a:pt x="332" y="463"/>
                  </a:cubicBezTo>
                  <a:cubicBezTo>
                    <a:pt x="335" y="463"/>
                    <a:pt x="341" y="466"/>
                    <a:pt x="344" y="465"/>
                  </a:cubicBezTo>
                  <a:cubicBezTo>
                    <a:pt x="346" y="465"/>
                    <a:pt x="349" y="459"/>
                    <a:pt x="352" y="459"/>
                  </a:cubicBezTo>
                  <a:cubicBezTo>
                    <a:pt x="354" y="459"/>
                    <a:pt x="358" y="464"/>
                    <a:pt x="360" y="464"/>
                  </a:cubicBezTo>
                  <a:cubicBezTo>
                    <a:pt x="365" y="464"/>
                    <a:pt x="374" y="458"/>
                    <a:pt x="378" y="456"/>
                  </a:cubicBezTo>
                  <a:cubicBezTo>
                    <a:pt x="381" y="454"/>
                    <a:pt x="387" y="449"/>
                    <a:pt x="390" y="446"/>
                  </a:cubicBezTo>
                  <a:cubicBezTo>
                    <a:pt x="392" y="444"/>
                    <a:pt x="394" y="438"/>
                    <a:pt x="396" y="437"/>
                  </a:cubicBezTo>
                  <a:cubicBezTo>
                    <a:pt x="397" y="436"/>
                    <a:pt x="402" y="436"/>
                    <a:pt x="402" y="435"/>
                  </a:cubicBezTo>
                  <a:cubicBezTo>
                    <a:pt x="404" y="432"/>
                    <a:pt x="398" y="427"/>
                    <a:pt x="398" y="424"/>
                  </a:cubicBezTo>
                  <a:cubicBezTo>
                    <a:pt x="398" y="422"/>
                    <a:pt x="401" y="420"/>
                    <a:pt x="401" y="419"/>
                  </a:cubicBezTo>
                  <a:cubicBezTo>
                    <a:pt x="401" y="417"/>
                    <a:pt x="395" y="415"/>
                    <a:pt x="395" y="414"/>
                  </a:cubicBezTo>
                  <a:cubicBezTo>
                    <a:pt x="393" y="410"/>
                    <a:pt x="393" y="403"/>
                    <a:pt x="395" y="400"/>
                  </a:cubicBezTo>
                  <a:cubicBezTo>
                    <a:pt x="397" y="397"/>
                    <a:pt x="404" y="395"/>
                    <a:pt x="407" y="394"/>
                  </a:cubicBezTo>
                  <a:cubicBezTo>
                    <a:pt x="415" y="391"/>
                    <a:pt x="431" y="389"/>
                    <a:pt x="439" y="389"/>
                  </a:cubicBezTo>
                  <a:cubicBezTo>
                    <a:pt x="445" y="389"/>
                    <a:pt x="456" y="394"/>
                    <a:pt x="462" y="392"/>
                  </a:cubicBezTo>
                  <a:cubicBezTo>
                    <a:pt x="464" y="391"/>
                    <a:pt x="466" y="387"/>
                    <a:pt x="467" y="385"/>
                  </a:cubicBezTo>
                  <a:cubicBezTo>
                    <a:pt x="468" y="383"/>
                    <a:pt x="471" y="379"/>
                    <a:pt x="471" y="377"/>
                  </a:cubicBezTo>
                  <a:cubicBezTo>
                    <a:pt x="470" y="375"/>
                    <a:pt x="467" y="373"/>
                    <a:pt x="465" y="372"/>
                  </a:cubicBezTo>
                  <a:cubicBezTo>
                    <a:pt x="462" y="370"/>
                    <a:pt x="455" y="369"/>
                    <a:pt x="453" y="366"/>
                  </a:cubicBezTo>
                  <a:cubicBezTo>
                    <a:pt x="451" y="364"/>
                    <a:pt x="452" y="360"/>
                    <a:pt x="451" y="358"/>
                  </a:cubicBezTo>
                  <a:cubicBezTo>
                    <a:pt x="449" y="357"/>
                    <a:pt x="444" y="358"/>
                    <a:pt x="443" y="357"/>
                  </a:cubicBezTo>
                  <a:cubicBezTo>
                    <a:pt x="441" y="355"/>
                    <a:pt x="440" y="350"/>
                    <a:pt x="440" y="347"/>
                  </a:cubicBezTo>
                  <a:cubicBezTo>
                    <a:pt x="440" y="343"/>
                    <a:pt x="443" y="334"/>
                    <a:pt x="446" y="332"/>
                  </a:cubicBezTo>
                  <a:cubicBezTo>
                    <a:pt x="447" y="331"/>
                    <a:pt x="450" y="332"/>
                    <a:pt x="451" y="331"/>
                  </a:cubicBezTo>
                  <a:cubicBezTo>
                    <a:pt x="452" y="330"/>
                    <a:pt x="454" y="327"/>
                    <a:pt x="454" y="326"/>
                  </a:cubicBezTo>
                  <a:cubicBezTo>
                    <a:pt x="454" y="325"/>
                    <a:pt x="452" y="324"/>
                    <a:pt x="451" y="323"/>
                  </a:cubicBezTo>
                  <a:cubicBezTo>
                    <a:pt x="450" y="319"/>
                    <a:pt x="451" y="310"/>
                    <a:pt x="450" y="306"/>
                  </a:cubicBezTo>
                  <a:cubicBezTo>
                    <a:pt x="449" y="302"/>
                    <a:pt x="445" y="295"/>
                    <a:pt x="444" y="292"/>
                  </a:cubicBezTo>
                  <a:cubicBezTo>
                    <a:pt x="444" y="289"/>
                    <a:pt x="445" y="284"/>
                    <a:pt x="446" y="282"/>
                  </a:cubicBezTo>
                  <a:cubicBezTo>
                    <a:pt x="447" y="278"/>
                    <a:pt x="452" y="272"/>
                    <a:pt x="451" y="269"/>
                  </a:cubicBezTo>
                  <a:cubicBezTo>
                    <a:pt x="451" y="268"/>
                    <a:pt x="447" y="268"/>
                    <a:pt x="447" y="267"/>
                  </a:cubicBezTo>
                  <a:cubicBezTo>
                    <a:pt x="445" y="265"/>
                    <a:pt x="445" y="260"/>
                    <a:pt x="445" y="258"/>
                  </a:cubicBezTo>
                  <a:cubicBezTo>
                    <a:pt x="445" y="256"/>
                    <a:pt x="447" y="251"/>
                    <a:pt x="446" y="249"/>
                  </a:cubicBezTo>
                  <a:cubicBezTo>
                    <a:pt x="446" y="245"/>
                    <a:pt x="441" y="239"/>
                    <a:pt x="440" y="235"/>
                  </a:cubicBezTo>
                  <a:cubicBezTo>
                    <a:pt x="440" y="232"/>
                    <a:pt x="441" y="227"/>
                    <a:pt x="442" y="224"/>
                  </a:cubicBezTo>
                  <a:cubicBezTo>
                    <a:pt x="443" y="223"/>
                    <a:pt x="444" y="220"/>
                    <a:pt x="445" y="219"/>
                  </a:cubicBezTo>
                  <a:cubicBezTo>
                    <a:pt x="446" y="218"/>
                    <a:pt x="449" y="219"/>
                    <a:pt x="450" y="219"/>
                  </a:cubicBezTo>
                  <a:cubicBezTo>
                    <a:pt x="451" y="218"/>
                    <a:pt x="453" y="216"/>
                    <a:pt x="454" y="215"/>
                  </a:cubicBezTo>
                  <a:cubicBezTo>
                    <a:pt x="454" y="213"/>
                    <a:pt x="454" y="210"/>
                    <a:pt x="454" y="209"/>
                  </a:cubicBezTo>
                  <a:cubicBezTo>
                    <a:pt x="455" y="208"/>
                    <a:pt x="458" y="206"/>
                    <a:pt x="459" y="205"/>
                  </a:cubicBezTo>
                  <a:cubicBezTo>
                    <a:pt x="460" y="205"/>
                    <a:pt x="463" y="208"/>
                    <a:pt x="464" y="208"/>
                  </a:cubicBezTo>
                  <a:cubicBezTo>
                    <a:pt x="466" y="208"/>
                    <a:pt x="471" y="208"/>
                    <a:pt x="471" y="208"/>
                  </a:cubicBezTo>
                  <a:cubicBezTo>
                    <a:pt x="471" y="208"/>
                    <a:pt x="466" y="204"/>
                    <a:pt x="466" y="202"/>
                  </a:cubicBezTo>
                  <a:cubicBezTo>
                    <a:pt x="465" y="200"/>
                    <a:pt x="467" y="197"/>
                    <a:pt x="467" y="196"/>
                  </a:cubicBezTo>
                  <a:cubicBezTo>
                    <a:pt x="466" y="194"/>
                    <a:pt x="464" y="190"/>
                    <a:pt x="462" y="189"/>
                  </a:cubicBezTo>
                  <a:cubicBezTo>
                    <a:pt x="459" y="186"/>
                    <a:pt x="449" y="186"/>
                    <a:pt x="446" y="183"/>
                  </a:cubicBezTo>
                  <a:cubicBezTo>
                    <a:pt x="441" y="179"/>
                    <a:pt x="432" y="168"/>
                    <a:pt x="431" y="161"/>
                  </a:cubicBezTo>
                  <a:cubicBezTo>
                    <a:pt x="430" y="160"/>
                    <a:pt x="431" y="158"/>
                    <a:pt x="432" y="157"/>
                  </a:cubicBezTo>
                  <a:cubicBezTo>
                    <a:pt x="434" y="155"/>
                    <a:pt x="439" y="153"/>
                    <a:pt x="441" y="152"/>
                  </a:cubicBezTo>
                  <a:cubicBezTo>
                    <a:pt x="443" y="151"/>
                    <a:pt x="446" y="149"/>
                    <a:pt x="447" y="147"/>
                  </a:cubicBezTo>
                  <a:cubicBezTo>
                    <a:pt x="448" y="146"/>
                    <a:pt x="448" y="142"/>
                    <a:pt x="448" y="140"/>
                  </a:cubicBezTo>
                  <a:cubicBezTo>
                    <a:pt x="447" y="136"/>
                    <a:pt x="441" y="128"/>
                    <a:pt x="442" y="124"/>
                  </a:cubicBezTo>
                  <a:cubicBezTo>
                    <a:pt x="444" y="120"/>
                    <a:pt x="454" y="117"/>
                    <a:pt x="455" y="113"/>
                  </a:cubicBezTo>
                  <a:cubicBezTo>
                    <a:pt x="456" y="112"/>
                    <a:pt x="455" y="109"/>
                    <a:pt x="454" y="108"/>
                  </a:cubicBezTo>
                  <a:cubicBezTo>
                    <a:pt x="453" y="106"/>
                    <a:pt x="450" y="106"/>
                    <a:pt x="449" y="105"/>
                  </a:cubicBezTo>
                  <a:cubicBezTo>
                    <a:pt x="447" y="101"/>
                    <a:pt x="445" y="91"/>
                    <a:pt x="447" y="87"/>
                  </a:cubicBezTo>
                  <a:cubicBezTo>
                    <a:pt x="448" y="86"/>
                    <a:pt x="451" y="87"/>
                    <a:pt x="452" y="86"/>
                  </a:cubicBezTo>
                  <a:cubicBezTo>
                    <a:pt x="453" y="85"/>
                    <a:pt x="455" y="82"/>
                    <a:pt x="456" y="81"/>
                  </a:cubicBezTo>
                  <a:cubicBezTo>
                    <a:pt x="457" y="79"/>
                    <a:pt x="462" y="75"/>
                    <a:pt x="463" y="73"/>
                  </a:cubicBezTo>
                  <a:cubicBezTo>
                    <a:pt x="464" y="71"/>
                    <a:pt x="466" y="65"/>
                    <a:pt x="465" y="63"/>
                  </a:cubicBezTo>
                  <a:cubicBezTo>
                    <a:pt x="465" y="61"/>
                    <a:pt x="463" y="57"/>
                    <a:pt x="461" y="56"/>
                  </a:cubicBezTo>
                  <a:cubicBezTo>
                    <a:pt x="460" y="55"/>
                    <a:pt x="456" y="56"/>
                    <a:pt x="455" y="55"/>
                  </a:cubicBezTo>
                  <a:cubicBezTo>
                    <a:pt x="453" y="54"/>
                    <a:pt x="451" y="49"/>
                    <a:pt x="452" y="47"/>
                  </a:cubicBezTo>
                  <a:cubicBezTo>
                    <a:pt x="452" y="45"/>
                    <a:pt x="456" y="41"/>
                    <a:pt x="457" y="39"/>
                  </a:cubicBezTo>
                  <a:cubicBezTo>
                    <a:pt x="457" y="38"/>
                    <a:pt x="456" y="34"/>
                    <a:pt x="456" y="33"/>
                  </a:cubicBezTo>
                  <a:cubicBezTo>
                    <a:pt x="455" y="30"/>
                    <a:pt x="453" y="25"/>
                    <a:pt x="451" y="23"/>
                  </a:cubicBezTo>
                  <a:cubicBezTo>
                    <a:pt x="449" y="21"/>
                    <a:pt x="445" y="20"/>
                    <a:pt x="443" y="19"/>
                  </a:cubicBezTo>
                  <a:cubicBezTo>
                    <a:pt x="438" y="18"/>
                    <a:pt x="425" y="16"/>
                    <a:pt x="421" y="19"/>
                  </a:cubicBezTo>
                  <a:cubicBezTo>
                    <a:pt x="420" y="20"/>
                    <a:pt x="420" y="22"/>
                    <a:pt x="420" y="22"/>
                  </a:cubicBezTo>
                  <a:cubicBezTo>
                    <a:pt x="421" y="23"/>
                    <a:pt x="423" y="24"/>
                    <a:pt x="424" y="25"/>
                  </a:cubicBezTo>
                  <a:cubicBezTo>
                    <a:pt x="424" y="28"/>
                    <a:pt x="422" y="33"/>
                    <a:pt x="419" y="34"/>
                  </a:cubicBezTo>
                  <a:cubicBezTo>
                    <a:pt x="419" y="35"/>
                    <a:pt x="417" y="35"/>
                    <a:pt x="416" y="34"/>
                  </a:cubicBezTo>
                  <a:cubicBezTo>
                    <a:pt x="415" y="33"/>
                    <a:pt x="414" y="30"/>
                    <a:pt x="414" y="28"/>
                  </a:cubicBezTo>
                  <a:cubicBezTo>
                    <a:pt x="414" y="27"/>
                    <a:pt x="416" y="26"/>
                    <a:pt x="416" y="25"/>
                  </a:cubicBezTo>
                  <a:cubicBezTo>
                    <a:pt x="415" y="22"/>
                    <a:pt x="410" y="18"/>
                    <a:pt x="407" y="16"/>
                  </a:cubicBezTo>
                  <a:cubicBezTo>
                    <a:pt x="405" y="15"/>
                    <a:pt x="401" y="13"/>
                    <a:pt x="398" y="13"/>
                  </a:cubicBezTo>
                  <a:cubicBezTo>
                    <a:pt x="395" y="12"/>
                    <a:pt x="387" y="14"/>
                    <a:pt x="384" y="12"/>
                  </a:cubicBezTo>
                  <a:cubicBezTo>
                    <a:pt x="382" y="11"/>
                    <a:pt x="380" y="7"/>
                    <a:pt x="378" y="5"/>
                  </a:cubicBezTo>
                  <a:cubicBezTo>
                    <a:pt x="376" y="4"/>
                    <a:pt x="373" y="2"/>
                    <a:pt x="371" y="1"/>
                  </a:cubicBezTo>
                  <a:cubicBezTo>
                    <a:pt x="369" y="1"/>
                    <a:pt x="364" y="0"/>
                    <a:pt x="362" y="1"/>
                  </a:cubicBezTo>
                  <a:cubicBezTo>
                    <a:pt x="360" y="2"/>
                    <a:pt x="357" y="8"/>
                    <a:pt x="354" y="9"/>
                  </a:cubicBezTo>
                  <a:cubicBezTo>
                    <a:pt x="352" y="10"/>
                    <a:pt x="347" y="10"/>
                    <a:pt x="345" y="11"/>
                  </a:cubicBezTo>
                  <a:cubicBezTo>
                    <a:pt x="344" y="12"/>
                    <a:pt x="341" y="16"/>
                    <a:pt x="341" y="17"/>
                  </a:cubicBezTo>
                  <a:cubicBezTo>
                    <a:pt x="340" y="20"/>
                    <a:pt x="341" y="27"/>
                    <a:pt x="340" y="30"/>
                  </a:cubicBezTo>
                  <a:cubicBezTo>
                    <a:pt x="340" y="32"/>
                    <a:pt x="337" y="35"/>
                    <a:pt x="336" y="37"/>
                  </a:cubicBezTo>
                  <a:cubicBezTo>
                    <a:pt x="335" y="38"/>
                    <a:pt x="334" y="40"/>
                    <a:pt x="334" y="41"/>
                  </a:cubicBezTo>
                  <a:cubicBezTo>
                    <a:pt x="335" y="43"/>
                    <a:pt x="342" y="42"/>
                    <a:pt x="343" y="44"/>
                  </a:cubicBezTo>
                  <a:cubicBezTo>
                    <a:pt x="345" y="45"/>
                    <a:pt x="344" y="50"/>
                    <a:pt x="345" y="51"/>
                  </a:cubicBezTo>
                  <a:cubicBezTo>
                    <a:pt x="346" y="52"/>
                    <a:pt x="348" y="52"/>
                    <a:pt x="348" y="52"/>
                  </a:cubicBezTo>
                  <a:cubicBezTo>
                    <a:pt x="349" y="54"/>
                    <a:pt x="351" y="58"/>
                    <a:pt x="350" y="59"/>
                  </a:cubicBezTo>
                  <a:cubicBezTo>
                    <a:pt x="347" y="61"/>
                    <a:pt x="343" y="54"/>
                    <a:pt x="340" y="53"/>
                  </a:cubicBezTo>
                  <a:cubicBezTo>
                    <a:pt x="339" y="52"/>
                    <a:pt x="335" y="50"/>
                    <a:pt x="333" y="50"/>
                  </a:cubicBezTo>
                  <a:cubicBezTo>
                    <a:pt x="330" y="50"/>
                    <a:pt x="325" y="50"/>
                    <a:pt x="322" y="51"/>
                  </a:cubicBezTo>
                  <a:cubicBezTo>
                    <a:pt x="320" y="51"/>
                    <a:pt x="315" y="53"/>
                    <a:pt x="313" y="55"/>
                  </a:cubicBezTo>
                  <a:cubicBezTo>
                    <a:pt x="311" y="56"/>
                    <a:pt x="306" y="60"/>
                    <a:pt x="303" y="61"/>
                  </a:cubicBezTo>
                  <a:cubicBezTo>
                    <a:pt x="296" y="63"/>
                    <a:pt x="281" y="65"/>
                    <a:pt x="273" y="63"/>
                  </a:cubicBezTo>
                  <a:cubicBezTo>
                    <a:pt x="269" y="62"/>
                    <a:pt x="262" y="57"/>
                    <a:pt x="259" y="55"/>
                  </a:cubicBezTo>
                  <a:cubicBezTo>
                    <a:pt x="257" y="54"/>
                    <a:pt x="253" y="50"/>
                    <a:pt x="251" y="49"/>
                  </a:cubicBezTo>
                  <a:cubicBezTo>
                    <a:pt x="248" y="48"/>
                    <a:pt x="242" y="51"/>
                    <a:pt x="239" y="50"/>
                  </a:cubicBezTo>
                  <a:cubicBezTo>
                    <a:pt x="238" y="50"/>
                    <a:pt x="237" y="47"/>
                    <a:pt x="235" y="48"/>
                  </a:cubicBezTo>
                  <a:cubicBezTo>
                    <a:pt x="234" y="48"/>
                    <a:pt x="232" y="51"/>
                    <a:pt x="232" y="52"/>
                  </a:cubicBezTo>
                  <a:cubicBezTo>
                    <a:pt x="231" y="54"/>
                    <a:pt x="230" y="58"/>
                    <a:pt x="230" y="59"/>
                  </a:cubicBezTo>
                  <a:cubicBezTo>
                    <a:pt x="231" y="62"/>
                    <a:pt x="235" y="66"/>
                    <a:pt x="237" y="68"/>
                  </a:cubicBezTo>
                  <a:cubicBezTo>
                    <a:pt x="239" y="68"/>
                    <a:pt x="242" y="68"/>
                    <a:pt x="243" y="68"/>
                  </a:cubicBezTo>
                  <a:cubicBezTo>
                    <a:pt x="247" y="70"/>
                    <a:pt x="252" y="76"/>
                    <a:pt x="256" y="78"/>
                  </a:cubicBezTo>
                  <a:cubicBezTo>
                    <a:pt x="258" y="79"/>
                    <a:pt x="263" y="78"/>
                    <a:pt x="265" y="80"/>
                  </a:cubicBezTo>
                  <a:cubicBezTo>
                    <a:pt x="266" y="81"/>
                    <a:pt x="267" y="84"/>
                    <a:pt x="267" y="85"/>
                  </a:cubicBezTo>
                  <a:cubicBezTo>
                    <a:pt x="267" y="88"/>
                    <a:pt x="267" y="95"/>
                    <a:pt x="266" y="98"/>
                  </a:cubicBezTo>
                  <a:cubicBezTo>
                    <a:pt x="265" y="102"/>
                    <a:pt x="260" y="107"/>
                    <a:pt x="259" y="111"/>
                  </a:cubicBezTo>
                  <a:cubicBezTo>
                    <a:pt x="258" y="113"/>
                    <a:pt x="257" y="117"/>
                    <a:pt x="257" y="120"/>
                  </a:cubicBezTo>
                  <a:cubicBezTo>
                    <a:pt x="257" y="120"/>
                    <a:pt x="258" y="121"/>
                    <a:pt x="259" y="122"/>
                  </a:cubicBezTo>
                  <a:cubicBezTo>
                    <a:pt x="260" y="122"/>
                    <a:pt x="262" y="118"/>
                    <a:pt x="263" y="118"/>
                  </a:cubicBezTo>
                  <a:cubicBezTo>
                    <a:pt x="264" y="119"/>
                    <a:pt x="264" y="120"/>
                    <a:pt x="265" y="121"/>
                  </a:cubicBezTo>
                  <a:cubicBezTo>
                    <a:pt x="265" y="122"/>
                    <a:pt x="265" y="125"/>
                    <a:pt x="264" y="126"/>
                  </a:cubicBezTo>
                  <a:cubicBezTo>
                    <a:pt x="263" y="126"/>
                    <a:pt x="260" y="123"/>
                    <a:pt x="259" y="124"/>
                  </a:cubicBezTo>
                  <a:cubicBezTo>
                    <a:pt x="258" y="124"/>
                    <a:pt x="256" y="126"/>
                    <a:pt x="255" y="126"/>
                  </a:cubicBezTo>
                  <a:cubicBezTo>
                    <a:pt x="254" y="126"/>
                    <a:pt x="254" y="124"/>
                    <a:pt x="253" y="124"/>
                  </a:cubicBezTo>
                  <a:cubicBezTo>
                    <a:pt x="252" y="124"/>
                    <a:pt x="251" y="126"/>
                    <a:pt x="251" y="127"/>
                  </a:cubicBezTo>
                  <a:cubicBezTo>
                    <a:pt x="252" y="128"/>
                    <a:pt x="254" y="130"/>
                    <a:pt x="256" y="131"/>
                  </a:cubicBezTo>
                  <a:cubicBezTo>
                    <a:pt x="257" y="131"/>
                    <a:pt x="262" y="131"/>
                    <a:pt x="262" y="132"/>
                  </a:cubicBezTo>
                  <a:cubicBezTo>
                    <a:pt x="263" y="133"/>
                    <a:pt x="262" y="135"/>
                    <a:pt x="261" y="135"/>
                  </a:cubicBezTo>
                  <a:cubicBezTo>
                    <a:pt x="259" y="136"/>
                    <a:pt x="255" y="133"/>
                    <a:pt x="254" y="134"/>
                  </a:cubicBezTo>
                  <a:cubicBezTo>
                    <a:pt x="252" y="134"/>
                    <a:pt x="253" y="139"/>
                    <a:pt x="252" y="139"/>
                  </a:cubicBezTo>
                  <a:cubicBezTo>
                    <a:pt x="250" y="140"/>
                    <a:pt x="245" y="136"/>
                    <a:pt x="244" y="134"/>
                  </a:cubicBezTo>
                  <a:cubicBezTo>
                    <a:pt x="244" y="133"/>
                    <a:pt x="245" y="131"/>
                    <a:pt x="244" y="130"/>
                  </a:cubicBezTo>
                  <a:cubicBezTo>
                    <a:pt x="244" y="129"/>
                    <a:pt x="242" y="126"/>
                    <a:pt x="240" y="126"/>
                  </a:cubicBezTo>
                  <a:cubicBezTo>
                    <a:pt x="239" y="126"/>
                    <a:pt x="238" y="128"/>
                    <a:pt x="238" y="129"/>
                  </a:cubicBezTo>
                  <a:cubicBezTo>
                    <a:pt x="238" y="131"/>
                    <a:pt x="241" y="134"/>
                    <a:pt x="241" y="136"/>
                  </a:cubicBezTo>
                  <a:cubicBezTo>
                    <a:pt x="242" y="137"/>
                    <a:pt x="239" y="141"/>
                    <a:pt x="240" y="142"/>
                  </a:cubicBezTo>
                  <a:cubicBezTo>
                    <a:pt x="241" y="143"/>
                    <a:pt x="244" y="142"/>
                    <a:pt x="245" y="143"/>
                  </a:cubicBezTo>
                  <a:cubicBezTo>
                    <a:pt x="246" y="143"/>
                    <a:pt x="248" y="146"/>
                    <a:pt x="249" y="147"/>
                  </a:cubicBezTo>
                  <a:cubicBezTo>
                    <a:pt x="252" y="148"/>
                    <a:pt x="257" y="146"/>
                    <a:pt x="260" y="147"/>
                  </a:cubicBezTo>
                  <a:cubicBezTo>
                    <a:pt x="262" y="148"/>
                    <a:pt x="266" y="150"/>
                    <a:pt x="268" y="151"/>
                  </a:cubicBezTo>
                  <a:cubicBezTo>
                    <a:pt x="270" y="152"/>
                    <a:pt x="272" y="155"/>
                    <a:pt x="274" y="156"/>
                  </a:cubicBezTo>
                  <a:cubicBezTo>
                    <a:pt x="276" y="158"/>
                    <a:pt x="281" y="158"/>
                    <a:pt x="282" y="160"/>
                  </a:cubicBezTo>
                  <a:cubicBezTo>
                    <a:pt x="282" y="161"/>
                    <a:pt x="282" y="161"/>
                    <a:pt x="282" y="161"/>
                  </a:cubicBezTo>
                  <a:cubicBezTo>
                    <a:pt x="281" y="162"/>
                    <a:pt x="279" y="161"/>
                    <a:pt x="279" y="161"/>
                  </a:cubicBezTo>
                  <a:cubicBezTo>
                    <a:pt x="277" y="161"/>
                    <a:pt x="275" y="164"/>
                    <a:pt x="273" y="164"/>
                  </a:cubicBezTo>
                  <a:cubicBezTo>
                    <a:pt x="272" y="164"/>
                    <a:pt x="271" y="162"/>
                    <a:pt x="271" y="161"/>
                  </a:cubicBezTo>
                  <a:cubicBezTo>
                    <a:pt x="270" y="161"/>
                    <a:pt x="268" y="160"/>
                    <a:pt x="267" y="160"/>
                  </a:cubicBezTo>
                  <a:cubicBezTo>
                    <a:pt x="265" y="160"/>
                    <a:pt x="262" y="162"/>
                    <a:pt x="260" y="162"/>
                  </a:cubicBezTo>
                  <a:cubicBezTo>
                    <a:pt x="258" y="161"/>
                    <a:pt x="255" y="160"/>
                    <a:pt x="254" y="159"/>
                  </a:cubicBezTo>
                  <a:cubicBezTo>
                    <a:pt x="254" y="158"/>
                    <a:pt x="255" y="156"/>
                    <a:pt x="255" y="156"/>
                  </a:cubicBezTo>
                  <a:cubicBezTo>
                    <a:pt x="257" y="155"/>
                    <a:pt x="262" y="156"/>
                    <a:pt x="263" y="154"/>
                  </a:cubicBezTo>
                  <a:cubicBezTo>
                    <a:pt x="263" y="153"/>
                    <a:pt x="260" y="151"/>
                    <a:pt x="258" y="151"/>
                  </a:cubicBezTo>
                  <a:cubicBezTo>
                    <a:pt x="257" y="151"/>
                    <a:pt x="253" y="151"/>
                    <a:pt x="251" y="152"/>
                  </a:cubicBezTo>
                  <a:cubicBezTo>
                    <a:pt x="250" y="153"/>
                    <a:pt x="249" y="156"/>
                    <a:pt x="248" y="157"/>
                  </a:cubicBezTo>
                  <a:cubicBezTo>
                    <a:pt x="246" y="159"/>
                    <a:pt x="242" y="162"/>
                    <a:pt x="240" y="164"/>
                  </a:cubicBezTo>
                  <a:cubicBezTo>
                    <a:pt x="236" y="165"/>
                    <a:pt x="229" y="167"/>
                    <a:pt x="225" y="166"/>
                  </a:cubicBezTo>
                  <a:cubicBezTo>
                    <a:pt x="222" y="166"/>
                    <a:pt x="216" y="162"/>
                    <a:pt x="213" y="162"/>
                  </a:cubicBezTo>
                  <a:cubicBezTo>
                    <a:pt x="208" y="161"/>
                    <a:pt x="199" y="163"/>
                    <a:pt x="194" y="161"/>
                  </a:cubicBezTo>
                  <a:cubicBezTo>
                    <a:pt x="191" y="160"/>
                    <a:pt x="187" y="156"/>
                    <a:pt x="185" y="153"/>
                  </a:cubicBezTo>
                  <a:cubicBezTo>
                    <a:pt x="183" y="150"/>
                    <a:pt x="180" y="143"/>
                    <a:pt x="180" y="140"/>
                  </a:cubicBezTo>
                  <a:cubicBezTo>
                    <a:pt x="181" y="137"/>
                    <a:pt x="184" y="132"/>
                    <a:pt x="185" y="130"/>
                  </a:cubicBezTo>
                  <a:cubicBezTo>
                    <a:pt x="186" y="126"/>
                    <a:pt x="187" y="120"/>
                    <a:pt x="187" y="116"/>
                  </a:cubicBezTo>
                  <a:cubicBezTo>
                    <a:pt x="186" y="115"/>
                    <a:pt x="186" y="111"/>
                    <a:pt x="185" y="111"/>
                  </a:cubicBezTo>
                  <a:cubicBezTo>
                    <a:pt x="183" y="111"/>
                    <a:pt x="184" y="114"/>
                    <a:pt x="183" y="115"/>
                  </a:cubicBezTo>
                  <a:cubicBezTo>
                    <a:pt x="182" y="116"/>
                    <a:pt x="180" y="117"/>
                    <a:pt x="179" y="117"/>
                  </a:cubicBezTo>
                  <a:cubicBezTo>
                    <a:pt x="178" y="117"/>
                    <a:pt x="175" y="116"/>
                    <a:pt x="174" y="115"/>
                  </a:cubicBezTo>
                  <a:cubicBezTo>
                    <a:pt x="173" y="115"/>
                    <a:pt x="171" y="113"/>
                    <a:pt x="170" y="113"/>
                  </a:cubicBezTo>
                  <a:cubicBezTo>
                    <a:pt x="169" y="113"/>
                    <a:pt x="166" y="113"/>
                    <a:pt x="165" y="114"/>
                  </a:cubicBezTo>
                  <a:cubicBezTo>
                    <a:pt x="165" y="115"/>
                    <a:pt x="168" y="116"/>
                    <a:pt x="168" y="116"/>
                  </a:cubicBezTo>
                  <a:cubicBezTo>
                    <a:pt x="169" y="118"/>
                    <a:pt x="171" y="121"/>
                    <a:pt x="171" y="123"/>
                  </a:cubicBezTo>
                  <a:cubicBezTo>
                    <a:pt x="171" y="125"/>
                    <a:pt x="171" y="129"/>
                    <a:pt x="169" y="131"/>
                  </a:cubicBezTo>
                  <a:cubicBezTo>
                    <a:pt x="168" y="133"/>
                    <a:pt x="162" y="135"/>
                    <a:pt x="160" y="137"/>
                  </a:cubicBezTo>
                  <a:cubicBezTo>
                    <a:pt x="158" y="139"/>
                    <a:pt x="155" y="143"/>
                    <a:pt x="153" y="144"/>
                  </a:cubicBezTo>
                  <a:cubicBezTo>
                    <a:pt x="151" y="145"/>
                    <a:pt x="146" y="147"/>
                    <a:pt x="144" y="147"/>
                  </a:cubicBezTo>
                  <a:cubicBezTo>
                    <a:pt x="142" y="148"/>
                    <a:pt x="139" y="147"/>
                    <a:pt x="137" y="147"/>
                  </a:cubicBezTo>
                  <a:cubicBezTo>
                    <a:pt x="136" y="147"/>
                    <a:pt x="132" y="148"/>
                    <a:pt x="132" y="149"/>
                  </a:cubicBezTo>
                  <a:cubicBezTo>
                    <a:pt x="131" y="150"/>
                    <a:pt x="133" y="151"/>
                    <a:pt x="133" y="152"/>
                  </a:cubicBezTo>
                  <a:cubicBezTo>
                    <a:pt x="130" y="155"/>
                    <a:pt x="122" y="149"/>
                    <a:pt x="118" y="150"/>
                  </a:cubicBezTo>
                  <a:cubicBezTo>
                    <a:pt x="117" y="150"/>
                    <a:pt x="115" y="153"/>
                    <a:pt x="114" y="153"/>
                  </a:cubicBezTo>
                  <a:cubicBezTo>
                    <a:pt x="113" y="153"/>
                    <a:pt x="112" y="153"/>
                    <a:pt x="112" y="152"/>
                  </a:cubicBezTo>
                  <a:cubicBezTo>
                    <a:pt x="111" y="151"/>
                    <a:pt x="113" y="148"/>
                    <a:pt x="114" y="147"/>
                  </a:cubicBezTo>
                  <a:cubicBezTo>
                    <a:pt x="115" y="146"/>
                    <a:pt x="118" y="146"/>
                    <a:pt x="119" y="145"/>
                  </a:cubicBezTo>
                  <a:cubicBezTo>
                    <a:pt x="121" y="144"/>
                    <a:pt x="123" y="141"/>
                    <a:pt x="124" y="139"/>
                  </a:cubicBezTo>
                  <a:cubicBezTo>
                    <a:pt x="124" y="139"/>
                    <a:pt x="124" y="138"/>
                    <a:pt x="124" y="137"/>
                  </a:cubicBezTo>
                  <a:cubicBezTo>
                    <a:pt x="123" y="136"/>
                    <a:pt x="121" y="137"/>
                    <a:pt x="120" y="136"/>
                  </a:cubicBezTo>
                  <a:cubicBezTo>
                    <a:pt x="120" y="135"/>
                    <a:pt x="120" y="132"/>
                    <a:pt x="120" y="131"/>
                  </a:cubicBezTo>
                  <a:cubicBezTo>
                    <a:pt x="121" y="128"/>
                    <a:pt x="126" y="123"/>
                    <a:pt x="126" y="119"/>
                  </a:cubicBezTo>
                  <a:cubicBezTo>
                    <a:pt x="127" y="119"/>
                    <a:pt x="126" y="118"/>
                    <a:pt x="126" y="117"/>
                  </a:cubicBezTo>
                  <a:cubicBezTo>
                    <a:pt x="125" y="116"/>
                    <a:pt x="123" y="115"/>
                    <a:pt x="123" y="115"/>
                  </a:cubicBezTo>
                  <a:cubicBezTo>
                    <a:pt x="121" y="114"/>
                    <a:pt x="118" y="113"/>
                    <a:pt x="117" y="114"/>
                  </a:cubicBezTo>
                  <a:cubicBezTo>
                    <a:pt x="114" y="114"/>
                    <a:pt x="110" y="116"/>
                    <a:pt x="108" y="117"/>
                  </a:cubicBezTo>
                  <a:cubicBezTo>
                    <a:pt x="106" y="118"/>
                    <a:pt x="103" y="123"/>
                    <a:pt x="101" y="122"/>
                  </a:cubicBezTo>
                  <a:cubicBezTo>
                    <a:pt x="100" y="122"/>
                    <a:pt x="98" y="119"/>
                    <a:pt x="97" y="119"/>
                  </a:cubicBezTo>
                  <a:cubicBezTo>
                    <a:pt x="96" y="118"/>
                    <a:pt x="93" y="116"/>
                    <a:pt x="91" y="116"/>
                  </a:cubicBezTo>
                  <a:cubicBezTo>
                    <a:pt x="90" y="116"/>
                    <a:pt x="86" y="117"/>
                    <a:pt x="85" y="118"/>
                  </a:cubicBezTo>
                  <a:cubicBezTo>
                    <a:pt x="84" y="120"/>
                    <a:pt x="83" y="124"/>
                    <a:pt x="81" y="125"/>
                  </a:cubicBezTo>
                  <a:cubicBezTo>
                    <a:pt x="80" y="127"/>
                    <a:pt x="77" y="129"/>
                    <a:pt x="75" y="130"/>
                  </a:cubicBezTo>
                  <a:cubicBezTo>
                    <a:pt x="72" y="131"/>
                    <a:pt x="67" y="133"/>
                    <a:pt x="65" y="133"/>
                  </a:cubicBezTo>
                  <a:cubicBezTo>
                    <a:pt x="63" y="133"/>
                    <a:pt x="59" y="130"/>
                    <a:pt x="57" y="130"/>
                  </a:cubicBezTo>
                  <a:cubicBezTo>
                    <a:pt x="55" y="130"/>
                    <a:pt x="52" y="130"/>
                    <a:pt x="51" y="131"/>
                  </a:cubicBezTo>
                  <a:cubicBezTo>
                    <a:pt x="49" y="132"/>
                    <a:pt x="47" y="135"/>
                    <a:pt x="47" y="137"/>
                  </a:cubicBezTo>
                  <a:cubicBezTo>
                    <a:pt x="48" y="138"/>
                    <a:pt x="51" y="139"/>
                    <a:pt x="51" y="140"/>
                  </a:cubicBezTo>
                  <a:cubicBezTo>
                    <a:pt x="52" y="142"/>
                    <a:pt x="48" y="147"/>
                    <a:pt x="48" y="149"/>
                  </a:cubicBezTo>
                  <a:cubicBezTo>
                    <a:pt x="48" y="152"/>
                    <a:pt x="51" y="156"/>
                    <a:pt x="51" y="158"/>
                  </a:cubicBezTo>
                  <a:cubicBezTo>
                    <a:pt x="51" y="160"/>
                    <a:pt x="48" y="162"/>
                    <a:pt x="47" y="163"/>
                  </a:cubicBezTo>
                  <a:cubicBezTo>
                    <a:pt x="46" y="163"/>
                    <a:pt x="42" y="163"/>
                    <a:pt x="40" y="162"/>
                  </a:cubicBezTo>
                  <a:cubicBezTo>
                    <a:pt x="38" y="161"/>
                    <a:pt x="36" y="159"/>
                    <a:pt x="35" y="157"/>
                  </a:cubicBezTo>
                  <a:cubicBezTo>
                    <a:pt x="35" y="156"/>
                    <a:pt x="37" y="154"/>
                    <a:pt x="37" y="152"/>
                  </a:cubicBezTo>
                  <a:cubicBezTo>
                    <a:pt x="37" y="151"/>
                    <a:pt x="36" y="149"/>
                    <a:pt x="36" y="148"/>
                  </a:cubicBezTo>
                  <a:cubicBezTo>
                    <a:pt x="37" y="147"/>
                    <a:pt x="40" y="146"/>
                    <a:pt x="41" y="145"/>
                  </a:cubicBezTo>
                  <a:cubicBezTo>
                    <a:pt x="41" y="144"/>
                    <a:pt x="41" y="142"/>
                    <a:pt x="40" y="142"/>
                  </a:cubicBezTo>
                  <a:cubicBezTo>
                    <a:pt x="40" y="141"/>
                    <a:pt x="38" y="139"/>
                    <a:pt x="37" y="139"/>
                  </a:cubicBezTo>
                  <a:cubicBezTo>
                    <a:pt x="34" y="139"/>
                    <a:pt x="29" y="140"/>
                    <a:pt x="27" y="142"/>
                  </a:cubicBezTo>
                  <a:cubicBezTo>
                    <a:pt x="26" y="143"/>
                    <a:pt x="25" y="146"/>
                    <a:pt x="24" y="146"/>
                  </a:cubicBezTo>
                  <a:cubicBezTo>
                    <a:pt x="21" y="149"/>
                    <a:pt x="11" y="149"/>
                    <a:pt x="8" y="151"/>
                  </a:cubicBezTo>
                  <a:cubicBezTo>
                    <a:pt x="7" y="152"/>
                    <a:pt x="6" y="154"/>
                    <a:pt x="6" y="155"/>
                  </a:cubicBezTo>
                  <a:cubicBezTo>
                    <a:pt x="7" y="157"/>
                    <a:pt x="11" y="157"/>
                    <a:pt x="12" y="159"/>
                  </a:cubicBezTo>
                  <a:cubicBezTo>
                    <a:pt x="12" y="159"/>
                    <a:pt x="11" y="160"/>
                    <a:pt x="11" y="160"/>
                  </a:cubicBezTo>
                  <a:cubicBezTo>
                    <a:pt x="11" y="160"/>
                    <a:pt x="11" y="162"/>
                    <a:pt x="12" y="162"/>
                  </a:cubicBezTo>
                  <a:cubicBezTo>
                    <a:pt x="13" y="163"/>
                    <a:pt x="14" y="161"/>
                    <a:pt x="15" y="161"/>
                  </a:cubicBezTo>
                  <a:cubicBezTo>
                    <a:pt x="16" y="161"/>
                    <a:pt x="17" y="160"/>
                    <a:pt x="17" y="161"/>
                  </a:cubicBezTo>
                  <a:cubicBezTo>
                    <a:pt x="18" y="162"/>
                    <a:pt x="18" y="164"/>
                    <a:pt x="17" y="165"/>
                  </a:cubicBezTo>
                  <a:cubicBezTo>
                    <a:pt x="17" y="167"/>
                    <a:pt x="13" y="167"/>
                    <a:pt x="11" y="169"/>
                  </a:cubicBezTo>
                  <a:cubicBezTo>
                    <a:pt x="10" y="170"/>
                    <a:pt x="7" y="174"/>
                    <a:pt x="6" y="176"/>
                  </a:cubicBezTo>
                  <a:cubicBezTo>
                    <a:pt x="5" y="179"/>
                    <a:pt x="6" y="186"/>
                    <a:pt x="4" y="189"/>
                  </a:cubicBezTo>
                  <a:cubicBezTo>
                    <a:pt x="4" y="189"/>
                    <a:pt x="1" y="189"/>
                    <a:pt x="1" y="189"/>
                  </a:cubicBezTo>
                  <a:cubicBezTo>
                    <a:pt x="0" y="190"/>
                    <a:pt x="0" y="191"/>
                    <a:pt x="0" y="191"/>
                  </a:cubicBezTo>
                  <a:cubicBezTo>
                    <a:pt x="1" y="192"/>
                    <a:pt x="4" y="193"/>
                    <a:pt x="5" y="194"/>
                  </a:cubicBezTo>
                  <a:cubicBezTo>
                    <a:pt x="6" y="195"/>
                    <a:pt x="7" y="198"/>
                    <a:pt x="8" y="199"/>
                  </a:cubicBezTo>
                  <a:cubicBezTo>
                    <a:pt x="9" y="200"/>
                    <a:pt x="12" y="202"/>
                    <a:pt x="13" y="202"/>
                  </a:cubicBezTo>
                  <a:cubicBezTo>
                    <a:pt x="19" y="204"/>
                    <a:pt x="32" y="204"/>
                    <a:pt x="38" y="204"/>
                  </a:cubicBezTo>
                  <a:cubicBezTo>
                    <a:pt x="40" y="204"/>
                    <a:pt x="43" y="205"/>
                    <a:pt x="45" y="204"/>
                  </a:cubicBezTo>
                  <a:cubicBezTo>
                    <a:pt x="45" y="203"/>
                    <a:pt x="46" y="202"/>
                    <a:pt x="46" y="201"/>
                  </a:cubicBezTo>
                  <a:cubicBezTo>
                    <a:pt x="46" y="200"/>
                    <a:pt x="44" y="200"/>
                    <a:pt x="44" y="199"/>
                  </a:cubicBezTo>
                  <a:cubicBezTo>
                    <a:pt x="43" y="198"/>
                    <a:pt x="43" y="195"/>
                    <a:pt x="42" y="194"/>
                  </a:cubicBezTo>
                  <a:cubicBezTo>
                    <a:pt x="42" y="193"/>
                    <a:pt x="40" y="192"/>
                    <a:pt x="40" y="192"/>
                  </a:cubicBezTo>
                  <a:cubicBezTo>
                    <a:pt x="40" y="190"/>
                    <a:pt x="41" y="187"/>
                    <a:pt x="42" y="187"/>
                  </a:cubicBezTo>
                  <a:cubicBezTo>
                    <a:pt x="43" y="186"/>
                    <a:pt x="46" y="186"/>
                    <a:pt x="48" y="186"/>
                  </a:cubicBezTo>
                  <a:cubicBezTo>
                    <a:pt x="50" y="187"/>
                    <a:pt x="54" y="190"/>
                    <a:pt x="55" y="192"/>
                  </a:cubicBezTo>
                  <a:cubicBezTo>
                    <a:pt x="57" y="193"/>
                    <a:pt x="57" y="198"/>
                    <a:pt x="58" y="200"/>
                  </a:cubicBezTo>
                  <a:cubicBezTo>
                    <a:pt x="60" y="202"/>
                    <a:pt x="65" y="207"/>
                    <a:pt x="68" y="208"/>
                  </a:cubicBezTo>
                  <a:cubicBezTo>
                    <a:pt x="69" y="208"/>
                    <a:pt x="72" y="208"/>
                    <a:pt x="74" y="207"/>
                  </a:cubicBezTo>
                  <a:cubicBezTo>
                    <a:pt x="74" y="207"/>
                    <a:pt x="76" y="205"/>
                    <a:pt x="76" y="204"/>
                  </a:cubicBezTo>
                  <a:cubicBezTo>
                    <a:pt x="76" y="202"/>
                    <a:pt x="73" y="199"/>
                    <a:pt x="72" y="197"/>
                  </a:cubicBezTo>
                  <a:cubicBezTo>
                    <a:pt x="71" y="196"/>
                    <a:pt x="68" y="196"/>
                    <a:pt x="67" y="195"/>
                  </a:cubicBezTo>
                  <a:cubicBezTo>
                    <a:pt x="66" y="194"/>
                    <a:pt x="66" y="192"/>
                    <a:pt x="67" y="192"/>
                  </a:cubicBezTo>
                  <a:cubicBezTo>
                    <a:pt x="68" y="191"/>
                    <a:pt x="71" y="191"/>
                    <a:pt x="73" y="191"/>
                  </a:cubicBezTo>
                  <a:cubicBezTo>
                    <a:pt x="74" y="191"/>
                    <a:pt x="77" y="193"/>
                    <a:pt x="79" y="194"/>
                  </a:cubicBezTo>
                  <a:cubicBezTo>
                    <a:pt x="80" y="195"/>
                    <a:pt x="80" y="200"/>
                    <a:pt x="81" y="201"/>
                  </a:cubicBezTo>
                  <a:cubicBezTo>
                    <a:pt x="82" y="202"/>
                    <a:pt x="85" y="205"/>
                    <a:pt x="86" y="205"/>
                  </a:cubicBezTo>
                  <a:cubicBezTo>
                    <a:pt x="88" y="205"/>
                    <a:pt x="90" y="204"/>
                    <a:pt x="91" y="203"/>
                  </a:cubicBezTo>
                  <a:cubicBezTo>
                    <a:pt x="92" y="202"/>
                    <a:pt x="92" y="198"/>
                    <a:pt x="93" y="198"/>
                  </a:cubicBezTo>
                  <a:cubicBezTo>
                    <a:pt x="94" y="197"/>
                    <a:pt x="97" y="197"/>
                    <a:pt x="98" y="198"/>
                  </a:cubicBezTo>
                  <a:cubicBezTo>
                    <a:pt x="99" y="198"/>
                    <a:pt x="99" y="201"/>
                    <a:pt x="99" y="201"/>
                  </a:cubicBezTo>
                  <a:cubicBezTo>
                    <a:pt x="99" y="203"/>
                    <a:pt x="97" y="205"/>
                    <a:pt x="97" y="206"/>
                  </a:cubicBezTo>
                  <a:cubicBezTo>
                    <a:pt x="97" y="208"/>
                    <a:pt x="98" y="213"/>
                    <a:pt x="99" y="216"/>
                  </a:cubicBezTo>
                  <a:cubicBezTo>
                    <a:pt x="100" y="217"/>
                    <a:pt x="104" y="221"/>
                    <a:pt x="106" y="221"/>
                  </a:cubicBezTo>
                  <a:cubicBezTo>
                    <a:pt x="109" y="221"/>
                    <a:pt x="112" y="216"/>
                    <a:pt x="114" y="216"/>
                  </a:cubicBezTo>
                  <a:cubicBezTo>
                    <a:pt x="115" y="216"/>
                    <a:pt x="117" y="217"/>
                    <a:pt x="118" y="218"/>
                  </a:cubicBezTo>
                  <a:cubicBezTo>
                    <a:pt x="120" y="219"/>
                    <a:pt x="121" y="223"/>
                    <a:pt x="123" y="224"/>
                  </a:cubicBezTo>
                  <a:cubicBezTo>
                    <a:pt x="126" y="225"/>
                    <a:pt x="133" y="224"/>
                    <a:pt x="137" y="223"/>
                  </a:cubicBezTo>
                  <a:cubicBezTo>
                    <a:pt x="138" y="222"/>
                    <a:pt x="140" y="220"/>
                    <a:pt x="141" y="220"/>
                  </a:cubicBezTo>
                  <a:cubicBezTo>
                    <a:pt x="146" y="218"/>
                    <a:pt x="156" y="217"/>
                    <a:pt x="161" y="217"/>
                  </a:cubicBezTo>
                  <a:cubicBezTo>
                    <a:pt x="164" y="217"/>
                    <a:pt x="170" y="218"/>
                    <a:pt x="173" y="219"/>
                  </a:cubicBezTo>
                  <a:cubicBezTo>
                    <a:pt x="175" y="220"/>
                    <a:pt x="179" y="223"/>
                    <a:pt x="181" y="225"/>
                  </a:cubicBezTo>
                  <a:cubicBezTo>
                    <a:pt x="183" y="227"/>
                    <a:pt x="184" y="232"/>
                    <a:pt x="185" y="235"/>
                  </a:cubicBezTo>
                  <a:cubicBezTo>
                    <a:pt x="187" y="237"/>
                    <a:pt x="190" y="241"/>
                    <a:pt x="192" y="243"/>
                  </a:cubicBezTo>
                  <a:cubicBezTo>
                    <a:pt x="195" y="244"/>
                    <a:pt x="200" y="246"/>
                    <a:pt x="203" y="246"/>
                  </a:cubicBezTo>
                  <a:cubicBezTo>
                    <a:pt x="204" y="246"/>
                    <a:pt x="206" y="245"/>
                    <a:pt x="206" y="244"/>
                  </a:cubicBezTo>
                  <a:cubicBezTo>
                    <a:pt x="206" y="243"/>
                    <a:pt x="202" y="241"/>
                    <a:pt x="202" y="240"/>
                  </a:cubicBezTo>
                  <a:cubicBezTo>
                    <a:pt x="202" y="239"/>
                    <a:pt x="203" y="238"/>
                    <a:pt x="202" y="237"/>
                  </a:cubicBezTo>
                  <a:cubicBezTo>
                    <a:pt x="202" y="235"/>
                    <a:pt x="199" y="234"/>
                    <a:pt x="198" y="232"/>
                  </a:cubicBezTo>
                  <a:cubicBezTo>
                    <a:pt x="198" y="231"/>
                    <a:pt x="199" y="230"/>
                    <a:pt x="199" y="229"/>
                  </a:cubicBezTo>
                  <a:cubicBezTo>
                    <a:pt x="198" y="227"/>
                    <a:pt x="192" y="228"/>
                    <a:pt x="191" y="226"/>
                  </a:cubicBezTo>
                  <a:cubicBezTo>
                    <a:pt x="190" y="225"/>
                    <a:pt x="190" y="224"/>
                    <a:pt x="190" y="224"/>
                  </a:cubicBezTo>
                  <a:cubicBezTo>
                    <a:pt x="193" y="221"/>
                    <a:pt x="202" y="222"/>
                    <a:pt x="205" y="221"/>
                  </a:cubicBezTo>
                  <a:cubicBezTo>
                    <a:pt x="210" y="221"/>
                    <a:pt x="219" y="221"/>
                    <a:pt x="223" y="222"/>
                  </a:cubicBezTo>
                  <a:cubicBezTo>
                    <a:pt x="228" y="222"/>
                    <a:pt x="238" y="225"/>
                    <a:pt x="243" y="225"/>
                  </a:cubicBezTo>
                  <a:cubicBezTo>
                    <a:pt x="247" y="226"/>
                    <a:pt x="254" y="222"/>
                    <a:pt x="258" y="223"/>
                  </a:cubicBezTo>
                  <a:cubicBezTo>
                    <a:pt x="260" y="224"/>
                    <a:pt x="261" y="228"/>
                    <a:pt x="263" y="229"/>
                  </a:cubicBezTo>
                  <a:cubicBezTo>
                    <a:pt x="265" y="230"/>
                    <a:pt x="270" y="226"/>
                    <a:pt x="271" y="228"/>
                  </a:cubicBezTo>
                  <a:cubicBezTo>
                    <a:pt x="271" y="228"/>
                    <a:pt x="269" y="230"/>
                    <a:pt x="268" y="231"/>
                  </a:cubicBezTo>
                  <a:cubicBezTo>
                    <a:pt x="267" y="232"/>
                    <a:pt x="263" y="233"/>
                    <a:pt x="261" y="233"/>
                  </a:cubicBezTo>
                  <a:cubicBezTo>
                    <a:pt x="260" y="232"/>
                    <a:pt x="260" y="230"/>
                    <a:pt x="259" y="229"/>
                  </a:cubicBezTo>
                  <a:cubicBezTo>
                    <a:pt x="257" y="229"/>
                    <a:pt x="254" y="232"/>
                    <a:pt x="253" y="233"/>
                  </a:cubicBezTo>
                  <a:cubicBezTo>
                    <a:pt x="252" y="234"/>
                    <a:pt x="249" y="236"/>
                    <a:pt x="249" y="238"/>
                  </a:cubicBezTo>
                  <a:cubicBezTo>
                    <a:pt x="249" y="239"/>
                    <a:pt x="249" y="242"/>
                    <a:pt x="250" y="243"/>
                  </a:cubicBezTo>
                  <a:cubicBezTo>
                    <a:pt x="251" y="244"/>
                    <a:pt x="255" y="243"/>
                    <a:pt x="255" y="245"/>
                  </a:cubicBezTo>
                  <a:cubicBezTo>
                    <a:pt x="256" y="246"/>
                    <a:pt x="255" y="250"/>
                    <a:pt x="254" y="251"/>
                  </a:cubicBezTo>
                  <a:cubicBezTo>
                    <a:pt x="253" y="252"/>
                    <a:pt x="250" y="255"/>
                    <a:pt x="248" y="254"/>
                  </a:cubicBezTo>
                  <a:cubicBezTo>
                    <a:pt x="248" y="253"/>
                    <a:pt x="250" y="252"/>
                    <a:pt x="250" y="251"/>
                  </a:cubicBezTo>
                  <a:cubicBezTo>
                    <a:pt x="250" y="250"/>
                    <a:pt x="250" y="247"/>
                    <a:pt x="249" y="246"/>
                  </a:cubicBezTo>
                  <a:cubicBezTo>
                    <a:pt x="247" y="245"/>
                    <a:pt x="242" y="245"/>
                    <a:pt x="240" y="245"/>
                  </a:cubicBezTo>
                  <a:cubicBezTo>
                    <a:pt x="237" y="245"/>
                    <a:pt x="231" y="246"/>
                    <a:pt x="229" y="247"/>
                  </a:cubicBezTo>
                  <a:cubicBezTo>
                    <a:pt x="226" y="248"/>
                    <a:pt x="223" y="252"/>
                    <a:pt x="221" y="252"/>
                  </a:cubicBezTo>
                  <a:cubicBezTo>
                    <a:pt x="219" y="253"/>
                    <a:pt x="216" y="253"/>
                    <a:pt x="215" y="252"/>
                  </a:cubicBezTo>
                  <a:cubicBezTo>
                    <a:pt x="213" y="250"/>
                    <a:pt x="217" y="245"/>
                    <a:pt x="217" y="242"/>
                  </a:cubicBezTo>
                  <a:cubicBezTo>
                    <a:pt x="217" y="241"/>
                    <a:pt x="217" y="237"/>
                    <a:pt x="216" y="236"/>
                  </a:cubicBezTo>
                  <a:cubicBezTo>
                    <a:pt x="216" y="235"/>
                    <a:pt x="213" y="233"/>
                    <a:pt x="212" y="234"/>
                  </a:cubicBezTo>
                  <a:cubicBezTo>
                    <a:pt x="210" y="235"/>
                    <a:pt x="213" y="240"/>
                    <a:pt x="212" y="242"/>
                  </a:cubicBezTo>
                  <a:cubicBezTo>
                    <a:pt x="212" y="244"/>
                    <a:pt x="210" y="248"/>
                    <a:pt x="209" y="250"/>
                  </a:cubicBezTo>
                  <a:cubicBezTo>
                    <a:pt x="208" y="252"/>
                    <a:pt x="205" y="256"/>
                    <a:pt x="204" y="258"/>
                  </a:cubicBezTo>
                  <a:cubicBezTo>
                    <a:pt x="203" y="259"/>
                    <a:pt x="199" y="261"/>
                    <a:pt x="198" y="262"/>
                  </a:cubicBezTo>
                  <a:cubicBezTo>
                    <a:pt x="197" y="264"/>
                    <a:pt x="196" y="267"/>
                    <a:pt x="196" y="269"/>
                  </a:cubicBezTo>
                  <a:cubicBezTo>
                    <a:pt x="196" y="270"/>
                    <a:pt x="199" y="274"/>
                    <a:pt x="199" y="275"/>
                  </a:cubicBezTo>
                  <a:cubicBezTo>
                    <a:pt x="198" y="276"/>
                    <a:pt x="195" y="277"/>
                    <a:pt x="194" y="276"/>
                  </a:cubicBezTo>
                  <a:cubicBezTo>
                    <a:pt x="193" y="276"/>
                    <a:pt x="195" y="273"/>
                    <a:pt x="195" y="272"/>
                  </a:cubicBezTo>
                  <a:cubicBezTo>
                    <a:pt x="195" y="271"/>
                    <a:pt x="194" y="270"/>
                    <a:pt x="194" y="270"/>
                  </a:cubicBezTo>
                  <a:cubicBezTo>
                    <a:pt x="193" y="270"/>
                    <a:pt x="191" y="271"/>
                    <a:pt x="190" y="272"/>
                  </a:cubicBezTo>
                  <a:cubicBezTo>
                    <a:pt x="188" y="273"/>
                    <a:pt x="187" y="277"/>
                    <a:pt x="185" y="279"/>
                  </a:cubicBezTo>
                  <a:cubicBezTo>
                    <a:pt x="184" y="279"/>
                    <a:pt x="182" y="281"/>
                    <a:pt x="181" y="280"/>
                  </a:cubicBezTo>
                  <a:cubicBezTo>
                    <a:pt x="179" y="278"/>
                    <a:pt x="182" y="273"/>
                    <a:pt x="183" y="271"/>
                  </a:cubicBezTo>
                  <a:cubicBezTo>
                    <a:pt x="183" y="269"/>
                    <a:pt x="185" y="265"/>
                    <a:pt x="186" y="264"/>
                  </a:cubicBezTo>
                  <a:cubicBezTo>
                    <a:pt x="187" y="263"/>
                    <a:pt x="189" y="264"/>
                    <a:pt x="190" y="263"/>
                  </a:cubicBezTo>
                  <a:cubicBezTo>
                    <a:pt x="190" y="263"/>
                    <a:pt x="191" y="262"/>
                    <a:pt x="191" y="261"/>
                  </a:cubicBezTo>
                  <a:cubicBezTo>
                    <a:pt x="192" y="260"/>
                    <a:pt x="189" y="258"/>
                    <a:pt x="190" y="257"/>
                  </a:cubicBezTo>
                  <a:cubicBezTo>
                    <a:pt x="190" y="256"/>
                    <a:pt x="193" y="255"/>
                    <a:pt x="193" y="254"/>
                  </a:cubicBezTo>
                  <a:cubicBezTo>
                    <a:pt x="193" y="254"/>
                    <a:pt x="192" y="254"/>
                    <a:pt x="191" y="254"/>
                  </a:cubicBezTo>
                  <a:cubicBezTo>
                    <a:pt x="189" y="254"/>
                    <a:pt x="185" y="256"/>
                    <a:pt x="183" y="258"/>
                  </a:cubicBezTo>
                  <a:cubicBezTo>
                    <a:pt x="181" y="259"/>
                    <a:pt x="179" y="265"/>
                    <a:pt x="177" y="267"/>
                  </a:cubicBezTo>
                  <a:cubicBezTo>
                    <a:pt x="175" y="269"/>
                    <a:pt x="171" y="273"/>
                    <a:pt x="168" y="275"/>
                  </a:cubicBezTo>
                  <a:cubicBezTo>
                    <a:pt x="165" y="276"/>
                    <a:pt x="158" y="278"/>
                    <a:pt x="154" y="278"/>
                  </a:cubicBezTo>
                  <a:cubicBezTo>
                    <a:pt x="151" y="279"/>
                    <a:pt x="145" y="278"/>
                    <a:pt x="142" y="277"/>
                  </a:cubicBezTo>
                  <a:cubicBezTo>
                    <a:pt x="139" y="276"/>
                    <a:pt x="134" y="273"/>
                    <a:pt x="131" y="272"/>
                  </a:cubicBezTo>
                  <a:cubicBezTo>
                    <a:pt x="128" y="272"/>
                    <a:pt x="124" y="272"/>
                    <a:pt x="121" y="272"/>
                  </a:cubicBezTo>
                  <a:cubicBezTo>
                    <a:pt x="117" y="272"/>
                    <a:pt x="109" y="277"/>
                    <a:pt x="105" y="276"/>
                  </a:cubicBezTo>
                  <a:cubicBezTo>
                    <a:pt x="104" y="276"/>
                    <a:pt x="103" y="273"/>
                    <a:pt x="102" y="273"/>
                  </a:cubicBezTo>
                  <a:cubicBezTo>
                    <a:pt x="100" y="272"/>
                    <a:pt x="96" y="274"/>
                    <a:pt x="94" y="275"/>
                  </a:cubicBezTo>
                  <a:cubicBezTo>
                    <a:pt x="90" y="278"/>
                    <a:pt x="85" y="289"/>
                    <a:pt x="80" y="289"/>
                  </a:cubicBezTo>
                  <a:cubicBezTo>
                    <a:pt x="79" y="289"/>
                    <a:pt x="78" y="286"/>
                    <a:pt x="77" y="286"/>
                  </a:cubicBezTo>
                  <a:cubicBezTo>
                    <a:pt x="75" y="285"/>
                    <a:pt x="71" y="288"/>
                    <a:pt x="69" y="289"/>
                  </a:cubicBezTo>
                  <a:cubicBezTo>
                    <a:pt x="67" y="290"/>
                    <a:pt x="63" y="292"/>
                    <a:pt x="62" y="294"/>
                  </a:cubicBezTo>
                  <a:cubicBezTo>
                    <a:pt x="61" y="295"/>
                    <a:pt x="63" y="299"/>
                    <a:pt x="61" y="300"/>
                  </a:cubicBezTo>
                  <a:cubicBezTo>
                    <a:pt x="61" y="301"/>
                    <a:pt x="58" y="302"/>
                    <a:pt x="57" y="301"/>
                  </a:cubicBezTo>
                  <a:cubicBezTo>
                    <a:pt x="56" y="301"/>
                    <a:pt x="55" y="298"/>
                    <a:pt x="54" y="298"/>
                  </a:cubicBezTo>
                  <a:cubicBezTo>
                    <a:pt x="52" y="297"/>
                    <a:pt x="46" y="298"/>
                    <a:pt x="43" y="299"/>
                  </a:cubicBezTo>
                  <a:cubicBezTo>
                    <a:pt x="41" y="300"/>
                    <a:pt x="37" y="303"/>
                    <a:pt x="35" y="305"/>
                  </a:cubicBezTo>
                  <a:cubicBezTo>
                    <a:pt x="35" y="305"/>
                    <a:pt x="35" y="306"/>
                    <a:pt x="35" y="306"/>
                  </a:cubicBezTo>
                  <a:cubicBezTo>
                    <a:pt x="35" y="307"/>
                    <a:pt x="37" y="308"/>
                    <a:pt x="37" y="308"/>
                  </a:cubicBezTo>
                  <a:cubicBezTo>
                    <a:pt x="39" y="309"/>
                    <a:pt x="42" y="307"/>
                    <a:pt x="43" y="308"/>
                  </a:cubicBezTo>
                  <a:cubicBezTo>
                    <a:pt x="44" y="309"/>
                    <a:pt x="42" y="312"/>
                    <a:pt x="42" y="314"/>
                  </a:cubicBezTo>
                  <a:cubicBezTo>
                    <a:pt x="43" y="315"/>
                    <a:pt x="44" y="317"/>
                    <a:pt x="45" y="317"/>
                  </a:cubicBezTo>
                  <a:cubicBezTo>
                    <a:pt x="46" y="317"/>
                    <a:pt x="46" y="315"/>
                    <a:pt x="47" y="315"/>
                  </a:cubicBezTo>
                  <a:cubicBezTo>
                    <a:pt x="48" y="315"/>
                    <a:pt x="50" y="314"/>
                    <a:pt x="51" y="314"/>
                  </a:cubicBezTo>
                  <a:cubicBezTo>
                    <a:pt x="53" y="314"/>
                    <a:pt x="57" y="316"/>
                    <a:pt x="59" y="316"/>
                  </a:cubicBezTo>
                  <a:cubicBezTo>
                    <a:pt x="63" y="315"/>
                    <a:pt x="71" y="312"/>
                    <a:pt x="75" y="312"/>
                  </a:cubicBezTo>
                  <a:cubicBezTo>
                    <a:pt x="77" y="312"/>
                    <a:pt x="83" y="312"/>
                    <a:pt x="84" y="315"/>
                  </a:cubicBezTo>
                  <a:cubicBezTo>
                    <a:pt x="84" y="315"/>
                    <a:pt x="83" y="317"/>
                    <a:pt x="82" y="317"/>
                  </a:cubicBezTo>
                  <a:cubicBezTo>
                    <a:pt x="80" y="318"/>
                    <a:pt x="76" y="315"/>
                    <a:pt x="73" y="315"/>
                  </a:cubicBezTo>
                  <a:cubicBezTo>
                    <a:pt x="69" y="315"/>
                    <a:pt x="61" y="316"/>
                    <a:pt x="56" y="318"/>
                  </a:cubicBezTo>
                  <a:cubicBezTo>
                    <a:pt x="54" y="318"/>
                    <a:pt x="49" y="320"/>
                    <a:pt x="48" y="322"/>
                  </a:cubicBezTo>
                  <a:cubicBezTo>
                    <a:pt x="47" y="322"/>
                    <a:pt x="47" y="324"/>
                    <a:pt x="47" y="324"/>
                  </a:cubicBezTo>
                  <a:cubicBezTo>
                    <a:pt x="47" y="326"/>
                    <a:pt x="51" y="328"/>
                    <a:pt x="52" y="330"/>
                  </a:cubicBezTo>
                  <a:cubicBezTo>
                    <a:pt x="52" y="333"/>
                    <a:pt x="52" y="338"/>
                    <a:pt x="50" y="339"/>
                  </a:cubicBezTo>
                  <a:cubicBezTo>
                    <a:pt x="50" y="340"/>
                    <a:pt x="48" y="340"/>
                    <a:pt x="47" y="340"/>
                  </a:cubicBezTo>
                  <a:cubicBezTo>
                    <a:pt x="46" y="339"/>
                    <a:pt x="47" y="336"/>
                    <a:pt x="47" y="335"/>
                  </a:cubicBezTo>
                  <a:cubicBezTo>
                    <a:pt x="46" y="334"/>
                    <a:pt x="45" y="331"/>
                    <a:pt x="43" y="330"/>
                  </a:cubicBezTo>
                  <a:cubicBezTo>
                    <a:pt x="43" y="329"/>
                    <a:pt x="42" y="329"/>
                    <a:pt x="41" y="329"/>
                  </a:cubicBezTo>
                  <a:cubicBezTo>
                    <a:pt x="38" y="330"/>
                    <a:pt x="34" y="334"/>
                    <a:pt x="32" y="336"/>
                  </a:cubicBezTo>
                  <a:cubicBezTo>
                    <a:pt x="28" y="337"/>
                    <a:pt x="19" y="340"/>
                    <a:pt x="15" y="340"/>
                  </a:cubicBezTo>
                  <a:cubicBezTo>
                    <a:pt x="12" y="340"/>
                    <a:pt x="6" y="336"/>
                    <a:pt x="4" y="337"/>
                  </a:cubicBezTo>
                  <a:cubicBezTo>
                    <a:pt x="3" y="338"/>
                    <a:pt x="2" y="339"/>
                    <a:pt x="2" y="340"/>
                  </a:cubicBezTo>
                  <a:cubicBezTo>
                    <a:pt x="2" y="341"/>
                    <a:pt x="4" y="342"/>
                    <a:pt x="4" y="343"/>
                  </a:cubicBezTo>
                  <a:cubicBezTo>
                    <a:pt x="4" y="345"/>
                    <a:pt x="1" y="348"/>
                    <a:pt x="1" y="350"/>
                  </a:cubicBezTo>
                  <a:cubicBezTo>
                    <a:pt x="1" y="352"/>
                    <a:pt x="3" y="355"/>
                    <a:pt x="3" y="357"/>
                  </a:cubicBezTo>
                  <a:cubicBezTo>
                    <a:pt x="3" y="359"/>
                    <a:pt x="1" y="362"/>
                    <a:pt x="2" y="364"/>
                  </a:cubicBezTo>
                  <a:cubicBezTo>
                    <a:pt x="2" y="365"/>
                    <a:pt x="4" y="368"/>
                    <a:pt x="5" y="368"/>
                  </a:cubicBezTo>
                  <a:cubicBezTo>
                    <a:pt x="6" y="368"/>
                    <a:pt x="8" y="366"/>
                    <a:pt x="9" y="366"/>
                  </a:cubicBezTo>
                  <a:cubicBezTo>
                    <a:pt x="11" y="366"/>
                    <a:pt x="14" y="367"/>
                    <a:pt x="15" y="368"/>
                  </a:cubicBezTo>
                  <a:cubicBezTo>
                    <a:pt x="16" y="369"/>
                    <a:pt x="18" y="372"/>
                    <a:pt x="18" y="373"/>
                  </a:cubicBezTo>
                  <a:cubicBezTo>
                    <a:pt x="19" y="375"/>
                    <a:pt x="17" y="378"/>
                    <a:pt x="16" y="380"/>
                  </a:cubicBezTo>
                  <a:cubicBezTo>
                    <a:pt x="16" y="381"/>
                    <a:pt x="16" y="384"/>
                    <a:pt x="16" y="386"/>
                  </a:cubicBezTo>
                  <a:cubicBezTo>
                    <a:pt x="14" y="388"/>
                    <a:pt x="7" y="390"/>
                    <a:pt x="6" y="393"/>
                  </a:cubicBezTo>
                  <a:cubicBezTo>
                    <a:pt x="6" y="395"/>
                    <a:pt x="8" y="400"/>
                    <a:pt x="9" y="401"/>
                  </a:cubicBezTo>
                  <a:cubicBezTo>
                    <a:pt x="11" y="403"/>
                    <a:pt x="14" y="405"/>
                    <a:pt x="16" y="405"/>
                  </a:cubicBezTo>
                  <a:cubicBezTo>
                    <a:pt x="20" y="405"/>
                    <a:pt x="26" y="398"/>
                    <a:pt x="30" y="397"/>
                  </a:cubicBezTo>
                  <a:cubicBezTo>
                    <a:pt x="30" y="397"/>
                    <a:pt x="32" y="399"/>
                    <a:pt x="33" y="398"/>
                  </a:cubicBezTo>
                  <a:cubicBezTo>
                    <a:pt x="34" y="398"/>
                    <a:pt x="34" y="394"/>
                    <a:pt x="34" y="393"/>
                  </a:cubicBezTo>
                  <a:cubicBezTo>
                    <a:pt x="36" y="390"/>
                    <a:pt x="42" y="386"/>
                    <a:pt x="45" y="385"/>
                  </a:cubicBezTo>
                  <a:cubicBezTo>
                    <a:pt x="48" y="384"/>
                    <a:pt x="54" y="384"/>
                    <a:pt x="56" y="383"/>
                  </a:cubicBezTo>
                  <a:cubicBezTo>
                    <a:pt x="60" y="381"/>
                    <a:pt x="64" y="372"/>
                    <a:pt x="68" y="372"/>
                  </a:cubicBezTo>
                  <a:cubicBezTo>
                    <a:pt x="68" y="372"/>
                    <a:pt x="70" y="374"/>
                    <a:pt x="70" y="375"/>
                  </a:cubicBezTo>
                  <a:cubicBezTo>
                    <a:pt x="70" y="377"/>
                    <a:pt x="63" y="380"/>
                    <a:pt x="62" y="382"/>
                  </a:cubicBezTo>
                  <a:cubicBezTo>
                    <a:pt x="62" y="383"/>
                    <a:pt x="62" y="386"/>
                    <a:pt x="62" y="387"/>
                  </a:cubicBezTo>
                  <a:cubicBezTo>
                    <a:pt x="63" y="390"/>
                    <a:pt x="68" y="395"/>
                    <a:pt x="68" y="398"/>
                  </a:cubicBezTo>
                  <a:cubicBezTo>
                    <a:pt x="69" y="399"/>
                    <a:pt x="67" y="402"/>
                    <a:pt x="67" y="404"/>
                  </a:cubicBezTo>
                  <a:cubicBezTo>
                    <a:pt x="65" y="405"/>
                    <a:pt x="60" y="407"/>
                    <a:pt x="58" y="408"/>
                  </a:cubicBezTo>
                  <a:cubicBezTo>
                    <a:pt x="57" y="409"/>
                    <a:pt x="56" y="413"/>
                    <a:pt x="55" y="413"/>
                  </a:cubicBezTo>
                  <a:cubicBezTo>
                    <a:pt x="53" y="414"/>
                    <a:pt x="50" y="410"/>
                    <a:pt x="48" y="411"/>
                  </a:cubicBezTo>
                  <a:cubicBezTo>
                    <a:pt x="47" y="411"/>
                    <a:pt x="47" y="412"/>
                    <a:pt x="47" y="412"/>
                  </a:cubicBezTo>
                  <a:cubicBezTo>
                    <a:pt x="47" y="414"/>
                    <a:pt x="49" y="418"/>
                    <a:pt x="51" y="419"/>
                  </a:cubicBezTo>
                  <a:cubicBezTo>
                    <a:pt x="52" y="420"/>
                    <a:pt x="57" y="419"/>
                    <a:pt x="59" y="420"/>
                  </a:cubicBezTo>
                  <a:cubicBezTo>
                    <a:pt x="60" y="421"/>
                    <a:pt x="60" y="423"/>
                    <a:pt x="60" y="424"/>
                  </a:cubicBezTo>
                  <a:cubicBezTo>
                    <a:pt x="62" y="425"/>
                    <a:pt x="66" y="424"/>
                    <a:pt x="67" y="425"/>
                  </a:cubicBezTo>
                  <a:cubicBezTo>
                    <a:pt x="69" y="425"/>
                    <a:pt x="71" y="429"/>
                    <a:pt x="73" y="430"/>
                  </a:cubicBezTo>
                  <a:cubicBezTo>
                    <a:pt x="77" y="431"/>
                    <a:pt x="85" y="427"/>
                    <a:pt x="88" y="429"/>
                  </a:cubicBezTo>
                  <a:cubicBezTo>
                    <a:pt x="89" y="429"/>
                    <a:pt x="91" y="432"/>
                    <a:pt x="91" y="433"/>
                  </a:cubicBezTo>
                  <a:cubicBezTo>
                    <a:pt x="90" y="437"/>
                    <a:pt x="82" y="439"/>
                    <a:pt x="80" y="442"/>
                  </a:cubicBezTo>
                  <a:cubicBezTo>
                    <a:pt x="79" y="444"/>
                    <a:pt x="78" y="449"/>
                    <a:pt x="79" y="452"/>
                  </a:cubicBezTo>
                  <a:cubicBezTo>
                    <a:pt x="79" y="452"/>
                    <a:pt x="80" y="453"/>
                    <a:pt x="80" y="453"/>
                  </a:cubicBezTo>
                  <a:cubicBezTo>
                    <a:pt x="82" y="453"/>
                    <a:pt x="84" y="449"/>
                    <a:pt x="85" y="448"/>
                  </a:cubicBezTo>
                  <a:cubicBezTo>
                    <a:pt x="86" y="448"/>
                    <a:pt x="88" y="448"/>
                    <a:pt x="90" y="447"/>
                  </a:cubicBezTo>
                  <a:cubicBezTo>
                    <a:pt x="91" y="447"/>
                    <a:pt x="93" y="447"/>
                    <a:pt x="94" y="446"/>
                  </a:cubicBezTo>
                  <a:cubicBezTo>
                    <a:pt x="95" y="446"/>
                    <a:pt x="98" y="445"/>
                    <a:pt x="99" y="443"/>
                  </a:cubicBezTo>
                  <a:cubicBezTo>
                    <a:pt x="99" y="443"/>
                    <a:pt x="98" y="441"/>
                    <a:pt x="99" y="440"/>
                  </a:cubicBezTo>
                  <a:cubicBezTo>
                    <a:pt x="100" y="439"/>
                    <a:pt x="104" y="438"/>
                    <a:pt x="106" y="438"/>
                  </a:cubicBezTo>
                  <a:cubicBezTo>
                    <a:pt x="109" y="438"/>
                    <a:pt x="113" y="441"/>
                    <a:pt x="115" y="441"/>
                  </a:cubicBezTo>
                  <a:cubicBezTo>
                    <a:pt x="119" y="442"/>
                    <a:pt x="128" y="441"/>
                    <a:pt x="132" y="440"/>
                  </a:cubicBezTo>
                  <a:cubicBezTo>
                    <a:pt x="136" y="439"/>
                    <a:pt x="145" y="434"/>
                    <a:pt x="149" y="432"/>
                  </a:cubicBezTo>
                  <a:cubicBezTo>
                    <a:pt x="152" y="431"/>
                    <a:pt x="158" y="430"/>
                    <a:pt x="160" y="428"/>
                  </a:cubicBezTo>
                  <a:cubicBezTo>
                    <a:pt x="161" y="426"/>
                    <a:pt x="160" y="422"/>
                    <a:pt x="160" y="420"/>
                  </a:cubicBezTo>
                  <a:cubicBezTo>
                    <a:pt x="161" y="419"/>
                    <a:pt x="162" y="417"/>
                    <a:pt x="164" y="416"/>
                  </a:cubicBezTo>
                  <a:cubicBezTo>
                    <a:pt x="165" y="416"/>
                    <a:pt x="167" y="415"/>
                    <a:pt x="168" y="416"/>
                  </a:cubicBezTo>
                  <a:cubicBezTo>
                    <a:pt x="169" y="418"/>
                    <a:pt x="163" y="423"/>
                    <a:pt x="163" y="425"/>
                  </a:cubicBezTo>
                  <a:cubicBezTo>
                    <a:pt x="164" y="427"/>
                    <a:pt x="168" y="429"/>
                    <a:pt x="170" y="429"/>
                  </a:cubicBezTo>
                  <a:cubicBezTo>
                    <a:pt x="171" y="429"/>
                    <a:pt x="172" y="424"/>
                    <a:pt x="173" y="424"/>
                  </a:cubicBezTo>
                  <a:cubicBezTo>
                    <a:pt x="174" y="424"/>
                    <a:pt x="176" y="427"/>
                    <a:pt x="176" y="429"/>
                  </a:cubicBezTo>
                  <a:cubicBezTo>
                    <a:pt x="176" y="431"/>
                    <a:pt x="175" y="436"/>
                    <a:pt x="174" y="438"/>
                  </a:cubicBezTo>
                  <a:cubicBezTo>
                    <a:pt x="173" y="439"/>
                    <a:pt x="169" y="440"/>
                    <a:pt x="168" y="442"/>
                  </a:cubicBezTo>
                  <a:cubicBezTo>
                    <a:pt x="168" y="443"/>
                    <a:pt x="167" y="446"/>
                    <a:pt x="168" y="446"/>
                  </a:cubicBezTo>
                  <a:cubicBezTo>
                    <a:pt x="169" y="448"/>
                    <a:pt x="174" y="448"/>
                    <a:pt x="176" y="448"/>
                  </a:cubicBezTo>
                  <a:cubicBezTo>
                    <a:pt x="178" y="447"/>
                    <a:pt x="181" y="443"/>
                    <a:pt x="184" y="442"/>
                  </a:cubicBezTo>
                  <a:cubicBezTo>
                    <a:pt x="185" y="441"/>
                    <a:pt x="189" y="442"/>
                    <a:pt x="190" y="441"/>
                  </a:cubicBezTo>
                  <a:cubicBezTo>
                    <a:pt x="191" y="440"/>
                    <a:pt x="193" y="437"/>
                    <a:pt x="193" y="435"/>
                  </a:cubicBezTo>
                  <a:cubicBezTo>
                    <a:pt x="193" y="433"/>
                    <a:pt x="191" y="430"/>
                    <a:pt x="190" y="428"/>
                  </a:cubicBezTo>
                  <a:cubicBezTo>
                    <a:pt x="190" y="428"/>
                    <a:pt x="190" y="426"/>
                    <a:pt x="190" y="425"/>
                  </a:cubicBezTo>
                  <a:cubicBezTo>
                    <a:pt x="192" y="422"/>
                    <a:pt x="198" y="420"/>
                    <a:pt x="201" y="419"/>
                  </a:cubicBezTo>
                  <a:cubicBezTo>
                    <a:pt x="203" y="419"/>
                    <a:pt x="206" y="418"/>
                    <a:pt x="206" y="419"/>
                  </a:cubicBezTo>
                  <a:cubicBezTo>
                    <a:pt x="207" y="421"/>
                    <a:pt x="202" y="426"/>
                    <a:pt x="204" y="427"/>
                  </a:cubicBezTo>
                  <a:cubicBezTo>
                    <a:pt x="204" y="428"/>
                    <a:pt x="206" y="427"/>
                    <a:pt x="207" y="427"/>
                  </a:cubicBezTo>
                  <a:cubicBezTo>
                    <a:pt x="209" y="426"/>
                    <a:pt x="212" y="425"/>
                    <a:pt x="214" y="424"/>
                  </a:cubicBezTo>
                  <a:cubicBezTo>
                    <a:pt x="216" y="423"/>
                    <a:pt x="220" y="422"/>
                    <a:pt x="222" y="421"/>
                  </a:cubicBezTo>
                  <a:cubicBezTo>
                    <a:pt x="228" y="419"/>
                    <a:pt x="238" y="415"/>
                    <a:pt x="244" y="414"/>
                  </a:cubicBezTo>
                  <a:cubicBezTo>
                    <a:pt x="247" y="413"/>
                    <a:pt x="253" y="414"/>
                    <a:pt x="257" y="414"/>
                  </a:cubicBezTo>
                  <a:cubicBezTo>
                    <a:pt x="259" y="413"/>
                    <a:pt x="265" y="410"/>
                    <a:pt x="268" y="410"/>
                  </a:cubicBezTo>
                  <a:cubicBezTo>
                    <a:pt x="270" y="410"/>
                    <a:pt x="273" y="412"/>
                    <a:pt x="274" y="412"/>
                  </a:cubicBezTo>
                  <a:cubicBezTo>
                    <a:pt x="276" y="412"/>
                    <a:pt x="279" y="410"/>
                    <a:pt x="280" y="411"/>
                  </a:cubicBezTo>
                  <a:cubicBezTo>
                    <a:pt x="281" y="412"/>
                    <a:pt x="280" y="414"/>
                    <a:pt x="279" y="415"/>
                  </a:cubicBezTo>
                  <a:cubicBezTo>
                    <a:pt x="276" y="418"/>
                    <a:pt x="266" y="419"/>
                    <a:pt x="262" y="421"/>
                  </a:cubicBezTo>
                  <a:cubicBezTo>
                    <a:pt x="260" y="421"/>
                    <a:pt x="258" y="423"/>
                    <a:pt x="257" y="423"/>
                  </a:cubicBezTo>
                  <a:cubicBezTo>
                    <a:pt x="254" y="424"/>
                    <a:pt x="246" y="422"/>
                    <a:pt x="243" y="423"/>
                  </a:cubicBezTo>
                  <a:cubicBezTo>
                    <a:pt x="240" y="424"/>
                    <a:pt x="237" y="430"/>
                    <a:pt x="235" y="432"/>
                  </a:cubicBezTo>
                  <a:cubicBezTo>
                    <a:pt x="232" y="434"/>
                    <a:pt x="226" y="436"/>
                    <a:pt x="224" y="437"/>
                  </a:cubicBezTo>
                  <a:cubicBezTo>
                    <a:pt x="221" y="439"/>
                    <a:pt x="217" y="443"/>
                    <a:pt x="216" y="444"/>
                  </a:cubicBezTo>
                  <a:cubicBezTo>
                    <a:pt x="214" y="446"/>
                    <a:pt x="211" y="452"/>
                    <a:pt x="208" y="453"/>
                  </a:cubicBezTo>
                  <a:cubicBezTo>
                    <a:pt x="205" y="455"/>
                    <a:pt x="199" y="453"/>
                    <a:pt x="196" y="455"/>
                  </a:cubicBezTo>
                  <a:cubicBezTo>
                    <a:pt x="195" y="456"/>
                    <a:pt x="194" y="460"/>
                    <a:pt x="195" y="461"/>
                  </a:cubicBezTo>
                  <a:cubicBezTo>
                    <a:pt x="195" y="462"/>
                    <a:pt x="197" y="462"/>
                    <a:pt x="198" y="463"/>
                  </a:cubicBezTo>
                  <a:cubicBezTo>
                    <a:pt x="199" y="464"/>
                    <a:pt x="201" y="468"/>
                    <a:pt x="202" y="469"/>
                  </a:cubicBezTo>
                  <a:cubicBezTo>
                    <a:pt x="203" y="469"/>
                    <a:pt x="204" y="469"/>
                    <a:pt x="205" y="470"/>
                  </a:cubicBezTo>
                  <a:cubicBezTo>
                    <a:pt x="205" y="471"/>
                    <a:pt x="204" y="473"/>
                    <a:pt x="203" y="474"/>
                  </a:cubicBezTo>
                  <a:cubicBezTo>
                    <a:pt x="201" y="475"/>
                    <a:pt x="196" y="476"/>
                    <a:pt x="194" y="475"/>
                  </a:cubicBezTo>
                  <a:cubicBezTo>
                    <a:pt x="193" y="474"/>
                    <a:pt x="194" y="469"/>
                    <a:pt x="193" y="468"/>
                  </a:cubicBezTo>
                  <a:cubicBezTo>
                    <a:pt x="192" y="467"/>
                    <a:pt x="189" y="467"/>
                    <a:pt x="188" y="467"/>
                  </a:cubicBezTo>
                  <a:cubicBezTo>
                    <a:pt x="186" y="465"/>
                    <a:pt x="186" y="458"/>
                    <a:pt x="183" y="458"/>
                  </a:cubicBezTo>
                  <a:cubicBezTo>
                    <a:pt x="181" y="457"/>
                    <a:pt x="179" y="461"/>
                    <a:pt x="178" y="463"/>
                  </a:cubicBezTo>
                  <a:cubicBezTo>
                    <a:pt x="177" y="464"/>
                    <a:pt x="177" y="468"/>
                    <a:pt x="176" y="469"/>
                  </a:cubicBezTo>
                  <a:cubicBezTo>
                    <a:pt x="174" y="471"/>
                    <a:pt x="166" y="475"/>
                    <a:pt x="166" y="475"/>
                  </a:cubicBezTo>
                  <a:cubicBezTo>
                    <a:pt x="166" y="475"/>
                    <a:pt x="167" y="479"/>
                    <a:pt x="168" y="481"/>
                  </a:cubicBezTo>
                  <a:cubicBezTo>
                    <a:pt x="169" y="482"/>
                    <a:pt x="172" y="485"/>
                    <a:pt x="173" y="486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63">
              <a:extLst>
                <a:ext uri="{FF2B5EF4-FFF2-40B4-BE49-F238E27FC236}">
                  <a16:creationId xmlns:a16="http://schemas.microsoft.com/office/drawing/2014/main" xmlns="" id="{E58DEB8B-9366-48C5-AB60-55AF838C4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88" y="3798888"/>
              <a:ext cx="14288" cy="23813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0"/>
                </a:cxn>
                <a:cxn ang="0">
                  <a:pos x="4" y="4"/>
                </a:cxn>
                <a:cxn ang="0">
                  <a:pos x="0" y="9"/>
                </a:cxn>
                <a:cxn ang="0">
                  <a:pos x="1" y="13"/>
                </a:cxn>
                <a:cxn ang="0">
                  <a:pos x="7" y="8"/>
                </a:cxn>
                <a:cxn ang="0">
                  <a:pos x="8" y="3"/>
                </a:cxn>
              </a:cxnLst>
              <a:rect l="0" t="0" r="r" b="b"/>
              <a:pathLst>
                <a:path w="8" h="14">
                  <a:moveTo>
                    <a:pt x="8" y="3"/>
                  </a:moveTo>
                  <a:cubicBezTo>
                    <a:pt x="7" y="2"/>
                    <a:pt x="5" y="0"/>
                    <a:pt x="4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3" y="5"/>
                    <a:pt x="1" y="7"/>
                    <a:pt x="0" y="9"/>
                  </a:cubicBezTo>
                  <a:cubicBezTo>
                    <a:pt x="0" y="10"/>
                    <a:pt x="0" y="12"/>
                    <a:pt x="1" y="13"/>
                  </a:cubicBezTo>
                  <a:cubicBezTo>
                    <a:pt x="2" y="14"/>
                    <a:pt x="6" y="10"/>
                    <a:pt x="7" y="8"/>
                  </a:cubicBezTo>
                  <a:cubicBezTo>
                    <a:pt x="7" y="7"/>
                    <a:pt x="8" y="5"/>
                    <a:pt x="8" y="3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64">
              <a:extLst>
                <a:ext uri="{FF2B5EF4-FFF2-40B4-BE49-F238E27FC236}">
                  <a16:creationId xmlns:a16="http://schemas.microsoft.com/office/drawing/2014/main" xmlns="" id="{84999AC3-9643-4D4F-8CF3-F6887CCFD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1588" y="3717925"/>
              <a:ext cx="795338" cy="520700"/>
            </a:xfrm>
            <a:custGeom>
              <a:avLst/>
              <a:gdLst/>
              <a:ahLst/>
              <a:cxnLst>
                <a:cxn ang="0">
                  <a:pos x="35" y="98"/>
                </a:cxn>
                <a:cxn ang="0">
                  <a:pos x="17" y="122"/>
                </a:cxn>
                <a:cxn ang="0">
                  <a:pos x="12" y="159"/>
                </a:cxn>
                <a:cxn ang="0">
                  <a:pos x="2" y="192"/>
                </a:cxn>
                <a:cxn ang="0">
                  <a:pos x="37" y="231"/>
                </a:cxn>
                <a:cxn ang="0">
                  <a:pos x="43" y="231"/>
                </a:cxn>
                <a:cxn ang="0">
                  <a:pos x="71" y="212"/>
                </a:cxn>
                <a:cxn ang="0">
                  <a:pos x="108" y="233"/>
                </a:cxn>
                <a:cxn ang="0">
                  <a:pos x="123" y="242"/>
                </a:cxn>
                <a:cxn ang="0">
                  <a:pos x="157" y="226"/>
                </a:cxn>
                <a:cxn ang="0">
                  <a:pos x="179" y="212"/>
                </a:cxn>
                <a:cxn ang="0">
                  <a:pos x="203" y="203"/>
                </a:cxn>
                <a:cxn ang="0">
                  <a:pos x="229" y="210"/>
                </a:cxn>
                <a:cxn ang="0">
                  <a:pos x="249" y="227"/>
                </a:cxn>
                <a:cxn ang="0">
                  <a:pos x="262" y="249"/>
                </a:cxn>
                <a:cxn ang="0">
                  <a:pos x="281" y="269"/>
                </a:cxn>
                <a:cxn ang="0">
                  <a:pos x="341" y="291"/>
                </a:cxn>
                <a:cxn ang="0">
                  <a:pos x="365" y="274"/>
                </a:cxn>
                <a:cxn ang="0">
                  <a:pos x="404" y="297"/>
                </a:cxn>
                <a:cxn ang="0">
                  <a:pos x="438" y="297"/>
                </a:cxn>
                <a:cxn ang="0">
                  <a:pos x="440" y="274"/>
                </a:cxn>
                <a:cxn ang="0">
                  <a:pos x="433" y="250"/>
                </a:cxn>
                <a:cxn ang="0">
                  <a:pos x="422" y="228"/>
                </a:cxn>
                <a:cxn ang="0">
                  <a:pos x="405" y="216"/>
                </a:cxn>
                <a:cxn ang="0">
                  <a:pos x="394" y="201"/>
                </a:cxn>
                <a:cxn ang="0">
                  <a:pos x="382" y="196"/>
                </a:cxn>
                <a:cxn ang="0">
                  <a:pos x="373" y="166"/>
                </a:cxn>
                <a:cxn ang="0">
                  <a:pos x="391" y="152"/>
                </a:cxn>
                <a:cxn ang="0">
                  <a:pos x="397" y="171"/>
                </a:cxn>
                <a:cxn ang="0">
                  <a:pos x="408" y="161"/>
                </a:cxn>
                <a:cxn ang="0">
                  <a:pos x="426" y="156"/>
                </a:cxn>
                <a:cxn ang="0">
                  <a:pos x="439" y="138"/>
                </a:cxn>
                <a:cxn ang="0">
                  <a:pos x="440" y="125"/>
                </a:cxn>
                <a:cxn ang="0">
                  <a:pos x="450" y="109"/>
                </a:cxn>
                <a:cxn ang="0">
                  <a:pos x="461" y="84"/>
                </a:cxn>
                <a:cxn ang="0">
                  <a:pos x="446" y="62"/>
                </a:cxn>
                <a:cxn ang="0">
                  <a:pos x="407" y="52"/>
                </a:cxn>
                <a:cxn ang="0">
                  <a:pos x="388" y="45"/>
                </a:cxn>
                <a:cxn ang="0">
                  <a:pos x="376" y="42"/>
                </a:cxn>
                <a:cxn ang="0">
                  <a:pos x="361" y="13"/>
                </a:cxn>
                <a:cxn ang="0">
                  <a:pos x="345" y="43"/>
                </a:cxn>
                <a:cxn ang="0">
                  <a:pos x="326" y="44"/>
                </a:cxn>
                <a:cxn ang="0">
                  <a:pos x="286" y="54"/>
                </a:cxn>
                <a:cxn ang="0">
                  <a:pos x="238" y="39"/>
                </a:cxn>
                <a:cxn ang="0">
                  <a:pos x="235" y="53"/>
                </a:cxn>
                <a:cxn ang="0">
                  <a:pos x="211" y="33"/>
                </a:cxn>
                <a:cxn ang="0">
                  <a:pos x="179" y="51"/>
                </a:cxn>
                <a:cxn ang="0">
                  <a:pos x="162" y="52"/>
                </a:cxn>
                <a:cxn ang="0">
                  <a:pos x="149" y="51"/>
                </a:cxn>
                <a:cxn ang="0">
                  <a:pos x="128" y="70"/>
                </a:cxn>
                <a:cxn ang="0">
                  <a:pos x="97" y="69"/>
                </a:cxn>
                <a:cxn ang="0">
                  <a:pos x="33" y="70"/>
                </a:cxn>
              </a:cxnLst>
              <a:rect l="0" t="0" r="r" b="b"/>
              <a:pathLst>
                <a:path w="468" h="307">
                  <a:moveTo>
                    <a:pt x="22" y="82"/>
                  </a:moveTo>
                  <a:cubicBezTo>
                    <a:pt x="21" y="84"/>
                    <a:pt x="23" y="89"/>
                    <a:pt x="25" y="90"/>
                  </a:cubicBezTo>
                  <a:cubicBezTo>
                    <a:pt x="26" y="91"/>
                    <a:pt x="30" y="90"/>
                    <a:pt x="31" y="91"/>
                  </a:cubicBezTo>
                  <a:cubicBezTo>
                    <a:pt x="33" y="92"/>
                    <a:pt x="35" y="96"/>
                    <a:pt x="35" y="98"/>
                  </a:cubicBezTo>
                  <a:cubicBezTo>
                    <a:pt x="36" y="100"/>
                    <a:pt x="34" y="106"/>
                    <a:pt x="33" y="108"/>
                  </a:cubicBezTo>
                  <a:cubicBezTo>
                    <a:pt x="32" y="110"/>
                    <a:pt x="27" y="114"/>
                    <a:pt x="26" y="116"/>
                  </a:cubicBezTo>
                  <a:cubicBezTo>
                    <a:pt x="25" y="117"/>
                    <a:pt x="23" y="120"/>
                    <a:pt x="22" y="121"/>
                  </a:cubicBezTo>
                  <a:cubicBezTo>
                    <a:pt x="21" y="122"/>
                    <a:pt x="18" y="121"/>
                    <a:pt x="17" y="122"/>
                  </a:cubicBezTo>
                  <a:cubicBezTo>
                    <a:pt x="15" y="126"/>
                    <a:pt x="17" y="136"/>
                    <a:pt x="19" y="140"/>
                  </a:cubicBezTo>
                  <a:cubicBezTo>
                    <a:pt x="20" y="141"/>
                    <a:pt x="23" y="141"/>
                    <a:pt x="24" y="143"/>
                  </a:cubicBezTo>
                  <a:cubicBezTo>
                    <a:pt x="25" y="144"/>
                    <a:pt x="26" y="147"/>
                    <a:pt x="25" y="148"/>
                  </a:cubicBezTo>
                  <a:cubicBezTo>
                    <a:pt x="24" y="152"/>
                    <a:pt x="14" y="155"/>
                    <a:pt x="12" y="159"/>
                  </a:cubicBezTo>
                  <a:cubicBezTo>
                    <a:pt x="11" y="163"/>
                    <a:pt x="17" y="171"/>
                    <a:pt x="18" y="175"/>
                  </a:cubicBezTo>
                  <a:cubicBezTo>
                    <a:pt x="18" y="177"/>
                    <a:pt x="18" y="181"/>
                    <a:pt x="17" y="182"/>
                  </a:cubicBezTo>
                  <a:cubicBezTo>
                    <a:pt x="16" y="184"/>
                    <a:pt x="13" y="186"/>
                    <a:pt x="11" y="187"/>
                  </a:cubicBezTo>
                  <a:cubicBezTo>
                    <a:pt x="9" y="188"/>
                    <a:pt x="4" y="190"/>
                    <a:pt x="2" y="192"/>
                  </a:cubicBezTo>
                  <a:cubicBezTo>
                    <a:pt x="1" y="193"/>
                    <a:pt x="0" y="195"/>
                    <a:pt x="1" y="196"/>
                  </a:cubicBezTo>
                  <a:cubicBezTo>
                    <a:pt x="2" y="203"/>
                    <a:pt x="11" y="214"/>
                    <a:pt x="16" y="218"/>
                  </a:cubicBezTo>
                  <a:cubicBezTo>
                    <a:pt x="19" y="221"/>
                    <a:pt x="29" y="221"/>
                    <a:pt x="32" y="224"/>
                  </a:cubicBezTo>
                  <a:cubicBezTo>
                    <a:pt x="34" y="225"/>
                    <a:pt x="36" y="229"/>
                    <a:pt x="37" y="231"/>
                  </a:cubicBezTo>
                  <a:cubicBezTo>
                    <a:pt x="37" y="232"/>
                    <a:pt x="35" y="235"/>
                    <a:pt x="36" y="237"/>
                  </a:cubicBezTo>
                  <a:cubicBezTo>
                    <a:pt x="36" y="239"/>
                    <a:pt x="41" y="243"/>
                    <a:pt x="41" y="243"/>
                  </a:cubicBezTo>
                  <a:cubicBezTo>
                    <a:pt x="41" y="243"/>
                    <a:pt x="37" y="232"/>
                    <a:pt x="39" y="230"/>
                  </a:cubicBezTo>
                  <a:cubicBezTo>
                    <a:pt x="40" y="230"/>
                    <a:pt x="42" y="232"/>
                    <a:pt x="43" y="231"/>
                  </a:cubicBezTo>
                  <a:cubicBezTo>
                    <a:pt x="44" y="231"/>
                    <a:pt x="46" y="229"/>
                    <a:pt x="48" y="228"/>
                  </a:cubicBezTo>
                  <a:cubicBezTo>
                    <a:pt x="50" y="227"/>
                    <a:pt x="56" y="227"/>
                    <a:pt x="58" y="225"/>
                  </a:cubicBezTo>
                  <a:cubicBezTo>
                    <a:pt x="59" y="225"/>
                    <a:pt x="60" y="222"/>
                    <a:pt x="61" y="222"/>
                  </a:cubicBezTo>
                  <a:cubicBezTo>
                    <a:pt x="63" y="219"/>
                    <a:pt x="68" y="212"/>
                    <a:pt x="71" y="212"/>
                  </a:cubicBezTo>
                  <a:cubicBezTo>
                    <a:pt x="74" y="212"/>
                    <a:pt x="76" y="217"/>
                    <a:pt x="78" y="218"/>
                  </a:cubicBezTo>
                  <a:cubicBezTo>
                    <a:pt x="81" y="219"/>
                    <a:pt x="87" y="218"/>
                    <a:pt x="89" y="220"/>
                  </a:cubicBezTo>
                  <a:cubicBezTo>
                    <a:pt x="91" y="221"/>
                    <a:pt x="93" y="227"/>
                    <a:pt x="96" y="229"/>
                  </a:cubicBezTo>
                  <a:cubicBezTo>
                    <a:pt x="98" y="231"/>
                    <a:pt x="105" y="231"/>
                    <a:pt x="108" y="233"/>
                  </a:cubicBezTo>
                  <a:cubicBezTo>
                    <a:pt x="113" y="236"/>
                    <a:pt x="117" y="248"/>
                    <a:pt x="122" y="251"/>
                  </a:cubicBezTo>
                  <a:cubicBezTo>
                    <a:pt x="123" y="252"/>
                    <a:pt x="126" y="253"/>
                    <a:pt x="127" y="252"/>
                  </a:cubicBezTo>
                  <a:cubicBezTo>
                    <a:pt x="127" y="252"/>
                    <a:pt x="128" y="250"/>
                    <a:pt x="129" y="250"/>
                  </a:cubicBezTo>
                  <a:cubicBezTo>
                    <a:pt x="129" y="247"/>
                    <a:pt x="123" y="244"/>
                    <a:pt x="123" y="242"/>
                  </a:cubicBezTo>
                  <a:cubicBezTo>
                    <a:pt x="124" y="240"/>
                    <a:pt x="129" y="238"/>
                    <a:pt x="131" y="238"/>
                  </a:cubicBezTo>
                  <a:cubicBezTo>
                    <a:pt x="135" y="237"/>
                    <a:pt x="143" y="239"/>
                    <a:pt x="147" y="239"/>
                  </a:cubicBezTo>
                  <a:cubicBezTo>
                    <a:pt x="152" y="238"/>
                    <a:pt x="163" y="237"/>
                    <a:pt x="164" y="233"/>
                  </a:cubicBezTo>
                  <a:cubicBezTo>
                    <a:pt x="164" y="230"/>
                    <a:pt x="158" y="228"/>
                    <a:pt x="157" y="226"/>
                  </a:cubicBezTo>
                  <a:cubicBezTo>
                    <a:pt x="156" y="226"/>
                    <a:pt x="156" y="224"/>
                    <a:pt x="156" y="224"/>
                  </a:cubicBezTo>
                  <a:cubicBezTo>
                    <a:pt x="158" y="221"/>
                    <a:pt x="164" y="218"/>
                    <a:pt x="166" y="217"/>
                  </a:cubicBezTo>
                  <a:cubicBezTo>
                    <a:pt x="168" y="216"/>
                    <a:pt x="170" y="217"/>
                    <a:pt x="172" y="217"/>
                  </a:cubicBezTo>
                  <a:cubicBezTo>
                    <a:pt x="174" y="216"/>
                    <a:pt x="177" y="214"/>
                    <a:pt x="179" y="212"/>
                  </a:cubicBezTo>
                  <a:cubicBezTo>
                    <a:pt x="181" y="210"/>
                    <a:pt x="182" y="203"/>
                    <a:pt x="184" y="202"/>
                  </a:cubicBezTo>
                  <a:cubicBezTo>
                    <a:pt x="185" y="201"/>
                    <a:pt x="188" y="202"/>
                    <a:pt x="189" y="201"/>
                  </a:cubicBezTo>
                  <a:cubicBezTo>
                    <a:pt x="192" y="200"/>
                    <a:pt x="196" y="194"/>
                    <a:pt x="199" y="194"/>
                  </a:cubicBezTo>
                  <a:cubicBezTo>
                    <a:pt x="201" y="195"/>
                    <a:pt x="201" y="202"/>
                    <a:pt x="203" y="203"/>
                  </a:cubicBezTo>
                  <a:cubicBezTo>
                    <a:pt x="203" y="204"/>
                    <a:pt x="205" y="204"/>
                    <a:pt x="206" y="204"/>
                  </a:cubicBezTo>
                  <a:cubicBezTo>
                    <a:pt x="207" y="204"/>
                    <a:pt x="209" y="202"/>
                    <a:pt x="210" y="202"/>
                  </a:cubicBezTo>
                  <a:cubicBezTo>
                    <a:pt x="213" y="202"/>
                    <a:pt x="216" y="206"/>
                    <a:pt x="219" y="207"/>
                  </a:cubicBezTo>
                  <a:cubicBezTo>
                    <a:pt x="221" y="208"/>
                    <a:pt x="226" y="210"/>
                    <a:pt x="229" y="210"/>
                  </a:cubicBezTo>
                  <a:cubicBezTo>
                    <a:pt x="232" y="211"/>
                    <a:pt x="239" y="207"/>
                    <a:pt x="242" y="209"/>
                  </a:cubicBezTo>
                  <a:cubicBezTo>
                    <a:pt x="242" y="209"/>
                    <a:pt x="243" y="210"/>
                    <a:pt x="244" y="210"/>
                  </a:cubicBezTo>
                  <a:cubicBezTo>
                    <a:pt x="245" y="213"/>
                    <a:pt x="243" y="218"/>
                    <a:pt x="244" y="220"/>
                  </a:cubicBezTo>
                  <a:cubicBezTo>
                    <a:pt x="245" y="222"/>
                    <a:pt x="249" y="225"/>
                    <a:pt x="249" y="227"/>
                  </a:cubicBezTo>
                  <a:cubicBezTo>
                    <a:pt x="251" y="230"/>
                    <a:pt x="250" y="237"/>
                    <a:pt x="252" y="240"/>
                  </a:cubicBezTo>
                  <a:cubicBezTo>
                    <a:pt x="252" y="241"/>
                    <a:pt x="255" y="242"/>
                    <a:pt x="255" y="243"/>
                  </a:cubicBezTo>
                  <a:cubicBezTo>
                    <a:pt x="256" y="245"/>
                    <a:pt x="256" y="248"/>
                    <a:pt x="257" y="249"/>
                  </a:cubicBezTo>
                  <a:cubicBezTo>
                    <a:pt x="258" y="250"/>
                    <a:pt x="261" y="248"/>
                    <a:pt x="262" y="249"/>
                  </a:cubicBezTo>
                  <a:cubicBezTo>
                    <a:pt x="263" y="249"/>
                    <a:pt x="265" y="251"/>
                    <a:pt x="265" y="252"/>
                  </a:cubicBezTo>
                  <a:cubicBezTo>
                    <a:pt x="265" y="253"/>
                    <a:pt x="262" y="254"/>
                    <a:pt x="262" y="256"/>
                  </a:cubicBezTo>
                  <a:cubicBezTo>
                    <a:pt x="262" y="259"/>
                    <a:pt x="265" y="267"/>
                    <a:pt x="268" y="269"/>
                  </a:cubicBezTo>
                  <a:cubicBezTo>
                    <a:pt x="271" y="271"/>
                    <a:pt x="278" y="267"/>
                    <a:pt x="281" y="269"/>
                  </a:cubicBezTo>
                  <a:cubicBezTo>
                    <a:pt x="283" y="271"/>
                    <a:pt x="283" y="279"/>
                    <a:pt x="285" y="282"/>
                  </a:cubicBezTo>
                  <a:cubicBezTo>
                    <a:pt x="287" y="284"/>
                    <a:pt x="293" y="288"/>
                    <a:pt x="297" y="289"/>
                  </a:cubicBezTo>
                  <a:cubicBezTo>
                    <a:pt x="301" y="290"/>
                    <a:pt x="310" y="289"/>
                    <a:pt x="314" y="289"/>
                  </a:cubicBezTo>
                  <a:cubicBezTo>
                    <a:pt x="321" y="289"/>
                    <a:pt x="335" y="293"/>
                    <a:pt x="341" y="291"/>
                  </a:cubicBezTo>
                  <a:cubicBezTo>
                    <a:pt x="345" y="290"/>
                    <a:pt x="352" y="286"/>
                    <a:pt x="354" y="282"/>
                  </a:cubicBezTo>
                  <a:cubicBezTo>
                    <a:pt x="355" y="281"/>
                    <a:pt x="354" y="278"/>
                    <a:pt x="354" y="276"/>
                  </a:cubicBezTo>
                  <a:cubicBezTo>
                    <a:pt x="356" y="274"/>
                    <a:pt x="360" y="270"/>
                    <a:pt x="363" y="271"/>
                  </a:cubicBezTo>
                  <a:cubicBezTo>
                    <a:pt x="364" y="271"/>
                    <a:pt x="364" y="273"/>
                    <a:pt x="365" y="274"/>
                  </a:cubicBezTo>
                  <a:cubicBezTo>
                    <a:pt x="367" y="275"/>
                    <a:pt x="373" y="274"/>
                    <a:pt x="374" y="276"/>
                  </a:cubicBezTo>
                  <a:cubicBezTo>
                    <a:pt x="378" y="280"/>
                    <a:pt x="375" y="294"/>
                    <a:pt x="378" y="299"/>
                  </a:cubicBezTo>
                  <a:cubicBezTo>
                    <a:pt x="379" y="300"/>
                    <a:pt x="381" y="301"/>
                    <a:pt x="382" y="301"/>
                  </a:cubicBezTo>
                  <a:cubicBezTo>
                    <a:pt x="388" y="302"/>
                    <a:pt x="399" y="296"/>
                    <a:pt x="404" y="297"/>
                  </a:cubicBezTo>
                  <a:cubicBezTo>
                    <a:pt x="408" y="298"/>
                    <a:pt x="413" y="304"/>
                    <a:pt x="416" y="306"/>
                  </a:cubicBezTo>
                  <a:cubicBezTo>
                    <a:pt x="417" y="307"/>
                    <a:pt x="419" y="307"/>
                    <a:pt x="419" y="307"/>
                  </a:cubicBezTo>
                  <a:cubicBezTo>
                    <a:pt x="419" y="307"/>
                    <a:pt x="434" y="305"/>
                    <a:pt x="437" y="301"/>
                  </a:cubicBezTo>
                  <a:cubicBezTo>
                    <a:pt x="438" y="300"/>
                    <a:pt x="439" y="298"/>
                    <a:pt x="438" y="297"/>
                  </a:cubicBezTo>
                  <a:cubicBezTo>
                    <a:pt x="438" y="296"/>
                    <a:pt x="435" y="295"/>
                    <a:pt x="435" y="294"/>
                  </a:cubicBezTo>
                  <a:cubicBezTo>
                    <a:pt x="434" y="293"/>
                    <a:pt x="436" y="289"/>
                    <a:pt x="436" y="288"/>
                  </a:cubicBezTo>
                  <a:cubicBezTo>
                    <a:pt x="435" y="286"/>
                    <a:pt x="431" y="285"/>
                    <a:pt x="431" y="283"/>
                  </a:cubicBezTo>
                  <a:cubicBezTo>
                    <a:pt x="431" y="280"/>
                    <a:pt x="439" y="277"/>
                    <a:pt x="440" y="274"/>
                  </a:cubicBezTo>
                  <a:cubicBezTo>
                    <a:pt x="442" y="270"/>
                    <a:pt x="443" y="260"/>
                    <a:pt x="442" y="256"/>
                  </a:cubicBezTo>
                  <a:cubicBezTo>
                    <a:pt x="442" y="255"/>
                    <a:pt x="441" y="253"/>
                    <a:pt x="441" y="253"/>
                  </a:cubicBezTo>
                  <a:cubicBezTo>
                    <a:pt x="440" y="253"/>
                    <a:pt x="437" y="254"/>
                    <a:pt x="436" y="254"/>
                  </a:cubicBezTo>
                  <a:cubicBezTo>
                    <a:pt x="435" y="253"/>
                    <a:pt x="434" y="251"/>
                    <a:pt x="433" y="250"/>
                  </a:cubicBezTo>
                  <a:cubicBezTo>
                    <a:pt x="432" y="249"/>
                    <a:pt x="430" y="248"/>
                    <a:pt x="429" y="248"/>
                  </a:cubicBezTo>
                  <a:cubicBezTo>
                    <a:pt x="428" y="248"/>
                    <a:pt x="426" y="249"/>
                    <a:pt x="425" y="249"/>
                  </a:cubicBezTo>
                  <a:cubicBezTo>
                    <a:pt x="423" y="248"/>
                    <a:pt x="421" y="245"/>
                    <a:pt x="420" y="243"/>
                  </a:cubicBezTo>
                  <a:cubicBezTo>
                    <a:pt x="419" y="240"/>
                    <a:pt x="423" y="231"/>
                    <a:pt x="422" y="228"/>
                  </a:cubicBezTo>
                  <a:cubicBezTo>
                    <a:pt x="421" y="227"/>
                    <a:pt x="420" y="224"/>
                    <a:pt x="419" y="224"/>
                  </a:cubicBezTo>
                  <a:cubicBezTo>
                    <a:pt x="416" y="223"/>
                    <a:pt x="410" y="226"/>
                    <a:pt x="407" y="226"/>
                  </a:cubicBezTo>
                  <a:cubicBezTo>
                    <a:pt x="406" y="226"/>
                    <a:pt x="404" y="226"/>
                    <a:pt x="404" y="225"/>
                  </a:cubicBezTo>
                  <a:cubicBezTo>
                    <a:pt x="403" y="223"/>
                    <a:pt x="406" y="219"/>
                    <a:pt x="405" y="216"/>
                  </a:cubicBezTo>
                  <a:cubicBezTo>
                    <a:pt x="405" y="215"/>
                    <a:pt x="403" y="213"/>
                    <a:pt x="402" y="212"/>
                  </a:cubicBezTo>
                  <a:cubicBezTo>
                    <a:pt x="400" y="211"/>
                    <a:pt x="396" y="212"/>
                    <a:pt x="395" y="210"/>
                  </a:cubicBezTo>
                  <a:cubicBezTo>
                    <a:pt x="394" y="210"/>
                    <a:pt x="393" y="207"/>
                    <a:pt x="393" y="206"/>
                  </a:cubicBezTo>
                  <a:cubicBezTo>
                    <a:pt x="393" y="204"/>
                    <a:pt x="394" y="202"/>
                    <a:pt x="394" y="201"/>
                  </a:cubicBezTo>
                  <a:cubicBezTo>
                    <a:pt x="394" y="199"/>
                    <a:pt x="393" y="197"/>
                    <a:pt x="392" y="196"/>
                  </a:cubicBezTo>
                  <a:cubicBezTo>
                    <a:pt x="392" y="195"/>
                    <a:pt x="390" y="195"/>
                    <a:pt x="389" y="195"/>
                  </a:cubicBezTo>
                  <a:cubicBezTo>
                    <a:pt x="389" y="195"/>
                    <a:pt x="388" y="196"/>
                    <a:pt x="387" y="196"/>
                  </a:cubicBezTo>
                  <a:cubicBezTo>
                    <a:pt x="386" y="197"/>
                    <a:pt x="383" y="197"/>
                    <a:pt x="382" y="196"/>
                  </a:cubicBezTo>
                  <a:cubicBezTo>
                    <a:pt x="381" y="196"/>
                    <a:pt x="380" y="191"/>
                    <a:pt x="378" y="191"/>
                  </a:cubicBezTo>
                  <a:cubicBezTo>
                    <a:pt x="375" y="190"/>
                    <a:pt x="370" y="196"/>
                    <a:pt x="368" y="195"/>
                  </a:cubicBezTo>
                  <a:cubicBezTo>
                    <a:pt x="366" y="194"/>
                    <a:pt x="366" y="189"/>
                    <a:pt x="366" y="187"/>
                  </a:cubicBezTo>
                  <a:cubicBezTo>
                    <a:pt x="366" y="182"/>
                    <a:pt x="369" y="170"/>
                    <a:pt x="373" y="166"/>
                  </a:cubicBezTo>
                  <a:cubicBezTo>
                    <a:pt x="374" y="164"/>
                    <a:pt x="380" y="164"/>
                    <a:pt x="381" y="163"/>
                  </a:cubicBezTo>
                  <a:cubicBezTo>
                    <a:pt x="382" y="161"/>
                    <a:pt x="381" y="157"/>
                    <a:pt x="382" y="156"/>
                  </a:cubicBezTo>
                  <a:cubicBezTo>
                    <a:pt x="383" y="155"/>
                    <a:pt x="385" y="154"/>
                    <a:pt x="386" y="154"/>
                  </a:cubicBezTo>
                  <a:cubicBezTo>
                    <a:pt x="387" y="153"/>
                    <a:pt x="390" y="152"/>
                    <a:pt x="391" y="152"/>
                  </a:cubicBezTo>
                  <a:cubicBezTo>
                    <a:pt x="392" y="152"/>
                    <a:pt x="394" y="153"/>
                    <a:pt x="395" y="154"/>
                  </a:cubicBezTo>
                  <a:cubicBezTo>
                    <a:pt x="396" y="157"/>
                    <a:pt x="390" y="164"/>
                    <a:pt x="391" y="167"/>
                  </a:cubicBezTo>
                  <a:cubicBezTo>
                    <a:pt x="391" y="168"/>
                    <a:pt x="391" y="171"/>
                    <a:pt x="392" y="171"/>
                  </a:cubicBezTo>
                  <a:cubicBezTo>
                    <a:pt x="393" y="172"/>
                    <a:pt x="396" y="172"/>
                    <a:pt x="397" y="171"/>
                  </a:cubicBezTo>
                  <a:cubicBezTo>
                    <a:pt x="398" y="171"/>
                    <a:pt x="400" y="169"/>
                    <a:pt x="400" y="168"/>
                  </a:cubicBezTo>
                  <a:cubicBezTo>
                    <a:pt x="400" y="168"/>
                    <a:pt x="399" y="166"/>
                    <a:pt x="399" y="165"/>
                  </a:cubicBezTo>
                  <a:cubicBezTo>
                    <a:pt x="399" y="163"/>
                    <a:pt x="399" y="160"/>
                    <a:pt x="400" y="159"/>
                  </a:cubicBezTo>
                  <a:cubicBezTo>
                    <a:pt x="402" y="158"/>
                    <a:pt x="406" y="162"/>
                    <a:pt x="408" y="161"/>
                  </a:cubicBezTo>
                  <a:cubicBezTo>
                    <a:pt x="410" y="160"/>
                    <a:pt x="410" y="156"/>
                    <a:pt x="411" y="155"/>
                  </a:cubicBezTo>
                  <a:cubicBezTo>
                    <a:pt x="413" y="153"/>
                    <a:pt x="415" y="150"/>
                    <a:pt x="417" y="150"/>
                  </a:cubicBezTo>
                  <a:cubicBezTo>
                    <a:pt x="419" y="150"/>
                    <a:pt x="418" y="154"/>
                    <a:pt x="419" y="155"/>
                  </a:cubicBezTo>
                  <a:cubicBezTo>
                    <a:pt x="421" y="156"/>
                    <a:pt x="425" y="155"/>
                    <a:pt x="426" y="156"/>
                  </a:cubicBezTo>
                  <a:cubicBezTo>
                    <a:pt x="427" y="157"/>
                    <a:pt x="426" y="161"/>
                    <a:pt x="427" y="162"/>
                  </a:cubicBezTo>
                  <a:cubicBezTo>
                    <a:pt x="429" y="163"/>
                    <a:pt x="433" y="160"/>
                    <a:pt x="434" y="159"/>
                  </a:cubicBezTo>
                  <a:cubicBezTo>
                    <a:pt x="437" y="156"/>
                    <a:pt x="443" y="146"/>
                    <a:pt x="442" y="142"/>
                  </a:cubicBezTo>
                  <a:cubicBezTo>
                    <a:pt x="442" y="140"/>
                    <a:pt x="439" y="139"/>
                    <a:pt x="439" y="138"/>
                  </a:cubicBezTo>
                  <a:cubicBezTo>
                    <a:pt x="438" y="137"/>
                    <a:pt x="438" y="135"/>
                    <a:pt x="438" y="133"/>
                  </a:cubicBezTo>
                  <a:cubicBezTo>
                    <a:pt x="438" y="132"/>
                    <a:pt x="441" y="131"/>
                    <a:pt x="441" y="129"/>
                  </a:cubicBezTo>
                  <a:cubicBezTo>
                    <a:pt x="442" y="129"/>
                    <a:pt x="442" y="127"/>
                    <a:pt x="442" y="126"/>
                  </a:cubicBezTo>
                  <a:cubicBezTo>
                    <a:pt x="442" y="126"/>
                    <a:pt x="441" y="126"/>
                    <a:pt x="440" y="125"/>
                  </a:cubicBezTo>
                  <a:cubicBezTo>
                    <a:pt x="440" y="125"/>
                    <a:pt x="439" y="123"/>
                    <a:pt x="439" y="122"/>
                  </a:cubicBezTo>
                  <a:cubicBezTo>
                    <a:pt x="441" y="119"/>
                    <a:pt x="448" y="119"/>
                    <a:pt x="450" y="117"/>
                  </a:cubicBezTo>
                  <a:cubicBezTo>
                    <a:pt x="451" y="116"/>
                    <a:pt x="452" y="114"/>
                    <a:pt x="452" y="113"/>
                  </a:cubicBezTo>
                  <a:cubicBezTo>
                    <a:pt x="452" y="112"/>
                    <a:pt x="450" y="110"/>
                    <a:pt x="450" y="109"/>
                  </a:cubicBezTo>
                  <a:cubicBezTo>
                    <a:pt x="450" y="107"/>
                    <a:pt x="450" y="101"/>
                    <a:pt x="450" y="99"/>
                  </a:cubicBezTo>
                  <a:cubicBezTo>
                    <a:pt x="451" y="97"/>
                    <a:pt x="452" y="94"/>
                    <a:pt x="453" y="92"/>
                  </a:cubicBezTo>
                  <a:cubicBezTo>
                    <a:pt x="455" y="91"/>
                    <a:pt x="458" y="92"/>
                    <a:pt x="460" y="91"/>
                  </a:cubicBezTo>
                  <a:cubicBezTo>
                    <a:pt x="461" y="89"/>
                    <a:pt x="461" y="86"/>
                    <a:pt x="461" y="84"/>
                  </a:cubicBezTo>
                  <a:cubicBezTo>
                    <a:pt x="462" y="81"/>
                    <a:pt x="468" y="75"/>
                    <a:pt x="466" y="73"/>
                  </a:cubicBezTo>
                  <a:cubicBezTo>
                    <a:pt x="464" y="70"/>
                    <a:pt x="458" y="73"/>
                    <a:pt x="456" y="72"/>
                  </a:cubicBezTo>
                  <a:cubicBezTo>
                    <a:pt x="453" y="72"/>
                    <a:pt x="448" y="71"/>
                    <a:pt x="446" y="69"/>
                  </a:cubicBezTo>
                  <a:cubicBezTo>
                    <a:pt x="445" y="67"/>
                    <a:pt x="447" y="63"/>
                    <a:pt x="446" y="62"/>
                  </a:cubicBezTo>
                  <a:cubicBezTo>
                    <a:pt x="445" y="60"/>
                    <a:pt x="442" y="57"/>
                    <a:pt x="441" y="55"/>
                  </a:cubicBezTo>
                  <a:cubicBezTo>
                    <a:pt x="440" y="54"/>
                    <a:pt x="437" y="53"/>
                    <a:pt x="435" y="52"/>
                  </a:cubicBezTo>
                  <a:cubicBezTo>
                    <a:pt x="434" y="52"/>
                    <a:pt x="432" y="52"/>
                    <a:pt x="430" y="52"/>
                  </a:cubicBezTo>
                  <a:cubicBezTo>
                    <a:pt x="424" y="51"/>
                    <a:pt x="412" y="54"/>
                    <a:pt x="407" y="52"/>
                  </a:cubicBezTo>
                  <a:cubicBezTo>
                    <a:pt x="406" y="51"/>
                    <a:pt x="406" y="50"/>
                    <a:pt x="405" y="50"/>
                  </a:cubicBezTo>
                  <a:cubicBezTo>
                    <a:pt x="404" y="49"/>
                    <a:pt x="402" y="51"/>
                    <a:pt x="400" y="51"/>
                  </a:cubicBezTo>
                  <a:cubicBezTo>
                    <a:pt x="398" y="50"/>
                    <a:pt x="394" y="44"/>
                    <a:pt x="391" y="44"/>
                  </a:cubicBezTo>
                  <a:cubicBezTo>
                    <a:pt x="391" y="43"/>
                    <a:pt x="389" y="44"/>
                    <a:pt x="388" y="45"/>
                  </a:cubicBezTo>
                  <a:cubicBezTo>
                    <a:pt x="387" y="46"/>
                    <a:pt x="388" y="49"/>
                    <a:pt x="387" y="50"/>
                  </a:cubicBezTo>
                  <a:cubicBezTo>
                    <a:pt x="386" y="51"/>
                    <a:pt x="384" y="51"/>
                    <a:pt x="383" y="51"/>
                  </a:cubicBezTo>
                  <a:cubicBezTo>
                    <a:pt x="382" y="50"/>
                    <a:pt x="381" y="47"/>
                    <a:pt x="380" y="46"/>
                  </a:cubicBezTo>
                  <a:cubicBezTo>
                    <a:pt x="379" y="45"/>
                    <a:pt x="376" y="43"/>
                    <a:pt x="376" y="42"/>
                  </a:cubicBezTo>
                  <a:cubicBezTo>
                    <a:pt x="371" y="33"/>
                    <a:pt x="374" y="0"/>
                    <a:pt x="374" y="0"/>
                  </a:cubicBezTo>
                  <a:cubicBezTo>
                    <a:pt x="374" y="0"/>
                    <a:pt x="368" y="0"/>
                    <a:pt x="367" y="1"/>
                  </a:cubicBezTo>
                  <a:cubicBezTo>
                    <a:pt x="365" y="3"/>
                    <a:pt x="365" y="8"/>
                    <a:pt x="364" y="10"/>
                  </a:cubicBezTo>
                  <a:cubicBezTo>
                    <a:pt x="363" y="11"/>
                    <a:pt x="361" y="12"/>
                    <a:pt x="361" y="13"/>
                  </a:cubicBezTo>
                  <a:cubicBezTo>
                    <a:pt x="360" y="16"/>
                    <a:pt x="362" y="22"/>
                    <a:pt x="361" y="25"/>
                  </a:cubicBezTo>
                  <a:cubicBezTo>
                    <a:pt x="360" y="26"/>
                    <a:pt x="358" y="29"/>
                    <a:pt x="357" y="30"/>
                  </a:cubicBezTo>
                  <a:cubicBezTo>
                    <a:pt x="355" y="31"/>
                    <a:pt x="350" y="32"/>
                    <a:pt x="348" y="34"/>
                  </a:cubicBezTo>
                  <a:cubicBezTo>
                    <a:pt x="347" y="36"/>
                    <a:pt x="347" y="41"/>
                    <a:pt x="345" y="43"/>
                  </a:cubicBezTo>
                  <a:cubicBezTo>
                    <a:pt x="343" y="44"/>
                    <a:pt x="337" y="45"/>
                    <a:pt x="335" y="45"/>
                  </a:cubicBezTo>
                  <a:cubicBezTo>
                    <a:pt x="334" y="45"/>
                    <a:pt x="332" y="43"/>
                    <a:pt x="332" y="44"/>
                  </a:cubicBezTo>
                  <a:cubicBezTo>
                    <a:pt x="332" y="44"/>
                    <a:pt x="332" y="44"/>
                    <a:pt x="332" y="44"/>
                  </a:cubicBezTo>
                  <a:cubicBezTo>
                    <a:pt x="332" y="45"/>
                    <a:pt x="327" y="45"/>
                    <a:pt x="326" y="44"/>
                  </a:cubicBezTo>
                  <a:cubicBezTo>
                    <a:pt x="324" y="43"/>
                    <a:pt x="322" y="39"/>
                    <a:pt x="320" y="38"/>
                  </a:cubicBezTo>
                  <a:cubicBezTo>
                    <a:pt x="319" y="38"/>
                    <a:pt x="317" y="38"/>
                    <a:pt x="316" y="39"/>
                  </a:cubicBezTo>
                  <a:cubicBezTo>
                    <a:pt x="314" y="41"/>
                    <a:pt x="312" y="48"/>
                    <a:pt x="310" y="49"/>
                  </a:cubicBezTo>
                  <a:cubicBezTo>
                    <a:pt x="305" y="53"/>
                    <a:pt x="292" y="55"/>
                    <a:pt x="286" y="54"/>
                  </a:cubicBezTo>
                  <a:cubicBezTo>
                    <a:pt x="285" y="53"/>
                    <a:pt x="282" y="51"/>
                    <a:pt x="281" y="50"/>
                  </a:cubicBezTo>
                  <a:cubicBezTo>
                    <a:pt x="279" y="48"/>
                    <a:pt x="276" y="42"/>
                    <a:pt x="274" y="40"/>
                  </a:cubicBezTo>
                  <a:cubicBezTo>
                    <a:pt x="272" y="39"/>
                    <a:pt x="267" y="38"/>
                    <a:pt x="265" y="38"/>
                  </a:cubicBezTo>
                  <a:cubicBezTo>
                    <a:pt x="258" y="37"/>
                    <a:pt x="244" y="36"/>
                    <a:pt x="238" y="39"/>
                  </a:cubicBezTo>
                  <a:cubicBezTo>
                    <a:pt x="237" y="39"/>
                    <a:pt x="236" y="41"/>
                    <a:pt x="236" y="42"/>
                  </a:cubicBezTo>
                  <a:cubicBezTo>
                    <a:pt x="236" y="42"/>
                    <a:pt x="238" y="42"/>
                    <a:pt x="239" y="43"/>
                  </a:cubicBezTo>
                  <a:cubicBezTo>
                    <a:pt x="239" y="44"/>
                    <a:pt x="239" y="47"/>
                    <a:pt x="238" y="48"/>
                  </a:cubicBezTo>
                  <a:cubicBezTo>
                    <a:pt x="238" y="50"/>
                    <a:pt x="237" y="53"/>
                    <a:pt x="235" y="53"/>
                  </a:cubicBezTo>
                  <a:cubicBezTo>
                    <a:pt x="234" y="53"/>
                    <a:pt x="235" y="49"/>
                    <a:pt x="235" y="48"/>
                  </a:cubicBezTo>
                  <a:cubicBezTo>
                    <a:pt x="235" y="46"/>
                    <a:pt x="233" y="42"/>
                    <a:pt x="232" y="40"/>
                  </a:cubicBezTo>
                  <a:cubicBezTo>
                    <a:pt x="230" y="37"/>
                    <a:pt x="223" y="34"/>
                    <a:pt x="220" y="33"/>
                  </a:cubicBezTo>
                  <a:cubicBezTo>
                    <a:pt x="218" y="33"/>
                    <a:pt x="213" y="33"/>
                    <a:pt x="211" y="33"/>
                  </a:cubicBezTo>
                  <a:cubicBezTo>
                    <a:pt x="207" y="33"/>
                    <a:pt x="201" y="33"/>
                    <a:pt x="198" y="34"/>
                  </a:cubicBezTo>
                  <a:cubicBezTo>
                    <a:pt x="195" y="35"/>
                    <a:pt x="189" y="36"/>
                    <a:pt x="186" y="38"/>
                  </a:cubicBezTo>
                  <a:cubicBezTo>
                    <a:pt x="184" y="39"/>
                    <a:pt x="180" y="42"/>
                    <a:pt x="179" y="44"/>
                  </a:cubicBezTo>
                  <a:cubicBezTo>
                    <a:pt x="178" y="46"/>
                    <a:pt x="179" y="49"/>
                    <a:pt x="179" y="51"/>
                  </a:cubicBezTo>
                  <a:cubicBezTo>
                    <a:pt x="178" y="52"/>
                    <a:pt x="177" y="53"/>
                    <a:pt x="176" y="53"/>
                  </a:cubicBezTo>
                  <a:cubicBezTo>
                    <a:pt x="175" y="54"/>
                    <a:pt x="173" y="53"/>
                    <a:pt x="172" y="54"/>
                  </a:cubicBezTo>
                  <a:cubicBezTo>
                    <a:pt x="171" y="54"/>
                    <a:pt x="169" y="58"/>
                    <a:pt x="167" y="58"/>
                  </a:cubicBezTo>
                  <a:cubicBezTo>
                    <a:pt x="165" y="58"/>
                    <a:pt x="163" y="54"/>
                    <a:pt x="162" y="52"/>
                  </a:cubicBezTo>
                  <a:cubicBezTo>
                    <a:pt x="161" y="51"/>
                    <a:pt x="162" y="49"/>
                    <a:pt x="161" y="48"/>
                  </a:cubicBezTo>
                  <a:cubicBezTo>
                    <a:pt x="161" y="48"/>
                    <a:pt x="159" y="46"/>
                    <a:pt x="158" y="46"/>
                  </a:cubicBezTo>
                  <a:cubicBezTo>
                    <a:pt x="157" y="46"/>
                    <a:pt x="156" y="49"/>
                    <a:pt x="155" y="49"/>
                  </a:cubicBezTo>
                  <a:cubicBezTo>
                    <a:pt x="154" y="50"/>
                    <a:pt x="150" y="50"/>
                    <a:pt x="149" y="51"/>
                  </a:cubicBezTo>
                  <a:cubicBezTo>
                    <a:pt x="147" y="53"/>
                    <a:pt x="146" y="59"/>
                    <a:pt x="144" y="60"/>
                  </a:cubicBezTo>
                  <a:cubicBezTo>
                    <a:pt x="143" y="61"/>
                    <a:pt x="141" y="60"/>
                    <a:pt x="140" y="61"/>
                  </a:cubicBezTo>
                  <a:cubicBezTo>
                    <a:pt x="138" y="62"/>
                    <a:pt x="138" y="66"/>
                    <a:pt x="136" y="68"/>
                  </a:cubicBezTo>
                  <a:cubicBezTo>
                    <a:pt x="135" y="69"/>
                    <a:pt x="130" y="71"/>
                    <a:pt x="128" y="70"/>
                  </a:cubicBezTo>
                  <a:cubicBezTo>
                    <a:pt x="125" y="70"/>
                    <a:pt x="122" y="67"/>
                    <a:pt x="120" y="66"/>
                  </a:cubicBezTo>
                  <a:cubicBezTo>
                    <a:pt x="118" y="65"/>
                    <a:pt x="115" y="65"/>
                    <a:pt x="113" y="65"/>
                  </a:cubicBezTo>
                  <a:cubicBezTo>
                    <a:pt x="110" y="65"/>
                    <a:pt x="105" y="71"/>
                    <a:pt x="101" y="71"/>
                  </a:cubicBezTo>
                  <a:cubicBezTo>
                    <a:pt x="100" y="71"/>
                    <a:pt x="98" y="69"/>
                    <a:pt x="97" y="69"/>
                  </a:cubicBezTo>
                  <a:cubicBezTo>
                    <a:pt x="88" y="68"/>
                    <a:pt x="71" y="72"/>
                    <a:pt x="63" y="74"/>
                  </a:cubicBezTo>
                  <a:cubicBezTo>
                    <a:pt x="59" y="75"/>
                    <a:pt x="52" y="78"/>
                    <a:pt x="49" y="78"/>
                  </a:cubicBezTo>
                  <a:cubicBezTo>
                    <a:pt x="45" y="78"/>
                    <a:pt x="39" y="77"/>
                    <a:pt x="36" y="75"/>
                  </a:cubicBezTo>
                  <a:cubicBezTo>
                    <a:pt x="35" y="74"/>
                    <a:pt x="35" y="71"/>
                    <a:pt x="33" y="70"/>
                  </a:cubicBezTo>
                  <a:cubicBezTo>
                    <a:pt x="32" y="68"/>
                    <a:pt x="26" y="68"/>
                    <a:pt x="26" y="68"/>
                  </a:cubicBezTo>
                  <a:cubicBezTo>
                    <a:pt x="26" y="68"/>
                    <a:pt x="27" y="73"/>
                    <a:pt x="27" y="74"/>
                  </a:cubicBezTo>
                  <a:cubicBezTo>
                    <a:pt x="26" y="76"/>
                    <a:pt x="22" y="80"/>
                    <a:pt x="22" y="82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65">
              <a:extLst>
                <a:ext uri="{FF2B5EF4-FFF2-40B4-BE49-F238E27FC236}">
                  <a16:creationId xmlns:a16="http://schemas.microsoft.com/office/drawing/2014/main" xmlns="" id="{FC69AF50-3F20-4F8F-BBC1-D4B5357AC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613" y="2208213"/>
              <a:ext cx="196850" cy="184150"/>
            </a:xfrm>
            <a:custGeom>
              <a:avLst/>
              <a:gdLst/>
              <a:ahLst/>
              <a:cxnLst>
                <a:cxn ang="0">
                  <a:pos x="11" y="27"/>
                </a:cxn>
                <a:cxn ang="0">
                  <a:pos x="15" y="30"/>
                </a:cxn>
                <a:cxn ang="0">
                  <a:pos x="17" y="34"/>
                </a:cxn>
                <a:cxn ang="0">
                  <a:pos x="22" y="34"/>
                </a:cxn>
                <a:cxn ang="0">
                  <a:pos x="25" y="29"/>
                </a:cxn>
                <a:cxn ang="0">
                  <a:pos x="31" y="27"/>
                </a:cxn>
                <a:cxn ang="0">
                  <a:pos x="43" y="35"/>
                </a:cxn>
                <a:cxn ang="0">
                  <a:pos x="50" y="34"/>
                </a:cxn>
                <a:cxn ang="0">
                  <a:pos x="56" y="30"/>
                </a:cxn>
                <a:cxn ang="0">
                  <a:pos x="65" y="33"/>
                </a:cxn>
                <a:cxn ang="0">
                  <a:pos x="66" y="38"/>
                </a:cxn>
                <a:cxn ang="0">
                  <a:pos x="62" y="48"/>
                </a:cxn>
                <a:cxn ang="0">
                  <a:pos x="62" y="55"/>
                </a:cxn>
                <a:cxn ang="0">
                  <a:pos x="58" y="60"/>
                </a:cxn>
                <a:cxn ang="0">
                  <a:pos x="59" y="66"/>
                </a:cxn>
                <a:cxn ang="0">
                  <a:pos x="63" y="69"/>
                </a:cxn>
                <a:cxn ang="0">
                  <a:pos x="70" y="67"/>
                </a:cxn>
                <a:cxn ang="0">
                  <a:pos x="75" y="70"/>
                </a:cxn>
                <a:cxn ang="0">
                  <a:pos x="76" y="79"/>
                </a:cxn>
                <a:cxn ang="0">
                  <a:pos x="74" y="87"/>
                </a:cxn>
                <a:cxn ang="0">
                  <a:pos x="79" y="92"/>
                </a:cxn>
                <a:cxn ang="0">
                  <a:pos x="86" y="96"/>
                </a:cxn>
                <a:cxn ang="0">
                  <a:pos x="87" y="101"/>
                </a:cxn>
                <a:cxn ang="0">
                  <a:pos x="88" y="105"/>
                </a:cxn>
                <a:cxn ang="0">
                  <a:pos x="94" y="109"/>
                </a:cxn>
                <a:cxn ang="0">
                  <a:pos x="98" y="108"/>
                </a:cxn>
                <a:cxn ang="0">
                  <a:pos x="100" y="97"/>
                </a:cxn>
                <a:cxn ang="0">
                  <a:pos x="105" y="88"/>
                </a:cxn>
                <a:cxn ang="0">
                  <a:pos x="108" y="80"/>
                </a:cxn>
                <a:cxn ang="0">
                  <a:pos x="115" y="66"/>
                </a:cxn>
                <a:cxn ang="0">
                  <a:pos x="116" y="60"/>
                </a:cxn>
                <a:cxn ang="0">
                  <a:pos x="114" y="51"/>
                </a:cxn>
                <a:cxn ang="0">
                  <a:pos x="110" y="52"/>
                </a:cxn>
                <a:cxn ang="0">
                  <a:pos x="105" y="60"/>
                </a:cxn>
                <a:cxn ang="0">
                  <a:pos x="100" y="62"/>
                </a:cxn>
                <a:cxn ang="0">
                  <a:pos x="96" y="54"/>
                </a:cxn>
                <a:cxn ang="0">
                  <a:pos x="102" y="45"/>
                </a:cxn>
                <a:cxn ang="0">
                  <a:pos x="103" y="38"/>
                </a:cxn>
                <a:cxn ang="0">
                  <a:pos x="111" y="32"/>
                </a:cxn>
                <a:cxn ang="0">
                  <a:pos x="112" y="22"/>
                </a:cxn>
                <a:cxn ang="0">
                  <a:pos x="108" y="18"/>
                </a:cxn>
                <a:cxn ang="0">
                  <a:pos x="104" y="16"/>
                </a:cxn>
                <a:cxn ang="0">
                  <a:pos x="104" y="11"/>
                </a:cxn>
                <a:cxn ang="0">
                  <a:pos x="102" y="7"/>
                </a:cxn>
                <a:cxn ang="0">
                  <a:pos x="99" y="7"/>
                </a:cxn>
                <a:cxn ang="0">
                  <a:pos x="92" y="15"/>
                </a:cxn>
                <a:cxn ang="0">
                  <a:pos x="87" y="14"/>
                </a:cxn>
                <a:cxn ang="0">
                  <a:pos x="82" y="5"/>
                </a:cxn>
                <a:cxn ang="0">
                  <a:pos x="77" y="0"/>
                </a:cxn>
                <a:cxn ang="0">
                  <a:pos x="72" y="1"/>
                </a:cxn>
                <a:cxn ang="0">
                  <a:pos x="59" y="9"/>
                </a:cxn>
                <a:cxn ang="0">
                  <a:pos x="46" y="10"/>
                </a:cxn>
                <a:cxn ang="0">
                  <a:pos x="39" y="3"/>
                </a:cxn>
                <a:cxn ang="0">
                  <a:pos x="34" y="0"/>
                </a:cxn>
                <a:cxn ang="0">
                  <a:pos x="29" y="2"/>
                </a:cxn>
                <a:cxn ang="0">
                  <a:pos x="28" y="5"/>
                </a:cxn>
                <a:cxn ang="0">
                  <a:pos x="28" y="7"/>
                </a:cxn>
                <a:cxn ang="0">
                  <a:pos x="24" y="12"/>
                </a:cxn>
                <a:cxn ang="0">
                  <a:pos x="14" y="14"/>
                </a:cxn>
                <a:cxn ang="0">
                  <a:pos x="4" y="17"/>
                </a:cxn>
                <a:cxn ang="0">
                  <a:pos x="0" y="24"/>
                </a:cxn>
                <a:cxn ang="0">
                  <a:pos x="2" y="27"/>
                </a:cxn>
                <a:cxn ang="0">
                  <a:pos x="11" y="27"/>
                </a:cxn>
              </a:cxnLst>
              <a:rect l="0" t="0" r="r" b="b"/>
              <a:pathLst>
                <a:path w="116" h="109">
                  <a:moveTo>
                    <a:pt x="11" y="27"/>
                  </a:moveTo>
                  <a:cubicBezTo>
                    <a:pt x="13" y="27"/>
                    <a:pt x="15" y="29"/>
                    <a:pt x="15" y="30"/>
                  </a:cubicBezTo>
                  <a:cubicBezTo>
                    <a:pt x="16" y="31"/>
                    <a:pt x="16" y="33"/>
                    <a:pt x="17" y="34"/>
                  </a:cubicBezTo>
                  <a:cubicBezTo>
                    <a:pt x="18" y="34"/>
                    <a:pt x="21" y="35"/>
                    <a:pt x="22" y="34"/>
                  </a:cubicBezTo>
                  <a:cubicBezTo>
                    <a:pt x="24" y="34"/>
                    <a:pt x="24" y="30"/>
                    <a:pt x="25" y="29"/>
                  </a:cubicBezTo>
                  <a:cubicBezTo>
                    <a:pt x="27" y="28"/>
                    <a:pt x="30" y="27"/>
                    <a:pt x="31" y="27"/>
                  </a:cubicBezTo>
                  <a:cubicBezTo>
                    <a:pt x="35" y="27"/>
                    <a:pt x="40" y="34"/>
                    <a:pt x="43" y="35"/>
                  </a:cubicBezTo>
                  <a:cubicBezTo>
                    <a:pt x="45" y="35"/>
                    <a:pt x="48" y="35"/>
                    <a:pt x="50" y="34"/>
                  </a:cubicBezTo>
                  <a:cubicBezTo>
                    <a:pt x="52" y="34"/>
                    <a:pt x="54" y="31"/>
                    <a:pt x="56" y="30"/>
                  </a:cubicBezTo>
                  <a:cubicBezTo>
                    <a:pt x="58" y="30"/>
                    <a:pt x="63" y="31"/>
                    <a:pt x="65" y="33"/>
                  </a:cubicBezTo>
                  <a:cubicBezTo>
                    <a:pt x="66" y="34"/>
                    <a:pt x="66" y="37"/>
                    <a:pt x="66" y="38"/>
                  </a:cubicBezTo>
                  <a:cubicBezTo>
                    <a:pt x="65" y="41"/>
                    <a:pt x="63" y="45"/>
                    <a:pt x="62" y="48"/>
                  </a:cubicBezTo>
                  <a:cubicBezTo>
                    <a:pt x="62" y="50"/>
                    <a:pt x="63" y="54"/>
                    <a:pt x="62" y="55"/>
                  </a:cubicBezTo>
                  <a:cubicBezTo>
                    <a:pt x="62" y="57"/>
                    <a:pt x="59" y="59"/>
                    <a:pt x="58" y="60"/>
                  </a:cubicBezTo>
                  <a:cubicBezTo>
                    <a:pt x="58" y="62"/>
                    <a:pt x="58" y="65"/>
                    <a:pt x="59" y="66"/>
                  </a:cubicBezTo>
                  <a:cubicBezTo>
                    <a:pt x="59" y="67"/>
                    <a:pt x="62" y="69"/>
                    <a:pt x="63" y="69"/>
                  </a:cubicBezTo>
                  <a:cubicBezTo>
                    <a:pt x="65" y="70"/>
                    <a:pt x="68" y="67"/>
                    <a:pt x="70" y="67"/>
                  </a:cubicBezTo>
                  <a:cubicBezTo>
                    <a:pt x="71" y="68"/>
                    <a:pt x="74" y="69"/>
                    <a:pt x="75" y="70"/>
                  </a:cubicBezTo>
                  <a:cubicBezTo>
                    <a:pt x="76" y="72"/>
                    <a:pt x="76" y="77"/>
                    <a:pt x="76" y="79"/>
                  </a:cubicBezTo>
                  <a:cubicBezTo>
                    <a:pt x="75" y="81"/>
                    <a:pt x="74" y="85"/>
                    <a:pt x="74" y="87"/>
                  </a:cubicBezTo>
                  <a:cubicBezTo>
                    <a:pt x="75" y="89"/>
                    <a:pt x="77" y="91"/>
                    <a:pt x="79" y="92"/>
                  </a:cubicBezTo>
                  <a:cubicBezTo>
                    <a:pt x="80" y="94"/>
                    <a:pt x="85" y="94"/>
                    <a:pt x="86" y="96"/>
                  </a:cubicBezTo>
                  <a:cubicBezTo>
                    <a:pt x="87" y="97"/>
                    <a:pt x="87" y="100"/>
                    <a:pt x="87" y="101"/>
                  </a:cubicBezTo>
                  <a:cubicBezTo>
                    <a:pt x="87" y="102"/>
                    <a:pt x="88" y="104"/>
                    <a:pt x="88" y="105"/>
                  </a:cubicBezTo>
                  <a:cubicBezTo>
                    <a:pt x="89" y="106"/>
                    <a:pt x="92" y="109"/>
                    <a:pt x="94" y="109"/>
                  </a:cubicBezTo>
                  <a:cubicBezTo>
                    <a:pt x="95" y="109"/>
                    <a:pt x="97" y="109"/>
                    <a:pt x="98" y="108"/>
                  </a:cubicBezTo>
                  <a:cubicBezTo>
                    <a:pt x="100" y="106"/>
                    <a:pt x="99" y="99"/>
                    <a:pt x="100" y="97"/>
                  </a:cubicBezTo>
                  <a:cubicBezTo>
                    <a:pt x="101" y="94"/>
                    <a:pt x="104" y="90"/>
                    <a:pt x="105" y="88"/>
                  </a:cubicBezTo>
                  <a:cubicBezTo>
                    <a:pt x="106" y="86"/>
                    <a:pt x="107" y="82"/>
                    <a:pt x="108" y="80"/>
                  </a:cubicBezTo>
                  <a:cubicBezTo>
                    <a:pt x="109" y="76"/>
                    <a:pt x="114" y="70"/>
                    <a:pt x="115" y="66"/>
                  </a:cubicBezTo>
                  <a:cubicBezTo>
                    <a:pt x="116" y="65"/>
                    <a:pt x="116" y="62"/>
                    <a:pt x="116" y="60"/>
                  </a:cubicBezTo>
                  <a:cubicBezTo>
                    <a:pt x="116" y="58"/>
                    <a:pt x="116" y="53"/>
                    <a:pt x="114" y="51"/>
                  </a:cubicBezTo>
                  <a:cubicBezTo>
                    <a:pt x="113" y="51"/>
                    <a:pt x="111" y="52"/>
                    <a:pt x="110" y="52"/>
                  </a:cubicBezTo>
                  <a:cubicBezTo>
                    <a:pt x="109" y="54"/>
                    <a:pt x="107" y="58"/>
                    <a:pt x="105" y="60"/>
                  </a:cubicBezTo>
                  <a:cubicBezTo>
                    <a:pt x="104" y="60"/>
                    <a:pt x="101" y="63"/>
                    <a:pt x="100" y="62"/>
                  </a:cubicBezTo>
                  <a:cubicBezTo>
                    <a:pt x="98" y="61"/>
                    <a:pt x="96" y="56"/>
                    <a:pt x="96" y="54"/>
                  </a:cubicBezTo>
                  <a:cubicBezTo>
                    <a:pt x="96" y="52"/>
                    <a:pt x="101" y="48"/>
                    <a:pt x="102" y="45"/>
                  </a:cubicBezTo>
                  <a:cubicBezTo>
                    <a:pt x="103" y="44"/>
                    <a:pt x="102" y="40"/>
                    <a:pt x="103" y="38"/>
                  </a:cubicBezTo>
                  <a:cubicBezTo>
                    <a:pt x="104" y="36"/>
                    <a:pt x="110" y="34"/>
                    <a:pt x="111" y="32"/>
                  </a:cubicBezTo>
                  <a:cubicBezTo>
                    <a:pt x="113" y="30"/>
                    <a:pt x="112" y="25"/>
                    <a:pt x="112" y="22"/>
                  </a:cubicBezTo>
                  <a:cubicBezTo>
                    <a:pt x="111" y="21"/>
                    <a:pt x="109" y="19"/>
                    <a:pt x="108" y="18"/>
                  </a:cubicBezTo>
                  <a:cubicBezTo>
                    <a:pt x="107" y="17"/>
                    <a:pt x="105" y="17"/>
                    <a:pt x="104" y="16"/>
                  </a:cubicBezTo>
                  <a:cubicBezTo>
                    <a:pt x="103" y="15"/>
                    <a:pt x="104" y="12"/>
                    <a:pt x="104" y="11"/>
                  </a:cubicBezTo>
                  <a:cubicBezTo>
                    <a:pt x="103" y="10"/>
                    <a:pt x="102" y="8"/>
                    <a:pt x="102" y="7"/>
                  </a:cubicBezTo>
                  <a:cubicBezTo>
                    <a:pt x="101" y="7"/>
                    <a:pt x="100" y="7"/>
                    <a:pt x="99" y="7"/>
                  </a:cubicBezTo>
                  <a:cubicBezTo>
                    <a:pt x="97" y="8"/>
                    <a:pt x="94" y="14"/>
                    <a:pt x="92" y="15"/>
                  </a:cubicBezTo>
                  <a:cubicBezTo>
                    <a:pt x="91" y="15"/>
                    <a:pt x="88" y="15"/>
                    <a:pt x="87" y="14"/>
                  </a:cubicBezTo>
                  <a:cubicBezTo>
                    <a:pt x="85" y="13"/>
                    <a:pt x="84" y="7"/>
                    <a:pt x="82" y="5"/>
                  </a:cubicBezTo>
                  <a:cubicBezTo>
                    <a:pt x="81" y="3"/>
                    <a:pt x="79" y="1"/>
                    <a:pt x="77" y="0"/>
                  </a:cubicBezTo>
                  <a:cubicBezTo>
                    <a:pt x="76" y="0"/>
                    <a:pt x="73" y="0"/>
                    <a:pt x="72" y="1"/>
                  </a:cubicBezTo>
                  <a:cubicBezTo>
                    <a:pt x="68" y="2"/>
                    <a:pt x="63" y="7"/>
                    <a:pt x="59" y="9"/>
                  </a:cubicBezTo>
                  <a:cubicBezTo>
                    <a:pt x="56" y="10"/>
                    <a:pt x="49" y="11"/>
                    <a:pt x="46" y="10"/>
                  </a:cubicBezTo>
                  <a:cubicBezTo>
                    <a:pt x="44" y="9"/>
                    <a:pt x="41" y="4"/>
                    <a:pt x="39" y="3"/>
                  </a:cubicBezTo>
                  <a:cubicBezTo>
                    <a:pt x="38" y="2"/>
                    <a:pt x="35" y="1"/>
                    <a:pt x="34" y="0"/>
                  </a:cubicBezTo>
                  <a:cubicBezTo>
                    <a:pt x="32" y="0"/>
                    <a:pt x="30" y="1"/>
                    <a:pt x="29" y="2"/>
                  </a:cubicBezTo>
                  <a:cubicBezTo>
                    <a:pt x="28" y="2"/>
                    <a:pt x="28" y="4"/>
                    <a:pt x="28" y="5"/>
                  </a:cubicBezTo>
                  <a:cubicBezTo>
                    <a:pt x="28" y="5"/>
                    <a:pt x="28" y="7"/>
                    <a:pt x="28" y="7"/>
                  </a:cubicBezTo>
                  <a:cubicBezTo>
                    <a:pt x="28" y="9"/>
                    <a:pt x="25" y="12"/>
                    <a:pt x="24" y="12"/>
                  </a:cubicBezTo>
                  <a:cubicBezTo>
                    <a:pt x="22" y="14"/>
                    <a:pt x="17" y="13"/>
                    <a:pt x="14" y="14"/>
                  </a:cubicBezTo>
                  <a:cubicBezTo>
                    <a:pt x="12" y="15"/>
                    <a:pt x="6" y="16"/>
                    <a:pt x="4" y="17"/>
                  </a:cubicBezTo>
                  <a:cubicBezTo>
                    <a:pt x="3" y="19"/>
                    <a:pt x="0" y="22"/>
                    <a:pt x="0" y="24"/>
                  </a:cubicBezTo>
                  <a:cubicBezTo>
                    <a:pt x="0" y="25"/>
                    <a:pt x="1" y="27"/>
                    <a:pt x="2" y="27"/>
                  </a:cubicBezTo>
                  <a:cubicBezTo>
                    <a:pt x="4" y="28"/>
                    <a:pt x="9" y="26"/>
                    <a:pt x="11" y="27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266">
              <a:extLst>
                <a:ext uri="{FF2B5EF4-FFF2-40B4-BE49-F238E27FC236}">
                  <a16:creationId xmlns:a16="http://schemas.microsoft.com/office/drawing/2014/main" xmlns="" id="{8ECEF32A-12D5-4E36-8CE9-62182188C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950" y="2395538"/>
              <a:ext cx="9525" cy="12700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6"/>
                </a:cxn>
                <a:cxn ang="0">
                  <a:pos x="4" y="7"/>
                </a:cxn>
                <a:cxn ang="0">
                  <a:pos x="5" y="5"/>
                </a:cxn>
                <a:cxn ang="0">
                  <a:pos x="5" y="2"/>
                </a:cxn>
                <a:cxn ang="0">
                  <a:pos x="3" y="0"/>
                </a:cxn>
                <a:cxn ang="0">
                  <a:pos x="1" y="1"/>
                </a:cxn>
              </a:cxnLst>
              <a:rect l="0" t="0" r="r" b="b"/>
              <a:pathLst>
                <a:path w="6" h="7">
                  <a:moveTo>
                    <a:pt x="1" y="1"/>
                  </a:moveTo>
                  <a:cubicBezTo>
                    <a:pt x="0" y="2"/>
                    <a:pt x="0" y="5"/>
                    <a:pt x="1" y="6"/>
                  </a:cubicBezTo>
                  <a:cubicBezTo>
                    <a:pt x="1" y="6"/>
                    <a:pt x="3" y="7"/>
                    <a:pt x="4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1" y="1"/>
                    <a:pt x="1" y="1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67">
              <a:extLst>
                <a:ext uri="{FF2B5EF4-FFF2-40B4-BE49-F238E27FC236}">
                  <a16:creationId xmlns:a16="http://schemas.microsoft.com/office/drawing/2014/main" xmlns="" id="{53443BCE-B720-47CF-9032-E194895E3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3163" y="2430463"/>
              <a:ext cx="63500" cy="41275"/>
            </a:xfrm>
            <a:custGeom>
              <a:avLst/>
              <a:gdLst/>
              <a:ahLst/>
              <a:cxnLst>
                <a:cxn ang="0">
                  <a:pos x="23" y="8"/>
                </a:cxn>
                <a:cxn ang="0">
                  <a:pos x="14" y="9"/>
                </a:cxn>
                <a:cxn ang="0">
                  <a:pos x="11" y="6"/>
                </a:cxn>
                <a:cxn ang="0">
                  <a:pos x="5" y="8"/>
                </a:cxn>
                <a:cxn ang="0">
                  <a:pos x="0" y="16"/>
                </a:cxn>
                <a:cxn ang="0">
                  <a:pos x="1" y="20"/>
                </a:cxn>
                <a:cxn ang="0">
                  <a:pos x="10" y="18"/>
                </a:cxn>
                <a:cxn ang="0">
                  <a:pos x="20" y="19"/>
                </a:cxn>
                <a:cxn ang="0">
                  <a:pos x="25" y="23"/>
                </a:cxn>
                <a:cxn ang="0">
                  <a:pos x="31" y="24"/>
                </a:cxn>
                <a:cxn ang="0">
                  <a:pos x="34" y="19"/>
                </a:cxn>
                <a:cxn ang="0">
                  <a:pos x="38" y="9"/>
                </a:cxn>
                <a:cxn ang="0">
                  <a:pos x="35" y="0"/>
                </a:cxn>
                <a:cxn ang="0">
                  <a:pos x="30" y="1"/>
                </a:cxn>
                <a:cxn ang="0">
                  <a:pos x="23" y="8"/>
                </a:cxn>
              </a:cxnLst>
              <a:rect l="0" t="0" r="r" b="b"/>
              <a:pathLst>
                <a:path w="38" h="24">
                  <a:moveTo>
                    <a:pt x="23" y="8"/>
                  </a:moveTo>
                  <a:cubicBezTo>
                    <a:pt x="21" y="9"/>
                    <a:pt x="16" y="10"/>
                    <a:pt x="14" y="9"/>
                  </a:cubicBezTo>
                  <a:cubicBezTo>
                    <a:pt x="13" y="8"/>
                    <a:pt x="12" y="6"/>
                    <a:pt x="11" y="6"/>
                  </a:cubicBezTo>
                  <a:cubicBezTo>
                    <a:pt x="10" y="5"/>
                    <a:pt x="7" y="7"/>
                    <a:pt x="5" y="8"/>
                  </a:cubicBezTo>
                  <a:cubicBezTo>
                    <a:pt x="4" y="9"/>
                    <a:pt x="0" y="14"/>
                    <a:pt x="0" y="16"/>
                  </a:cubicBezTo>
                  <a:cubicBezTo>
                    <a:pt x="0" y="17"/>
                    <a:pt x="0" y="20"/>
                    <a:pt x="1" y="20"/>
                  </a:cubicBezTo>
                  <a:cubicBezTo>
                    <a:pt x="3" y="22"/>
                    <a:pt x="8" y="18"/>
                    <a:pt x="10" y="18"/>
                  </a:cubicBezTo>
                  <a:cubicBezTo>
                    <a:pt x="12" y="17"/>
                    <a:pt x="18" y="18"/>
                    <a:pt x="20" y="19"/>
                  </a:cubicBezTo>
                  <a:cubicBezTo>
                    <a:pt x="22" y="19"/>
                    <a:pt x="24" y="22"/>
                    <a:pt x="25" y="23"/>
                  </a:cubicBezTo>
                  <a:cubicBezTo>
                    <a:pt x="27" y="23"/>
                    <a:pt x="29" y="24"/>
                    <a:pt x="31" y="24"/>
                  </a:cubicBezTo>
                  <a:cubicBezTo>
                    <a:pt x="32" y="23"/>
                    <a:pt x="33" y="20"/>
                    <a:pt x="34" y="19"/>
                  </a:cubicBezTo>
                  <a:cubicBezTo>
                    <a:pt x="35" y="17"/>
                    <a:pt x="38" y="12"/>
                    <a:pt x="38" y="9"/>
                  </a:cubicBezTo>
                  <a:cubicBezTo>
                    <a:pt x="38" y="7"/>
                    <a:pt x="37" y="2"/>
                    <a:pt x="35" y="0"/>
                  </a:cubicBezTo>
                  <a:cubicBezTo>
                    <a:pt x="34" y="0"/>
                    <a:pt x="31" y="1"/>
                    <a:pt x="30" y="1"/>
                  </a:cubicBezTo>
                  <a:cubicBezTo>
                    <a:pt x="28" y="2"/>
                    <a:pt x="25" y="7"/>
                    <a:pt x="23" y="8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268">
              <a:extLst>
                <a:ext uri="{FF2B5EF4-FFF2-40B4-BE49-F238E27FC236}">
                  <a16:creationId xmlns:a16="http://schemas.microsoft.com/office/drawing/2014/main" xmlns="" id="{CEA3A67D-9896-45C1-82EC-E278BD954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325" y="2274888"/>
              <a:ext cx="11113" cy="17463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5" y="8"/>
                </a:cxn>
                <a:cxn ang="0">
                  <a:pos x="5" y="2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2" y="6"/>
                </a:cxn>
                <a:cxn ang="0">
                  <a:pos x="1" y="7"/>
                </a:cxn>
                <a:cxn ang="0">
                  <a:pos x="2" y="10"/>
                </a:cxn>
              </a:cxnLst>
              <a:rect l="0" t="0" r="r" b="b"/>
              <a:pathLst>
                <a:path w="6" h="10">
                  <a:moveTo>
                    <a:pt x="2" y="10"/>
                  </a:moveTo>
                  <a:cubicBezTo>
                    <a:pt x="3" y="10"/>
                    <a:pt x="5" y="9"/>
                    <a:pt x="5" y="8"/>
                  </a:cubicBezTo>
                  <a:cubicBezTo>
                    <a:pt x="6" y="7"/>
                    <a:pt x="6" y="4"/>
                    <a:pt x="5" y="2"/>
                  </a:cubicBezTo>
                  <a:cubicBezTo>
                    <a:pt x="5" y="1"/>
                    <a:pt x="3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2" y="5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8"/>
                    <a:pt x="1" y="10"/>
                    <a:pt x="2" y="10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269">
              <a:extLst>
                <a:ext uri="{FF2B5EF4-FFF2-40B4-BE49-F238E27FC236}">
                  <a16:creationId xmlns:a16="http://schemas.microsoft.com/office/drawing/2014/main" xmlns="" id="{6106A3B5-2013-4193-B0E3-115B0CB3C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225" y="2263775"/>
              <a:ext cx="23813" cy="11113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13" y="6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5"/>
                </a:cxn>
                <a:cxn ang="0">
                  <a:pos x="2" y="7"/>
                </a:cxn>
                <a:cxn ang="0">
                  <a:pos x="6" y="6"/>
                </a:cxn>
              </a:cxnLst>
              <a:rect l="0" t="0" r="r" b="b"/>
              <a:pathLst>
                <a:path w="14" h="7">
                  <a:moveTo>
                    <a:pt x="6" y="6"/>
                  </a:moveTo>
                  <a:cubicBezTo>
                    <a:pt x="8" y="6"/>
                    <a:pt x="11" y="7"/>
                    <a:pt x="13" y="6"/>
                  </a:cubicBezTo>
                  <a:cubicBezTo>
                    <a:pt x="14" y="6"/>
                    <a:pt x="14" y="3"/>
                    <a:pt x="14" y="2"/>
                  </a:cubicBezTo>
                  <a:cubicBezTo>
                    <a:pt x="14" y="1"/>
                    <a:pt x="11" y="0"/>
                    <a:pt x="10" y="0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1"/>
                    <a:pt x="0" y="3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3" y="7"/>
                    <a:pt x="5" y="6"/>
                    <a:pt x="6" y="6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270">
              <a:extLst>
                <a:ext uri="{FF2B5EF4-FFF2-40B4-BE49-F238E27FC236}">
                  <a16:creationId xmlns:a16="http://schemas.microsoft.com/office/drawing/2014/main" xmlns="" id="{91B19F61-7641-447E-AB8C-6F345D533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225" y="2454275"/>
              <a:ext cx="12700" cy="14288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8" y="4"/>
                </a:cxn>
                <a:cxn ang="0">
                  <a:pos x="5" y="1"/>
                </a:cxn>
                <a:cxn ang="0">
                  <a:pos x="2" y="3"/>
                </a:cxn>
                <a:cxn ang="0">
                  <a:pos x="2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cubicBezTo>
                    <a:pt x="3" y="9"/>
                    <a:pt x="8" y="6"/>
                    <a:pt x="8" y="4"/>
                  </a:cubicBezTo>
                  <a:cubicBezTo>
                    <a:pt x="8" y="3"/>
                    <a:pt x="6" y="1"/>
                    <a:pt x="5" y="1"/>
                  </a:cubicBezTo>
                  <a:cubicBezTo>
                    <a:pt x="4" y="0"/>
                    <a:pt x="2" y="2"/>
                    <a:pt x="2" y="3"/>
                  </a:cubicBezTo>
                  <a:cubicBezTo>
                    <a:pt x="2" y="3"/>
                    <a:pt x="2" y="5"/>
                    <a:pt x="2" y="5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8"/>
                    <a:pt x="1" y="9"/>
                    <a:pt x="1" y="9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271">
              <a:extLst>
                <a:ext uri="{FF2B5EF4-FFF2-40B4-BE49-F238E27FC236}">
                  <a16:creationId xmlns:a16="http://schemas.microsoft.com/office/drawing/2014/main" xmlns="" id="{04D3790E-3A2A-451E-9E93-053D9326C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200" y="2533650"/>
              <a:ext cx="31750" cy="26988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2" y="4"/>
                </a:cxn>
                <a:cxn ang="0">
                  <a:pos x="10" y="1"/>
                </a:cxn>
                <a:cxn ang="0">
                  <a:pos x="8" y="1"/>
                </a:cxn>
                <a:cxn ang="0">
                  <a:pos x="7" y="4"/>
                </a:cxn>
                <a:cxn ang="0">
                  <a:pos x="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2" y="16"/>
                </a:cxn>
                <a:cxn ang="0">
                  <a:pos x="7" y="14"/>
                </a:cxn>
                <a:cxn ang="0">
                  <a:pos x="15" y="15"/>
                </a:cxn>
                <a:cxn ang="0">
                  <a:pos x="16" y="12"/>
                </a:cxn>
                <a:cxn ang="0">
                  <a:pos x="15" y="9"/>
                </a:cxn>
                <a:cxn ang="0">
                  <a:pos x="18" y="8"/>
                </a:cxn>
                <a:cxn ang="0">
                  <a:pos x="17" y="5"/>
                </a:cxn>
              </a:cxnLst>
              <a:rect l="0" t="0" r="r" b="b"/>
              <a:pathLst>
                <a:path w="18" h="16">
                  <a:moveTo>
                    <a:pt x="17" y="5"/>
                  </a:moveTo>
                  <a:cubicBezTo>
                    <a:pt x="16" y="4"/>
                    <a:pt x="13" y="5"/>
                    <a:pt x="12" y="4"/>
                  </a:cubicBezTo>
                  <a:cubicBezTo>
                    <a:pt x="11" y="4"/>
                    <a:pt x="11" y="1"/>
                    <a:pt x="10" y="1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7" y="4"/>
                    <a:pt x="7" y="4"/>
                  </a:cubicBezTo>
                  <a:cubicBezTo>
                    <a:pt x="6" y="5"/>
                    <a:pt x="4" y="5"/>
                    <a:pt x="4" y="6"/>
                  </a:cubicBezTo>
                  <a:cubicBezTo>
                    <a:pt x="3" y="7"/>
                    <a:pt x="4" y="10"/>
                    <a:pt x="3" y="12"/>
                  </a:cubicBezTo>
                  <a:cubicBezTo>
                    <a:pt x="3" y="13"/>
                    <a:pt x="0" y="14"/>
                    <a:pt x="0" y="15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6" y="15"/>
                    <a:pt x="7" y="14"/>
                  </a:cubicBezTo>
                  <a:cubicBezTo>
                    <a:pt x="9" y="14"/>
                    <a:pt x="13" y="16"/>
                    <a:pt x="15" y="15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1"/>
                    <a:pt x="15" y="10"/>
                    <a:pt x="15" y="9"/>
                  </a:cubicBezTo>
                  <a:cubicBezTo>
                    <a:pt x="15" y="9"/>
                    <a:pt x="17" y="9"/>
                    <a:pt x="18" y="8"/>
                  </a:cubicBezTo>
                  <a:cubicBezTo>
                    <a:pt x="18" y="7"/>
                    <a:pt x="18" y="5"/>
                    <a:pt x="17" y="5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272">
              <a:extLst>
                <a:ext uri="{FF2B5EF4-FFF2-40B4-BE49-F238E27FC236}">
                  <a16:creationId xmlns:a16="http://schemas.microsoft.com/office/drawing/2014/main" xmlns="" id="{9405B54E-DAF2-455C-8B9B-AB2F762E1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038" y="1936750"/>
              <a:ext cx="900113" cy="984250"/>
            </a:xfrm>
            <a:custGeom>
              <a:avLst/>
              <a:gdLst/>
              <a:ahLst/>
              <a:cxnLst>
                <a:cxn ang="0">
                  <a:pos x="131" y="465"/>
                </a:cxn>
                <a:cxn ang="0">
                  <a:pos x="209" y="508"/>
                </a:cxn>
                <a:cxn ang="0">
                  <a:pos x="226" y="531"/>
                </a:cxn>
                <a:cxn ang="0">
                  <a:pos x="278" y="578"/>
                </a:cxn>
                <a:cxn ang="0">
                  <a:pos x="312" y="550"/>
                </a:cxn>
                <a:cxn ang="0">
                  <a:pos x="332" y="525"/>
                </a:cxn>
                <a:cxn ang="0">
                  <a:pos x="352" y="488"/>
                </a:cxn>
                <a:cxn ang="0">
                  <a:pos x="414" y="484"/>
                </a:cxn>
                <a:cxn ang="0">
                  <a:pos x="463" y="461"/>
                </a:cxn>
                <a:cxn ang="0">
                  <a:pos x="478" y="431"/>
                </a:cxn>
                <a:cxn ang="0">
                  <a:pos x="459" y="406"/>
                </a:cxn>
                <a:cxn ang="0">
                  <a:pos x="478" y="382"/>
                </a:cxn>
                <a:cxn ang="0">
                  <a:pos x="496" y="378"/>
                </a:cxn>
                <a:cxn ang="0">
                  <a:pos x="490" y="336"/>
                </a:cxn>
                <a:cxn ang="0">
                  <a:pos x="521" y="327"/>
                </a:cxn>
                <a:cxn ang="0">
                  <a:pos x="502" y="271"/>
                </a:cxn>
                <a:cxn ang="0">
                  <a:pos x="464" y="297"/>
                </a:cxn>
                <a:cxn ang="0">
                  <a:pos x="420" y="273"/>
                </a:cxn>
                <a:cxn ang="0">
                  <a:pos x="411" y="268"/>
                </a:cxn>
                <a:cxn ang="0">
                  <a:pos x="401" y="213"/>
                </a:cxn>
                <a:cxn ang="0">
                  <a:pos x="412" y="181"/>
                </a:cxn>
                <a:cxn ang="0">
                  <a:pos x="368" y="182"/>
                </a:cxn>
                <a:cxn ang="0">
                  <a:pos x="343" y="125"/>
                </a:cxn>
                <a:cxn ang="0">
                  <a:pos x="327" y="115"/>
                </a:cxn>
                <a:cxn ang="0">
                  <a:pos x="341" y="82"/>
                </a:cxn>
                <a:cxn ang="0">
                  <a:pos x="299" y="44"/>
                </a:cxn>
                <a:cxn ang="0">
                  <a:pos x="234" y="38"/>
                </a:cxn>
                <a:cxn ang="0">
                  <a:pos x="171" y="14"/>
                </a:cxn>
                <a:cxn ang="0">
                  <a:pos x="118" y="10"/>
                </a:cxn>
                <a:cxn ang="0">
                  <a:pos x="145" y="39"/>
                </a:cxn>
                <a:cxn ang="0">
                  <a:pos x="139" y="52"/>
                </a:cxn>
                <a:cxn ang="0">
                  <a:pos x="108" y="71"/>
                </a:cxn>
                <a:cxn ang="0">
                  <a:pos x="83" y="81"/>
                </a:cxn>
                <a:cxn ang="0">
                  <a:pos x="93" y="59"/>
                </a:cxn>
                <a:cxn ang="0">
                  <a:pos x="87" y="38"/>
                </a:cxn>
                <a:cxn ang="0">
                  <a:pos x="80" y="31"/>
                </a:cxn>
                <a:cxn ang="0">
                  <a:pos x="53" y="20"/>
                </a:cxn>
                <a:cxn ang="0">
                  <a:pos x="26" y="65"/>
                </a:cxn>
                <a:cxn ang="0">
                  <a:pos x="14" y="103"/>
                </a:cxn>
                <a:cxn ang="0">
                  <a:pos x="16" y="136"/>
                </a:cxn>
                <a:cxn ang="0">
                  <a:pos x="28" y="114"/>
                </a:cxn>
                <a:cxn ang="0">
                  <a:pos x="33" y="88"/>
                </a:cxn>
                <a:cxn ang="0">
                  <a:pos x="54" y="68"/>
                </a:cxn>
                <a:cxn ang="0">
                  <a:pos x="87" y="103"/>
                </a:cxn>
                <a:cxn ang="0">
                  <a:pos x="79" y="118"/>
                </a:cxn>
                <a:cxn ang="0">
                  <a:pos x="83" y="138"/>
                </a:cxn>
                <a:cxn ang="0">
                  <a:pos x="56" y="159"/>
                </a:cxn>
                <a:cxn ang="0">
                  <a:pos x="98" y="149"/>
                </a:cxn>
                <a:cxn ang="0">
                  <a:pos x="88" y="172"/>
                </a:cxn>
                <a:cxn ang="0">
                  <a:pos x="92" y="204"/>
                </a:cxn>
                <a:cxn ang="0">
                  <a:pos x="103" y="218"/>
                </a:cxn>
                <a:cxn ang="0">
                  <a:pos x="100" y="253"/>
                </a:cxn>
                <a:cxn ang="0">
                  <a:pos x="64" y="226"/>
                </a:cxn>
                <a:cxn ang="0">
                  <a:pos x="60" y="274"/>
                </a:cxn>
                <a:cxn ang="0">
                  <a:pos x="130" y="279"/>
                </a:cxn>
                <a:cxn ang="0">
                  <a:pos x="171" y="287"/>
                </a:cxn>
                <a:cxn ang="0">
                  <a:pos x="177" y="314"/>
                </a:cxn>
                <a:cxn ang="0">
                  <a:pos x="165" y="340"/>
                </a:cxn>
                <a:cxn ang="0">
                  <a:pos x="146" y="346"/>
                </a:cxn>
                <a:cxn ang="0">
                  <a:pos x="75" y="339"/>
                </a:cxn>
                <a:cxn ang="0">
                  <a:pos x="36" y="346"/>
                </a:cxn>
                <a:cxn ang="0">
                  <a:pos x="37" y="422"/>
                </a:cxn>
                <a:cxn ang="0">
                  <a:pos x="97" y="459"/>
                </a:cxn>
              </a:cxnLst>
              <a:rect l="0" t="0" r="r" b="b"/>
              <a:pathLst>
                <a:path w="529" h="580">
                  <a:moveTo>
                    <a:pt x="97" y="459"/>
                  </a:moveTo>
                  <a:cubicBezTo>
                    <a:pt x="99" y="458"/>
                    <a:pt x="100" y="454"/>
                    <a:pt x="101" y="455"/>
                  </a:cubicBezTo>
                  <a:cubicBezTo>
                    <a:pt x="103" y="455"/>
                    <a:pt x="100" y="461"/>
                    <a:pt x="101" y="463"/>
                  </a:cubicBezTo>
                  <a:cubicBezTo>
                    <a:pt x="103" y="464"/>
                    <a:pt x="108" y="464"/>
                    <a:pt x="111" y="464"/>
                  </a:cubicBezTo>
                  <a:cubicBezTo>
                    <a:pt x="112" y="464"/>
                    <a:pt x="115" y="461"/>
                    <a:pt x="117" y="461"/>
                  </a:cubicBezTo>
                  <a:cubicBezTo>
                    <a:pt x="119" y="462"/>
                    <a:pt x="121" y="469"/>
                    <a:pt x="124" y="469"/>
                  </a:cubicBezTo>
                  <a:cubicBezTo>
                    <a:pt x="126" y="469"/>
                    <a:pt x="129" y="465"/>
                    <a:pt x="131" y="465"/>
                  </a:cubicBezTo>
                  <a:cubicBezTo>
                    <a:pt x="133" y="465"/>
                    <a:pt x="137" y="467"/>
                    <a:pt x="138" y="468"/>
                  </a:cubicBezTo>
                  <a:cubicBezTo>
                    <a:pt x="140" y="470"/>
                    <a:pt x="139" y="474"/>
                    <a:pt x="140" y="476"/>
                  </a:cubicBezTo>
                  <a:cubicBezTo>
                    <a:pt x="144" y="482"/>
                    <a:pt x="154" y="492"/>
                    <a:pt x="160" y="495"/>
                  </a:cubicBezTo>
                  <a:cubicBezTo>
                    <a:pt x="164" y="498"/>
                    <a:pt x="174" y="501"/>
                    <a:pt x="179" y="501"/>
                  </a:cubicBezTo>
                  <a:cubicBezTo>
                    <a:pt x="182" y="501"/>
                    <a:pt x="189" y="499"/>
                    <a:pt x="192" y="500"/>
                  </a:cubicBezTo>
                  <a:cubicBezTo>
                    <a:pt x="196" y="500"/>
                    <a:pt x="203" y="500"/>
                    <a:pt x="206" y="502"/>
                  </a:cubicBezTo>
                  <a:cubicBezTo>
                    <a:pt x="207" y="503"/>
                    <a:pt x="209" y="506"/>
                    <a:pt x="209" y="508"/>
                  </a:cubicBezTo>
                  <a:cubicBezTo>
                    <a:pt x="209" y="511"/>
                    <a:pt x="204" y="515"/>
                    <a:pt x="203" y="518"/>
                  </a:cubicBezTo>
                  <a:cubicBezTo>
                    <a:pt x="203" y="519"/>
                    <a:pt x="203" y="521"/>
                    <a:pt x="204" y="522"/>
                  </a:cubicBezTo>
                  <a:cubicBezTo>
                    <a:pt x="205" y="524"/>
                    <a:pt x="208" y="525"/>
                    <a:pt x="210" y="524"/>
                  </a:cubicBezTo>
                  <a:cubicBezTo>
                    <a:pt x="212" y="524"/>
                    <a:pt x="214" y="516"/>
                    <a:pt x="217" y="516"/>
                  </a:cubicBezTo>
                  <a:cubicBezTo>
                    <a:pt x="219" y="516"/>
                    <a:pt x="222" y="518"/>
                    <a:pt x="223" y="520"/>
                  </a:cubicBezTo>
                  <a:cubicBezTo>
                    <a:pt x="223" y="522"/>
                    <a:pt x="219" y="525"/>
                    <a:pt x="220" y="527"/>
                  </a:cubicBezTo>
                  <a:cubicBezTo>
                    <a:pt x="220" y="529"/>
                    <a:pt x="225" y="530"/>
                    <a:pt x="226" y="531"/>
                  </a:cubicBezTo>
                  <a:cubicBezTo>
                    <a:pt x="228" y="535"/>
                    <a:pt x="223" y="543"/>
                    <a:pt x="225" y="547"/>
                  </a:cubicBezTo>
                  <a:cubicBezTo>
                    <a:pt x="227" y="550"/>
                    <a:pt x="235" y="552"/>
                    <a:pt x="237" y="555"/>
                  </a:cubicBezTo>
                  <a:cubicBezTo>
                    <a:pt x="238" y="558"/>
                    <a:pt x="235" y="564"/>
                    <a:pt x="236" y="566"/>
                  </a:cubicBezTo>
                  <a:cubicBezTo>
                    <a:pt x="237" y="569"/>
                    <a:pt x="240" y="575"/>
                    <a:pt x="242" y="577"/>
                  </a:cubicBezTo>
                  <a:cubicBezTo>
                    <a:pt x="248" y="579"/>
                    <a:pt x="260" y="573"/>
                    <a:pt x="266" y="575"/>
                  </a:cubicBezTo>
                  <a:cubicBezTo>
                    <a:pt x="268" y="576"/>
                    <a:pt x="271" y="580"/>
                    <a:pt x="273" y="580"/>
                  </a:cubicBezTo>
                  <a:cubicBezTo>
                    <a:pt x="274" y="580"/>
                    <a:pt x="277" y="579"/>
                    <a:pt x="278" y="578"/>
                  </a:cubicBezTo>
                  <a:cubicBezTo>
                    <a:pt x="279" y="577"/>
                    <a:pt x="278" y="574"/>
                    <a:pt x="279" y="573"/>
                  </a:cubicBezTo>
                  <a:cubicBezTo>
                    <a:pt x="281" y="572"/>
                    <a:pt x="286" y="573"/>
                    <a:pt x="287" y="572"/>
                  </a:cubicBezTo>
                  <a:cubicBezTo>
                    <a:pt x="288" y="570"/>
                    <a:pt x="288" y="567"/>
                    <a:pt x="288" y="565"/>
                  </a:cubicBezTo>
                  <a:cubicBezTo>
                    <a:pt x="289" y="563"/>
                    <a:pt x="290" y="559"/>
                    <a:pt x="292" y="558"/>
                  </a:cubicBezTo>
                  <a:cubicBezTo>
                    <a:pt x="293" y="557"/>
                    <a:pt x="298" y="557"/>
                    <a:pt x="299" y="557"/>
                  </a:cubicBezTo>
                  <a:cubicBezTo>
                    <a:pt x="300" y="557"/>
                    <a:pt x="305" y="551"/>
                    <a:pt x="307" y="550"/>
                  </a:cubicBezTo>
                  <a:cubicBezTo>
                    <a:pt x="308" y="549"/>
                    <a:pt x="311" y="550"/>
                    <a:pt x="312" y="550"/>
                  </a:cubicBezTo>
                  <a:cubicBezTo>
                    <a:pt x="313" y="549"/>
                    <a:pt x="314" y="547"/>
                    <a:pt x="314" y="546"/>
                  </a:cubicBezTo>
                  <a:cubicBezTo>
                    <a:pt x="316" y="544"/>
                    <a:pt x="320" y="542"/>
                    <a:pt x="321" y="540"/>
                  </a:cubicBezTo>
                  <a:cubicBezTo>
                    <a:pt x="322" y="539"/>
                    <a:pt x="322" y="536"/>
                    <a:pt x="321" y="535"/>
                  </a:cubicBezTo>
                  <a:cubicBezTo>
                    <a:pt x="321" y="533"/>
                    <a:pt x="318" y="532"/>
                    <a:pt x="318" y="530"/>
                  </a:cubicBezTo>
                  <a:cubicBezTo>
                    <a:pt x="317" y="529"/>
                    <a:pt x="316" y="525"/>
                    <a:pt x="317" y="525"/>
                  </a:cubicBezTo>
                  <a:cubicBezTo>
                    <a:pt x="318" y="524"/>
                    <a:pt x="321" y="527"/>
                    <a:pt x="323" y="527"/>
                  </a:cubicBezTo>
                  <a:cubicBezTo>
                    <a:pt x="325" y="527"/>
                    <a:pt x="331" y="527"/>
                    <a:pt x="332" y="525"/>
                  </a:cubicBezTo>
                  <a:cubicBezTo>
                    <a:pt x="334" y="523"/>
                    <a:pt x="332" y="518"/>
                    <a:pt x="333" y="517"/>
                  </a:cubicBezTo>
                  <a:cubicBezTo>
                    <a:pt x="335" y="516"/>
                    <a:pt x="338" y="519"/>
                    <a:pt x="339" y="519"/>
                  </a:cubicBezTo>
                  <a:cubicBezTo>
                    <a:pt x="341" y="519"/>
                    <a:pt x="343" y="517"/>
                    <a:pt x="344" y="515"/>
                  </a:cubicBezTo>
                  <a:cubicBezTo>
                    <a:pt x="345" y="515"/>
                    <a:pt x="346" y="513"/>
                    <a:pt x="346" y="512"/>
                  </a:cubicBezTo>
                  <a:cubicBezTo>
                    <a:pt x="345" y="509"/>
                    <a:pt x="339" y="508"/>
                    <a:pt x="339" y="505"/>
                  </a:cubicBezTo>
                  <a:cubicBezTo>
                    <a:pt x="340" y="503"/>
                    <a:pt x="348" y="503"/>
                    <a:pt x="349" y="501"/>
                  </a:cubicBezTo>
                  <a:cubicBezTo>
                    <a:pt x="351" y="498"/>
                    <a:pt x="350" y="491"/>
                    <a:pt x="352" y="488"/>
                  </a:cubicBezTo>
                  <a:cubicBezTo>
                    <a:pt x="353" y="486"/>
                    <a:pt x="359" y="485"/>
                    <a:pt x="361" y="486"/>
                  </a:cubicBezTo>
                  <a:cubicBezTo>
                    <a:pt x="365" y="487"/>
                    <a:pt x="368" y="497"/>
                    <a:pt x="371" y="499"/>
                  </a:cubicBezTo>
                  <a:cubicBezTo>
                    <a:pt x="373" y="499"/>
                    <a:pt x="376" y="500"/>
                    <a:pt x="377" y="499"/>
                  </a:cubicBezTo>
                  <a:cubicBezTo>
                    <a:pt x="378" y="499"/>
                    <a:pt x="378" y="495"/>
                    <a:pt x="379" y="494"/>
                  </a:cubicBezTo>
                  <a:cubicBezTo>
                    <a:pt x="381" y="493"/>
                    <a:pt x="385" y="494"/>
                    <a:pt x="386" y="494"/>
                  </a:cubicBezTo>
                  <a:cubicBezTo>
                    <a:pt x="392" y="494"/>
                    <a:pt x="404" y="494"/>
                    <a:pt x="409" y="492"/>
                  </a:cubicBezTo>
                  <a:cubicBezTo>
                    <a:pt x="411" y="490"/>
                    <a:pt x="414" y="484"/>
                    <a:pt x="414" y="484"/>
                  </a:cubicBezTo>
                  <a:cubicBezTo>
                    <a:pt x="414" y="484"/>
                    <a:pt x="421" y="477"/>
                    <a:pt x="424" y="476"/>
                  </a:cubicBezTo>
                  <a:cubicBezTo>
                    <a:pt x="426" y="476"/>
                    <a:pt x="431" y="480"/>
                    <a:pt x="434" y="479"/>
                  </a:cubicBezTo>
                  <a:cubicBezTo>
                    <a:pt x="436" y="478"/>
                    <a:pt x="437" y="471"/>
                    <a:pt x="439" y="469"/>
                  </a:cubicBezTo>
                  <a:cubicBezTo>
                    <a:pt x="441" y="468"/>
                    <a:pt x="447" y="469"/>
                    <a:pt x="449" y="467"/>
                  </a:cubicBezTo>
                  <a:cubicBezTo>
                    <a:pt x="450" y="466"/>
                    <a:pt x="450" y="462"/>
                    <a:pt x="451" y="461"/>
                  </a:cubicBezTo>
                  <a:cubicBezTo>
                    <a:pt x="453" y="460"/>
                    <a:pt x="459" y="463"/>
                    <a:pt x="461" y="462"/>
                  </a:cubicBezTo>
                  <a:cubicBezTo>
                    <a:pt x="462" y="462"/>
                    <a:pt x="463" y="461"/>
                    <a:pt x="463" y="461"/>
                  </a:cubicBezTo>
                  <a:cubicBezTo>
                    <a:pt x="463" y="459"/>
                    <a:pt x="461" y="458"/>
                    <a:pt x="461" y="457"/>
                  </a:cubicBezTo>
                  <a:cubicBezTo>
                    <a:pt x="461" y="455"/>
                    <a:pt x="465" y="453"/>
                    <a:pt x="466" y="451"/>
                  </a:cubicBezTo>
                  <a:cubicBezTo>
                    <a:pt x="467" y="448"/>
                    <a:pt x="467" y="443"/>
                    <a:pt x="468" y="441"/>
                  </a:cubicBezTo>
                  <a:cubicBezTo>
                    <a:pt x="468" y="439"/>
                    <a:pt x="470" y="437"/>
                    <a:pt x="472" y="436"/>
                  </a:cubicBezTo>
                  <a:cubicBezTo>
                    <a:pt x="473" y="436"/>
                    <a:pt x="475" y="437"/>
                    <a:pt x="476" y="436"/>
                  </a:cubicBezTo>
                  <a:cubicBezTo>
                    <a:pt x="477" y="436"/>
                    <a:pt x="478" y="436"/>
                    <a:pt x="479" y="435"/>
                  </a:cubicBezTo>
                  <a:cubicBezTo>
                    <a:pt x="479" y="434"/>
                    <a:pt x="479" y="432"/>
                    <a:pt x="478" y="431"/>
                  </a:cubicBezTo>
                  <a:cubicBezTo>
                    <a:pt x="477" y="430"/>
                    <a:pt x="474" y="429"/>
                    <a:pt x="473" y="427"/>
                  </a:cubicBezTo>
                  <a:cubicBezTo>
                    <a:pt x="472" y="426"/>
                    <a:pt x="471" y="424"/>
                    <a:pt x="471" y="422"/>
                  </a:cubicBezTo>
                  <a:cubicBezTo>
                    <a:pt x="471" y="421"/>
                    <a:pt x="473" y="420"/>
                    <a:pt x="473" y="419"/>
                  </a:cubicBezTo>
                  <a:cubicBezTo>
                    <a:pt x="473" y="418"/>
                    <a:pt x="472" y="416"/>
                    <a:pt x="472" y="415"/>
                  </a:cubicBezTo>
                  <a:cubicBezTo>
                    <a:pt x="469" y="413"/>
                    <a:pt x="461" y="413"/>
                    <a:pt x="459" y="411"/>
                  </a:cubicBezTo>
                  <a:cubicBezTo>
                    <a:pt x="458" y="410"/>
                    <a:pt x="456" y="408"/>
                    <a:pt x="457" y="407"/>
                  </a:cubicBezTo>
                  <a:cubicBezTo>
                    <a:pt x="457" y="407"/>
                    <a:pt x="459" y="407"/>
                    <a:pt x="459" y="406"/>
                  </a:cubicBezTo>
                  <a:cubicBezTo>
                    <a:pt x="460" y="405"/>
                    <a:pt x="459" y="403"/>
                    <a:pt x="460" y="402"/>
                  </a:cubicBezTo>
                  <a:cubicBezTo>
                    <a:pt x="461" y="399"/>
                    <a:pt x="467" y="397"/>
                    <a:pt x="469" y="395"/>
                  </a:cubicBezTo>
                  <a:cubicBezTo>
                    <a:pt x="470" y="395"/>
                    <a:pt x="471" y="392"/>
                    <a:pt x="471" y="391"/>
                  </a:cubicBezTo>
                  <a:cubicBezTo>
                    <a:pt x="470" y="390"/>
                    <a:pt x="466" y="390"/>
                    <a:pt x="465" y="388"/>
                  </a:cubicBezTo>
                  <a:cubicBezTo>
                    <a:pt x="465" y="387"/>
                    <a:pt x="467" y="386"/>
                    <a:pt x="468" y="385"/>
                  </a:cubicBezTo>
                  <a:cubicBezTo>
                    <a:pt x="469" y="385"/>
                    <a:pt x="470" y="386"/>
                    <a:pt x="471" y="386"/>
                  </a:cubicBezTo>
                  <a:cubicBezTo>
                    <a:pt x="473" y="386"/>
                    <a:pt x="476" y="384"/>
                    <a:pt x="478" y="382"/>
                  </a:cubicBezTo>
                  <a:cubicBezTo>
                    <a:pt x="478" y="382"/>
                    <a:pt x="478" y="381"/>
                    <a:pt x="478" y="380"/>
                  </a:cubicBezTo>
                  <a:cubicBezTo>
                    <a:pt x="478" y="378"/>
                    <a:pt x="475" y="377"/>
                    <a:pt x="474" y="375"/>
                  </a:cubicBezTo>
                  <a:cubicBezTo>
                    <a:pt x="474" y="374"/>
                    <a:pt x="475" y="372"/>
                    <a:pt x="476" y="372"/>
                  </a:cubicBezTo>
                  <a:cubicBezTo>
                    <a:pt x="477" y="371"/>
                    <a:pt x="479" y="371"/>
                    <a:pt x="480" y="372"/>
                  </a:cubicBezTo>
                  <a:cubicBezTo>
                    <a:pt x="483" y="373"/>
                    <a:pt x="485" y="379"/>
                    <a:pt x="487" y="381"/>
                  </a:cubicBezTo>
                  <a:cubicBezTo>
                    <a:pt x="489" y="382"/>
                    <a:pt x="494" y="385"/>
                    <a:pt x="496" y="383"/>
                  </a:cubicBezTo>
                  <a:cubicBezTo>
                    <a:pt x="497" y="383"/>
                    <a:pt x="496" y="379"/>
                    <a:pt x="496" y="378"/>
                  </a:cubicBezTo>
                  <a:cubicBezTo>
                    <a:pt x="497" y="377"/>
                    <a:pt x="501" y="377"/>
                    <a:pt x="501" y="376"/>
                  </a:cubicBezTo>
                  <a:cubicBezTo>
                    <a:pt x="502" y="375"/>
                    <a:pt x="503" y="372"/>
                    <a:pt x="502" y="371"/>
                  </a:cubicBezTo>
                  <a:cubicBezTo>
                    <a:pt x="502" y="370"/>
                    <a:pt x="498" y="369"/>
                    <a:pt x="498" y="368"/>
                  </a:cubicBezTo>
                  <a:cubicBezTo>
                    <a:pt x="497" y="365"/>
                    <a:pt x="501" y="361"/>
                    <a:pt x="501" y="358"/>
                  </a:cubicBezTo>
                  <a:cubicBezTo>
                    <a:pt x="501" y="356"/>
                    <a:pt x="500" y="351"/>
                    <a:pt x="498" y="349"/>
                  </a:cubicBezTo>
                  <a:cubicBezTo>
                    <a:pt x="497" y="347"/>
                    <a:pt x="491" y="344"/>
                    <a:pt x="490" y="342"/>
                  </a:cubicBezTo>
                  <a:cubicBezTo>
                    <a:pt x="489" y="340"/>
                    <a:pt x="490" y="337"/>
                    <a:pt x="490" y="336"/>
                  </a:cubicBezTo>
                  <a:cubicBezTo>
                    <a:pt x="491" y="334"/>
                    <a:pt x="496" y="332"/>
                    <a:pt x="497" y="330"/>
                  </a:cubicBezTo>
                  <a:cubicBezTo>
                    <a:pt x="498" y="329"/>
                    <a:pt x="499" y="327"/>
                    <a:pt x="498" y="326"/>
                  </a:cubicBezTo>
                  <a:cubicBezTo>
                    <a:pt x="497" y="325"/>
                    <a:pt x="494" y="325"/>
                    <a:pt x="493" y="325"/>
                  </a:cubicBezTo>
                  <a:cubicBezTo>
                    <a:pt x="492" y="324"/>
                    <a:pt x="491" y="323"/>
                    <a:pt x="491" y="322"/>
                  </a:cubicBezTo>
                  <a:cubicBezTo>
                    <a:pt x="491" y="320"/>
                    <a:pt x="494" y="316"/>
                    <a:pt x="495" y="316"/>
                  </a:cubicBezTo>
                  <a:cubicBezTo>
                    <a:pt x="500" y="315"/>
                    <a:pt x="505" y="324"/>
                    <a:pt x="509" y="326"/>
                  </a:cubicBezTo>
                  <a:cubicBezTo>
                    <a:pt x="512" y="327"/>
                    <a:pt x="521" y="327"/>
                    <a:pt x="521" y="327"/>
                  </a:cubicBezTo>
                  <a:cubicBezTo>
                    <a:pt x="521" y="327"/>
                    <a:pt x="524" y="316"/>
                    <a:pt x="525" y="312"/>
                  </a:cubicBezTo>
                  <a:cubicBezTo>
                    <a:pt x="525" y="308"/>
                    <a:pt x="522" y="302"/>
                    <a:pt x="522" y="298"/>
                  </a:cubicBezTo>
                  <a:cubicBezTo>
                    <a:pt x="523" y="295"/>
                    <a:pt x="529" y="291"/>
                    <a:pt x="528" y="288"/>
                  </a:cubicBezTo>
                  <a:cubicBezTo>
                    <a:pt x="527" y="284"/>
                    <a:pt x="519" y="282"/>
                    <a:pt x="516" y="280"/>
                  </a:cubicBezTo>
                  <a:cubicBezTo>
                    <a:pt x="513" y="279"/>
                    <a:pt x="509" y="276"/>
                    <a:pt x="507" y="274"/>
                  </a:cubicBezTo>
                  <a:cubicBezTo>
                    <a:pt x="507" y="273"/>
                    <a:pt x="507" y="270"/>
                    <a:pt x="506" y="270"/>
                  </a:cubicBezTo>
                  <a:cubicBezTo>
                    <a:pt x="505" y="269"/>
                    <a:pt x="502" y="270"/>
                    <a:pt x="502" y="271"/>
                  </a:cubicBezTo>
                  <a:cubicBezTo>
                    <a:pt x="500" y="273"/>
                    <a:pt x="501" y="278"/>
                    <a:pt x="501" y="280"/>
                  </a:cubicBezTo>
                  <a:cubicBezTo>
                    <a:pt x="500" y="282"/>
                    <a:pt x="499" y="284"/>
                    <a:pt x="498" y="284"/>
                  </a:cubicBezTo>
                  <a:cubicBezTo>
                    <a:pt x="496" y="285"/>
                    <a:pt x="493" y="284"/>
                    <a:pt x="491" y="285"/>
                  </a:cubicBezTo>
                  <a:cubicBezTo>
                    <a:pt x="488" y="287"/>
                    <a:pt x="484" y="295"/>
                    <a:pt x="481" y="296"/>
                  </a:cubicBezTo>
                  <a:cubicBezTo>
                    <a:pt x="479" y="296"/>
                    <a:pt x="477" y="296"/>
                    <a:pt x="476" y="295"/>
                  </a:cubicBezTo>
                  <a:cubicBezTo>
                    <a:pt x="474" y="294"/>
                    <a:pt x="473" y="290"/>
                    <a:pt x="472" y="290"/>
                  </a:cubicBezTo>
                  <a:cubicBezTo>
                    <a:pt x="469" y="289"/>
                    <a:pt x="467" y="296"/>
                    <a:pt x="464" y="297"/>
                  </a:cubicBezTo>
                  <a:cubicBezTo>
                    <a:pt x="463" y="298"/>
                    <a:pt x="460" y="296"/>
                    <a:pt x="458" y="297"/>
                  </a:cubicBezTo>
                  <a:cubicBezTo>
                    <a:pt x="456" y="298"/>
                    <a:pt x="453" y="304"/>
                    <a:pt x="451" y="304"/>
                  </a:cubicBezTo>
                  <a:cubicBezTo>
                    <a:pt x="445" y="306"/>
                    <a:pt x="432" y="301"/>
                    <a:pt x="428" y="296"/>
                  </a:cubicBezTo>
                  <a:cubicBezTo>
                    <a:pt x="427" y="294"/>
                    <a:pt x="430" y="289"/>
                    <a:pt x="429" y="287"/>
                  </a:cubicBezTo>
                  <a:cubicBezTo>
                    <a:pt x="429" y="287"/>
                    <a:pt x="427" y="285"/>
                    <a:pt x="426" y="285"/>
                  </a:cubicBezTo>
                  <a:cubicBezTo>
                    <a:pt x="425" y="284"/>
                    <a:pt x="421" y="285"/>
                    <a:pt x="420" y="283"/>
                  </a:cubicBezTo>
                  <a:cubicBezTo>
                    <a:pt x="418" y="281"/>
                    <a:pt x="421" y="275"/>
                    <a:pt x="420" y="273"/>
                  </a:cubicBezTo>
                  <a:cubicBezTo>
                    <a:pt x="420" y="272"/>
                    <a:pt x="418" y="270"/>
                    <a:pt x="418" y="269"/>
                  </a:cubicBezTo>
                  <a:cubicBezTo>
                    <a:pt x="417" y="267"/>
                    <a:pt x="418" y="265"/>
                    <a:pt x="418" y="264"/>
                  </a:cubicBezTo>
                  <a:cubicBezTo>
                    <a:pt x="419" y="262"/>
                    <a:pt x="424" y="262"/>
                    <a:pt x="424" y="260"/>
                  </a:cubicBezTo>
                  <a:cubicBezTo>
                    <a:pt x="424" y="259"/>
                    <a:pt x="422" y="258"/>
                    <a:pt x="421" y="258"/>
                  </a:cubicBezTo>
                  <a:cubicBezTo>
                    <a:pt x="419" y="258"/>
                    <a:pt x="417" y="259"/>
                    <a:pt x="416" y="260"/>
                  </a:cubicBezTo>
                  <a:cubicBezTo>
                    <a:pt x="415" y="262"/>
                    <a:pt x="415" y="266"/>
                    <a:pt x="414" y="267"/>
                  </a:cubicBezTo>
                  <a:cubicBezTo>
                    <a:pt x="413" y="267"/>
                    <a:pt x="412" y="268"/>
                    <a:pt x="411" y="268"/>
                  </a:cubicBezTo>
                  <a:cubicBezTo>
                    <a:pt x="407" y="267"/>
                    <a:pt x="399" y="263"/>
                    <a:pt x="397" y="260"/>
                  </a:cubicBezTo>
                  <a:cubicBezTo>
                    <a:pt x="396" y="258"/>
                    <a:pt x="398" y="253"/>
                    <a:pt x="396" y="251"/>
                  </a:cubicBezTo>
                  <a:cubicBezTo>
                    <a:pt x="393" y="247"/>
                    <a:pt x="381" y="251"/>
                    <a:pt x="378" y="248"/>
                  </a:cubicBezTo>
                  <a:cubicBezTo>
                    <a:pt x="376" y="246"/>
                    <a:pt x="376" y="242"/>
                    <a:pt x="376" y="240"/>
                  </a:cubicBezTo>
                  <a:cubicBezTo>
                    <a:pt x="377" y="235"/>
                    <a:pt x="381" y="228"/>
                    <a:pt x="384" y="225"/>
                  </a:cubicBezTo>
                  <a:cubicBezTo>
                    <a:pt x="387" y="222"/>
                    <a:pt x="395" y="220"/>
                    <a:pt x="398" y="217"/>
                  </a:cubicBezTo>
                  <a:cubicBezTo>
                    <a:pt x="399" y="216"/>
                    <a:pt x="401" y="214"/>
                    <a:pt x="401" y="213"/>
                  </a:cubicBezTo>
                  <a:cubicBezTo>
                    <a:pt x="402" y="211"/>
                    <a:pt x="402" y="207"/>
                    <a:pt x="403" y="205"/>
                  </a:cubicBezTo>
                  <a:cubicBezTo>
                    <a:pt x="405" y="203"/>
                    <a:pt x="408" y="200"/>
                    <a:pt x="410" y="199"/>
                  </a:cubicBezTo>
                  <a:cubicBezTo>
                    <a:pt x="412" y="199"/>
                    <a:pt x="415" y="200"/>
                    <a:pt x="417" y="199"/>
                  </a:cubicBezTo>
                  <a:cubicBezTo>
                    <a:pt x="418" y="199"/>
                    <a:pt x="421" y="196"/>
                    <a:pt x="421" y="194"/>
                  </a:cubicBezTo>
                  <a:cubicBezTo>
                    <a:pt x="420" y="192"/>
                    <a:pt x="415" y="191"/>
                    <a:pt x="414" y="190"/>
                  </a:cubicBezTo>
                  <a:cubicBezTo>
                    <a:pt x="413" y="188"/>
                    <a:pt x="415" y="185"/>
                    <a:pt x="415" y="184"/>
                  </a:cubicBezTo>
                  <a:cubicBezTo>
                    <a:pt x="414" y="183"/>
                    <a:pt x="413" y="181"/>
                    <a:pt x="412" y="181"/>
                  </a:cubicBezTo>
                  <a:cubicBezTo>
                    <a:pt x="410" y="180"/>
                    <a:pt x="405" y="181"/>
                    <a:pt x="403" y="181"/>
                  </a:cubicBezTo>
                  <a:cubicBezTo>
                    <a:pt x="400" y="179"/>
                    <a:pt x="398" y="172"/>
                    <a:pt x="394" y="171"/>
                  </a:cubicBezTo>
                  <a:cubicBezTo>
                    <a:pt x="393" y="170"/>
                    <a:pt x="391" y="171"/>
                    <a:pt x="390" y="172"/>
                  </a:cubicBezTo>
                  <a:cubicBezTo>
                    <a:pt x="388" y="174"/>
                    <a:pt x="390" y="181"/>
                    <a:pt x="389" y="183"/>
                  </a:cubicBezTo>
                  <a:cubicBezTo>
                    <a:pt x="388" y="185"/>
                    <a:pt x="384" y="187"/>
                    <a:pt x="382" y="187"/>
                  </a:cubicBezTo>
                  <a:cubicBezTo>
                    <a:pt x="380" y="187"/>
                    <a:pt x="379" y="182"/>
                    <a:pt x="377" y="181"/>
                  </a:cubicBezTo>
                  <a:cubicBezTo>
                    <a:pt x="375" y="180"/>
                    <a:pt x="370" y="183"/>
                    <a:pt x="368" y="182"/>
                  </a:cubicBezTo>
                  <a:cubicBezTo>
                    <a:pt x="365" y="182"/>
                    <a:pt x="358" y="177"/>
                    <a:pt x="358" y="177"/>
                  </a:cubicBezTo>
                  <a:cubicBezTo>
                    <a:pt x="358" y="177"/>
                    <a:pt x="355" y="176"/>
                    <a:pt x="354" y="175"/>
                  </a:cubicBezTo>
                  <a:cubicBezTo>
                    <a:pt x="351" y="172"/>
                    <a:pt x="352" y="162"/>
                    <a:pt x="353" y="157"/>
                  </a:cubicBezTo>
                  <a:cubicBezTo>
                    <a:pt x="354" y="154"/>
                    <a:pt x="359" y="148"/>
                    <a:pt x="359" y="144"/>
                  </a:cubicBezTo>
                  <a:cubicBezTo>
                    <a:pt x="360" y="142"/>
                    <a:pt x="359" y="138"/>
                    <a:pt x="358" y="136"/>
                  </a:cubicBezTo>
                  <a:cubicBezTo>
                    <a:pt x="357" y="133"/>
                    <a:pt x="353" y="129"/>
                    <a:pt x="351" y="127"/>
                  </a:cubicBezTo>
                  <a:cubicBezTo>
                    <a:pt x="349" y="126"/>
                    <a:pt x="344" y="126"/>
                    <a:pt x="343" y="125"/>
                  </a:cubicBezTo>
                  <a:cubicBezTo>
                    <a:pt x="342" y="124"/>
                    <a:pt x="340" y="121"/>
                    <a:pt x="340" y="119"/>
                  </a:cubicBezTo>
                  <a:cubicBezTo>
                    <a:pt x="340" y="118"/>
                    <a:pt x="342" y="116"/>
                    <a:pt x="343" y="115"/>
                  </a:cubicBezTo>
                  <a:cubicBezTo>
                    <a:pt x="345" y="115"/>
                    <a:pt x="348" y="117"/>
                    <a:pt x="350" y="116"/>
                  </a:cubicBezTo>
                  <a:cubicBezTo>
                    <a:pt x="351" y="116"/>
                    <a:pt x="353" y="113"/>
                    <a:pt x="353" y="112"/>
                  </a:cubicBezTo>
                  <a:cubicBezTo>
                    <a:pt x="354" y="110"/>
                    <a:pt x="354" y="106"/>
                    <a:pt x="353" y="105"/>
                  </a:cubicBezTo>
                  <a:cubicBezTo>
                    <a:pt x="352" y="104"/>
                    <a:pt x="350" y="104"/>
                    <a:pt x="349" y="104"/>
                  </a:cubicBezTo>
                  <a:cubicBezTo>
                    <a:pt x="343" y="105"/>
                    <a:pt x="333" y="114"/>
                    <a:pt x="327" y="115"/>
                  </a:cubicBezTo>
                  <a:cubicBezTo>
                    <a:pt x="326" y="115"/>
                    <a:pt x="323" y="114"/>
                    <a:pt x="323" y="113"/>
                  </a:cubicBezTo>
                  <a:cubicBezTo>
                    <a:pt x="322" y="110"/>
                    <a:pt x="328" y="107"/>
                    <a:pt x="330" y="106"/>
                  </a:cubicBezTo>
                  <a:cubicBezTo>
                    <a:pt x="334" y="103"/>
                    <a:pt x="343" y="99"/>
                    <a:pt x="346" y="96"/>
                  </a:cubicBezTo>
                  <a:cubicBezTo>
                    <a:pt x="348" y="94"/>
                    <a:pt x="349" y="90"/>
                    <a:pt x="350" y="87"/>
                  </a:cubicBezTo>
                  <a:cubicBezTo>
                    <a:pt x="350" y="86"/>
                    <a:pt x="350" y="82"/>
                    <a:pt x="348" y="80"/>
                  </a:cubicBezTo>
                  <a:cubicBezTo>
                    <a:pt x="348" y="80"/>
                    <a:pt x="345" y="79"/>
                    <a:pt x="344" y="79"/>
                  </a:cubicBezTo>
                  <a:cubicBezTo>
                    <a:pt x="343" y="80"/>
                    <a:pt x="342" y="82"/>
                    <a:pt x="341" y="82"/>
                  </a:cubicBezTo>
                  <a:cubicBezTo>
                    <a:pt x="339" y="83"/>
                    <a:pt x="334" y="81"/>
                    <a:pt x="333" y="79"/>
                  </a:cubicBezTo>
                  <a:cubicBezTo>
                    <a:pt x="333" y="77"/>
                    <a:pt x="336" y="72"/>
                    <a:pt x="336" y="70"/>
                  </a:cubicBezTo>
                  <a:cubicBezTo>
                    <a:pt x="336" y="68"/>
                    <a:pt x="333" y="63"/>
                    <a:pt x="331" y="62"/>
                  </a:cubicBezTo>
                  <a:cubicBezTo>
                    <a:pt x="328" y="61"/>
                    <a:pt x="323" y="62"/>
                    <a:pt x="320" y="61"/>
                  </a:cubicBezTo>
                  <a:cubicBezTo>
                    <a:pt x="318" y="60"/>
                    <a:pt x="315" y="54"/>
                    <a:pt x="313" y="52"/>
                  </a:cubicBezTo>
                  <a:cubicBezTo>
                    <a:pt x="312" y="50"/>
                    <a:pt x="311" y="46"/>
                    <a:pt x="309" y="45"/>
                  </a:cubicBezTo>
                  <a:cubicBezTo>
                    <a:pt x="307" y="44"/>
                    <a:pt x="302" y="44"/>
                    <a:pt x="299" y="44"/>
                  </a:cubicBezTo>
                  <a:cubicBezTo>
                    <a:pt x="298" y="45"/>
                    <a:pt x="295" y="46"/>
                    <a:pt x="293" y="47"/>
                  </a:cubicBezTo>
                  <a:cubicBezTo>
                    <a:pt x="292" y="48"/>
                    <a:pt x="291" y="51"/>
                    <a:pt x="290" y="52"/>
                  </a:cubicBezTo>
                  <a:cubicBezTo>
                    <a:pt x="288" y="53"/>
                    <a:pt x="283" y="52"/>
                    <a:pt x="280" y="51"/>
                  </a:cubicBezTo>
                  <a:cubicBezTo>
                    <a:pt x="277" y="51"/>
                    <a:pt x="270" y="49"/>
                    <a:pt x="268" y="47"/>
                  </a:cubicBezTo>
                  <a:cubicBezTo>
                    <a:pt x="265" y="46"/>
                    <a:pt x="262" y="40"/>
                    <a:pt x="260" y="39"/>
                  </a:cubicBezTo>
                  <a:cubicBezTo>
                    <a:pt x="258" y="37"/>
                    <a:pt x="254" y="36"/>
                    <a:pt x="252" y="36"/>
                  </a:cubicBezTo>
                  <a:cubicBezTo>
                    <a:pt x="248" y="35"/>
                    <a:pt x="239" y="39"/>
                    <a:pt x="234" y="38"/>
                  </a:cubicBezTo>
                  <a:cubicBezTo>
                    <a:pt x="233" y="38"/>
                    <a:pt x="229" y="37"/>
                    <a:pt x="228" y="36"/>
                  </a:cubicBezTo>
                  <a:cubicBezTo>
                    <a:pt x="226" y="34"/>
                    <a:pt x="223" y="28"/>
                    <a:pt x="220" y="27"/>
                  </a:cubicBezTo>
                  <a:cubicBezTo>
                    <a:pt x="219" y="26"/>
                    <a:pt x="214" y="27"/>
                    <a:pt x="212" y="27"/>
                  </a:cubicBezTo>
                  <a:cubicBezTo>
                    <a:pt x="207" y="27"/>
                    <a:pt x="197" y="31"/>
                    <a:pt x="192" y="29"/>
                  </a:cubicBezTo>
                  <a:cubicBezTo>
                    <a:pt x="190" y="28"/>
                    <a:pt x="187" y="23"/>
                    <a:pt x="184" y="22"/>
                  </a:cubicBezTo>
                  <a:cubicBezTo>
                    <a:pt x="183" y="21"/>
                    <a:pt x="179" y="23"/>
                    <a:pt x="178" y="22"/>
                  </a:cubicBezTo>
                  <a:cubicBezTo>
                    <a:pt x="175" y="21"/>
                    <a:pt x="173" y="15"/>
                    <a:pt x="171" y="14"/>
                  </a:cubicBezTo>
                  <a:cubicBezTo>
                    <a:pt x="169" y="13"/>
                    <a:pt x="164" y="12"/>
                    <a:pt x="162" y="12"/>
                  </a:cubicBezTo>
                  <a:cubicBezTo>
                    <a:pt x="160" y="12"/>
                    <a:pt x="157" y="13"/>
                    <a:pt x="155" y="13"/>
                  </a:cubicBezTo>
                  <a:cubicBezTo>
                    <a:pt x="152" y="12"/>
                    <a:pt x="148" y="6"/>
                    <a:pt x="146" y="4"/>
                  </a:cubicBezTo>
                  <a:cubicBezTo>
                    <a:pt x="144" y="3"/>
                    <a:pt x="141" y="1"/>
                    <a:pt x="139" y="1"/>
                  </a:cubicBezTo>
                  <a:cubicBezTo>
                    <a:pt x="138" y="0"/>
                    <a:pt x="135" y="1"/>
                    <a:pt x="133" y="2"/>
                  </a:cubicBezTo>
                  <a:cubicBezTo>
                    <a:pt x="132" y="3"/>
                    <a:pt x="129" y="7"/>
                    <a:pt x="128" y="8"/>
                  </a:cubicBezTo>
                  <a:cubicBezTo>
                    <a:pt x="126" y="9"/>
                    <a:pt x="120" y="8"/>
                    <a:pt x="118" y="10"/>
                  </a:cubicBezTo>
                  <a:cubicBezTo>
                    <a:pt x="117" y="11"/>
                    <a:pt x="116" y="14"/>
                    <a:pt x="116" y="15"/>
                  </a:cubicBezTo>
                  <a:cubicBezTo>
                    <a:pt x="116" y="17"/>
                    <a:pt x="116" y="20"/>
                    <a:pt x="117" y="21"/>
                  </a:cubicBezTo>
                  <a:cubicBezTo>
                    <a:pt x="118" y="23"/>
                    <a:pt x="123" y="26"/>
                    <a:pt x="125" y="27"/>
                  </a:cubicBezTo>
                  <a:cubicBezTo>
                    <a:pt x="128" y="27"/>
                    <a:pt x="134" y="27"/>
                    <a:pt x="137" y="27"/>
                  </a:cubicBezTo>
                  <a:cubicBezTo>
                    <a:pt x="140" y="28"/>
                    <a:pt x="145" y="29"/>
                    <a:pt x="147" y="31"/>
                  </a:cubicBezTo>
                  <a:cubicBezTo>
                    <a:pt x="148" y="32"/>
                    <a:pt x="149" y="35"/>
                    <a:pt x="149" y="37"/>
                  </a:cubicBezTo>
                  <a:cubicBezTo>
                    <a:pt x="148" y="38"/>
                    <a:pt x="146" y="38"/>
                    <a:pt x="145" y="39"/>
                  </a:cubicBezTo>
                  <a:cubicBezTo>
                    <a:pt x="144" y="39"/>
                    <a:pt x="141" y="38"/>
                    <a:pt x="140" y="38"/>
                  </a:cubicBezTo>
                  <a:cubicBezTo>
                    <a:pt x="139" y="39"/>
                    <a:pt x="138" y="40"/>
                    <a:pt x="138" y="41"/>
                  </a:cubicBezTo>
                  <a:cubicBezTo>
                    <a:pt x="139" y="44"/>
                    <a:pt x="142" y="47"/>
                    <a:pt x="143" y="49"/>
                  </a:cubicBezTo>
                  <a:cubicBezTo>
                    <a:pt x="145" y="51"/>
                    <a:pt x="151" y="52"/>
                    <a:pt x="152" y="54"/>
                  </a:cubicBezTo>
                  <a:cubicBezTo>
                    <a:pt x="153" y="56"/>
                    <a:pt x="154" y="60"/>
                    <a:pt x="152" y="62"/>
                  </a:cubicBezTo>
                  <a:cubicBezTo>
                    <a:pt x="151" y="63"/>
                    <a:pt x="146" y="61"/>
                    <a:pt x="145" y="60"/>
                  </a:cubicBezTo>
                  <a:cubicBezTo>
                    <a:pt x="142" y="59"/>
                    <a:pt x="140" y="54"/>
                    <a:pt x="139" y="52"/>
                  </a:cubicBezTo>
                  <a:cubicBezTo>
                    <a:pt x="136" y="49"/>
                    <a:pt x="133" y="41"/>
                    <a:pt x="130" y="40"/>
                  </a:cubicBezTo>
                  <a:cubicBezTo>
                    <a:pt x="128" y="39"/>
                    <a:pt x="125" y="39"/>
                    <a:pt x="124" y="39"/>
                  </a:cubicBezTo>
                  <a:cubicBezTo>
                    <a:pt x="122" y="40"/>
                    <a:pt x="117" y="41"/>
                    <a:pt x="115" y="42"/>
                  </a:cubicBezTo>
                  <a:cubicBezTo>
                    <a:pt x="114" y="44"/>
                    <a:pt x="113" y="48"/>
                    <a:pt x="111" y="49"/>
                  </a:cubicBezTo>
                  <a:cubicBezTo>
                    <a:pt x="110" y="50"/>
                    <a:pt x="106" y="49"/>
                    <a:pt x="105" y="50"/>
                  </a:cubicBezTo>
                  <a:cubicBezTo>
                    <a:pt x="104" y="50"/>
                    <a:pt x="103" y="53"/>
                    <a:pt x="103" y="54"/>
                  </a:cubicBezTo>
                  <a:cubicBezTo>
                    <a:pt x="103" y="58"/>
                    <a:pt x="108" y="67"/>
                    <a:pt x="108" y="71"/>
                  </a:cubicBezTo>
                  <a:cubicBezTo>
                    <a:pt x="108" y="72"/>
                    <a:pt x="108" y="75"/>
                    <a:pt x="107" y="75"/>
                  </a:cubicBezTo>
                  <a:cubicBezTo>
                    <a:pt x="106" y="76"/>
                    <a:pt x="104" y="73"/>
                    <a:pt x="103" y="73"/>
                  </a:cubicBezTo>
                  <a:cubicBezTo>
                    <a:pt x="102" y="73"/>
                    <a:pt x="99" y="73"/>
                    <a:pt x="98" y="74"/>
                  </a:cubicBezTo>
                  <a:cubicBezTo>
                    <a:pt x="97" y="75"/>
                    <a:pt x="97" y="78"/>
                    <a:pt x="96" y="79"/>
                  </a:cubicBezTo>
                  <a:cubicBezTo>
                    <a:pt x="95" y="80"/>
                    <a:pt x="92" y="80"/>
                    <a:pt x="91" y="81"/>
                  </a:cubicBezTo>
                  <a:cubicBezTo>
                    <a:pt x="90" y="82"/>
                    <a:pt x="90" y="83"/>
                    <a:pt x="89" y="83"/>
                  </a:cubicBezTo>
                  <a:cubicBezTo>
                    <a:pt x="87" y="84"/>
                    <a:pt x="84" y="82"/>
                    <a:pt x="83" y="81"/>
                  </a:cubicBezTo>
                  <a:cubicBezTo>
                    <a:pt x="82" y="79"/>
                    <a:pt x="84" y="77"/>
                    <a:pt x="83" y="76"/>
                  </a:cubicBezTo>
                  <a:cubicBezTo>
                    <a:pt x="82" y="73"/>
                    <a:pt x="77" y="72"/>
                    <a:pt x="76" y="70"/>
                  </a:cubicBezTo>
                  <a:cubicBezTo>
                    <a:pt x="74" y="68"/>
                    <a:pt x="72" y="63"/>
                    <a:pt x="73" y="61"/>
                  </a:cubicBezTo>
                  <a:cubicBezTo>
                    <a:pt x="74" y="60"/>
                    <a:pt x="75" y="60"/>
                    <a:pt x="76" y="60"/>
                  </a:cubicBezTo>
                  <a:cubicBezTo>
                    <a:pt x="78" y="60"/>
                    <a:pt x="81" y="64"/>
                    <a:pt x="83" y="65"/>
                  </a:cubicBezTo>
                  <a:cubicBezTo>
                    <a:pt x="84" y="65"/>
                    <a:pt x="87" y="64"/>
                    <a:pt x="89" y="63"/>
                  </a:cubicBezTo>
                  <a:cubicBezTo>
                    <a:pt x="90" y="63"/>
                    <a:pt x="92" y="60"/>
                    <a:pt x="93" y="59"/>
                  </a:cubicBezTo>
                  <a:cubicBezTo>
                    <a:pt x="94" y="57"/>
                    <a:pt x="92" y="54"/>
                    <a:pt x="93" y="53"/>
                  </a:cubicBezTo>
                  <a:cubicBezTo>
                    <a:pt x="94" y="52"/>
                    <a:pt x="99" y="53"/>
                    <a:pt x="100" y="52"/>
                  </a:cubicBezTo>
                  <a:cubicBezTo>
                    <a:pt x="101" y="51"/>
                    <a:pt x="102" y="47"/>
                    <a:pt x="102" y="46"/>
                  </a:cubicBezTo>
                  <a:cubicBezTo>
                    <a:pt x="102" y="44"/>
                    <a:pt x="100" y="39"/>
                    <a:pt x="98" y="38"/>
                  </a:cubicBezTo>
                  <a:cubicBezTo>
                    <a:pt x="98" y="38"/>
                    <a:pt x="95" y="38"/>
                    <a:pt x="94" y="38"/>
                  </a:cubicBezTo>
                  <a:cubicBezTo>
                    <a:pt x="93" y="38"/>
                    <a:pt x="91" y="39"/>
                    <a:pt x="89" y="39"/>
                  </a:cubicBezTo>
                  <a:cubicBezTo>
                    <a:pt x="89" y="39"/>
                    <a:pt x="88" y="38"/>
                    <a:pt x="87" y="38"/>
                  </a:cubicBezTo>
                  <a:cubicBezTo>
                    <a:pt x="86" y="37"/>
                    <a:pt x="85" y="34"/>
                    <a:pt x="83" y="34"/>
                  </a:cubicBezTo>
                  <a:cubicBezTo>
                    <a:pt x="82" y="33"/>
                    <a:pt x="80" y="34"/>
                    <a:pt x="79" y="34"/>
                  </a:cubicBezTo>
                  <a:cubicBezTo>
                    <a:pt x="78" y="35"/>
                    <a:pt x="77" y="37"/>
                    <a:pt x="77" y="38"/>
                  </a:cubicBezTo>
                  <a:cubicBezTo>
                    <a:pt x="76" y="39"/>
                    <a:pt x="77" y="42"/>
                    <a:pt x="77" y="43"/>
                  </a:cubicBezTo>
                  <a:cubicBezTo>
                    <a:pt x="76" y="44"/>
                    <a:pt x="74" y="45"/>
                    <a:pt x="73" y="44"/>
                  </a:cubicBezTo>
                  <a:cubicBezTo>
                    <a:pt x="72" y="43"/>
                    <a:pt x="72" y="38"/>
                    <a:pt x="73" y="36"/>
                  </a:cubicBezTo>
                  <a:cubicBezTo>
                    <a:pt x="74" y="34"/>
                    <a:pt x="79" y="33"/>
                    <a:pt x="80" y="31"/>
                  </a:cubicBezTo>
                  <a:cubicBezTo>
                    <a:pt x="81" y="30"/>
                    <a:pt x="81" y="27"/>
                    <a:pt x="81" y="25"/>
                  </a:cubicBezTo>
                  <a:cubicBezTo>
                    <a:pt x="81" y="24"/>
                    <a:pt x="81" y="20"/>
                    <a:pt x="80" y="19"/>
                  </a:cubicBezTo>
                  <a:cubicBezTo>
                    <a:pt x="79" y="18"/>
                    <a:pt x="77" y="18"/>
                    <a:pt x="76" y="17"/>
                  </a:cubicBezTo>
                  <a:cubicBezTo>
                    <a:pt x="75" y="16"/>
                    <a:pt x="75" y="13"/>
                    <a:pt x="74" y="12"/>
                  </a:cubicBezTo>
                  <a:cubicBezTo>
                    <a:pt x="72" y="11"/>
                    <a:pt x="69" y="10"/>
                    <a:pt x="67" y="10"/>
                  </a:cubicBezTo>
                  <a:cubicBezTo>
                    <a:pt x="66" y="10"/>
                    <a:pt x="63" y="11"/>
                    <a:pt x="62" y="12"/>
                  </a:cubicBezTo>
                  <a:cubicBezTo>
                    <a:pt x="59" y="14"/>
                    <a:pt x="56" y="19"/>
                    <a:pt x="53" y="20"/>
                  </a:cubicBezTo>
                  <a:cubicBezTo>
                    <a:pt x="50" y="22"/>
                    <a:pt x="42" y="22"/>
                    <a:pt x="39" y="24"/>
                  </a:cubicBezTo>
                  <a:cubicBezTo>
                    <a:pt x="38" y="25"/>
                    <a:pt x="35" y="27"/>
                    <a:pt x="34" y="29"/>
                  </a:cubicBezTo>
                  <a:cubicBezTo>
                    <a:pt x="32" y="30"/>
                    <a:pt x="30" y="34"/>
                    <a:pt x="29" y="37"/>
                  </a:cubicBezTo>
                  <a:cubicBezTo>
                    <a:pt x="28" y="40"/>
                    <a:pt x="28" y="47"/>
                    <a:pt x="29" y="50"/>
                  </a:cubicBezTo>
                  <a:cubicBezTo>
                    <a:pt x="29" y="52"/>
                    <a:pt x="32" y="56"/>
                    <a:pt x="32" y="58"/>
                  </a:cubicBezTo>
                  <a:cubicBezTo>
                    <a:pt x="31" y="59"/>
                    <a:pt x="27" y="60"/>
                    <a:pt x="27" y="61"/>
                  </a:cubicBezTo>
                  <a:cubicBezTo>
                    <a:pt x="26" y="62"/>
                    <a:pt x="26" y="64"/>
                    <a:pt x="26" y="65"/>
                  </a:cubicBezTo>
                  <a:cubicBezTo>
                    <a:pt x="27" y="65"/>
                    <a:pt x="28" y="65"/>
                    <a:pt x="29" y="66"/>
                  </a:cubicBezTo>
                  <a:cubicBezTo>
                    <a:pt x="29" y="66"/>
                    <a:pt x="30" y="68"/>
                    <a:pt x="30" y="69"/>
                  </a:cubicBezTo>
                  <a:cubicBezTo>
                    <a:pt x="29" y="72"/>
                    <a:pt x="20" y="72"/>
                    <a:pt x="18" y="74"/>
                  </a:cubicBezTo>
                  <a:cubicBezTo>
                    <a:pt x="16" y="76"/>
                    <a:pt x="14" y="80"/>
                    <a:pt x="14" y="82"/>
                  </a:cubicBezTo>
                  <a:cubicBezTo>
                    <a:pt x="13" y="85"/>
                    <a:pt x="13" y="91"/>
                    <a:pt x="14" y="93"/>
                  </a:cubicBezTo>
                  <a:cubicBezTo>
                    <a:pt x="14" y="95"/>
                    <a:pt x="16" y="97"/>
                    <a:pt x="16" y="98"/>
                  </a:cubicBezTo>
                  <a:cubicBezTo>
                    <a:pt x="16" y="99"/>
                    <a:pt x="15" y="102"/>
                    <a:pt x="14" y="103"/>
                  </a:cubicBezTo>
                  <a:cubicBezTo>
                    <a:pt x="14" y="104"/>
                    <a:pt x="11" y="104"/>
                    <a:pt x="10" y="105"/>
                  </a:cubicBezTo>
                  <a:cubicBezTo>
                    <a:pt x="8" y="107"/>
                    <a:pt x="6" y="112"/>
                    <a:pt x="5" y="115"/>
                  </a:cubicBezTo>
                  <a:cubicBezTo>
                    <a:pt x="3" y="117"/>
                    <a:pt x="1" y="122"/>
                    <a:pt x="0" y="125"/>
                  </a:cubicBezTo>
                  <a:cubicBezTo>
                    <a:pt x="0" y="127"/>
                    <a:pt x="1" y="131"/>
                    <a:pt x="3" y="132"/>
                  </a:cubicBezTo>
                  <a:cubicBezTo>
                    <a:pt x="3" y="133"/>
                    <a:pt x="6" y="134"/>
                    <a:pt x="8" y="134"/>
                  </a:cubicBezTo>
                  <a:cubicBezTo>
                    <a:pt x="9" y="135"/>
                    <a:pt x="11" y="133"/>
                    <a:pt x="12" y="134"/>
                  </a:cubicBezTo>
                  <a:cubicBezTo>
                    <a:pt x="13" y="134"/>
                    <a:pt x="14" y="136"/>
                    <a:pt x="16" y="136"/>
                  </a:cubicBezTo>
                  <a:cubicBezTo>
                    <a:pt x="17" y="136"/>
                    <a:pt x="20" y="135"/>
                    <a:pt x="20" y="134"/>
                  </a:cubicBezTo>
                  <a:cubicBezTo>
                    <a:pt x="20" y="132"/>
                    <a:pt x="16" y="131"/>
                    <a:pt x="16" y="129"/>
                  </a:cubicBezTo>
                  <a:cubicBezTo>
                    <a:pt x="15" y="128"/>
                    <a:pt x="17" y="126"/>
                    <a:pt x="17" y="125"/>
                  </a:cubicBezTo>
                  <a:cubicBezTo>
                    <a:pt x="16" y="124"/>
                    <a:pt x="14" y="123"/>
                    <a:pt x="14" y="121"/>
                  </a:cubicBezTo>
                  <a:cubicBezTo>
                    <a:pt x="14" y="120"/>
                    <a:pt x="16" y="119"/>
                    <a:pt x="17" y="118"/>
                  </a:cubicBezTo>
                  <a:cubicBezTo>
                    <a:pt x="18" y="118"/>
                    <a:pt x="20" y="120"/>
                    <a:pt x="20" y="119"/>
                  </a:cubicBezTo>
                  <a:cubicBezTo>
                    <a:pt x="23" y="119"/>
                    <a:pt x="27" y="116"/>
                    <a:pt x="28" y="114"/>
                  </a:cubicBezTo>
                  <a:cubicBezTo>
                    <a:pt x="29" y="113"/>
                    <a:pt x="29" y="109"/>
                    <a:pt x="28" y="107"/>
                  </a:cubicBezTo>
                  <a:cubicBezTo>
                    <a:pt x="27" y="106"/>
                    <a:pt x="22" y="105"/>
                    <a:pt x="21" y="103"/>
                  </a:cubicBezTo>
                  <a:cubicBezTo>
                    <a:pt x="20" y="102"/>
                    <a:pt x="19" y="99"/>
                    <a:pt x="20" y="97"/>
                  </a:cubicBezTo>
                  <a:cubicBezTo>
                    <a:pt x="20" y="96"/>
                    <a:pt x="24" y="94"/>
                    <a:pt x="25" y="94"/>
                  </a:cubicBezTo>
                  <a:cubicBezTo>
                    <a:pt x="27" y="94"/>
                    <a:pt x="29" y="97"/>
                    <a:pt x="30" y="97"/>
                  </a:cubicBezTo>
                  <a:cubicBezTo>
                    <a:pt x="31" y="97"/>
                    <a:pt x="32" y="96"/>
                    <a:pt x="33" y="95"/>
                  </a:cubicBezTo>
                  <a:cubicBezTo>
                    <a:pt x="34" y="94"/>
                    <a:pt x="33" y="90"/>
                    <a:pt x="33" y="88"/>
                  </a:cubicBezTo>
                  <a:cubicBezTo>
                    <a:pt x="34" y="87"/>
                    <a:pt x="36" y="85"/>
                    <a:pt x="37" y="85"/>
                  </a:cubicBezTo>
                  <a:cubicBezTo>
                    <a:pt x="39" y="85"/>
                    <a:pt x="40" y="88"/>
                    <a:pt x="42" y="89"/>
                  </a:cubicBezTo>
                  <a:cubicBezTo>
                    <a:pt x="42" y="89"/>
                    <a:pt x="45" y="89"/>
                    <a:pt x="45" y="88"/>
                  </a:cubicBezTo>
                  <a:cubicBezTo>
                    <a:pt x="46" y="88"/>
                    <a:pt x="46" y="85"/>
                    <a:pt x="46" y="84"/>
                  </a:cubicBezTo>
                  <a:cubicBezTo>
                    <a:pt x="47" y="83"/>
                    <a:pt x="49" y="81"/>
                    <a:pt x="50" y="80"/>
                  </a:cubicBezTo>
                  <a:cubicBezTo>
                    <a:pt x="50" y="79"/>
                    <a:pt x="48" y="76"/>
                    <a:pt x="48" y="75"/>
                  </a:cubicBezTo>
                  <a:cubicBezTo>
                    <a:pt x="48" y="72"/>
                    <a:pt x="52" y="69"/>
                    <a:pt x="54" y="68"/>
                  </a:cubicBezTo>
                  <a:cubicBezTo>
                    <a:pt x="56" y="68"/>
                    <a:pt x="60" y="70"/>
                    <a:pt x="62" y="71"/>
                  </a:cubicBezTo>
                  <a:cubicBezTo>
                    <a:pt x="63" y="73"/>
                    <a:pt x="65" y="76"/>
                    <a:pt x="66" y="78"/>
                  </a:cubicBezTo>
                  <a:cubicBezTo>
                    <a:pt x="67" y="80"/>
                    <a:pt x="70" y="86"/>
                    <a:pt x="72" y="88"/>
                  </a:cubicBezTo>
                  <a:cubicBezTo>
                    <a:pt x="74" y="89"/>
                    <a:pt x="79" y="91"/>
                    <a:pt x="82" y="93"/>
                  </a:cubicBezTo>
                  <a:cubicBezTo>
                    <a:pt x="84" y="93"/>
                    <a:pt x="88" y="94"/>
                    <a:pt x="89" y="96"/>
                  </a:cubicBezTo>
                  <a:cubicBezTo>
                    <a:pt x="89" y="96"/>
                    <a:pt x="89" y="98"/>
                    <a:pt x="89" y="98"/>
                  </a:cubicBezTo>
                  <a:cubicBezTo>
                    <a:pt x="89" y="100"/>
                    <a:pt x="89" y="102"/>
                    <a:pt x="87" y="103"/>
                  </a:cubicBezTo>
                  <a:cubicBezTo>
                    <a:pt x="86" y="104"/>
                    <a:pt x="83" y="104"/>
                    <a:pt x="81" y="103"/>
                  </a:cubicBezTo>
                  <a:cubicBezTo>
                    <a:pt x="79" y="102"/>
                    <a:pt x="77" y="99"/>
                    <a:pt x="76" y="98"/>
                  </a:cubicBezTo>
                  <a:cubicBezTo>
                    <a:pt x="75" y="98"/>
                    <a:pt x="73" y="98"/>
                    <a:pt x="72" y="98"/>
                  </a:cubicBezTo>
                  <a:cubicBezTo>
                    <a:pt x="71" y="98"/>
                    <a:pt x="68" y="99"/>
                    <a:pt x="68" y="101"/>
                  </a:cubicBezTo>
                  <a:cubicBezTo>
                    <a:pt x="67" y="102"/>
                    <a:pt x="69" y="105"/>
                    <a:pt x="70" y="106"/>
                  </a:cubicBezTo>
                  <a:cubicBezTo>
                    <a:pt x="72" y="109"/>
                    <a:pt x="79" y="112"/>
                    <a:pt x="80" y="116"/>
                  </a:cubicBezTo>
                  <a:cubicBezTo>
                    <a:pt x="80" y="116"/>
                    <a:pt x="80" y="117"/>
                    <a:pt x="79" y="118"/>
                  </a:cubicBezTo>
                  <a:cubicBezTo>
                    <a:pt x="78" y="118"/>
                    <a:pt x="76" y="117"/>
                    <a:pt x="75" y="117"/>
                  </a:cubicBezTo>
                  <a:cubicBezTo>
                    <a:pt x="74" y="117"/>
                    <a:pt x="73" y="119"/>
                    <a:pt x="72" y="120"/>
                  </a:cubicBezTo>
                  <a:cubicBezTo>
                    <a:pt x="72" y="121"/>
                    <a:pt x="72" y="125"/>
                    <a:pt x="73" y="126"/>
                  </a:cubicBezTo>
                  <a:cubicBezTo>
                    <a:pt x="74" y="127"/>
                    <a:pt x="77" y="129"/>
                    <a:pt x="78" y="130"/>
                  </a:cubicBezTo>
                  <a:cubicBezTo>
                    <a:pt x="80" y="130"/>
                    <a:pt x="82" y="129"/>
                    <a:pt x="83" y="130"/>
                  </a:cubicBezTo>
                  <a:cubicBezTo>
                    <a:pt x="85" y="131"/>
                    <a:pt x="87" y="134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81" y="138"/>
                    <a:pt x="77" y="133"/>
                    <a:pt x="75" y="132"/>
                  </a:cubicBezTo>
                  <a:cubicBezTo>
                    <a:pt x="72" y="131"/>
                    <a:pt x="67" y="132"/>
                    <a:pt x="64" y="133"/>
                  </a:cubicBezTo>
                  <a:cubicBezTo>
                    <a:pt x="63" y="134"/>
                    <a:pt x="61" y="139"/>
                    <a:pt x="59" y="139"/>
                  </a:cubicBezTo>
                  <a:cubicBezTo>
                    <a:pt x="58" y="140"/>
                    <a:pt x="55" y="137"/>
                    <a:pt x="53" y="138"/>
                  </a:cubicBezTo>
                  <a:cubicBezTo>
                    <a:pt x="52" y="138"/>
                    <a:pt x="50" y="140"/>
                    <a:pt x="50" y="141"/>
                  </a:cubicBezTo>
                  <a:cubicBezTo>
                    <a:pt x="49" y="143"/>
                    <a:pt x="49" y="146"/>
                    <a:pt x="50" y="148"/>
                  </a:cubicBezTo>
                  <a:cubicBezTo>
                    <a:pt x="51" y="151"/>
                    <a:pt x="55" y="156"/>
                    <a:pt x="56" y="159"/>
                  </a:cubicBezTo>
                  <a:cubicBezTo>
                    <a:pt x="56" y="160"/>
                    <a:pt x="55" y="162"/>
                    <a:pt x="56" y="163"/>
                  </a:cubicBezTo>
                  <a:cubicBezTo>
                    <a:pt x="57" y="164"/>
                    <a:pt x="61" y="166"/>
                    <a:pt x="63" y="166"/>
                  </a:cubicBezTo>
                  <a:cubicBezTo>
                    <a:pt x="66" y="165"/>
                    <a:pt x="73" y="161"/>
                    <a:pt x="75" y="158"/>
                  </a:cubicBezTo>
                  <a:cubicBezTo>
                    <a:pt x="77" y="156"/>
                    <a:pt x="76" y="152"/>
                    <a:pt x="77" y="150"/>
                  </a:cubicBezTo>
                  <a:cubicBezTo>
                    <a:pt x="79" y="148"/>
                    <a:pt x="85" y="145"/>
                    <a:pt x="88" y="145"/>
                  </a:cubicBezTo>
                  <a:cubicBezTo>
                    <a:pt x="90" y="144"/>
                    <a:pt x="97" y="143"/>
                    <a:pt x="99" y="145"/>
                  </a:cubicBezTo>
                  <a:cubicBezTo>
                    <a:pt x="99" y="145"/>
                    <a:pt x="99" y="148"/>
                    <a:pt x="98" y="149"/>
                  </a:cubicBezTo>
                  <a:cubicBezTo>
                    <a:pt x="97" y="150"/>
                    <a:pt x="93" y="150"/>
                    <a:pt x="92" y="151"/>
                  </a:cubicBezTo>
                  <a:cubicBezTo>
                    <a:pt x="90" y="152"/>
                    <a:pt x="89" y="155"/>
                    <a:pt x="89" y="156"/>
                  </a:cubicBezTo>
                  <a:cubicBezTo>
                    <a:pt x="88" y="158"/>
                    <a:pt x="87" y="161"/>
                    <a:pt x="87" y="163"/>
                  </a:cubicBezTo>
                  <a:cubicBezTo>
                    <a:pt x="87" y="164"/>
                    <a:pt x="88" y="166"/>
                    <a:pt x="89" y="166"/>
                  </a:cubicBezTo>
                  <a:cubicBezTo>
                    <a:pt x="90" y="167"/>
                    <a:pt x="93" y="165"/>
                    <a:pt x="94" y="166"/>
                  </a:cubicBezTo>
                  <a:cubicBezTo>
                    <a:pt x="95" y="167"/>
                    <a:pt x="94" y="169"/>
                    <a:pt x="94" y="169"/>
                  </a:cubicBezTo>
                  <a:cubicBezTo>
                    <a:pt x="93" y="171"/>
                    <a:pt x="90" y="172"/>
                    <a:pt x="88" y="172"/>
                  </a:cubicBezTo>
                  <a:cubicBezTo>
                    <a:pt x="87" y="172"/>
                    <a:pt x="84" y="169"/>
                    <a:pt x="82" y="169"/>
                  </a:cubicBezTo>
                  <a:cubicBezTo>
                    <a:pt x="81" y="169"/>
                    <a:pt x="78" y="169"/>
                    <a:pt x="77" y="170"/>
                  </a:cubicBezTo>
                  <a:cubicBezTo>
                    <a:pt x="75" y="171"/>
                    <a:pt x="72" y="176"/>
                    <a:pt x="71" y="178"/>
                  </a:cubicBezTo>
                  <a:cubicBezTo>
                    <a:pt x="70" y="180"/>
                    <a:pt x="70" y="185"/>
                    <a:pt x="71" y="187"/>
                  </a:cubicBezTo>
                  <a:cubicBezTo>
                    <a:pt x="72" y="189"/>
                    <a:pt x="75" y="193"/>
                    <a:pt x="77" y="194"/>
                  </a:cubicBezTo>
                  <a:cubicBezTo>
                    <a:pt x="80" y="196"/>
                    <a:pt x="87" y="194"/>
                    <a:pt x="90" y="196"/>
                  </a:cubicBezTo>
                  <a:cubicBezTo>
                    <a:pt x="91" y="197"/>
                    <a:pt x="92" y="202"/>
                    <a:pt x="92" y="204"/>
                  </a:cubicBezTo>
                  <a:cubicBezTo>
                    <a:pt x="92" y="206"/>
                    <a:pt x="88" y="211"/>
                    <a:pt x="89" y="213"/>
                  </a:cubicBezTo>
                  <a:cubicBezTo>
                    <a:pt x="89" y="214"/>
                    <a:pt x="91" y="214"/>
                    <a:pt x="91" y="214"/>
                  </a:cubicBezTo>
                  <a:cubicBezTo>
                    <a:pt x="91" y="215"/>
                    <a:pt x="90" y="218"/>
                    <a:pt x="91" y="219"/>
                  </a:cubicBezTo>
                  <a:cubicBezTo>
                    <a:pt x="91" y="220"/>
                    <a:pt x="91" y="223"/>
                    <a:pt x="92" y="223"/>
                  </a:cubicBezTo>
                  <a:cubicBezTo>
                    <a:pt x="93" y="224"/>
                    <a:pt x="96" y="224"/>
                    <a:pt x="97" y="224"/>
                  </a:cubicBezTo>
                  <a:cubicBezTo>
                    <a:pt x="98" y="224"/>
                    <a:pt x="99" y="224"/>
                    <a:pt x="100" y="224"/>
                  </a:cubicBezTo>
                  <a:cubicBezTo>
                    <a:pt x="101" y="223"/>
                    <a:pt x="101" y="219"/>
                    <a:pt x="103" y="218"/>
                  </a:cubicBezTo>
                  <a:cubicBezTo>
                    <a:pt x="104" y="218"/>
                    <a:pt x="106" y="218"/>
                    <a:pt x="106" y="219"/>
                  </a:cubicBezTo>
                  <a:cubicBezTo>
                    <a:pt x="108" y="220"/>
                    <a:pt x="109" y="225"/>
                    <a:pt x="108" y="227"/>
                  </a:cubicBezTo>
                  <a:cubicBezTo>
                    <a:pt x="108" y="229"/>
                    <a:pt x="105" y="233"/>
                    <a:pt x="105" y="235"/>
                  </a:cubicBezTo>
                  <a:cubicBezTo>
                    <a:pt x="105" y="236"/>
                    <a:pt x="108" y="239"/>
                    <a:pt x="108" y="241"/>
                  </a:cubicBezTo>
                  <a:cubicBezTo>
                    <a:pt x="108" y="242"/>
                    <a:pt x="105" y="243"/>
                    <a:pt x="104" y="244"/>
                  </a:cubicBezTo>
                  <a:cubicBezTo>
                    <a:pt x="103" y="246"/>
                    <a:pt x="105" y="251"/>
                    <a:pt x="103" y="253"/>
                  </a:cubicBezTo>
                  <a:cubicBezTo>
                    <a:pt x="103" y="253"/>
                    <a:pt x="101" y="254"/>
                    <a:pt x="100" y="253"/>
                  </a:cubicBezTo>
                  <a:cubicBezTo>
                    <a:pt x="98" y="252"/>
                    <a:pt x="96" y="247"/>
                    <a:pt x="96" y="245"/>
                  </a:cubicBezTo>
                  <a:cubicBezTo>
                    <a:pt x="96" y="243"/>
                    <a:pt x="99" y="240"/>
                    <a:pt x="99" y="238"/>
                  </a:cubicBezTo>
                  <a:cubicBezTo>
                    <a:pt x="99" y="237"/>
                    <a:pt x="98" y="234"/>
                    <a:pt x="97" y="233"/>
                  </a:cubicBezTo>
                  <a:cubicBezTo>
                    <a:pt x="95" y="231"/>
                    <a:pt x="89" y="230"/>
                    <a:pt x="88" y="228"/>
                  </a:cubicBezTo>
                  <a:cubicBezTo>
                    <a:pt x="86" y="227"/>
                    <a:pt x="86" y="223"/>
                    <a:pt x="85" y="222"/>
                  </a:cubicBezTo>
                  <a:cubicBezTo>
                    <a:pt x="83" y="220"/>
                    <a:pt x="77" y="217"/>
                    <a:pt x="75" y="217"/>
                  </a:cubicBezTo>
                  <a:cubicBezTo>
                    <a:pt x="71" y="218"/>
                    <a:pt x="66" y="223"/>
                    <a:pt x="64" y="226"/>
                  </a:cubicBezTo>
                  <a:cubicBezTo>
                    <a:pt x="62" y="229"/>
                    <a:pt x="62" y="236"/>
                    <a:pt x="61" y="240"/>
                  </a:cubicBezTo>
                  <a:cubicBezTo>
                    <a:pt x="60" y="244"/>
                    <a:pt x="54" y="252"/>
                    <a:pt x="53" y="256"/>
                  </a:cubicBezTo>
                  <a:cubicBezTo>
                    <a:pt x="52" y="258"/>
                    <a:pt x="51" y="263"/>
                    <a:pt x="51" y="265"/>
                  </a:cubicBezTo>
                  <a:cubicBezTo>
                    <a:pt x="51" y="266"/>
                    <a:pt x="53" y="269"/>
                    <a:pt x="53" y="271"/>
                  </a:cubicBezTo>
                  <a:cubicBezTo>
                    <a:pt x="53" y="272"/>
                    <a:pt x="51" y="274"/>
                    <a:pt x="51" y="275"/>
                  </a:cubicBezTo>
                  <a:cubicBezTo>
                    <a:pt x="52" y="275"/>
                    <a:pt x="53" y="275"/>
                    <a:pt x="54" y="275"/>
                  </a:cubicBezTo>
                  <a:cubicBezTo>
                    <a:pt x="55" y="275"/>
                    <a:pt x="58" y="274"/>
                    <a:pt x="60" y="274"/>
                  </a:cubicBezTo>
                  <a:cubicBezTo>
                    <a:pt x="63" y="273"/>
                    <a:pt x="68" y="276"/>
                    <a:pt x="71" y="276"/>
                  </a:cubicBezTo>
                  <a:cubicBezTo>
                    <a:pt x="74" y="276"/>
                    <a:pt x="80" y="275"/>
                    <a:pt x="82" y="275"/>
                  </a:cubicBezTo>
                  <a:cubicBezTo>
                    <a:pt x="85" y="274"/>
                    <a:pt x="90" y="269"/>
                    <a:pt x="93" y="269"/>
                  </a:cubicBezTo>
                  <a:cubicBezTo>
                    <a:pt x="97" y="268"/>
                    <a:pt x="105" y="272"/>
                    <a:pt x="109" y="272"/>
                  </a:cubicBezTo>
                  <a:cubicBezTo>
                    <a:pt x="112" y="272"/>
                    <a:pt x="118" y="269"/>
                    <a:pt x="121" y="271"/>
                  </a:cubicBezTo>
                  <a:cubicBezTo>
                    <a:pt x="122" y="272"/>
                    <a:pt x="121" y="275"/>
                    <a:pt x="122" y="276"/>
                  </a:cubicBezTo>
                  <a:cubicBezTo>
                    <a:pt x="123" y="278"/>
                    <a:pt x="128" y="279"/>
                    <a:pt x="130" y="279"/>
                  </a:cubicBezTo>
                  <a:cubicBezTo>
                    <a:pt x="132" y="278"/>
                    <a:pt x="136" y="274"/>
                    <a:pt x="138" y="275"/>
                  </a:cubicBezTo>
                  <a:cubicBezTo>
                    <a:pt x="140" y="275"/>
                    <a:pt x="143" y="277"/>
                    <a:pt x="144" y="279"/>
                  </a:cubicBezTo>
                  <a:cubicBezTo>
                    <a:pt x="145" y="280"/>
                    <a:pt x="145" y="282"/>
                    <a:pt x="146" y="283"/>
                  </a:cubicBezTo>
                  <a:cubicBezTo>
                    <a:pt x="147" y="284"/>
                    <a:pt x="151" y="282"/>
                    <a:pt x="153" y="282"/>
                  </a:cubicBezTo>
                  <a:cubicBezTo>
                    <a:pt x="154" y="283"/>
                    <a:pt x="155" y="287"/>
                    <a:pt x="156" y="288"/>
                  </a:cubicBezTo>
                  <a:cubicBezTo>
                    <a:pt x="158" y="289"/>
                    <a:pt x="163" y="289"/>
                    <a:pt x="165" y="288"/>
                  </a:cubicBezTo>
                  <a:cubicBezTo>
                    <a:pt x="166" y="288"/>
                    <a:pt x="169" y="286"/>
                    <a:pt x="171" y="287"/>
                  </a:cubicBezTo>
                  <a:cubicBezTo>
                    <a:pt x="173" y="287"/>
                    <a:pt x="174" y="291"/>
                    <a:pt x="175" y="292"/>
                  </a:cubicBezTo>
                  <a:cubicBezTo>
                    <a:pt x="177" y="293"/>
                    <a:pt x="182" y="290"/>
                    <a:pt x="183" y="291"/>
                  </a:cubicBezTo>
                  <a:cubicBezTo>
                    <a:pt x="185" y="292"/>
                    <a:pt x="185" y="297"/>
                    <a:pt x="184" y="298"/>
                  </a:cubicBezTo>
                  <a:cubicBezTo>
                    <a:pt x="182" y="300"/>
                    <a:pt x="175" y="299"/>
                    <a:pt x="173" y="301"/>
                  </a:cubicBezTo>
                  <a:cubicBezTo>
                    <a:pt x="173" y="302"/>
                    <a:pt x="172" y="304"/>
                    <a:pt x="172" y="305"/>
                  </a:cubicBezTo>
                  <a:cubicBezTo>
                    <a:pt x="173" y="307"/>
                    <a:pt x="177" y="307"/>
                    <a:pt x="178" y="309"/>
                  </a:cubicBezTo>
                  <a:cubicBezTo>
                    <a:pt x="178" y="310"/>
                    <a:pt x="178" y="313"/>
                    <a:pt x="177" y="314"/>
                  </a:cubicBezTo>
                  <a:cubicBezTo>
                    <a:pt x="174" y="317"/>
                    <a:pt x="164" y="315"/>
                    <a:pt x="161" y="317"/>
                  </a:cubicBezTo>
                  <a:cubicBezTo>
                    <a:pt x="160" y="317"/>
                    <a:pt x="158" y="320"/>
                    <a:pt x="157" y="322"/>
                  </a:cubicBezTo>
                  <a:cubicBezTo>
                    <a:pt x="157" y="323"/>
                    <a:pt x="158" y="326"/>
                    <a:pt x="158" y="328"/>
                  </a:cubicBezTo>
                  <a:cubicBezTo>
                    <a:pt x="158" y="330"/>
                    <a:pt x="156" y="334"/>
                    <a:pt x="156" y="336"/>
                  </a:cubicBezTo>
                  <a:cubicBezTo>
                    <a:pt x="156" y="338"/>
                    <a:pt x="157" y="341"/>
                    <a:pt x="159" y="341"/>
                  </a:cubicBezTo>
                  <a:cubicBezTo>
                    <a:pt x="160" y="342"/>
                    <a:pt x="162" y="342"/>
                    <a:pt x="164" y="342"/>
                  </a:cubicBezTo>
                  <a:cubicBezTo>
                    <a:pt x="164" y="342"/>
                    <a:pt x="165" y="341"/>
                    <a:pt x="165" y="340"/>
                  </a:cubicBezTo>
                  <a:cubicBezTo>
                    <a:pt x="166" y="340"/>
                    <a:pt x="170" y="341"/>
                    <a:pt x="170" y="342"/>
                  </a:cubicBezTo>
                  <a:cubicBezTo>
                    <a:pt x="171" y="343"/>
                    <a:pt x="171" y="346"/>
                    <a:pt x="170" y="346"/>
                  </a:cubicBezTo>
                  <a:cubicBezTo>
                    <a:pt x="170" y="347"/>
                    <a:pt x="166" y="346"/>
                    <a:pt x="165" y="347"/>
                  </a:cubicBezTo>
                  <a:cubicBezTo>
                    <a:pt x="164" y="348"/>
                    <a:pt x="163" y="352"/>
                    <a:pt x="161" y="353"/>
                  </a:cubicBezTo>
                  <a:cubicBezTo>
                    <a:pt x="159" y="354"/>
                    <a:pt x="154" y="354"/>
                    <a:pt x="152" y="353"/>
                  </a:cubicBezTo>
                  <a:cubicBezTo>
                    <a:pt x="151" y="352"/>
                    <a:pt x="151" y="349"/>
                    <a:pt x="150" y="348"/>
                  </a:cubicBezTo>
                  <a:cubicBezTo>
                    <a:pt x="149" y="347"/>
                    <a:pt x="147" y="347"/>
                    <a:pt x="146" y="346"/>
                  </a:cubicBezTo>
                  <a:cubicBezTo>
                    <a:pt x="144" y="346"/>
                    <a:pt x="139" y="346"/>
                    <a:pt x="138" y="344"/>
                  </a:cubicBezTo>
                  <a:cubicBezTo>
                    <a:pt x="136" y="343"/>
                    <a:pt x="138" y="338"/>
                    <a:pt x="136" y="337"/>
                  </a:cubicBezTo>
                  <a:cubicBezTo>
                    <a:pt x="136" y="336"/>
                    <a:pt x="134" y="336"/>
                    <a:pt x="133" y="336"/>
                  </a:cubicBezTo>
                  <a:cubicBezTo>
                    <a:pt x="129" y="337"/>
                    <a:pt x="124" y="341"/>
                    <a:pt x="121" y="342"/>
                  </a:cubicBezTo>
                  <a:cubicBezTo>
                    <a:pt x="119" y="344"/>
                    <a:pt x="115" y="346"/>
                    <a:pt x="113" y="346"/>
                  </a:cubicBezTo>
                  <a:cubicBezTo>
                    <a:pt x="107" y="347"/>
                    <a:pt x="96" y="346"/>
                    <a:pt x="91" y="345"/>
                  </a:cubicBezTo>
                  <a:cubicBezTo>
                    <a:pt x="87" y="344"/>
                    <a:pt x="78" y="342"/>
                    <a:pt x="75" y="339"/>
                  </a:cubicBezTo>
                  <a:cubicBezTo>
                    <a:pt x="74" y="339"/>
                    <a:pt x="74" y="336"/>
                    <a:pt x="73" y="335"/>
                  </a:cubicBezTo>
                  <a:cubicBezTo>
                    <a:pt x="73" y="334"/>
                    <a:pt x="71" y="333"/>
                    <a:pt x="71" y="333"/>
                  </a:cubicBezTo>
                  <a:cubicBezTo>
                    <a:pt x="69" y="332"/>
                    <a:pt x="65" y="334"/>
                    <a:pt x="63" y="334"/>
                  </a:cubicBezTo>
                  <a:cubicBezTo>
                    <a:pt x="60" y="335"/>
                    <a:pt x="56" y="338"/>
                    <a:pt x="53" y="338"/>
                  </a:cubicBezTo>
                  <a:cubicBezTo>
                    <a:pt x="52" y="338"/>
                    <a:pt x="49" y="337"/>
                    <a:pt x="48" y="337"/>
                  </a:cubicBezTo>
                  <a:cubicBezTo>
                    <a:pt x="47" y="337"/>
                    <a:pt x="44" y="337"/>
                    <a:pt x="42" y="338"/>
                  </a:cubicBezTo>
                  <a:cubicBezTo>
                    <a:pt x="40" y="340"/>
                    <a:pt x="37" y="344"/>
                    <a:pt x="36" y="346"/>
                  </a:cubicBezTo>
                  <a:cubicBezTo>
                    <a:pt x="35" y="348"/>
                    <a:pt x="37" y="353"/>
                    <a:pt x="37" y="355"/>
                  </a:cubicBezTo>
                  <a:cubicBezTo>
                    <a:pt x="36" y="357"/>
                    <a:pt x="32" y="361"/>
                    <a:pt x="31" y="363"/>
                  </a:cubicBezTo>
                  <a:cubicBezTo>
                    <a:pt x="30" y="366"/>
                    <a:pt x="29" y="370"/>
                    <a:pt x="28" y="373"/>
                  </a:cubicBezTo>
                  <a:cubicBezTo>
                    <a:pt x="28" y="376"/>
                    <a:pt x="28" y="383"/>
                    <a:pt x="28" y="387"/>
                  </a:cubicBezTo>
                  <a:cubicBezTo>
                    <a:pt x="28" y="391"/>
                    <a:pt x="25" y="398"/>
                    <a:pt x="25" y="402"/>
                  </a:cubicBezTo>
                  <a:cubicBezTo>
                    <a:pt x="25" y="404"/>
                    <a:pt x="26" y="409"/>
                    <a:pt x="27" y="411"/>
                  </a:cubicBezTo>
                  <a:cubicBezTo>
                    <a:pt x="29" y="414"/>
                    <a:pt x="34" y="419"/>
                    <a:pt x="37" y="422"/>
                  </a:cubicBezTo>
                  <a:cubicBezTo>
                    <a:pt x="39" y="424"/>
                    <a:pt x="46" y="428"/>
                    <a:pt x="49" y="431"/>
                  </a:cubicBezTo>
                  <a:cubicBezTo>
                    <a:pt x="52" y="435"/>
                    <a:pt x="54" y="445"/>
                    <a:pt x="58" y="448"/>
                  </a:cubicBezTo>
                  <a:cubicBezTo>
                    <a:pt x="60" y="449"/>
                    <a:pt x="65" y="450"/>
                    <a:pt x="68" y="450"/>
                  </a:cubicBezTo>
                  <a:cubicBezTo>
                    <a:pt x="70" y="450"/>
                    <a:pt x="74" y="449"/>
                    <a:pt x="76" y="449"/>
                  </a:cubicBezTo>
                  <a:cubicBezTo>
                    <a:pt x="77" y="450"/>
                    <a:pt x="80" y="452"/>
                    <a:pt x="80" y="452"/>
                  </a:cubicBezTo>
                  <a:cubicBezTo>
                    <a:pt x="80" y="452"/>
                    <a:pt x="85" y="458"/>
                    <a:pt x="88" y="459"/>
                  </a:cubicBezTo>
                  <a:cubicBezTo>
                    <a:pt x="90" y="460"/>
                    <a:pt x="95" y="460"/>
                    <a:pt x="97" y="459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273">
              <a:extLst>
                <a:ext uri="{FF2B5EF4-FFF2-40B4-BE49-F238E27FC236}">
                  <a16:creationId xmlns:a16="http://schemas.microsoft.com/office/drawing/2014/main" xmlns="" id="{BEBF2CE4-84E0-4055-8FC5-E21B89A1B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7813" y="3700463"/>
              <a:ext cx="30163" cy="19050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0" y="1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1" y="10"/>
                </a:cxn>
                <a:cxn ang="0">
                  <a:pos x="6" y="7"/>
                </a:cxn>
                <a:cxn ang="0">
                  <a:pos x="10" y="8"/>
                </a:cxn>
              </a:cxnLst>
              <a:rect l="0" t="0" r="r" b="b"/>
              <a:pathLst>
                <a:path w="18" h="11">
                  <a:moveTo>
                    <a:pt x="10" y="8"/>
                  </a:moveTo>
                  <a:cubicBezTo>
                    <a:pt x="12" y="8"/>
                    <a:pt x="16" y="7"/>
                    <a:pt x="17" y="5"/>
                  </a:cubicBezTo>
                  <a:cubicBezTo>
                    <a:pt x="17" y="5"/>
                    <a:pt x="18" y="3"/>
                    <a:pt x="17" y="2"/>
                  </a:cubicBezTo>
                  <a:cubicBezTo>
                    <a:pt x="16" y="1"/>
                    <a:pt x="12" y="0"/>
                    <a:pt x="10" y="1"/>
                  </a:cubicBezTo>
                  <a:cubicBezTo>
                    <a:pt x="9" y="1"/>
                    <a:pt x="7" y="3"/>
                    <a:pt x="6" y="4"/>
                  </a:cubicBezTo>
                  <a:cubicBezTo>
                    <a:pt x="5" y="4"/>
                    <a:pt x="1" y="5"/>
                    <a:pt x="0" y="6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4" y="8"/>
                    <a:pt x="6" y="7"/>
                  </a:cubicBezTo>
                  <a:cubicBezTo>
                    <a:pt x="7" y="7"/>
                    <a:pt x="9" y="8"/>
                    <a:pt x="10" y="8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274">
              <a:extLst>
                <a:ext uri="{FF2B5EF4-FFF2-40B4-BE49-F238E27FC236}">
                  <a16:creationId xmlns:a16="http://schemas.microsoft.com/office/drawing/2014/main" xmlns="" id="{04E3E051-2290-4B1D-BE7D-40FF647B9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748088"/>
              <a:ext cx="17463" cy="20638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5" y="1"/>
                </a:cxn>
                <a:cxn ang="0">
                  <a:pos x="2" y="5"/>
                </a:cxn>
                <a:cxn ang="0">
                  <a:pos x="1" y="11"/>
                </a:cxn>
                <a:cxn ang="0">
                  <a:pos x="4" y="12"/>
                </a:cxn>
                <a:cxn ang="0">
                  <a:pos x="9" y="7"/>
                </a:cxn>
              </a:cxnLst>
              <a:rect l="0" t="0" r="r" b="b"/>
              <a:pathLst>
                <a:path w="10" h="12">
                  <a:moveTo>
                    <a:pt x="9" y="7"/>
                  </a:moveTo>
                  <a:cubicBezTo>
                    <a:pt x="9" y="6"/>
                    <a:pt x="10" y="4"/>
                    <a:pt x="9" y="3"/>
                  </a:cubicBezTo>
                  <a:cubicBezTo>
                    <a:pt x="9" y="2"/>
                    <a:pt x="9" y="1"/>
                    <a:pt x="8" y="1"/>
                  </a:cubicBezTo>
                  <a:cubicBezTo>
                    <a:pt x="7" y="0"/>
                    <a:pt x="5" y="1"/>
                    <a:pt x="5" y="1"/>
                  </a:cubicBezTo>
                  <a:cubicBezTo>
                    <a:pt x="4" y="2"/>
                    <a:pt x="2" y="4"/>
                    <a:pt x="2" y="5"/>
                  </a:cubicBezTo>
                  <a:cubicBezTo>
                    <a:pt x="1" y="7"/>
                    <a:pt x="0" y="10"/>
                    <a:pt x="1" y="11"/>
                  </a:cubicBezTo>
                  <a:cubicBezTo>
                    <a:pt x="1" y="12"/>
                    <a:pt x="3" y="12"/>
                    <a:pt x="4" y="12"/>
                  </a:cubicBezTo>
                  <a:cubicBezTo>
                    <a:pt x="6" y="11"/>
                    <a:pt x="8" y="9"/>
                    <a:pt x="9" y="7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275">
              <a:extLst>
                <a:ext uri="{FF2B5EF4-FFF2-40B4-BE49-F238E27FC236}">
                  <a16:creationId xmlns:a16="http://schemas.microsoft.com/office/drawing/2014/main" xmlns="" id="{0FF6F702-91A7-48AE-993D-5CFD65B7A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2700" y="3556000"/>
              <a:ext cx="11113" cy="1111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5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0" y="3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1" y="6"/>
                    <a:pt x="3" y="4"/>
                    <a:pt x="4" y="4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276">
              <a:extLst>
                <a:ext uri="{FF2B5EF4-FFF2-40B4-BE49-F238E27FC236}">
                  <a16:creationId xmlns:a16="http://schemas.microsoft.com/office/drawing/2014/main" xmlns="" id="{08838140-70CB-4DE9-BF93-9A7BC4E2D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0438" y="3230563"/>
              <a:ext cx="1108075" cy="596900"/>
            </a:xfrm>
            <a:custGeom>
              <a:avLst/>
              <a:gdLst/>
              <a:ahLst/>
              <a:cxnLst>
                <a:cxn ang="0">
                  <a:pos x="595" y="163"/>
                </a:cxn>
                <a:cxn ang="0">
                  <a:pos x="571" y="150"/>
                </a:cxn>
                <a:cxn ang="0">
                  <a:pos x="558" y="115"/>
                </a:cxn>
                <a:cxn ang="0">
                  <a:pos x="501" y="111"/>
                </a:cxn>
                <a:cxn ang="0">
                  <a:pos x="473" y="138"/>
                </a:cxn>
                <a:cxn ang="0">
                  <a:pos x="444" y="134"/>
                </a:cxn>
                <a:cxn ang="0">
                  <a:pos x="435" y="102"/>
                </a:cxn>
                <a:cxn ang="0">
                  <a:pos x="432" y="68"/>
                </a:cxn>
                <a:cxn ang="0">
                  <a:pos x="400" y="39"/>
                </a:cxn>
                <a:cxn ang="0">
                  <a:pos x="386" y="12"/>
                </a:cxn>
                <a:cxn ang="0">
                  <a:pos x="387" y="20"/>
                </a:cxn>
                <a:cxn ang="0">
                  <a:pos x="387" y="27"/>
                </a:cxn>
                <a:cxn ang="0">
                  <a:pos x="359" y="27"/>
                </a:cxn>
                <a:cxn ang="0">
                  <a:pos x="320" y="0"/>
                </a:cxn>
                <a:cxn ang="0">
                  <a:pos x="299" y="26"/>
                </a:cxn>
                <a:cxn ang="0">
                  <a:pos x="267" y="56"/>
                </a:cxn>
                <a:cxn ang="0">
                  <a:pos x="237" y="93"/>
                </a:cxn>
                <a:cxn ang="0">
                  <a:pos x="215" y="119"/>
                </a:cxn>
                <a:cxn ang="0">
                  <a:pos x="264" y="116"/>
                </a:cxn>
                <a:cxn ang="0">
                  <a:pos x="234" y="142"/>
                </a:cxn>
                <a:cxn ang="0">
                  <a:pos x="222" y="164"/>
                </a:cxn>
                <a:cxn ang="0">
                  <a:pos x="210" y="189"/>
                </a:cxn>
                <a:cxn ang="0">
                  <a:pos x="189" y="209"/>
                </a:cxn>
                <a:cxn ang="0">
                  <a:pos x="161" y="216"/>
                </a:cxn>
                <a:cxn ang="0">
                  <a:pos x="117" y="250"/>
                </a:cxn>
                <a:cxn ang="0">
                  <a:pos x="60" y="278"/>
                </a:cxn>
                <a:cxn ang="0">
                  <a:pos x="15" y="303"/>
                </a:cxn>
                <a:cxn ang="0">
                  <a:pos x="39" y="309"/>
                </a:cxn>
                <a:cxn ang="0">
                  <a:pos x="85" y="315"/>
                </a:cxn>
                <a:cxn ang="0">
                  <a:pos x="109" y="296"/>
                </a:cxn>
                <a:cxn ang="0">
                  <a:pos x="146" y="278"/>
                </a:cxn>
                <a:cxn ang="0">
                  <a:pos x="141" y="258"/>
                </a:cxn>
                <a:cxn ang="0">
                  <a:pos x="163" y="273"/>
                </a:cxn>
                <a:cxn ang="0">
                  <a:pos x="176" y="312"/>
                </a:cxn>
                <a:cxn ang="0">
                  <a:pos x="223" y="318"/>
                </a:cxn>
                <a:cxn ang="0">
                  <a:pos x="240" y="327"/>
                </a:cxn>
                <a:cxn ang="0">
                  <a:pos x="219" y="350"/>
                </a:cxn>
                <a:cxn ang="0">
                  <a:pos x="268" y="334"/>
                </a:cxn>
                <a:cxn ang="0">
                  <a:pos x="321" y="302"/>
                </a:cxn>
                <a:cxn ang="0">
                  <a:pos x="349" y="255"/>
                </a:cxn>
                <a:cxn ang="0">
                  <a:pos x="387" y="229"/>
                </a:cxn>
                <a:cxn ang="0">
                  <a:pos x="382" y="259"/>
                </a:cxn>
                <a:cxn ang="0">
                  <a:pos x="385" y="286"/>
                </a:cxn>
                <a:cxn ang="0">
                  <a:pos x="383" y="303"/>
                </a:cxn>
                <a:cxn ang="0">
                  <a:pos x="417" y="306"/>
                </a:cxn>
                <a:cxn ang="0">
                  <a:pos x="466" y="324"/>
                </a:cxn>
                <a:cxn ang="0">
                  <a:pos x="492" y="333"/>
                </a:cxn>
                <a:cxn ang="0">
                  <a:pos x="515" y="331"/>
                </a:cxn>
                <a:cxn ang="0">
                  <a:pos x="544" y="312"/>
                </a:cxn>
                <a:cxn ang="0">
                  <a:pos x="566" y="279"/>
                </a:cxn>
                <a:cxn ang="0">
                  <a:pos x="585" y="233"/>
                </a:cxn>
                <a:cxn ang="0">
                  <a:pos x="637" y="200"/>
                </a:cxn>
                <a:cxn ang="0">
                  <a:pos x="644" y="164"/>
                </a:cxn>
              </a:cxnLst>
              <a:rect l="0" t="0" r="r" b="b"/>
              <a:pathLst>
                <a:path w="652" h="352">
                  <a:moveTo>
                    <a:pt x="624" y="170"/>
                  </a:moveTo>
                  <a:cubicBezTo>
                    <a:pt x="621" y="170"/>
                    <a:pt x="620" y="164"/>
                    <a:pt x="618" y="163"/>
                  </a:cubicBezTo>
                  <a:cubicBezTo>
                    <a:pt x="617" y="162"/>
                    <a:pt x="614" y="164"/>
                    <a:pt x="612" y="163"/>
                  </a:cubicBezTo>
                  <a:cubicBezTo>
                    <a:pt x="610" y="162"/>
                    <a:pt x="610" y="155"/>
                    <a:pt x="607" y="155"/>
                  </a:cubicBezTo>
                  <a:cubicBezTo>
                    <a:pt x="604" y="154"/>
                    <a:pt x="598" y="163"/>
                    <a:pt x="595" y="163"/>
                  </a:cubicBezTo>
                  <a:cubicBezTo>
                    <a:pt x="593" y="164"/>
                    <a:pt x="588" y="163"/>
                    <a:pt x="587" y="162"/>
                  </a:cubicBezTo>
                  <a:cubicBezTo>
                    <a:pt x="585" y="160"/>
                    <a:pt x="587" y="153"/>
                    <a:pt x="585" y="151"/>
                  </a:cubicBezTo>
                  <a:cubicBezTo>
                    <a:pt x="584" y="150"/>
                    <a:pt x="581" y="149"/>
                    <a:pt x="580" y="149"/>
                  </a:cubicBezTo>
                  <a:cubicBezTo>
                    <a:pt x="579" y="149"/>
                    <a:pt x="578" y="151"/>
                    <a:pt x="577" y="151"/>
                  </a:cubicBezTo>
                  <a:cubicBezTo>
                    <a:pt x="575" y="151"/>
                    <a:pt x="572" y="151"/>
                    <a:pt x="571" y="150"/>
                  </a:cubicBezTo>
                  <a:cubicBezTo>
                    <a:pt x="567" y="146"/>
                    <a:pt x="570" y="133"/>
                    <a:pt x="568" y="128"/>
                  </a:cubicBezTo>
                  <a:cubicBezTo>
                    <a:pt x="567" y="127"/>
                    <a:pt x="564" y="124"/>
                    <a:pt x="562" y="123"/>
                  </a:cubicBezTo>
                  <a:cubicBezTo>
                    <a:pt x="561" y="122"/>
                    <a:pt x="559" y="123"/>
                    <a:pt x="558" y="122"/>
                  </a:cubicBezTo>
                  <a:cubicBezTo>
                    <a:pt x="557" y="122"/>
                    <a:pt x="557" y="120"/>
                    <a:pt x="557" y="119"/>
                  </a:cubicBezTo>
                  <a:cubicBezTo>
                    <a:pt x="557" y="118"/>
                    <a:pt x="558" y="116"/>
                    <a:pt x="558" y="115"/>
                  </a:cubicBezTo>
                  <a:cubicBezTo>
                    <a:pt x="558" y="114"/>
                    <a:pt x="556" y="113"/>
                    <a:pt x="555" y="113"/>
                  </a:cubicBezTo>
                  <a:cubicBezTo>
                    <a:pt x="550" y="112"/>
                    <a:pt x="539" y="116"/>
                    <a:pt x="535" y="114"/>
                  </a:cubicBezTo>
                  <a:cubicBezTo>
                    <a:pt x="532" y="113"/>
                    <a:pt x="530" y="108"/>
                    <a:pt x="528" y="107"/>
                  </a:cubicBezTo>
                  <a:cubicBezTo>
                    <a:pt x="524" y="106"/>
                    <a:pt x="515" y="113"/>
                    <a:pt x="511" y="113"/>
                  </a:cubicBezTo>
                  <a:cubicBezTo>
                    <a:pt x="508" y="113"/>
                    <a:pt x="504" y="111"/>
                    <a:pt x="501" y="111"/>
                  </a:cubicBezTo>
                  <a:cubicBezTo>
                    <a:pt x="500" y="111"/>
                    <a:pt x="497" y="112"/>
                    <a:pt x="496" y="113"/>
                  </a:cubicBezTo>
                  <a:cubicBezTo>
                    <a:pt x="493" y="116"/>
                    <a:pt x="494" y="125"/>
                    <a:pt x="491" y="127"/>
                  </a:cubicBezTo>
                  <a:cubicBezTo>
                    <a:pt x="489" y="128"/>
                    <a:pt x="484" y="126"/>
                    <a:pt x="482" y="126"/>
                  </a:cubicBezTo>
                  <a:cubicBezTo>
                    <a:pt x="479" y="126"/>
                    <a:pt x="474" y="127"/>
                    <a:pt x="472" y="130"/>
                  </a:cubicBezTo>
                  <a:cubicBezTo>
                    <a:pt x="471" y="131"/>
                    <a:pt x="475" y="137"/>
                    <a:pt x="473" y="138"/>
                  </a:cubicBezTo>
                  <a:cubicBezTo>
                    <a:pt x="470" y="140"/>
                    <a:pt x="464" y="134"/>
                    <a:pt x="461" y="134"/>
                  </a:cubicBezTo>
                  <a:cubicBezTo>
                    <a:pt x="460" y="134"/>
                    <a:pt x="458" y="137"/>
                    <a:pt x="457" y="137"/>
                  </a:cubicBezTo>
                  <a:cubicBezTo>
                    <a:pt x="454" y="136"/>
                    <a:pt x="452" y="128"/>
                    <a:pt x="449" y="127"/>
                  </a:cubicBezTo>
                  <a:cubicBezTo>
                    <a:pt x="448" y="127"/>
                    <a:pt x="445" y="129"/>
                    <a:pt x="444" y="131"/>
                  </a:cubicBezTo>
                  <a:cubicBezTo>
                    <a:pt x="444" y="131"/>
                    <a:pt x="445" y="133"/>
                    <a:pt x="444" y="134"/>
                  </a:cubicBezTo>
                  <a:cubicBezTo>
                    <a:pt x="443" y="135"/>
                    <a:pt x="439" y="134"/>
                    <a:pt x="438" y="133"/>
                  </a:cubicBezTo>
                  <a:cubicBezTo>
                    <a:pt x="437" y="132"/>
                    <a:pt x="440" y="128"/>
                    <a:pt x="439" y="126"/>
                  </a:cubicBezTo>
                  <a:cubicBezTo>
                    <a:pt x="437" y="125"/>
                    <a:pt x="432" y="127"/>
                    <a:pt x="431" y="126"/>
                  </a:cubicBezTo>
                  <a:cubicBezTo>
                    <a:pt x="427" y="122"/>
                    <a:pt x="426" y="109"/>
                    <a:pt x="429" y="104"/>
                  </a:cubicBezTo>
                  <a:cubicBezTo>
                    <a:pt x="430" y="103"/>
                    <a:pt x="434" y="104"/>
                    <a:pt x="435" y="102"/>
                  </a:cubicBezTo>
                  <a:cubicBezTo>
                    <a:pt x="437" y="98"/>
                    <a:pt x="429" y="90"/>
                    <a:pt x="430" y="85"/>
                  </a:cubicBezTo>
                  <a:cubicBezTo>
                    <a:pt x="430" y="83"/>
                    <a:pt x="433" y="80"/>
                    <a:pt x="435" y="79"/>
                  </a:cubicBezTo>
                  <a:cubicBezTo>
                    <a:pt x="436" y="78"/>
                    <a:pt x="439" y="79"/>
                    <a:pt x="439" y="78"/>
                  </a:cubicBezTo>
                  <a:cubicBezTo>
                    <a:pt x="440" y="77"/>
                    <a:pt x="437" y="75"/>
                    <a:pt x="437" y="74"/>
                  </a:cubicBezTo>
                  <a:cubicBezTo>
                    <a:pt x="436" y="72"/>
                    <a:pt x="434" y="69"/>
                    <a:pt x="432" y="68"/>
                  </a:cubicBezTo>
                  <a:cubicBezTo>
                    <a:pt x="430" y="68"/>
                    <a:pt x="427" y="70"/>
                    <a:pt x="425" y="69"/>
                  </a:cubicBezTo>
                  <a:cubicBezTo>
                    <a:pt x="422" y="68"/>
                    <a:pt x="423" y="59"/>
                    <a:pt x="421" y="57"/>
                  </a:cubicBezTo>
                  <a:cubicBezTo>
                    <a:pt x="419" y="55"/>
                    <a:pt x="414" y="56"/>
                    <a:pt x="411" y="56"/>
                  </a:cubicBezTo>
                  <a:cubicBezTo>
                    <a:pt x="409" y="55"/>
                    <a:pt x="404" y="51"/>
                    <a:pt x="403" y="49"/>
                  </a:cubicBezTo>
                  <a:cubicBezTo>
                    <a:pt x="401" y="47"/>
                    <a:pt x="399" y="41"/>
                    <a:pt x="400" y="39"/>
                  </a:cubicBezTo>
                  <a:cubicBezTo>
                    <a:pt x="400" y="35"/>
                    <a:pt x="408" y="25"/>
                    <a:pt x="408" y="25"/>
                  </a:cubicBezTo>
                  <a:cubicBezTo>
                    <a:pt x="408" y="25"/>
                    <a:pt x="407" y="23"/>
                    <a:pt x="406" y="22"/>
                  </a:cubicBezTo>
                  <a:cubicBezTo>
                    <a:pt x="405" y="20"/>
                    <a:pt x="401" y="17"/>
                    <a:pt x="399" y="16"/>
                  </a:cubicBezTo>
                  <a:cubicBezTo>
                    <a:pt x="398" y="15"/>
                    <a:pt x="394" y="15"/>
                    <a:pt x="393" y="15"/>
                  </a:cubicBezTo>
                  <a:cubicBezTo>
                    <a:pt x="391" y="14"/>
                    <a:pt x="388" y="13"/>
                    <a:pt x="386" y="12"/>
                  </a:cubicBezTo>
                  <a:cubicBezTo>
                    <a:pt x="384" y="12"/>
                    <a:pt x="379" y="13"/>
                    <a:pt x="377" y="14"/>
                  </a:cubicBezTo>
                  <a:cubicBezTo>
                    <a:pt x="377" y="15"/>
                    <a:pt x="376" y="16"/>
                    <a:pt x="376" y="17"/>
                  </a:cubicBezTo>
                  <a:cubicBezTo>
                    <a:pt x="377" y="18"/>
                    <a:pt x="380" y="19"/>
                    <a:pt x="381" y="20"/>
                  </a:cubicBezTo>
                  <a:cubicBezTo>
                    <a:pt x="382" y="20"/>
                    <a:pt x="383" y="21"/>
                    <a:pt x="384" y="21"/>
                  </a:cubicBezTo>
                  <a:cubicBezTo>
                    <a:pt x="385" y="21"/>
                    <a:pt x="387" y="20"/>
                    <a:pt x="387" y="20"/>
                  </a:cubicBezTo>
                  <a:cubicBezTo>
                    <a:pt x="389" y="20"/>
                    <a:pt x="392" y="23"/>
                    <a:pt x="393" y="25"/>
                  </a:cubicBezTo>
                  <a:cubicBezTo>
                    <a:pt x="393" y="26"/>
                    <a:pt x="393" y="29"/>
                    <a:pt x="392" y="30"/>
                  </a:cubicBezTo>
                  <a:cubicBezTo>
                    <a:pt x="392" y="31"/>
                    <a:pt x="391" y="33"/>
                    <a:pt x="390" y="33"/>
                  </a:cubicBezTo>
                  <a:cubicBezTo>
                    <a:pt x="389" y="34"/>
                    <a:pt x="386" y="31"/>
                    <a:pt x="386" y="30"/>
                  </a:cubicBezTo>
                  <a:cubicBezTo>
                    <a:pt x="386" y="29"/>
                    <a:pt x="387" y="28"/>
                    <a:pt x="387" y="27"/>
                  </a:cubicBezTo>
                  <a:cubicBezTo>
                    <a:pt x="385" y="25"/>
                    <a:pt x="380" y="27"/>
                    <a:pt x="378" y="27"/>
                  </a:cubicBezTo>
                  <a:cubicBezTo>
                    <a:pt x="377" y="27"/>
                    <a:pt x="375" y="28"/>
                    <a:pt x="374" y="29"/>
                  </a:cubicBezTo>
                  <a:cubicBezTo>
                    <a:pt x="373" y="30"/>
                    <a:pt x="372" y="32"/>
                    <a:pt x="371" y="33"/>
                  </a:cubicBezTo>
                  <a:cubicBezTo>
                    <a:pt x="369" y="33"/>
                    <a:pt x="366" y="34"/>
                    <a:pt x="364" y="33"/>
                  </a:cubicBezTo>
                  <a:cubicBezTo>
                    <a:pt x="362" y="33"/>
                    <a:pt x="359" y="29"/>
                    <a:pt x="359" y="27"/>
                  </a:cubicBezTo>
                  <a:cubicBezTo>
                    <a:pt x="358" y="26"/>
                    <a:pt x="360" y="23"/>
                    <a:pt x="360" y="21"/>
                  </a:cubicBezTo>
                  <a:cubicBezTo>
                    <a:pt x="360" y="19"/>
                    <a:pt x="359" y="16"/>
                    <a:pt x="358" y="14"/>
                  </a:cubicBezTo>
                  <a:cubicBezTo>
                    <a:pt x="356" y="12"/>
                    <a:pt x="349" y="11"/>
                    <a:pt x="347" y="10"/>
                  </a:cubicBezTo>
                  <a:cubicBezTo>
                    <a:pt x="342" y="8"/>
                    <a:pt x="331" y="8"/>
                    <a:pt x="327" y="6"/>
                  </a:cubicBezTo>
                  <a:cubicBezTo>
                    <a:pt x="325" y="5"/>
                    <a:pt x="322" y="1"/>
                    <a:pt x="320" y="0"/>
                  </a:cubicBezTo>
                  <a:cubicBezTo>
                    <a:pt x="318" y="0"/>
                    <a:pt x="315" y="1"/>
                    <a:pt x="313" y="1"/>
                  </a:cubicBezTo>
                  <a:cubicBezTo>
                    <a:pt x="312" y="2"/>
                    <a:pt x="310" y="5"/>
                    <a:pt x="309" y="6"/>
                  </a:cubicBezTo>
                  <a:cubicBezTo>
                    <a:pt x="308" y="7"/>
                    <a:pt x="303" y="8"/>
                    <a:pt x="302" y="9"/>
                  </a:cubicBezTo>
                  <a:cubicBezTo>
                    <a:pt x="302" y="11"/>
                    <a:pt x="303" y="13"/>
                    <a:pt x="303" y="15"/>
                  </a:cubicBezTo>
                  <a:cubicBezTo>
                    <a:pt x="302" y="18"/>
                    <a:pt x="301" y="24"/>
                    <a:pt x="299" y="26"/>
                  </a:cubicBezTo>
                  <a:cubicBezTo>
                    <a:pt x="298" y="28"/>
                    <a:pt x="293" y="29"/>
                    <a:pt x="291" y="30"/>
                  </a:cubicBezTo>
                  <a:cubicBezTo>
                    <a:pt x="289" y="31"/>
                    <a:pt x="284" y="32"/>
                    <a:pt x="282" y="33"/>
                  </a:cubicBezTo>
                  <a:cubicBezTo>
                    <a:pt x="280" y="34"/>
                    <a:pt x="277" y="37"/>
                    <a:pt x="275" y="39"/>
                  </a:cubicBezTo>
                  <a:cubicBezTo>
                    <a:pt x="274" y="41"/>
                    <a:pt x="273" y="46"/>
                    <a:pt x="272" y="48"/>
                  </a:cubicBezTo>
                  <a:cubicBezTo>
                    <a:pt x="271" y="51"/>
                    <a:pt x="269" y="55"/>
                    <a:pt x="267" y="56"/>
                  </a:cubicBezTo>
                  <a:cubicBezTo>
                    <a:pt x="265" y="58"/>
                    <a:pt x="259" y="59"/>
                    <a:pt x="257" y="61"/>
                  </a:cubicBezTo>
                  <a:cubicBezTo>
                    <a:pt x="256" y="62"/>
                    <a:pt x="254" y="66"/>
                    <a:pt x="254" y="68"/>
                  </a:cubicBezTo>
                  <a:cubicBezTo>
                    <a:pt x="253" y="71"/>
                    <a:pt x="256" y="75"/>
                    <a:pt x="255" y="77"/>
                  </a:cubicBezTo>
                  <a:cubicBezTo>
                    <a:pt x="254" y="80"/>
                    <a:pt x="249" y="82"/>
                    <a:pt x="247" y="84"/>
                  </a:cubicBezTo>
                  <a:cubicBezTo>
                    <a:pt x="244" y="86"/>
                    <a:pt x="239" y="90"/>
                    <a:pt x="237" y="93"/>
                  </a:cubicBezTo>
                  <a:cubicBezTo>
                    <a:pt x="235" y="95"/>
                    <a:pt x="234" y="100"/>
                    <a:pt x="232" y="102"/>
                  </a:cubicBezTo>
                  <a:cubicBezTo>
                    <a:pt x="230" y="104"/>
                    <a:pt x="225" y="106"/>
                    <a:pt x="223" y="108"/>
                  </a:cubicBezTo>
                  <a:cubicBezTo>
                    <a:pt x="222" y="109"/>
                    <a:pt x="220" y="113"/>
                    <a:pt x="218" y="114"/>
                  </a:cubicBezTo>
                  <a:cubicBezTo>
                    <a:pt x="217" y="115"/>
                    <a:pt x="214" y="115"/>
                    <a:pt x="214" y="116"/>
                  </a:cubicBezTo>
                  <a:cubicBezTo>
                    <a:pt x="214" y="117"/>
                    <a:pt x="214" y="118"/>
                    <a:pt x="215" y="119"/>
                  </a:cubicBezTo>
                  <a:cubicBezTo>
                    <a:pt x="217" y="120"/>
                    <a:pt x="223" y="119"/>
                    <a:pt x="225" y="119"/>
                  </a:cubicBezTo>
                  <a:cubicBezTo>
                    <a:pt x="227" y="120"/>
                    <a:pt x="229" y="122"/>
                    <a:pt x="230" y="122"/>
                  </a:cubicBezTo>
                  <a:cubicBezTo>
                    <a:pt x="234" y="122"/>
                    <a:pt x="240" y="118"/>
                    <a:pt x="243" y="117"/>
                  </a:cubicBezTo>
                  <a:cubicBezTo>
                    <a:pt x="245" y="117"/>
                    <a:pt x="250" y="119"/>
                    <a:pt x="252" y="119"/>
                  </a:cubicBezTo>
                  <a:cubicBezTo>
                    <a:pt x="255" y="119"/>
                    <a:pt x="261" y="115"/>
                    <a:pt x="264" y="116"/>
                  </a:cubicBezTo>
                  <a:cubicBezTo>
                    <a:pt x="264" y="116"/>
                    <a:pt x="265" y="117"/>
                    <a:pt x="265" y="118"/>
                  </a:cubicBezTo>
                  <a:cubicBezTo>
                    <a:pt x="265" y="120"/>
                    <a:pt x="261" y="122"/>
                    <a:pt x="260" y="124"/>
                  </a:cubicBezTo>
                  <a:cubicBezTo>
                    <a:pt x="258" y="127"/>
                    <a:pt x="256" y="134"/>
                    <a:pt x="253" y="137"/>
                  </a:cubicBezTo>
                  <a:cubicBezTo>
                    <a:pt x="252" y="138"/>
                    <a:pt x="246" y="137"/>
                    <a:pt x="244" y="138"/>
                  </a:cubicBezTo>
                  <a:cubicBezTo>
                    <a:pt x="241" y="139"/>
                    <a:pt x="236" y="141"/>
                    <a:pt x="234" y="142"/>
                  </a:cubicBezTo>
                  <a:cubicBezTo>
                    <a:pt x="232" y="143"/>
                    <a:pt x="228" y="144"/>
                    <a:pt x="227" y="146"/>
                  </a:cubicBezTo>
                  <a:cubicBezTo>
                    <a:pt x="226" y="148"/>
                    <a:pt x="224" y="152"/>
                    <a:pt x="226" y="154"/>
                  </a:cubicBezTo>
                  <a:cubicBezTo>
                    <a:pt x="226" y="154"/>
                    <a:pt x="228" y="152"/>
                    <a:pt x="229" y="153"/>
                  </a:cubicBezTo>
                  <a:cubicBezTo>
                    <a:pt x="230" y="154"/>
                    <a:pt x="231" y="157"/>
                    <a:pt x="230" y="159"/>
                  </a:cubicBezTo>
                  <a:cubicBezTo>
                    <a:pt x="229" y="161"/>
                    <a:pt x="224" y="162"/>
                    <a:pt x="222" y="164"/>
                  </a:cubicBezTo>
                  <a:cubicBezTo>
                    <a:pt x="221" y="165"/>
                    <a:pt x="220" y="168"/>
                    <a:pt x="221" y="170"/>
                  </a:cubicBezTo>
                  <a:cubicBezTo>
                    <a:pt x="221" y="171"/>
                    <a:pt x="223" y="172"/>
                    <a:pt x="223" y="173"/>
                  </a:cubicBezTo>
                  <a:cubicBezTo>
                    <a:pt x="223" y="174"/>
                    <a:pt x="221" y="178"/>
                    <a:pt x="220" y="179"/>
                  </a:cubicBezTo>
                  <a:cubicBezTo>
                    <a:pt x="218" y="180"/>
                    <a:pt x="213" y="180"/>
                    <a:pt x="211" y="182"/>
                  </a:cubicBezTo>
                  <a:cubicBezTo>
                    <a:pt x="210" y="183"/>
                    <a:pt x="211" y="188"/>
                    <a:pt x="210" y="189"/>
                  </a:cubicBezTo>
                  <a:cubicBezTo>
                    <a:pt x="209" y="190"/>
                    <a:pt x="206" y="191"/>
                    <a:pt x="205" y="191"/>
                  </a:cubicBezTo>
                  <a:cubicBezTo>
                    <a:pt x="204" y="192"/>
                    <a:pt x="200" y="192"/>
                    <a:pt x="199" y="193"/>
                  </a:cubicBezTo>
                  <a:cubicBezTo>
                    <a:pt x="198" y="194"/>
                    <a:pt x="196" y="196"/>
                    <a:pt x="196" y="198"/>
                  </a:cubicBezTo>
                  <a:cubicBezTo>
                    <a:pt x="195" y="199"/>
                    <a:pt x="197" y="202"/>
                    <a:pt x="196" y="203"/>
                  </a:cubicBezTo>
                  <a:cubicBezTo>
                    <a:pt x="195" y="205"/>
                    <a:pt x="190" y="207"/>
                    <a:pt x="189" y="209"/>
                  </a:cubicBezTo>
                  <a:cubicBezTo>
                    <a:pt x="188" y="211"/>
                    <a:pt x="188" y="215"/>
                    <a:pt x="187" y="217"/>
                  </a:cubicBezTo>
                  <a:cubicBezTo>
                    <a:pt x="186" y="219"/>
                    <a:pt x="184" y="222"/>
                    <a:pt x="182" y="223"/>
                  </a:cubicBezTo>
                  <a:cubicBezTo>
                    <a:pt x="180" y="224"/>
                    <a:pt x="176" y="223"/>
                    <a:pt x="174" y="222"/>
                  </a:cubicBezTo>
                  <a:cubicBezTo>
                    <a:pt x="173" y="222"/>
                    <a:pt x="172" y="219"/>
                    <a:pt x="171" y="219"/>
                  </a:cubicBezTo>
                  <a:cubicBezTo>
                    <a:pt x="169" y="217"/>
                    <a:pt x="163" y="216"/>
                    <a:pt x="161" y="216"/>
                  </a:cubicBezTo>
                  <a:cubicBezTo>
                    <a:pt x="156" y="216"/>
                    <a:pt x="145" y="219"/>
                    <a:pt x="141" y="221"/>
                  </a:cubicBezTo>
                  <a:cubicBezTo>
                    <a:pt x="138" y="222"/>
                    <a:pt x="133" y="224"/>
                    <a:pt x="132" y="226"/>
                  </a:cubicBezTo>
                  <a:cubicBezTo>
                    <a:pt x="130" y="229"/>
                    <a:pt x="132" y="235"/>
                    <a:pt x="130" y="238"/>
                  </a:cubicBezTo>
                  <a:cubicBezTo>
                    <a:pt x="129" y="240"/>
                    <a:pt x="123" y="242"/>
                    <a:pt x="121" y="244"/>
                  </a:cubicBezTo>
                  <a:cubicBezTo>
                    <a:pt x="120" y="245"/>
                    <a:pt x="118" y="249"/>
                    <a:pt x="117" y="250"/>
                  </a:cubicBezTo>
                  <a:cubicBezTo>
                    <a:pt x="114" y="251"/>
                    <a:pt x="109" y="249"/>
                    <a:pt x="106" y="249"/>
                  </a:cubicBezTo>
                  <a:cubicBezTo>
                    <a:pt x="105" y="249"/>
                    <a:pt x="101" y="250"/>
                    <a:pt x="100" y="250"/>
                  </a:cubicBezTo>
                  <a:cubicBezTo>
                    <a:pt x="95" y="253"/>
                    <a:pt x="90" y="262"/>
                    <a:pt x="86" y="265"/>
                  </a:cubicBezTo>
                  <a:cubicBezTo>
                    <a:pt x="83" y="267"/>
                    <a:pt x="76" y="268"/>
                    <a:pt x="72" y="270"/>
                  </a:cubicBezTo>
                  <a:cubicBezTo>
                    <a:pt x="69" y="271"/>
                    <a:pt x="62" y="275"/>
                    <a:pt x="60" y="278"/>
                  </a:cubicBezTo>
                  <a:cubicBezTo>
                    <a:pt x="57" y="280"/>
                    <a:pt x="55" y="289"/>
                    <a:pt x="51" y="290"/>
                  </a:cubicBezTo>
                  <a:cubicBezTo>
                    <a:pt x="50" y="291"/>
                    <a:pt x="47" y="290"/>
                    <a:pt x="46" y="290"/>
                  </a:cubicBezTo>
                  <a:cubicBezTo>
                    <a:pt x="42" y="290"/>
                    <a:pt x="35" y="290"/>
                    <a:pt x="32" y="291"/>
                  </a:cubicBezTo>
                  <a:cubicBezTo>
                    <a:pt x="29" y="293"/>
                    <a:pt x="25" y="300"/>
                    <a:pt x="22" y="301"/>
                  </a:cubicBezTo>
                  <a:cubicBezTo>
                    <a:pt x="20" y="302"/>
                    <a:pt x="16" y="302"/>
                    <a:pt x="15" y="303"/>
                  </a:cubicBezTo>
                  <a:cubicBezTo>
                    <a:pt x="11" y="304"/>
                    <a:pt x="3" y="308"/>
                    <a:pt x="1" y="312"/>
                  </a:cubicBezTo>
                  <a:cubicBezTo>
                    <a:pt x="0" y="313"/>
                    <a:pt x="0" y="316"/>
                    <a:pt x="1" y="317"/>
                  </a:cubicBezTo>
                  <a:cubicBezTo>
                    <a:pt x="3" y="319"/>
                    <a:pt x="10" y="319"/>
                    <a:pt x="13" y="319"/>
                  </a:cubicBezTo>
                  <a:cubicBezTo>
                    <a:pt x="17" y="318"/>
                    <a:pt x="23" y="313"/>
                    <a:pt x="27" y="312"/>
                  </a:cubicBezTo>
                  <a:cubicBezTo>
                    <a:pt x="30" y="311"/>
                    <a:pt x="36" y="309"/>
                    <a:pt x="39" y="309"/>
                  </a:cubicBezTo>
                  <a:cubicBezTo>
                    <a:pt x="42" y="309"/>
                    <a:pt x="48" y="312"/>
                    <a:pt x="50" y="312"/>
                  </a:cubicBezTo>
                  <a:cubicBezTo>
                    <a:pt x="53" y="312"/>
                    <a:pt x="58" y="310"/>
                    <a:pt x="61" y="309"/>
                  </a:cubicBezTo>
                  <a:cubicBezTo>
                    <a:pt x="63" y="309"/>
                    <a:pt x="66" y="307"/>
                    <a:pt x="67" y="307"/>
                  </a:cubicBezTo>
                  <a:cubicBezTo>
                    <a:pt x="70" y="307"/>
                    <a:pt x="74" y="310"/>
                    <a:pt x="77" y="311"/>
                  </a:cubicBezTo>
                  <a:cubicBezTo>
                    <a:pt x="79" y="312"/>
                    <a:pt x="82" y="315"/>
                    <a:pt x="85" y="315"/>
                  </a:cubicBezTo>
                  <a:cubicBezTo>
                    <a:pt x="86" y="315"/>
                    <a:pt x="89" y="312"/>
                    <a:pt x="90" y="310"/>
                  </a:cubicBezTo>
                  <a:cubicBezTo>
                    <a:pt x="91" y="309"/>
                    <a:pt x="90" y="305"/>
                    <a:pt x="91" y="303"/>
                  </a:cubicBezTo>
                  <a:cubicBezTo>
                    <a:pt x="91" y="300"/>
                    <a:pt x="93" y="295"/>
                    <a:pt x="95" y="294"/>
                  </a:cubicBezTo>
                  <a:cubicBezTo>
                    <a:pt x="97" y="293"/>
                    <a:pt x="100" y="293"/>
                    <a:pt x="102" y="293"/>
                  </a:cubicBezTo>
                  <a:cubicBezTo>
                    <a:pt x="104" y="293"/>
                    <a:pt x="107" y="296"/>
                    <a:pt x="109" y="296"/>
                  </a:cubicBezTo>
                  <a:cubicBezTo>
                    <a:pt x="113" y="297"/>
                    <a:pt x="122" y="298"/>
                    <a:pt x="125" y="296"/>
                  </a:cubicBezTo>
                  <a:cubicBezTo>
                    <a:pt x="127" y="295"/>
                    <a:pt x="129" y="291"/>
                    <a:pt x="130" y="290"/>
                  </a:cubicBezTo>
                  <a:cubicBezTo>
                    <a:pt x="134" y="287"/>
                    <a:pt x="145" y="289"/>
                    <a:pt x="146" y="285"/>
                  </a:cubicBezTo>
                  <a:cubicBezTo>
                    <a:pt x="147" y="284"/>
                    <a:pt x="145" y="283"/>
                    <a:pt x="145" y="282"/>
                  </a:cubicBezTo>
                  <a:cubicBezTo>
                    <a:pt x="145" y="281"/>
                    <a:pt x="146" y="279"/>
                    <a:pt x="146" y="278"/>
                  </a:cubicBezTo>
                  <a:cubicBezTo>
                    <a:pt x="145" y="276"/>
                    <a:pt x="144" y="273"/>
                    <a:pt x="142" y="272"/>
                  </a:cubicBezTo>
                  <a:cubicBezTo>
                    <a:pt x="141" y="271"/>
                    <a:pt x="138" y="271"/>
                    <a:pt x="137" y="270"/>
                  </a:cubicBezTo>
                  <a:cubicBezTo>
                    <a:pt x="136" y="268"/>
                    <a:pt x="133" y="264"/>
                    <a:pt x="133" y="262"/>
                  </a:cubicBezTo>
                  <a:cubicBezTo>
                    <a:pt x="133" y="261"/>
                    <a:pt x="132" y="259"/>
                    <a:pt x="133" y="258"/>
                  </a:cubicBezTo>
                  <a:cubicBezTo>
                    <a:pt x="135" y="257"/>
                    <a:pt x="139" y="257"/>
                    <a:pt x="141" y="258"/>
                  </a:cubicBezTo>
                  <a:cubicBezTo>
                    <a:pt x="142" y="258"/>
                    <a:pt x="143" y="261"/>
                    <a:pt x="144" y="262"/>
                  </a:cubicBezTo>
                  <a:cubicBezTo>
                    <a:pt x="146" y="263"/>
                    <a:pt x="149" y="264"/>
                    <a:pt x="151" y="264"/>
                  </a:cubicBezTo>
                  <a:cubicBezTo>
                    <a:pt x="153" y="264"/>
                    <a:pt x="157" y="263"/>
                    <a:pt x="159" y="263"/>
                  </a:cubicBezTo>
                  <a:cubicBezTo>
                    <a:pt x="160" y="264"/>
                    <a:pt x="162" y="265"/>
                    <a:pt x="162" y="266"/>
                  </a:cubicBezTo>
                  <a:cubicBezTo>
                    <a:pt x="163" y="267"/>
                    <a:pt x="164" y="271"/>
                    <a:pt x="163" y="273"/>
                  </a:cubicBezTo>
                  <a:cubicBezTo>
                    <a:pt x="163" y="275"/>
                    <a:pt x="160" y="279"/>
                    <a:pt x="159" y="282"/>
                  </a:cubicBezTo>
                  <a:cubicBezTo>
                    <a:pt x="159" y="286"/>
                    <a:pt x="160" y="294"/>
                    <a:pt x="161" y="298"/>
                  </a:cubicBezTo>
                  <a:cubicBezTo>
                    <a:pt x="161" y="300"/>
                    <a:pt x="162" y="303"/>
                    <a:pt x="163" y="303"/>
                  </a:cubicBezTo>
                  <a:cubicBezTo>
                    <a:pt x="166" y="305"/>
                    <a:pt x="172" y="299"/>
                    <a:pt x="175" y="300"/>
                  </a:cubicBezTo>
                  <a:cubicBezTo>
                    <a:pt x="177" y="302"/>
                    <a:pt x="175" y="310"/>
                    <a:pt x="176" y="312"/>
                  </a:cubicBezTo>
                  <a:cubicBezTo>
                    <a:pt x="177" y="314"/>
                    <a:pt x="181" y="317"/>
                    <a:pt x="183" y="317"/>
                  </a:cubicBezTo>
                  <a:cubicBezTo>
                    <a:pt x="188" y="320"/>
                    <a:pt x="198" y="323"/>
                    <a:pt x="204" y="323"/>
                  </a:cubicBezTo>
                  <a:cubicBezTo>
                    <a:pt x="206" y="322"/>
                    <a:pt x="210" y="321"/>
                    <a:pt x="212" y="320"/>
                  </a:cubicBezTo>
                  <a:cubicBezTo>
                    <a:pt x="212" y="319"/>
                    <a:pt x="213" y="317"/>
                    <a:pt x="214" y="316"/>
                  </a:cubicBezTo>
                  <a:cubicBezTo>
                    <a:pt x="216" y="315"/>
                    <a:pt x="221" y="318"/>
                    <a:pt x="223" y="318"/>
                  </a:cubicBezTo>
                  <a:cubicBezTo>
                    <a:pt x="229" y="318"/>
                    <a:pt x="242" y="313"/>
                    <a:pt x="249" y="313"/>
                  </a:cubicBezTo>
                  <a:cubicBezTo>
                    <a:pt x="251" y="313"/>
                    <a:pt x="257" y="312"/>
                    <a:pt x="259" y="314"/>
                  </a:cubicBezTo>
                  <a:cubicBezTo>
                    <a:pt x="260" y="315"/>
                    <a:pt x="258" y="319"/>
                    <a:pt x="257" y="320"/>
                  </a:cubicBezTo>
                  <a:cubicBezTo>
                    <a:pt x="256" y="322"/>
                    <a:pt x="251" y="325"/>
                    <a:pt x="249" y="326"/>
                  </a:cubicBezTo>
                  <a:cubicBezTo>
                    <a:pt x="246" y="326"/>
                    <a:pt x="242" y="326"/>
                    <a:pt x="240" y="327"/>
                  </a:cubicBezTo>
                  <a:cubicBezTo>
                    <a:pt x="238" y="327"/>
                    <a:pt x="234" y="330"/>
                    <a:pt x="232" y="331"/>
                  </a:cubicBezTo>
                  <a:cubicBezTo>
                    <a:pt x="230" y="331"/>
                    <a:pt x="226" y="332"/>
                    <a:pt x="224" y="333"/>
                  </a:cubicBezTo>
                  <a:cubicBezTo>
                    <a:pt x="222" y="334"/>
                    <a:pt x="219" y="337"/>
                    <a:pt x="217" y="339"/>
                  </a:cubicBezTo>
                  <a:cubicBezTo>
                    <a:pt x="216" y="340"/>
                    <a:pt x="216" y="343"/>
                    <a:pt x="216" y="345"/>
                  </a:cubicBezTo>
                  <a:cubicBezTo>
                    <a:pt x="216" y="346"/>
                    <a:pt x="218" y="349"/>
                    <a:pt x="219" y="350"/>
                  </a:cubicBezTo>
                  <a:cubicBezTo>
                    <a:pt x="222" y="351"/>
                    <a:pt x="228" y="352"/>
                    <a:pt x="231" y="352"/>
                  </a:cubicBezTo>
                  <a:cubicBezTo>
                    <a:pt x="235" y="352"/>
                    <a:pt x="242" y="350"/>
                    <a:pt x="246" y="347"/>
                  </a:cubicBezTo>
                  <a:cubicBezTo>
                    <a:pt x="248" y="345"/>
                    <a:pt x="251" y="339"/>
                    <a:pt x="253" y="337"/>
                  </a:cubicBezTo>
                  <a:cubicBezTo>
                    <a:pt x="254" y="335"/>
                    <a:pt x="257" y="334"/>
                    <a:pt x="259" y="333"/>
                  </a:cubicBezTo>
                  <a:cubicBezTo>
                    <a:pt x="261" y="333"/>
                    <a:pt x="266" y="334"/>
                    <a:pt x="268" y="334"/>
                  </a:cubicBezTo>
                  <a:cubicBezTo>
                    <a:pt x="271" y="334"/>
                    <a:pt x="277" y="337"/>
                    <a:pt x="281" y="337"/>
                  </a:cubicBezTo>
                  <a:cubicBezTo>
                    <a:pt x="284" y="337"/>
                    <a:pt x="291" y="335"/>
                    <a:pt x="294" y="334"/>
                  </a:cubicBezTo>
                  <a:cubicBezTo>
                    <a:pt x="299" y="331"/>
                    <a:pt x="306" y="323"/>
                    <a:pt x="309" y="319"/>
                  </a:cubicBezTo>
                  <a:cubicBezTo>
                    <a:pt x="311" y="316"/>
                    <a:pt x="312" y="309"/>
                    <a:pt x="315" y="307"/>
                  </a:cubicBezTo>
                  <a:cubicBezTo>
                    <a:pt x="316" y="305"/>
                    <a:pt x="320" y="303"/>
                    <a:pt x="321" y="302"/>
                  </a:cubicBezTo>
                  <a:cubicBezTo>
                    <a:pt x="324" y="299"/>
                    <a:pt x="326" y="291"/>
                    <a:pt x="328" y="288"/>
                  </a:cubicBezTo>
                  <a:cubicBezTo>
                    <a:pt x="331" y="285"/>
                    <a:pt x="339" y="282"/>
                    <a:pt x="342" y="279"/>
                  </a:cubicBezTo>
                  <a:cubicBezTo>
                    <a:pt x="342" y="278"/>
                    <a:pt x="343" y="276"/>
                    <a:pt x="344" y="274"/>
                  </a:cubicBezTo>
                  <a:cubicBezTo>
                    <a:pt x="344" y="271"/>
                    <a:pt x="340" y="264"/>
                    <a:pt x="341" y="261"/>
                  </a:cubicBezTo>
                  <a:cubicBezTo>
                    <a:pt x="342" y="259"/>
                    <a:pt x="347" y="256"/>
                    <a:pt x="349" y="255"/>
                  </a:cubicBezTo>
                  <a:cubicBezTo>
                    <a:pt x="354" y="253"/>
                    <a:pt x="365" y="254"/>
                    <a:pt x="371" y="252"/>
                  </a:cubicBezTo>
                  <a:cubicBezTo>
                    <a:pt x="373" y="252"/>
                    <a:pt x="379" y="249"/>
                    <a:pt x="381" y="247"/>
                  </a:cubicBezTo>
                  <a:cubicBezTo>
                    <a:pt x="381" y="246"/>
                    <a:pt x="381" y="243"/>
                    <a:pt x="381" y="242"/>
                  </a:cubicBezTo>
                  <a:cubicBezTo>
                    <a:pt x="382" y="241"/>
                    <a:pt x="387" y="240"/>
                    <a:pt x="388" y="239"/>
                  </a:cubicBezTo>
                  <a:cubicBezTo>
                    <a:pt x="389" y="237"/>
                    <a:pt x="385" y="230"/>
                    <a:pt x="387" y="229"/>
                  </a:cubicBezTo>
                  <a:cubicBezTo>
                    <a:pt x="391" y="229"/>
                    <a:pt x="392" y="239"/>
                    <a:pt x="392" y="243"/>
                  </a:cubicBezTo>
                  <a:cubicBezTo>
                    <a:pt x="391" y="245"/>
                    <a:pt x="388" y="250"/>
                    <a:pt x="386" y="252"/>
                  </a:cubicBezTo>
                  <a:cubicBezTo>
                    <a:pt x="385" y="253"/>
                    <a:pt x="381" y="253"/>
                    <a:pt x="380" y="254"/>
                  </a:cubicBezTo>
                  <a:cubicBezTo>
                    <a:pt x="379" y="255"/>
                    <a:pt x="378" y="256"/>
                    <a:pt x="379" y="256"/>
                  </a:cubicBezTo>
                  <a:cubicBezTo>
                    <a:pt x="379" y="257"/>
                    <a:pt x="381" y="258"/>
                    <a:pt x="382" y="259"/>
                  </a:cubicBezTo>
                  <a:cubicBezTo>
                    <a:pt x="382" y="261"/>
                    <a:pt x="381" y="263"/>
                    <a:pt x="382" y="264"/>
                  </a:cubicBezTo>
                  <a:cubicBezTo>
                    <a:pt x="383" y="267"/>
                    <a:pt x="388" y="269"/>
                    <a:pt x="389" y="271"/>
                  </a:cubicBezTo>
                  <a:cubicBezTo>
                    <a:pt x="390" y="272"/>
                    <a:pt x="390" y="276"/>
                    <a:pt x="390" y="277"/>
                  </a:cubicBezTo>
                  <a:cubicBezTo>
                    <a:pt x="389" y="278"/>
                    <a:pt x="387" y="280"/>
                    <a:pt x="386" y="281"/>
                  </a:cubicBezTo>
                  <a:cubicBezTo>
                    <a:pt x="385" y="282"/>
                    <a:pt x="385" y="285"/>
                    <a:pt x="385" y="286"/>
                  </a:cubicBezTo>
                  <a:cubicBezTo>
                    <a:pt x="383" y="288"/>
                    <a:pt x="379" y="289"/>
                    <a:pt x="378" y="290"/>
                  </a:cubicBezTo>
                  <a:cubicBezTo>
                    <a:pt x="376" y="292"/>
                    <a:pt x="374" y="295"/>
                    <a:pt x="374" y="297"/>
                  </a:cubicBezTo>
                  <a:cubicBezTo>
                    <a:pt x="373" y="298"/>
                    <a:pt x="373" y="300"/>
                    <a:pt x="373" y="301"/>
                  </a:cubicBezTo>
                  <a:cubicBezTo>
                    <a:pt x="374" y="302"/>
                    <a:pt x="376" y="304"/>
                    <a:pt x="377" y="304"/>
                  </a:cubicBezTo>
                  <a:cubicBezTo>
                    <a:pt x="378" y="305"/>
                    <a:pt x="382" y="304"/>
                    <a:pt x="383" y="303"/>
                  </a:cubicBezTo>
                  <a:cubicBezTo>
                    <a:pt x="385" y="303"/>
                    <a:pt x="387" y="299"/>
                    <a:pt x="389" y="298"/>
                  </a:cubicBezTo>
                  <a:cubicBezTo>
                    <a:pt x="391" y="297"/>
                    <a:pt x="396" y="297"/>
                    <a:pt x="399" y="297"/>
                  </a:cubicBezTo>
                  <a:cubicBezTo>
                    <a:pt x="400" y="297"/>
                    <a:pt x="404" y="298"/>
                    <a:pt x="405" y="299"/>
                  </a:cubicBezTo>
                  <a:cubicBezTo>
                    <a:pt x="406" y="300"/>
                    <a:pt x="407" y="303"/>
                    <a:pt x="408" y="304"/>
                  </a:cubicBezTo>
                  <a:cubicBezTo>
                    <a:pt x="410" y="305"/>
                    <a:pt x="415" y="305"/>
                    <a:pt x="417" y="306"/>
                  </a:cubicBezTo>
                  <a:cubicBezTo>
                    <a:pt x="419" y="307"/>
                    <a:pt x="421" y="310"/>
                    <a:pt x="422" y="310"/>
                  </a:cubicBezTo>
                  <a:cubicBezTo>
                    <a:pt x="424" y="311"/>
                    <a:pt x="428" y="311"/>
                    <a:pt x="430" y="312"/>
                  </a:cubicBezTo>
                  <a:cubicBezTo>
                    <a:pt x="435" y="313"/>
                    <a:pt x="444" y="320"/>
                    <a:pt x="449" y="320"/>
                  </a:cubicBezTo>
                  <a:cubicBezTo>
                    <a:pt x="452" y="321"/>
                    <a:pt x="456" y="318"/>
                    <a:pt x="458" y="319"/>
                  </a:cubicBezTo>
                  <a:cubicBezTo>
                    <a:pt x="461" y="319"/>
                    <a:pt x="464" y="323"/>
                    <a:pt x="466" y="324"/>
                  </a:cubicBezTo>
                  <a:cubicBezTo>
                    <a:pt x="466" y="324"/>
                    <a:pt x="466" y="324"/>
                    <a:pt x="466" y="324"/>
                  </a:cubicBezTo>
                  <a:cubicBezTo>
                    <a:pt x="466" y="325"/>
                    <a:pt x="464" y="326"/>
                    <a:pt x="464" y="326"/>
                  </a:cubicBezTo>
                  <a:cubicBezTo>
                    <a:pt x="464" y="328"/>
                    <a:pt x="466" y="331"/>
                    <a:pt x="467" y="333"/>
                  </a:cubicBezTo>
                  <a:cubicBezTo>
                    <a:pt x="468" y="334"/>
                    <a:pt x="471" y="336"/>
                    <a:pt x="472" y="336"/>
                  </a:cubicBezTo>
                  <a:cubicBezTo>
                    <a:pt x="477" y="337"/>
                    <a:pt x="488" y="336"/>
                    <a:pt x="492" y="333"/>
                  </a:cubicBezTo>
                  <a:cubicBezTo>
                    <a:pt x="494" y="332"/>
                    <a:pt x="496" y="327"/>
                    <a:pt x="497" y="325"/>
                  </a:cubicBezTo>
                  <a:cubicBezTo>
                    <a:pt x="498" y="324"/>
                    <a:pt x="499" y="322"/>
                    <a:pt x="500" y="322"/>
                  </a:cubicBezTo>
                  <a:cubicBezTo>
                    <a:pt x="501" y="322"/>
                    <a:pt x="504" y="322"/>
                    <a:pt x="505" y="323"/>
                  </a:cubicBezTo>
                  <a:cubicBezTo>
                    <a:pt x="507" y="324"/>
                    <a:pt x="509" y="327"/>
                    <a:pt x="510" y="329"/>
                  </a:cubicBezTo>
                  <a:cubicBezTo>
                    <a:pt x="511" y="329"/>
                    <a:pt x="514" y="330"/>
                    <a:pt x="515" y="331"/>
                  </a:cubicBezTo>
                  <a:cubicBezTo>
                    <a:pt x="516" y="331"/>
                    <a:pt x="517" y="332"/>
                    <a:pt x="518" y="332"/>
                  </a:cubicBezTo>
                  <a:cubicBezTo>
                    <a:pt x="520" y="332"/>
                    <a:pt x="526" y="331"/>
                    <a:pt x="528" y="330"/>
                  </a:cubicBezTo>
                  <a:cubicBezTo>
                    <a:pt x="530" y="328"/>
                    <a:pt x="530" y="323"/>
                    <a:pt x="531" y="321"/>
                  </a:cubicBezTo>
                  <a:cubicBezTo>
                    <a:pt x="533" y="319"/>
                    <a:pt x="538" y="318"/>
                    <a:pt x="540" y="317"/>
                  </a:cubicBezTo>
                  <a:cubicBezTo>
                    <a:pt x="541" y="316"/>
                    <a:pt x="543" y="313"/>
                    <a:pt x="544" y="312"/>
                  </a:cubicBezTo>
                  <a:cubicBezTo>
                    <a:pt x="545" y="309"/>
                    <a:pt x="543" y="303"/>
                    <a:pt x="544" y="300"/>
                  </a:cubicBezTo>
                  <a:cubicBezTo>
                    <a:pt x="544" y="299"/>
                    <a:pt x="546" y="298"/>
                    <a:pt x="547" y="297"/>
                  </a:cubicBezTo>
                  <a:cubicBezTo>
                    <a:pt x="548" y="295"/>
                    <a:pt x="548" y="290"/>
                    <a:pt x="550" y="288"/>
                  </a:cubicBezTo>
                  <a:cubicBezTo>
                    <a:pt x="551" y="287"/>
                    <a:pt x="557" y="287"/>
                    <a:pt x="557" y="287"/>
                  </a:cubicBezTo>
                  <a:cubicBezTo>
                    <a:pt x="557" y="287"/>
                    <a:pt x="564" y="280"/>
                    <a:pt x="566" y="279"/>
                  </a:cubicBezTo>
                  <a:cubicBezTo>
                    <a:pt x="568" y="278"/>
                    <a:pt x="573" y="277"/>
                    <a:pt x="574" y="275"/>
                  </a:cubicBezTo>
                  <a:cubicBezTo>
                    <a:pt x="576" y="274"/>
                    <a:pt x="577" y="270"/>
                    <a:pt x="577" y="269"/>
                  </a:cubicBezTo>
                  <a:cubicBezTo>
                    <a:pt x="578" y="267"/>
                    <a:pt x="581" y="262"/>
                    <a:pt x="581" y="260"/>
                  </a:cubicBezTo>
                  <a:cubicBezTo>
                    <a:pt x="582" y="256"/>
                    <a:pt x="580" y="249"/>
                    <a:pt x="581" y="246"/>
                  </a:cubicBezTo>
                  <a:cubicBezTo>
                    <a:pt x="581" y="243"/>
                    <a:pt x="583" y="235"/>
                    <a:pt x="585" y="233"/>
                  </a:cubicBezTo>
                  <a:cubicBezTo>
                    <a:pt x="587" y="230"/>
                    <a:pt x="594" y="227"/>
                    <a:pt x="596" y="224"/>
                  </a:cubicBezTo>
                  <a:cubicBezTo>
                    <a:pt x="598" y="220"/>
                    <a:pt x="597" y="208"/>
                    <a:pt x="601" y="204"/>
                  </a:cubicBezTo>
                  <a:cubicBezTo>
                    <a:pt x="602" y="202"/>
                    <a:pt x="607" y="202"/>
                    <a:pt x="609" y="201"/>
                  </a:cubicBezTo>
                  <a:cubicBezTo>
                    <a:pt x="614" y="201"/>
                    <a:pt x="624" y="204"/>
                    <a:pt x="630" y="203"/>
                  </a:cubicBezTo>
                  <a:cubicBezTo>
                    <a:pt x="632" y="203"/>
                    <a:pt x="636" y="201"/>
                    <a:pt x="637" y="200"/>
                  </a:cubicBezTo>
                  <a:cubicBezTo>
                    <a:pt x="639" y="198"/>
                    <a:pt x="638" y="191"/>
                    <a:pt x="640" y="189"/>
                  </a:cubicBezTo>
                  <a:cubicBezTo>
                    <a:pt x="642" y="186"/>
                    <a:pt x="650" y="183"/>
                    <a:pt x="651" y="180"/>
                  </a:cubicBezTo>
                  <a:cubicBezTo>
                    <a:pt x="652" y="178"/>
                    <a:pt x="652" y="175"/>
                    <a:pt x="651" y="174"/>
                  </a:cubicBezTo>
                  <a:cubicBezTo>
                    <a:pt x="650" y="172"/>
                    <a:pt x="646" y="171"/>
                    <a:pt x="645" y="169"/>
                  </a:cubicBezTo>
                  <a:cubicBezTo>
                    <a:pt x="645" y="168"/>
                    <a:pt x="644" y="164"/>
                    <a:pt x="644" y="164"/>
                  </a:cubicBezTo>
                  <a:cubicBezTo>
                    <a:pt x="644" y="164"/>
                    <a:pt x="640" y="160"/>
                    <a:pt x="638" y="160"/>
                  </a:cubicBezTo>
                  <a:cubicBezTo>
                    <a:pt x="634" y="160"/>
                    <a:pt x="628" y="171"/>
                    <a:pt x="624" y="170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277">
              <a:extLst>
                <a:ext uri="{FF2B5EF4-FFF2-40B4-BE49-F238E27FC236}">
                  <a16:creationId xmlns:a16="http://schemas.microsoft.com/office/drawing/2014/main" xmlns="" id="{27D06A7E-4C8E-4417-813E-7271CB469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6338" y="3160713"/>
              <a:ext cx="107950" cy="9525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17" y="2"/>
                </a:cxn>
                <a:cxn ang="0">
                  <a:pos x="10" y="0"/>
                </a:cxn>
                <a:cxn ang="0">
                  <a:pos x="2" y="3"/>
                </a:cxn>
                <a:cxn ang="0">
                  <a:pos x="1" y="7"/>
                </a:cxn>
                <a:cxn ang="0">
                  <a:pos x="7" y="10"/>
                </a:cxn>
                <a:cxn ang="0">
                  <a:pos x="17" y="19"/>
                </a:cxn>
                <a:cxn ang="0">
                  <a:pos x="33" y="38"/>
                </a:cxn>
                <a:cxn ang="0">
                  <a:pos x="41" y="42"/>
                </a:cxn>
                <a:cxn ang="0">
                  <a:pos x="47" y="53"/>
                </a:cxn>
                <a:cxn ang="0">
                  <a:pos x="55" y="55"/>
                </a:cxn>
                <a:cxn ang="0">
                  <a:pos x="63" y="48"/>
                </a:cxn>
                <a:cxn ang="0">
                  <a:pos x="63" y="42"/>
                </a:cxn>
                <a:cxn ang="0">
                  <a:pos x="58" y="41"/>
                </a:cxn>
                <a:cxn ang="0">
                  <a:pos x="57" y="46"/>
                </a:cxn>
                <a:cxn ang="0">
                  <a:pos x="55" y="46"/>
                </a:cxn>
                <a:cxn ang="0">
                  <a:pos x="56" y="42"/>
                </a:cxn>
                <a:cxn ang="0">
                  <a:pos x="55" y="39"/>
                </a:cxn>
                <a:cxn ang="0">
                  <a:pos x="50" y="39"/>
                </a:cxn>
                <a:cxn ang="0">
                  <a:pos x="49" y="37"/>
                </a:cxn>
                <a:cxn ang="0">
                  <a:pos x="51" y="33"/>
                </a:cxn>
                <a:cxn ang="0">
                  <a:pos x="55" y="28"/>
                </a:cxn>
                <a:cxn ang="0">
                  <a:pos x="55" y="25"/>
                </a:cxn>
                <a:cxn ang="0">
                  <a:pos x="53" y="23"/>
                </a:cxn>
                <a:cxn ang="0">
                  <a:pos x="47" y="23"/>
                </a:cxn>
                <a:cxn ang="0">
                  <a:pos x="43" y="20"/>
                </a:cxn>
                <a:cxn ang="0">
                  <a:pos x="36" y="19"/>
                </a:cxn>
                <a:cxn ang="0">
                  <a:pos x="29" y="20"/>
                </a:cxn>
                <a:cxn ang="0">
                  <a:pos x="23" y="14"/>
                </a:cxn>
                <a:cxn ang="0">
                  <a:pos x="25" y="10"/>
                </a:cxn>
                <a:cxn ang="0">
                  <a:pos x="24" y="8"/>
                </a:cxn>
              </a:cxnLst>
              <a:rect l="0" t="0" r="r" b="b"/>
              <a:pathLst>
                <a:path w="64" h="56">
                  <a:moveTo>
                    <a:pt x="24" y="8"/>
                  </a:moveTo>
                  <a:cubicBezTo>
                    <a:pt x="23" y="6"/>
                    <a:pt x="19" y="3"/>
                    <a:pt x="17" y="2"/>
                  </a:cubicBezTo>
                  <a:cubicBezTo>
                    <a:pt x="15" y="1"/>
                    <a:pt x="12" y="0"/>
                    <a:pt x="10" y="0"/>
                  </a:cubicBezTo>
                  <a:cubicBezTo>
                    <a:pt x="8" y="0"/>
                    <a:pt x="3" y="1"/>
                    <a:pt x="2" y="3"/>
                  </a:cubicBezTo>
                  <a:cubicBezTo>
                    <a:pt x="1" y="4"/>
                    <a:pt x="0" y="6"/>
                    <a:pt x="1" y="7"/>
                  </a:cubicBezTo>
                  <a:cubicBezTo>
                    <a:pt x="1" y="8"/>
                    <a:pt x="5" y="9"/>
                    <a:pt x="7" y="10"/>
                  </a:cubicBezTo>
                  <a:cubicBezTo>
                    <a:pt x="9" y="12"/>
                    <a:pt x="14" y="17"/>
                    <a:pt x="17" y="19"/>
                  </a:cubicBezTo>
                  <a:cubicBezTo>
                    <a:pt x="21" y="24"/>
                    <a:pt x="28" y="34"/>
                    <a:pt x="33" y="38"/>
                  </a:cubicBezTo>
                  <a:cubicBezTo>
                    <a:pt x="35" y="40"/>
                    <a:pt x="40" y="41"/>
                    <a:pt x="41" y="42"/>
                  </a:cubicBezTo>
                  <a:cubicBezTo>
                    <a:pt x="44" y="44"/>
                    <a:pt x="45" y="51"/>
                    <a:pt x="47" y="53"/>
                  </a:cubicBezTo>
                  <a:cubicBezTo>
                    <a:pt x="49" y="55"/>
                    <a:pt x="53" y="56"/>
                    <a:pt x="55" y="55"/>
                  </a:cubicBezTo>
                  <a:cubicBezTo>
                    <a:pt x="58" y="54"/>
                    <a:pt x="62" y="50"/>
                    <a:pt x="63" y="48"/>
                  </a:cubicBezTo>
                  <a:cubicBezTo>
                    <a:pt x="63" y="46"/>
                    <a:pt x="64" y="43"/>
                    <a:pt x="63" y="42"/>
                  </a:cubicBezTo>
                  <a:cubicBezTo>
                    <a:pt x="62" y="41"/>
                    <a:pt x="59" y="41"/>
                    <a:pt x="58" y="41"/>
                  </a:cubicBezTo>
                  <a:cubicBezTo>
                    <a:pt x="57" y="42"/>
                    <a:pt x="58" y="46"/>
                    <a:pt x="57" y="46"/>
                  </a:cubicBezTo>
                  <a:cubicBezTo>
                    <a:pt x="57" y="47"/>
                    <a:pt x="56" y="46"/>
                    <a:pt x="55" y="46"/>
                  </a:cubicBezTo>
                  <a:cubicBezTo>
                    <a:pt x="55" y="45"/>
                    <a:pt x="56" y="43"/>
                    <a:pt x="56" y="42"/>
                  </a:cubicBezTo>
                  <a:cubicBezTo>
                    <a:pt x="56" y="41"/>
                    <a:pt x="56" y="40"/>
                    <a:pt x="55" y="39"/>
                  </a:cubicBezTo>
                  <a:cubicBezTo>
                    <a:pt x="54" y="39"/>
                    <a:pt x="51" y="40"/>
                    <a:pt x="50" y="39"/>
                  </a:cubicBezTo>
                  <a:cubicBezTo>
                    <a:pt x="50" y="39"/>
                    <a:pt x="49" y="38"/>
                    <a:pt x="49" y="37"/>
                  </a:cubicBezTo>
                  <a:cubicBezTo>
                    <a:pt x="49" y="36"/>
                    <a:pt x="50" y="34"/>
                    <a:pt x="51" y="33"/>
                  </a:cubicBezTo>
                  <a:cubicBezTo>
                    <a:pt x="52" y="31"/>
                    <a:pt x="55" y="30"/>
                    <a:pt x="55" y="28"/>
                  </a:cubicBezTo>
                  <a:cubicBezTo>
                    <a:pt x="55" y="28"/>
                    <a:pt x="55" y="26"/>
                    <a:pt x="55" y="25"/>
                  </a:cubicBezTo>
                  <a:cubicBezTo>
                    <a:pt x="54" y="24"/>
                    <a:pt x="54" y="23"/>
                    <a:pt x="53" y="23"/>
                  </a:cubicBezTo>
                  <a:cubicBezTo>
                    <a:pt x="52" y="22"/>
                    <a:pt x="49" y="24"/>
                    <a:pt x="47" y="23"/>
                  </a:cubicBezTo>
                  <a:cubicBezTo>
                    <a:pt x="46" y="23"/>
                    <a:pt x="45" y="21"/>
                    <a:pt x="43" y="20"/>
                  </a:cubicBezTo>
                  <a:cubicBezTo>
                    <a:pt x="42" y="20"/>
                    <a:pt x="38" y="19"/>
                    <a:pt x="36" y="19"/>
                  </a:cubicBezTo>
                  <a:cubicBezTo>
                    <a:pt x="34" y="19"/>
                    <a:pt x="30" y="20"/>
                    <a:pt x="29" y="20"/>
                  </a:cubicBezTo>
                  <a:cubicBezTo>
                    <a:pt x="27" y="19"/>
                    <a:pt x="24" y="16"/>
                    <a:pt x="23" y="14"/>
                  </a:cubicBezTo>
                  <a:cubicBezTo>
                    <a:pt x="23" y="13"/>
                    <a:pt x="25" y="11"/>
                    <a:pt x="25" y="10"/>
                  </a:cubicBezTo>
                  <a:cubicBezTo>
                    <a:pt x="25" y="10"/>
                    <a:pt x="24" y="8"/>
                    <a:pt x="24" y="8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278">
              <a:extLst>
                <a:ext uri="{FF2B5EF4-FFF2-40B4-BE49-F238E27FC236}">
                  <a16:creationId xmlns:a16="http://schemas.microsoft.com/office/drawing/2014/main" xmlns="" id="{91ABB3CC-000A-4F42-9637-EDC5BF095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3255963"/>
              <a:ext cx="41275" cy="38100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3" y="12"/>
                </a:cxn>
                <a:cxn ang="0">
                  <a:pos x="20" y="0"/>
                </a:cxn>
                <a:cxn ang="0">
                  <a:pos x="17" y="2"/>
                </a:cxn>
                <a:cxn ang="0">
                  <a:pos x="11" y="2"/>
                </a:cxn>
                <a:cxn ang="0">
                  <a:pos x="7" y="5"/>
                </a:cxn>
                <a:cxn ang="0">
                  <a:pos x="6" y="10"/>
                </a:cxn>
                <a:cxn ang="0">
                  <a:pos x="1" y="14"/>
                </a:cxn>
                <a:cxn ang="0">
                  <a:pos x="1" y="20"/>
                </a:cxn>
                <a:cxn ang="0">
                  <a:pos x="3" y="23"/>
                </a:cxn>
                <a:cxn ang="0">
                  <a:pos x="10" y="19"/>
                </a:cxn>
                <a:cxn ang="0">
                  <a:pos x="15" y="19"/>
                </a:cxn>
                <a:cxn ang="0">
                  <a:pos x="16" y="17"/>
                </a:cxn>
              </a:cxnLst>
              <a:rect l="0" t="0" r="r" b="b"/>
              <a:pathLst>
                <a:path w="24" h="23">
                  <a:moveTo>
                    <a:pt x="16" y="17"/>
                  </a:moveTo>
                  <a:cubicBezTo>
                    <a:pt x="17" y="15"/>
                    <a:pt x="22" y="14"/>
                    <a:pt x="23" y="12"/>
                  </a:cubicBezTo>
                  <a:cubicBezTo>
                    <a:pt x="24" y="9"/>
                    <a:pt x="23" y="1"/>
                    <a:pt x="20" y="0"/>
                  </a:cubicBezTo>
                  <a:cubicBezTo>
                    <a:pt x="19" y="0"/>
                    <a:pt x="18" y="2"/>
                    <a:pt x="17" y="2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10" y="3"/>
                    <a:pt x="7" y="4"/>
                    <a:pt x="7" y="5"/>
                  </a:cubicBezTo>
                  <a:cubicBezTo>
                    <a:pt x="6" y="6"/>
                    <a:pt x="6" y="9"/>
                    <a:pt x="6" y="10"/>
                  </a:cubicBezTo>
                  <a:cubicBezTo>
                    <a:pt x="5" y="11"/>
                    <a:pt x="2" y="12"/>
                    <a:pt x="1" y="14"/>
                  </a:cubicBezTo>
                  <a:cubicBezTo>
                    <a:pt x="0" y="15"/>
                    <a:pt x="0" y="18"/>
                    <a:pt x="1" y="20"/>
                  </a:cubicBezTo>
                  <a:cubicBezTo>
                    <a:pt x="1" y="21"/>
                    <a:pt x="2" y="23"/>
                    <a:pt x="3" y="23"/>
                  </a:cubicBezTo>
                  <a:cubicBezTo>
                    <a:pt x="5" y="23"/>
                    <a:pt x="8" y="20"/>
                    <a:pt x="10" y="19"/>
                  </a:cubicBezTo>
                  <a:cubicBezTo>
                    <a:pt x="11" y="19"/>
                    <a:pt x="14" y="19"/>
                    <a:pt x="15" y="19"/>
                  </a:cubicBezTo>
                  <a:cubicBezTo>
                    <a:pt x="16" y="18"/>
                    <a:pt x="16" y="18"/>
                    <a:pt x="16" y="17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279">
              <a:extLst>
                <a:ext uri="{FF2B5EF4-FFF2-40B4-BE49-F238E27FC236}">
                  <a16:creationId xmlns:a16="http://schemas.microsoft.com/office/drawing/2014/main" xmlns="" id="{E525EF95-B2AC-4AE7-AE8C-9ADD277D5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2388" y="3282950"/>
              <a:ext cx="28575" cy="19050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16" y="8"/>
                </a:cxn>
                <a:cxn ang="0">
                  <a:pos x="17" y="4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4" y="2"/>
                </a:cxn>
                <a:cxn ang="0">
                  <a:pos x="0" y="8"/>
                </a:cxn>
                <a:cxn ang="0">
                  <a:pos x="2" y="9"/>
                </a:cxn>
                <a:cxn ang="0">
                  <a:pos x="7" y="11"/>
                </a:cxn>
              </a:cxnLst>
              <a:rect l="0" t="0" r="r" b="b"/>
              <a:pathLst>
                <a:path w="17" h="11">
                  <a:moveTo>
                    <a:pt x="7" y="11"/>
                  </a:moveTo>
                  <a:cubicBezTo>
                    <a:pt x="9" y="11"/>
                    <a:pt x="14" y="10"/>
                    <a:pt x="16" y="8"/>
                  </a:cubicBezTo>
                  <a:cubicBezTo>
                    <a:pt x="17" y="8"/>
                    <a:pt x="17" y="5"/>
                    <a:pt x="17" y="4"/>
                  </a:cubicBezTo>
                  <a:cubicBezTo>
                    <a:pt x="17" y="3"/>
                    <a:pt x="16" y="1"/>
                    <a:pt x="15" y="1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9" y="0"/>
                    <a:pt x="6" y="1"/>
                    <a:pt x="4" y="2"/>
                  </a:cubicBezTo>
                  <a:cubicBezTo>
                    <a:pt x="3" y="3"/>
                    <a:pt x="0" y="6"/>
                    <a:pt x="0" y="8"/>
                  </a:cubicBezTo>
                  <a:cubicBezTo>
                    <a:pt x="0" y="8"/>
                    <a:pt x="2" y="8"/>
                    <a:pt x="2" y="9"/>
                  </a:cubicBezTo>
                  <a:cubicBezTo>
                    <a:pt x="4" y="9"/>
                    <a:pt x="6" y="11"/>
                    <a:pt x="7" y="11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280">
              <a:extLst>
                <a:ext uri="{FF2B5EF4-FFF2-40B4-BE49-F238E27FC236}">
                  <a16:creationId xmlns:a16="http://schemas.microsoft.com/office/drawing/2014/main" xmlns="" id="{7E30AF46-97B7-4BD4-AEEB-090A55E48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200" y="3057525"/>
              <a:ext cx="31750" cy="47625"/>
            </a:xfrm>
            <a:custGeom>
              <a:avLst/>
              <a:gdLst/>
              <a:ahLst/>
              <a:cxnLst>
                <a:cxn ang="0">
                  <a:pos x="1" y="22"/>
                </a:cxn>
                <a:cxn ang="0">
                  <a:pos x="2" y="25"/>
                </a:cxn>
                <a:cxn ang="0">
                  <a:pos x="8" y="24"/>
                </a:cxn>
                <a:cxn ang="0">
                  <a:pos x="10" y="27"/>
                </a:cxn>
                <a:cxn ang="0">
                  <a:pos x="18" y="26"/>
                </a:cxn>
                <a:cxn ang="0">
                  <a:pos x="19" y="22"/>
                </a:cxn>
                <a:cxn ang="0">
                  <a:pos x="17" y="18"/>
                </a:cxn>
                <a:cxn ang="0">
                  <a:pos x="16" y="9"/>
                </a:cxn>
                <a:cxn ang="0">
                  <a:pos x="11" y="7"/>
                </a:cxn>
                <a:cxn ang="0">
                  <a:pos x="8" y="0"/>
                </a:cxn>
                <a:cxn ang="0">
                  <a:pos x="7" y="3"/>
                </a:cxn>
                <a:cxn ang="0">
                  <a:pos x="9" y="9"/>
                </a:cxn>
                <a:cxn ang="0">
                  <a:pos x="7" y="16"/>
                </a:cxn>
                <a:cxn ang="0">
                  <a:pos x="1" y="22"/>
                </a:cxn>
              </a:cxnLst>
              <a:rect l="0" t="0" r="r" b="b"/>
              <a:pathLst>
                <a:path w="19" h="28">
                  <a:moveTo>
                    <a:pt x="1" y="22"/>
                  </a:moveTo>
                  <a:cubicBezTo>
                    <a:pt x="0" y="23"/>
                    <a:pt x="1" y="24"/>
                    <a:pt x="2" y="25"/>
                  </a:cubicBezTo>
                  <a:cubicBezTo>
                    <a:pt x="3" y="26"/>
                    <a:pt x="7" y="23"/>
                    <a:pt x="8" y="24"/>
                  </a:cubicBezTo>
                  <a:cubicBezTo>
                    <a:pt x="9" y="24"/>
                    <a:pt x="9" y="27"/>
                    <a:pt x="10" y="27"/>
                  </a:cubicBezTo>
                  <a:cubicBezTo>
                    <a:pt x="12" y="28"/>
                    <a:pt x="17" y="27"/>
                    <a:pt x="18" y="26"/>
                  </a:cubicBezTo>
                  <a:cubicBezTo>
                    <a:pt x="19" y="25"/>
                    <a:pt x="19" y="23"/>
                    <a:pt x="19" y="22"/>
                  </a:cubicBezTo>
                  <a:cubicBezTo>
                    <a:pt x="19" y="21"/>
                    <a:pt x="17" y="19"/>
                    <a:pt x="17" y="18"/>
                  </a:cubicBezTo>
                  <a:cubicBezTo>
                    <a:pt x="16" y="16"/>
                    <a:pt x="17" y="11"/>
                    <a:pt x="16" y="9"/>
                  </a:cubicBezTo>
                  <a:cubicBezTo>
                    <a:pt x="15" y="8"/>
                    <a:pt x="12" y="8"/>
                    <a:pt x="11" y="7"/>
                  </a:cubicBezTo>
                  <a:cubicBezTo>
                    <a:pt x="10" y="6"/>
                    <a:pt x="10" y="0"/>
                    <a:pt x="8" y="0"/>
                  </a:cubicBezTo>
                  <a:cubicBezTo>
                    <a:pt x="8" y="0"/>
                    <a:pt x="7" y="2"/>
                    <a:pt x="7" y="3"/>
                  </a:cubicBezTo>
                  <a:cubicBezTo>
                    <a:pt x="7" y="5"/>
                    <a:pt x="9" y="8"/>
                    <a:pt x="9" y="9"/>
                  </a:cubicBezTo>
                  <a:cubicBezTo>
                    <a:pt x="9" y="11"/>
                    <a:pt x="8" y="14"/>
                    <a:pt x="7" y="16"/>
                  </a:cubicBezTo>
                  <a:cubicBezTo>
                    <a:pt x="6" y="18"/>
                    <a:pt x="1" y="20"/>
                    <a:pt x="1" y="22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281">
              <a:extLst>
                <a:ext uri="{FF2B5EF4-FFF2-40B4-BE49-F238E27FC236}">
                  <a16:creationId xmlns:a16="http://schemas.microsoft.com/office/drawing/2014/main" xmlns="" id="{791B7E6F-0FAD-4406-9ED0-048D5378E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3046413"/>
              <a:ext cx="53975" cy="61913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1" y="23"/>
                </a:cxn>
                <a:cxn ang="0">
                  <a:pos x="3" y="24"/>
                </a:cxn>
                <a:cxn ang="0">
                  <a:pos x="3" y="29"/>
                </a:cxn>
                <a:cxn ang="0">
                  <a:pos x="6" y="35"/>
                </a:cxn>
                <a:cxn ang="0">
                  <a:pos x="7" y="35"/>
                </a:cxn>
                <a:cxn ang="0">
                  <a:pos x="11" y="34"/>
                </a:cxn>
                <a:cxn ang="0">
                  <a:pos x="17" y="36"/>
                </a:cxn>
                <a:cxn ang="0">
                  <a:pos x="22" y="33"/>
                </a:cxn>
                <a:cxn ang="0">
                  <a:pos x="26" y="22"/>
                </a:cxn>
                <a:cxn ang="0">
                  <a:pos x="25" y="16"/>
                </a:cxn>
                <a:cxn ang="0">
                  <a:pos x="30" y="11"/>
                </a:cxn>
                <a:cxn ang="0">
                  <a:pos x="30" y="2"/>
                </a:cxn>
                <a:cxn ang="0">
                  <a:pos x="16" y="5"/>
                </a:cxn>
                <a:cxn ang="0">
                  <a:pos x="14" y="12"/>
                </a:cxn>
                <a:cxn ang="0">
                  <a:pos x="11" y="15"/>
                </a:cxn>
                <a:cxn ang="0">
                  <a:pos x="7" y="13"/>
                </a:cxn>
                <a:cxn ang="0">
                  <a:pos x="2" y="15"/>
                </a:cxn>
                <a:cxn ang="0">
                  <a:pos x="0" y="20"/>
                </a:cxn>
              </a:cxnLst>
              <a:rect l="0" t="0" r="r" b="b"/>
              <a:pathLst>
                <a:path w="32" h="36">
                  <a:moveTo>
                    <a:pt x="0" y="20"/>
                  </a:moveTo>
                  <a:cubicBezTo>
                    <a:pt x="0" y="21"/>
                    <a:pt x="0" y="22"/>
                    <a:pt x="1" y="23"/>
                  </a:cubicBezTo>
                  <a:cubicBezTo>
                    <a:pt x="1" y="23"/>
                    <a:pt x="3" y="23"/>
                    <a:pt x="3" y="24"/>
                  </a:cubicBezTo>
                  <a:cubicBezTo>
                    <a:pt x="4" y="25"/>
                    <a:pt x="3" y="28"/>
                    <a:pt x="3" y="29"/>
                  </a:cubicBezTo>
                  <a:cubicBezTo>
                    <a:pt x="4" y="31"/>
                    <a:pt x="5" y="33"/>
                    <a:pt x="6" y="35"/>
                  </a:cubicBezTo>
                  <a:cubicBezTo>
                    <a:pt x="6" y="35"/>
                    <a:pt x="7" y="35"/>
                    <a:pt x="7" y="35"/>
                  </a:cubicBezTo>
                  <a:cubicBezTo>
                    <a:pt x="8" y="36"/>
                    <a:pt x="10" y="34"/>
                    <a:pt x="11" y="34"/>
                  </a:cubicBezTo>
                  <a:cubicBezTo>
                    <a:pt x="13" y="34"/>
                    <a:pt x="16" y="36"/>
                    <a:pt x="17" y="36"/>
                  </a:cubicBezTo>
                  <a:cubicBezTo>
                    <a:pt x="19" y="36"/>
                    <a:pt x="21" y="34"/>
                    <a:pt x="22" y="33"/>
                  </a:cubicBezTo>
                  <a:cubicBezTo>
                    <a:pt x="24" y="31"/>
                    <a:pt x="26" y="25"/>
                    <a:pt x="26" y="22"/>
                  </a:cubicBezTo>
                  <a:cubicBezTo>
                    <a:pt x="26" y="21"/>
                    <a:pt x="24" y="18"/>
                    <a:pt x="25" y="16"/>
                  </a:cubicBezTo>
                  <a:cubicBezTo>
                    <a:pt x="25" y="14"/>
                    <a:pt x="29" y="13"/>
                    <a:pt x="30" y="11"/>
                  </a:cubicBezTo>
                  <a:cubicBezTo>
                    <a:pt x="31" y="9"/>
                    <a:pt x="32" y="3"/>
                    <a:pt x="30" y="2"/>
                  </a:cubicBezTo>
                  <a:cubicBezTo>
                    <a:pt x="28" y="0"/>
                    <a:pt x="19" y="3"/>
                    <a:pt x="16" y="5"/>
                  </a:cubicBezTo>
                  <a:cubicBezTo>
                    <a:pt x="15" y="7"/>
                    <a:pt x="15" y="11"/>
                    <a:pt x="14" y="12"/>
                  </a:cubicBezTo>
                  <a:cubicBezTo>
                    <a:pt x="13" y="13"/>
                    <a:pt x="12" y="15"/>
                    <a:pt x="11" y="15"/>
                  </a:cubicBezTo>
                  <a:cubicBezTo>
                    <a:pt x="10" y="15"/>
                    <a:pt x="8" y="13"/>
                    <a:pt x="7" y="13"/>
                  </a:cubicBezTo>
                  <a:cubicBezTo>
                    <a:pt x="6" y="13"/>
                    <a:pt x="3" y="14"/>
                    <a:pt x="2" y="15"/>
                  </a:cubicBezTo>
                  <a:cubicBezTo>
                    <a:pt x="1" y="16"/>
                    <a:pt x="0" y="19"/>
                    <a:pt x="0" y="20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282">
              <a:extLst>
                <a:ext uri="{FF2B5EF4-FFF2-40B4-BE49-F238E27FC236}">
                  <a16:creationId xmlns:a16="http://schemas.microsoft.com/office/drawing/2014/main" xmlns="" id="{A0253CB7-FD2E-45C5-A2A1-070B4D69D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000" y="3017838"/>
              <a:ext cx="42863" cy="31750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0" y="12"/>
                </a:cxn>
                <a:cxn ang="0">
                  <a:pos x="6" y="19"/>
                </a:cxn>
                <a:cxn ang="0">
                  <a:pos x="9" y="16"/>
                </a:cxn>
                <a:cxn ang="0">
                  <a:pos x="9" y="14"/>
                </a:cxn>
                <a:cxn ang="0">
                  <a:pos x="14" y="13"/>
                </a:cxn>
                <a:cxn ang="0">
                  <a:pos x="17" y="14"/>
                </a:cxn>
                <a:cxn ang="0">
                  <a:pos x="24" y="13"/>
                </a:cxn>
                <a:cxn ang="0">
                  <a:pos x="26" y="8"/>
                </a:cxn>
                <a:cxn ang="0">
                  <a:pos x="23" y="3"/>
                </a:cxn>
                <a:cxn ang="0">
                  <a:pos x="14" y="3"/>
                </a:cxn>
                <a:cxn ang="0">
                  <a:pos x="11" y="0"/>
                </a:cxn>
                <a:cxn ang="0">
                  <a:pos x="5" y="1"/>
                </a:cxn>
                <a:cxn ang="0">
                  <a:pos x="3" y="6"/>
                </a:cxn>
                <a:cxn ang="0">
                  <a:pos x="7" y="10"/>
                </a:cxn>
                <a:cxn ang="0">
                  <a:pos x="7" y="12"/>
                </a:cxn>
                <a:cxn ang="0">
                  <a:pos x="2" y="11"/>
                </a:cxn>
              </a:cxnLst>
              <a:rect l="0" t="0" r="r" b="b"/>
              <a:pathLst>
                <a:path w="26" h="19">
                  <a:moveTo>
                    <a:pt x="2" y="11"/>
                  </a:moveTo>
                  <a:cubicBezTo>
                    <a:pt x="1" y="11"/>
                    <a:pt x="0" y="12"/>
                    <a:pt x="0" y="12"/>
                  </a:cubicBezTo>
                  <a:cubicBezTo>
                    <a:pt x="0" y="14"/>
                    <a:pt x="4" y="18"/>
                    <a:pt x="6" y="19"/>
                  </a:cubicBezTo>
                  <a:cubicBezTo>
                    <a:pt x="7" y="19"/>
                    <a:pt x="9" y="17"/>
                    <a:pt x="9" y="16"/>
                  </a:cubicBezTo>
                  <a:cubicBezTo>
                    <a:pt x="9" y="16"/>
                    <a:pt x="9" y="14"/>
                    <a:pt x="9" y="14"/>
                  </a:cubicBezTo>
                  <a:cubicBezTo>
                    <a:pt x="10" y="13"/>
                    <a:pt x="13" y="13"/>
                    <a:pt x="14" y="13"/>
                  </a:cubicBezTo>
                  <a:cubicBezTo>
                    <a:pt x="15" y="13"/>
                    <a:pt x="16" y="14"/>
                    <a:pt x="17" y="14"/>
                  </a:cubicBezTo>
                  <a:cubicBezTo>
                    <a:pt x="19" y="14"/>
                    <a:pt x="23" y="14"/>
                    <a:pt x="24" y="13"/>
                  </a:cubicBezTo>
                  <a:cubicBezTo>
                    <a:pt x="25" y="12"/>
                    <a:pt x="26" y="9"/>
                    <a:pt x="26" y="8"/>
                  </a:cubicBezTo>
                  <a:cubicBezTo>
                    <a:pt x="26" y="7"/>
                    <a:pt x="24" y="4"/>
                    <a:pt x="23" y="3"/>
                  </a:cubicBezTo>
                  <a:cubicBezTo>
                    <a:pt x="21" y="2"/>
                    <a:pt x="16" y="4"/>
                    <a:pt x="14" y="3"/>
                  </a:cubicBezTo>
                  <a:cubicBezTo>
                    <a:pt x="13" y="3"/>
                    <a:pt x="12" y="1"/>
                    <a:pt x="11" y="0"/>
                  </a:cubicBezTo>
                  <a:cubicBezTo>
                    <a:pt x="10" y="0"/>
                    <a:pt x="7" y="0"/>
                    <a:pt x="5" y="1"/>
                  </a:cubicBezTo>
                  <a:cubicBezTo>
                    <a:pt x="4" y="2"/>
                    <a:pt x="2" y="4"/>
                    <a:pt x="3" y="6"/>
                  </a:cubicBezTo>
                  <a:cubicBezTo>
                    <a:pt x="3" y="7"/>
                    <a:pt x="7" y="8"/>
                    <a:pt x="7" y="10"/>
                  </a:cubicBezTo>
                  <a:cubicBezTo>
                    <a:pt x="7" y="10"/>
                    <a:pt x="7" y="12"/>
                    <a:pt x="7" y="12"/>
                  </a:cubicBezTo>
                  <a:cubicBezTo>
                    <a:pt x="6" y="13"/>
                    <a:pt x="3" y="11"/>
                    <a:pt x="2" y="11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283">
              <a:extLst>
                <a:ext uri="{FF2B5EF4-FFF2-40B4-BE49-F238E27FC236}">
                  <a16:creationId xmlns:a16="http://schemas.microsoft.com/office/drawing/2014/main" xmlns="" id="{4B818A68-8E2C-48FF-890D-3445C8FC8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450" y="3016250"/>
              <a:ext cx="1428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0" y="5"/>
                </a:cxn>
                <a:cxn ang="0">
                  <a:pos x="5" y="8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3"/>
                    <a:pt x="6" y="1"/>
                    <a:pt x="5" y="1"/>
                  </a:cubicBezTo>
                  <a:cubicBezTo>
                    <a:pt x="4" y="0"/>
                    <a:pt x="2" y="1"/>
                    <a:pt x="2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4" y="8"/>
                    <a:pt x="5" y="8"/>
                  </a:cubicBezTo>
                  <a:cubicBezTo>
                    <a:pt x="6" y="7"/>
                    <a:pt x="8" y="5"/>
                    <a:pt x="8" y="4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284">
              <a:extLst>
                <a:ext uri="{FF2B5EF4-FFF2-40B4-BE49-F238E27FC236}">
                  <a16:creationId xmlns:a16="http://schemas.microsoft.com/office/drawing/2014/main" xmlns="" id="{ED1649D1-6010-4108-93F3-1C1A5A31F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050" y="2895600"/>
              <a:ext cx="9525" cy="2381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4" y="14"/>
                </a:cxn>
                <a:cxn ang="0">
                  <a:pos x="5" y="12"/>
                </a:cxn>
                <a:cxn ang="0">
                  <a:pos x="4" y="8"/>
                </a:cxn>
                <a:cxn ang="0">
                  <a:pos x="5" y="5"/>
                </a:cxn>
                <a:cxn ang="0">
                  <a:pos x="3" y="2"/>
                </a:cxn>
              </a:cxnLst>
              <a:rect l="0" t="0" r="r" b="b"/>
              <a:pathLst>
                <a:path w="5" h="14">
                  <a:moveTo>
                    <a:pt x="3" y="2"/>
                  </a:moveTo>
                  <a:cubicBezTo>
                    <a:pt x="3" y="2"/>
                    <a:pt x="3" y="0"/>
                    <a:pt x="2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0" y="8"/>
                    <a:pt x="0" y="12"/>
                    <a:pt x="1" y="13"/>
                  </a:cubicBezTo>
                  <a:cubicBezTo>
                    <a:pt x="1" y="14"/>
                    <a:pt x="3" y="14"/>
                    <a:pt x="4" y="14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1"/>
                    <a:pt x="3" y="9"/>
                    <a:pt x="4" y="8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3" y="3"/>
                    <a:pt x="3" y="2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285">
              <a:extLst>
                <a:ext uri="{FF2B5EF4-FFF2-40B4-BE49-F238E27FC236}">
                  <a16:creationId xmlns:a16="http://schemas.microsoft.com/office/drawing/2014/main" xmlns="" id="{629555EE-609F-43F9-A2AC-2807D9704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763" y="2724150"/>
              <a:ext cx="17463" cy="1587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2" y="3"/>
                </a:cxn>
                <a:cxn ang="0">
                  <a:pos x="0" y="5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9" y="4"/>
                </a:cxn>
                <a:cxn ang="0">
                  <a:pos x="8" y="4"/>
                </a:cxn>
                <a:cxn ang="0">
                  <a:pos x="3" y="0"/>
                </a:cxn>
              </a:cxnLst>
              <a:rect l="0" t="0" r="r" b="b"/>
              <a:pathLst>
                <a:path w="10" h="9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3" y="2"/>
                    <a:pt x="2" y="3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6"/>
                    <a:pt x="1" y="8"/>
                    <a:pt x="2" y="8"/>
                  </a:cubicBezTo>
                  <a:cubicBezTo>
                    <a:pt x="3" y="9"/>
                    <a:pt x="5" y="8"/>
                    <a:pt x="6" y="8"/>
                  </a:cubicBezTo>
                  <a:cubicBezTo>
                    <a:pt x="6" y="8"/>
                    <a:pt x="8" y="8"/>
                    <a:pt x="8" y="8"/>
                  </a:cubicBezTo>
                  <a:cubicBezTo>
                    <a:pt x="9" y="7"/>
                    <a:pt x="10" y="5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6" y="4"/>
                    <a:pt x="5" y="0"/>
                    <a:pt x="3" y="0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286">
              <a:extLst>
                <a:ext uri="{FF2B5EF4-FFF2-40B4-BE49-F238E27FC236}">
                  <a16:creationId xmlns:a16="http://schemas.microsoft.com/office/drawing/2014/main" xmlns="" id="{2341BF61-92AF-42CD-8FE8-227C437EC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5675" y="2613025"/>
              <a:ext cx="31750" cy="20638"/>
            </a:xfrm>
            <a:custGeom>
              <a:avLst/>
              <a:gdLst/>
              <a:ahLst/>
              <a:cxnLst>
                <a:cxn ang="0">
                  <a:pos x="8" y="9"/>
                </a:cxn>
                <a:cxn ang="0">
                  <a:pos x="13" y="11"/>
                </a:cxn>
                <a:cxn ang="0">
                  <a:pos x="18" y="8"/>
                </a:cxn>
                <a:cxn ang="0">
                  <a:pos x="15" y="4"/>
                </a:cxn>
                <a:cxn ang="0">
                  <a:pos x="10" y="3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3" y="4"/>
                </a:cxn>
                <a:cxn ang="0">
                  <a:pos x="1" y="8"/>
                </a:cxn>
                <a:cxn ang="0">
                  <a:pos x="3" y="11"/>
                </a:cxn>
                <a:cxn ang="0">
                  <a:pos x="8" y="9"/>
                </a:cxn>
              </a:cxnLst>
              <a:rect l="0" t="0" r="r" b="b"/>
              <a:pathLst>
                <a:path w="19" h="12">
                  <a:moveTo>
                    <a:pt x="8" y="9"/>
                  </a:moveTo>
                  <a:cubicBezTo>
                    <a:pt x="10" y="9"/>
                    <a:pt x="11" y="11"/>
                    <a:pt x="13" y="11"/>
                  </a:cubicBezTo>
                  <a:cubicBezTo>
                    <a:pt x="14" y="11"/>
                    <a:pt x="18" y="9"/>
                    <a:pt x="18" y="8"/>
                  </a:cubicBezTo>
                  <a:cubicBezTo>
                    <a:pt x="19" y="7"/>
                    <a:pt x="16" y="5"/>
                    <a:pt x="15" y="4"/>
                  </a:cubicBezTo>
                  <a:cubicBezTo>
                    <a:pt x="14" y="4"/>
                    <a:pt x="11" y="4"/>
                    <a:pt x="10" y="3"/>
                  </a:cubicBezTo>
                  <a:cubicBezTo>
                    <a:pt x="9" y="3"/>
                    <a:pt x="7" y="0"/>
                    <a:pt x="5" y="0"/>
                  </a:cubicBezTo>
                  <a:cubicBezTo>
                    <a:pt x="5" y="0"/>
                    <a:pt x="3" y="1"/>
                    <a:pt x="3" y="1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5"/>
                    <a:pt x="0" y="7"/>
                    <a:pt x="1" y="8"/>
                  </a:cubicBezTo>
                  <a:cubicBezTo>
                    <a:pt x="1" y="9"/>
                    <a:pt x="2" y="11"/>
                    <a:pt x="3" y="11"/>
                  </a:cubicBezTo>
                  <a:cubicBezTo>
                    <a:pt x="4" y="12"/>
                    <a:pt x="7" y="9"/>
                    <a:pt x="8" y="9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287">
              <a:extLst>
                <a:ext uri="{FF2B5EF4-FFF2-40B4-BE49-F238E27FC236}">
                  <a16:creationId xmlns:a16="http://schemas.microsoft.com/office/drawing/2014/main" xmlns="" id="{B0796A7F-5A48-4A2D-9D1E-C219A246A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3775" y="2589213"/>
              <a:ext cx="52388" cy="36513"/>
            </a:xfrm>
            <a:custGeom>
              <a:avLst/>
              <a:gdLst/>
              <a:ahLst/>
              <a:cxnLst>
                <a:cxn ang="0">
                  <a:pos x="3" y="16"/>
                </a:cxn>
                <a:cxn ang="0">
                  <a:pos x="14" y="17"/>
                </a:cxn>
                <a:cxn ang="0">
                  <a:pos x="15" y="20"/>
                </a:cxn>
                <a:cxn ang="0">
                  <a:pos x="21" y="20"/>
                </a:cxn>
                <a:cxn ang="0">
                  <a:pos x="25" y="14"/>
                </a:cxn>
                <a:cxn ang="0">
                  <a:pos x="25" y="9"/>
                </a:cxn>
                <a:cxn ang="0">
                  <a:pos x="31" y="4"/>
                </a:cxn>
                <a:cxn ang="0">
                  <a:pos x="29" y="2"/>
                </a:cxn>
                <a:cxn ang="0">
                  <a:pos x="26" y="3"/>
                </a:cxn>
                <a:cxn ang="0">
                  <a:pos x="23" y="1"/>
                </a:cxn>
                <a:cxn ang="0">
                  <a:pos x="20" y="1"/>
                </a:cxn>
                <a:cxn ang="0">
                  <a:pos x="20" y="5"/>
                </a:cxn>
                <a:cxn ang="0">
                  <a:pos x="16" y="2"/>
                </a:cxn>
                <a:cxn ang="0">
                  <a:pos x="9" y="4"/>
                </a:cxn>
                <a:cxn ang="0">
                  <a:pos x="9" y="9"/>
                </a:cxn>
                <a:cxn ang="0">
                  <a:pos x="6" y="9"/>
                </a:cxn>
                <a:cxn ang="0">
                  <a:pos x="4" y="7"/>
                </a:cxn>
                <a:cxn ang="0">
                  <a:pos x="5" y="3"/>
                </a:cxn>
                <a:cxn ang="0">
                  <a:pos x="1" y="2"/>
                </a:cxn>
                <a:cxn ang="0">
                  <a:pos x="1" y="10"/>
                </a:cxn>
                <a:cxn ang="0">
                  <a:pos x="3" y="16"/>
                </a:cxn>
              </a:cxnLst>
              <a:rect l="0" t="0" r="r" b="b"/>
              <a:pathLst>
                <a:path w="31" h="21">
                  <a:moveTo>
                    <a:pt x="3" y="16"/>
                  </a:moveTo>
                  <a:cubicBezTo>
                    <a:pt x="5" y="17"/>
                    <a:pt x="12" y="15"/>
                    <a:pt x="14" y="17"/>
                  </a:cubicBezTo>
                  <a:cubicBezTo>
                    <a:pt x="15" y="18"/>
                    <a:pt x="14" y="20"/>
                    <a:pt x="15" y="20"/>
                  </a:cubicBezTo>
                  <a:cubicBezTo>
                    <a:pt x="16" y="21"/>
                    <a:pt x="20" y="21"/>
                    <a:pt x="21" y="20"/>
                  </a:cubicBezTo>
                  <a:cubicBezTo>
                    <a:pt x="23" y="20"/>
                    <a:pt x="25" y="16"/>
                    <a:pt x="25" y="14"/>
                  </a:cubicBezTo>
                  <a:cubicBezTo>
                    <a:pt x="26" y="13"/>
                    <a:pt x="24" y="11"/>
                    <a:pt x="25" y="9"/>
                  </a:cubicBezTo>
                  <a:cubicBezTo>
                    <a:pt x="25" y="7"/>
                    <a:pt x="31" y="6"/>
                    <a:pt x="31" y="4"/>
                  </a:cubicBezTo>
                  <a:cubicBezTo>
                    <a:pt x="31" y="3"/>
                    <a:pt x="30" y="2"/>
                    <a:pt x="29" y="2"/>
                  </a:cubicBezTo>
                  <a:cubicBezTo>
                    <a:pt x="28" y="2"/>
                    <a:pt x="27" y="3"/>
                    <a:pt x="26" y="3"/>
                  </a:cubicBezTo>
                  <a:cubicBezTo>
                    <a:pt x="25" y="3"/>
                    <a:pt x="24" y="1"/>
                    <a:pt x="23" y="1"/>
                  </a:cubicBezTo>
                  <a:cubicBezTo>
                    <a:pt x="22" y="0"/>
                    <a:pt x="21" y="0"/>
                    <a:pt x="20" y="1"/>
                  </a:cubicBezTo>
                  <a:cubicBezTo>
                    <a:pt x="19" y="2"/>
                    <a:pt x="21" y="5"/>
                    <a:pt x="20" y="5"/>
                  </a:cubicBezTo>
                  <a:cubicBezTo>
                    <a:pt x="19" y="6"/>
                    <a:pt x="17" y="2"/>
                    <a:pt x="16" y="2"/>
                  </a:cubicBezTo>
                  <a:cubicBezTo>
                    <a:pt x="14" y="2"/>
                    <a:pt x="11" y="3"/>
                    <a:pt x="9" y="4"/>
                  </a:cubicBezTo>
                  <a:cubicBezTo>
                    <a:pt x="9" y="5"/>
                    <a:pt x="10" y="8"/>
                    <a:pt x="9" y="9"/>
                  </a:cubicBezTo>
                  <a:cubicBezTo>
                    <a:pt x="8" y="9"/>
                    <a:pt x="7" y="10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4"/>
                    <a:pt x="5" y="3"/>
                  </a:cubicBezTo>
                  <a:cubicBezTo>
                    <a:pt x="4" y="2"/>
                    <a:pt x="2" y="2"/>
                    <a:pt x="1" y="2"/>
                  </a:cubicBezTo>
                  <a:cubicBezTo>
                    <a:pt x="0" y="4"/>
                    <a:pt x="1" y="8"/>
                    <a:pt x="1" y="10"/>
                  </a:cubicBezTo>
                  <a:cubicBezTo>
                    <a:pt x="1" y="11"/>
                    <a:pt x="2" y="15"/>
                    <a:pt x="3" y="16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288">
              <a:extLst>
                <a:ext uri="{FF2B5EF4-FFF2-40B4-BE49-F238E27FC236}">
                  <a16:creationId xmlns:a16="http://schemas.microsoft.com/office/drawing/2014/main" xmlns="" id="{5E9B712F-3B9B-43C6-A5E3-C70895678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2663" y="2647950"/>
              <a:ext cx="1323975" cy="873125"/>
            </a:xfrm>
            <a:custGeom>
              <a:avLst/>
              <a:gdLst/>
              <a:ahLst/>
              <a:cxnLst>
                <a:cxn ang="0">
                  <a:pos x="714" y="330"/>
                </a:cxn>
                <a:cxn ang="0">
                  <a:pos x="699" y="290"/>
                </a:cxn>
                <a:cxn ang="0">
                  <a:pos x="706" y="238"/>
                </a:cxn>
                <a:cxn ang="0">
                  <a:pos x="704" y="184"/>
                </a:cxn>
                <a:cxn ang="0">
                  <a:pos x="693" y="146"/>
                </a:cxn>
                <a:cxn ang="0">
                  <a:pos x="678" y="102"/>
                </a:cxn>
                <a:cxn ang="0">
                  <a:pos x="667" y="60"/>
                </a:cxn>
                <a:cxn ang="0">
                  <a:pos x="599" y="63"/>
                </a:cxn>
                <a:cxn ang="0">
                  <a:pos x="508" y="75"/>
                </a:cxn>
                <a:cxn ang="0">
                  <a:pos x="466" y="96"/>
                </a:cxn>
                <a:cxn ang="0">
                  <a:pos x="436" y="127"/>
                </a:cxn>
                <a:cxn ang="0">
                  <a:pos x="395" y="161"/>
                </a:cxn>
                <a:cxn ang="0">
                  <a:pos x="339" y="97"/>
                </a:cxn>
                <a:cxn ang="0">
                  <a:pos x="262" y="57"/>
                </a:cxn>
                <a:cxn ang="0">
                  <a:pos x="210" y="40"/>
                </a:cxn>
                <a:cxn ang="0">
                  <a:pos x="143" y="21"/>
                </a:cxn>
                <a:cxn ang="0">
                  <a:pos x="89" y="0"/>
                </a:cxn>
                <a:cxn ang="0">
                  <a:pos x="108" y="41"/>
                </a:cxn>
                <a:cxn ang="0">
                  <a:pos x="79" y="31"/>
                </a:cxn>
                <a:cxn ang="0">
                  <a:pos x="50" y="34"/>
                </a:cxn>
                <a:cxn ang="0">
                  <a:pos x="14" y="32"/>
                </a:cxn>
                <a:cxn ang="0">
                  <a:pos x="63" y="55"/>
                </a:cxn>
                <a:cxn ang="0">
                  <a:pos x="39" y="60"/>
                </a:cxn>
                <a:cxn ang="0">
                  <a:pos x="75" y="76"/>
                </a:cxn>
                <a:cxn ang="0">
                  <a:pos x="41" y="81"/>
                </a:cxn>
                <a:cxn ang="0">
                  <a:pos x="52" y="103"/>
                </a:cxn>
                <a:cxn ang="0">
                  <a:pos x="26" y="95"/>
                </a:cxn>
                <a:cxn ang="0">
                  <a:pos x="18" y="123"/>
                </a:cxn>
                <a:cxn ang="0">
                  <a:pos x="55" y="136"/>
                </a:cxn>
                <a:cxn ang="0">
                  <a:pos x="84" y="163"/>
                </a:cxn>
                <a:cxn ang="0">
                  <a:pos x="111" y="131"/>
                </a:cxn>
                <a:cxn ang="0">
                  <a:pos x="130" y="136"/>
                </a:cxn>
                <a:cxn ang="0">
                  <a:pos x="139" y="143"/>
                </a:cxn>
                <a:cxn ang="0">
                  <a:pos x="141" y="163"/>
                </a:cxn>
                <a:cxn ang="0">
                  <a:pos x="98" y="191"/>
                </a:cxn>
                <a:cxn ang="0">
                  <a:pos x="132" y="211"/>
                </a:cxn>
                <a:cxn ang="0">
                  <a:pos x="176" y="191"/>
                </a:cxn>
                <a:cxn ang="0">
                  <a:pos x="198" y="194"/>
                </a:cxn>
                <a:cxn ang="0">
                  <a:pos x="216" y="199"/>
                </a:cxn>
                <a:cxn ang="0">
                  <a:pos x="219" y="195"/>
                </a:cxn>
                <a:cxn ang="0">
                  <a:pos x="216" y="211"/>
                </a:cxn>
                <a:cxn ang="0">
                  <a:pos x="194" y="272"/>
                </a:cxn>
                <a:cxn ang="0">
                  <a:pos x="223" y="246"/>
                </a:cxn>
                <a:cxn ang="0">
                  <a:pos x="238" y="287"/>
                </a:cxn>
                <a:cxn ang="0">
                  <a:pos x="358" y="292"/>
                </a:cxn>
                <a:cxn ang="0">
                  <a:pos x="439" y="297"/>
                </a:cxn>
                <a:cxn ang="0">
                  <a:pos x="409" y="321"/>
                </a:cxn>
                <a:cxn ang="0">
                  <a:pos x="421" y="335"/>
                </a:cxn>
                <a:cxn ang="0">
                  <a:pos x="433" y="343"/>
                </a:cxn>
                <a:cxn ang="0">
                  <a:pos x="415" y="351"/>
                </a:cxn>
                <a:cxn ang="0">
                  <a:pos x="396" y="357"/>
                </a:cxn>
                <a:cxn ang="0">
                  <a:pos x="408" y="400"/>
                </a:cxn>
                <a:cxn ang="0">
                  <a:pos x="418" y="469"/>
                </a:cxn>
                <a:cxn ang="0">
                  <a:pos x="459" y="473"/>
                </a:cxn>
                <a:cxn ang="0">
                  <a:pos x="545" y="458"/>
                </a:cxn>
                <a:cxn ang="0">
                  <a:pos x="574" y="505"/>
                </a:cxn>
                <a:cxn ang="0">
                  <a:pos x="649" y="489"/>
                </a:cxn>
                <a:cxn ang="0">
                  <a:pos x="766" y="406"/>
                </a:cxn>
              </a:cxnLst>
              <a:rect l="0" t="0" r="r" b="b"/>
              <a:pathLst>
                <a:path w="779" h="514">
                  <a:moveTo>
                    <a:pt x="772" y="375"/>
                  </a:moveTo>
                  <a:cubicBezTo>
                    <a:pt x="769" y="371"/>
                    <a:pt x="760" y="364"/>
                    <a:pt x="758" y="358"/>
                  </a:cubicBezTo>
                  <a:cubicBezTo>
                    <a:pt x="757" y="356"/>
                    <a:pt x="758" y="349"/>
                    <a:pt x="758" y="349"/>
                  </a:cubicBezTo>
                  <a:cubicBezTo>
                    <a:pt x="758" y="349"/>
                    <a:pt x="753" y="349"/>
                    <a:pt x="752" y="348"/>
                  </a:cubicBezTo>
                  <a:cubicBezTo>
                    <a:pt x="748" y="347"/>
                    <a:pt x="740" y="342"/>
                    <a:pt x="736" y="341"/>
                  </a:cubicBezTo>
                  <a:cubicBezTo>
                    <a:pt x="734" y="341"/>
                    <a:pt x="728" y="343"/>
                    <a:pt x="726" y="341"/>
                  </a:cubicBezTo>
                  <a:cubicBezTo>
                    <a:pt x="725" y="341"/>
                    <a:pt x="725" y="338"/>
                    <a:pt x="724" y="337"/>
                  </a:cubicBezTo>
                  <a:cubicBezTo>
                    <a:pt x="723" y="336"/>
                    <a:pt x="720" y="336"/>
                    <a:pt x="719" y="335"/>
                  </a:cubicBezTo>
                  <a:cubicBezTo>
                    <a:pt x="717" y="334"/>
                    <a:pt x="715" y="332"/>
                    <a:pt x="714" y="330"/>
                  </a:cubicBezTo>
                  <a:cubicBezTo>
                    <a:pt x="713" y="328"/>
                    <a:pt x="710" y="324"/>
                    <a:pt x="710" y="322"/>
                  </a:cubicBezTo>
                  <a:cubicBezTo>
                    <a:pt x="710" y="320"/>
                    <a:pt x="713" y="318"/>
                    <a:pt x="713" y="316"/>
                  </a:cubicBezTo>
                  <a:cubicBezTo>
                    <a:pt x="712" y="314"/>
                    <a:pt x="706" y="313"/>
                    <a:pt x="705" y="311"/>
                  </a:cubicBezTo>
                  <a:cubicBezTo>
                    <a:pt x="705" y="309"/>
                    <a:pt x="707" y="305"/>
                    <a:pt x="705" y="303"/>
                  </a:cubicBezTo>
                  <a:cubicBezTo>
                    <a:pt x="705" y="302"/>
                    <a:pt x="702" y="303"/>
                    <a:pt x="702" y="302"/>
                  </a:cubicBezTo>
                  <a:cubicBezTo>
                    <a:pt x="700" y="301"/>
                    <a:pt x="698" y="298"/>
                    <a:pt x="697" y="297"/>
                  </a:cubicBezTo>
                  <a:cubicBezTo>
                    <a:pt x="696" y="296"/>
                    <a:pt x="695" y="294"/>
                    <a:pt x="695" y="293"/>
                  </a:cubicBezTo>
                  <a:cubicBezTo>
                    <a:pt x="695" y="292"/>
                    <a:pt x="695" y="291"/>
                    <a:pt x="696" y="291"/>
                  </a:cubicBezTo>
                  <a:cubicBezTo>
                    <a:pt x="697" y="290"/>
                    <a:pt x="699" y="291"/>
                    <a:pt x="699" y="290"/>
                  </a:cubicBezTo>
                  <a:cubicBezTo>
                    <a:pt x="700" y="290"/>
                    <a:pt x="701" y="288"/>
                    <a:pt x="701" y="287"/>
                  </a:cubicBezTo>
                  <a:cubicBezTo>
                    <a:pt x="701" y="285"/>
                    <a:pt x="698" y="282"/>
                    <a:pt x="697" y="280"/>
                  </a:cubicBezTo>
                  <a:cubicBezTo>
                    <a:pt x="697" y="278"/>
                    <a:pt x="697" y="276"/>
                    <a:pt x="698" y="275"/>
                  </a:cubicBezTo>
                  <a:cubicBezTo>
                    <a:pt x="699" y="273"/>
                    <a:pt x="704" y="273"/>
                    <a:pt x="705" y="271"/>
                  </a:cubicBezTo>
                  <a:cubicBezTo>
                    <a:pt x="707" y="269"/>
                    <a:pt x="706" y="263"/>
                    <a:pt x="706" y="260"/>
                  </a:cubicBezTo>
                  <a:cubicBezTo>
                    <a:pt x="705" y="259"/>
                    <a:pt x="704" y="257"/>
                    <a:pt x="704" y="257"/>
                  </a:cubicBezTo>
                  <a:cubicBezTo>
                    <a:pt x="702" y="256"/>
                    <a:pt x="698" y="257"/>
                    <a:pt x="697" y="256"/>
                  </a:cubicBezTo>
                  <a:cubicBezTo>
                    <a:pt x="694" y="252"/>
                    <a:pt x="696" y="243"/>
                    <a:pt x="699" y="240"/>
                  </a:cubicBezTo>
                  <a:cubicBezTo>
                    <a:pt x="700" y="239"/>
                    <a:pt x="705" y="240"/>
                    <a:pt x="706" y="238"/>
                  </a:cubicBezTo>
                  <a:cubicBezTo>
                    <a:pt x="707" y="237"/>
                    <a:pt x="706" y="235"/>
                    <a:pt x="706" y="234"/>
                  </a:cubicBezTo>
                  <a:cubicBezTo>
                    <a:pt x="705" y="231"/>
                    <a:pt x="700" y="228"/>
                    <a:pt x="699" y="226"/>
                  </a:cubicBezTo>
                  <a:cubicBezTo>
                    <a:pt x="699" y="225"/>
                    <a:pt x="700" y="223"/>
                    <a:pt x="700" y="222"/>
                  </a:cubicBezTo>
                  <a:cubicBezTo>
                    <a:pt x="699" y="220"/>
                    <a:pt x="697" y="215"/>
                    <a:pt x="697" y="213"/>
                  </a:cubicBezTo>
                  <a:cubicBezTo>
                    <a:pt x="697" y="212"/>
                    <a:pt x="697" y="209"/>
                    <a:pt x="697" y="207"/>
                  </a:cubicBezTo>
                  <a:cubicBezTo>
                    <a:pt x="697" y="206"/>
                    <a:pt x="700" y="202"/>
                    <a:pt x="700" y="200"/>
                  </a:cubicBezTo>
                  <a:cubicBezTo>
                    <a:pt x="700" y="198"/>
                    <a:pt x="697" y="194"/>
                    <a:pt x="697" y="192"/>
                  </a:cubicBezTo>
                  <a:cubicBezTo>
                    <a:pt x="697" y="190"/>
                    <a:pt x="697" y="186"/>
                    <a:pt x="698" y="185"/>
                  </a:cubicBezTo>
                  <a:cubicBezTo>
                    <a:pt x="699" y="184"/>
                    <a:pt x="703" y="185"/>
                    <a:pt x="704" y="184"/>
                  </a:cubicBezTo>
                  <a:cubicBezTo>
                    <a:pt x="704" y="184"/>
                    <a:pt x="704" y="182"/>
                    <a:pt x="704" y="181"/>
                  </a:cubicBezTo>
                  <a:cubicBezTo>
                    <a:pt x="704" y="180"/>
                    <a:pt x="701" y="179"/>
                    <a:pt x="700" y="177"/>
                  </a:cubicBezTo>
                  <a:cubicBezTo>
                    <a:pt x="700" y="176"/>
                    <a:pt x="700" y="172"/>
                    <a:pt x="701" y="170"/>
                  </a:cubicBezTo>
                  <a:cubicBezTo>
                    <a:pt x="701" y="168"/>
                    <a:pt x="703" y="166"/>
                    <a:pt x="703" y="164"/>
                  </a:cubicBezTo>
                  <a:cubicBezTo>
                    <a:pt x="703" y="162"/>
                    <a:pt x="698" y="158"/>
                    <a:pt x="700" y="156"/>
                  </a:cubicBezTo>
                  <a:cubicBezTo>
                    <a:pt x="700" y="155"/>
                    <a:pt x="704" y="157"/>
                    <a:pt x="705" y="156"/>
                  </a:cubicBezTo>
                  <a:cubicBezTo>
                    <a:pt x="706" y="155"/>
                    <a:pt x="708" y="154"/>
                    <a:pt x="708" y="152"/>
                  </a:cubicBezTo>
                  <a:cubicBezTo>
                    <a:pt x="708" y="149"/>
                    <a:pt x="703" y="144"/>
                    <a:pt x="700" y="143"/>
                  </a:cubicBezTo>
                  <a:cubicBezTo>
                    <a:pt x="698" y="143"/>
                    <a:pt x="695" y="146"/>
                    <a:pt x="693" y="146"/>
                  </a:cubicBezTo>
                  <a:cubicBezTo>
                    <a:pt x="691" y="145"/>
                    <a:pt x="687" y="144"/>
                    <a:pt x="687" y="142"/>
                  </a:cubicBezTo>
                  <a:cubicBezTo>
                    <a:pt x="687" y="141"/>
                    <a:pt x="690" y="139"/>
                    <a:pt x="690" y="137"/>
                  </a:cubicBezTo>
                  <a:cubicBezTo>
                    <a:pt x="690" y="135"/>
                    <a:pt x="687" y="133"/>
                    <a:pt x="686" y="132"/>
                  </a:cubicBezTo>
                  <a:cubicBezTo>
                    <a:pt x="684" y="132"/>
                    <a:pt x="680" y="132"/>
                    <a:pt x="679" y="131"/>
                  </a:cubicBezTo>
                  <a:cubicBezTo>
                    <a:pt x="678" y="131"/>
                    <a:pt x="675" y="129"/>
                    <a:pt x="675" y="127"/>
                  </a:cubicBezTo>
                  <a:cubicBezTo>
                    <a:pt x="674" y="125"/>
                    <a:pt x="678" y="120"/>
                    <a:pt x="677" y="117"/>
                  </a:cubicBezTo>
                  <a:cubicBezTo>
                    <a:pt x="676" y="115"/>
                    <a:pt x="670" y="115"/>
                    <a:pt x="669" y="113"/>
                  </a:cubicBezTo>
                  <a:cubicBezTo>
                    <a:pt x="669" y="112"/>
                    <a:pt x="670" y="109"/>
                    <a:pt x="671" y="108"/>
                  </a:cubicBezTo>
                  <a:cubicBezTo>
                    <a:pt x="672" y="106"/>
                    <a:pt x="676" y="102"/>
                    <a:pt x="678" y="102"/>
                  </a:cubicBezTo>
                  <a:cubicBezTo>
                    <a:pt x="680" y="102"/>
                    <a:pt x="683" y="105"/>
                    <a:pt x="684" y="104"/>
                  </a:cubicBezTo>
                  <a:cubicBezTo>
                    <a:pt x="685" y="104"/>
                    <a:pt x="686" y="102"/>
                    <a:pt x="686" y="101"/>
                  </a:cubicBezTo>
                  <a:cubicBezTo>
                    <a:pt x="686" y="100"/>
                    <a:pt x="685" y="98"/>
                    <a:pt x="684" y="97"/>
                  </a:cubicBezTo>
                  <a:cubicBezTo>
                    <a:pt x="680" y="92"/>
                    <a:pt x="667" y="87"/>
                    <a:pt x="665" y="81"/>
                  </a:cubicBezTo>
                  <a:cubicBezTo>
                    <a:pt x="665" y="80"/>
                    <a:pt x="666" y="78"/>
                    <a:pt x="666" y="77"/>
                  </a:cubicBezTo>
                  <a:cubicBezTo>
                    <a:pt x="666" y="74"/>
                    <a:pt x="661" y="70"/>
                    <a:pt x="660" y="68"/>
                  </a:cubicBezTo>
                  <a:cubicBezTo>
                    <a:pt x="660" y="67"/>
                    <a:pt x="660" y="64"/>
                    <a:pt x="660" y="63"/>
                  </a:cubicBezTo>
                  <a:cubicBezTo>
                    <a:pt x="661" y="62"/>
                    <a:pt x="666" y="64"/>
                    <a:pt x="667" y="63"/>
                  </a:cubicBezTo>
                  <a:cubicBezTo>
                    <a:pt x="668" y="62"/>
                    <a:pt x="667" y="60"/>
                    <a:pt x="667" y="60"/>
                  </a:cubicBezTo>
                  <a:cubicBezTo>
                    <a:pt x="665" y="57"/>
                    <a:pt x="660" y="54"/>
                    <a:pt x="657" y="53"/>
                  </a:cubicBezTo>
                  <a:cubicBezTo>
                    <a:pt x="654" y="52"/>
                    <a:pt x="648" y="54"/>
                    <a:pt x="645" y="52"/>
                  </a:cubicBezTo>
                  <a:cubicBezTo>
                    <a:pt x="643" y="52"/>
                    <a:pt x="641" y="48"/>
                    <a:pt x="639" y="47"/>
                  </a:cubicBezTo>
                  <a:cubicBezTo>
                    <a:pt x="636" y="45"/>
                    <a:pt x="628" y="40"/>
                    <a:pt x="625" y="42"/>
                  </a:cubicBezTo>
                  <a:cubicBezTo>
                    <a:pt x="622" y="43"/>
                    <a:pt x="623" y="49"/>
                    <a:pt x="621" y="51"/>
                  </a:cubicBezTo>
                  <a:cubicBezTo>
                    <a:pt x="620" y="52"/>
                    <a:pt x="616" y="52"/>
                    <a:pt x="614" y="52"/>
                  </a:cubicBezTo>
                  <a:cubicBezTo>
                    <a:pt x="611" y="52"/>
                    <a:pt x="605" y="48"/>
                    <a:pt x="602" y="49"/>
                  </a:cubicBezTo>
                  <a:cubicBezTo>
                    <a:pt x="601" y="49"/>
                    <a:pt x="599" y="51"/>
                    <a:pt x="599" y="52"/>
                  </a:cubicBezTo>
                  <a:cubicBezTo>
                    <a:pt x="598" y="54"/>
                    <a:pt x="600" y="60"/>
                    <a:pt x="599" y="63"/>
                  </a:cubicBezTo>
                  <a:cubicBezTo>
                    <a:pt x="598" y="64"/>
                    <a:pt x="596" y="66"/>
                    <a:pt x="594" y="66"/>
                  </a:cubicBezTo>
                  <a:cubicBezTo>
                    <a:pt x="592" y="67"/>
                    <a:pt x="587" y="68"/>
                    <a:pt x="584" y="69"/>
                  </a:cubicBezTo>
                  <a:cubicBezTo>
                    <a:pt x="581" y="69"/>
                    <a:pt x="574" y="71"/>
                    <a:pt x="571" y="70"/>
                  </a:cubicBezTo>
                  <a:cubicBezTo>
                    <a:pt x="569" y="69"/>
                    <a:pt x="569" y="65"/>
                    <a:pt x="568" y="65"/>
                  </a:cubicBezTo>
                  <a:cubicBezTo>
                    <a:pt x="566" y="65"/>
                    <a:pt x="565" y="71"/>
                    <a:pt x="563" y="71"/>
                  </a:cubicBezTo>
                  <a:cubicBezTo>
                    <a:pt x="560" y="72"/>
                    <a:pt x="555" y="66"/>
                    <a:pt x="552" y="65"/>
                  </a:cubicBezTo>
                  <a:cubicBezTo>
                    <a:pt x="548" y="64"/>
                    <a:pt x="536" y="65"/>
                    <a:pt x="536" y="65"/>
                  </a:cubicBezTo>
                  <a:cubicBezTo>
                    <a:pt x="536" y="65"/>
                    <a:pt x="533" y="71"/>
                    <a:pt x="531" y="73"/>
                  </a:cubicBezTo>
                  <a:cubicBezTo>
                    <a:pt x="526" y="75"/>
                    <a:pt x="514" y="75"/>
                    <a:pt x="508" y="75"/>
                  </a:cubicBezTo>
                  <a:cubicBezTo>
                    <a:pt x="507" y="75"/>
                    <a:pt x="503" y="74"/>
                    <a:pt x="501" y="75"/>
                  </a:cubicBezTo>
                  <a:cubicBezTo>
                    <a:pt x="500" y="76"/>
                    <a:pt x="500" y="80"/>
                    <a:pt x="499" y="80"/>
                  </a:cubicBezTo>
                  <a:cubicBezTo>
                    <a:pt x="498" y="81"/>
                    <a:pt x="495" y="80"/>
                    <a:pt x="493" y="80"/>
                  </a:cubicBezTo>
                  <a:cubicBezTo>
                    <a:pt x="490" y="78"/>
                    <a:pt x="487" y="68"/>
                    <a:pt x="483" y="67"/>
                  </a:cubicBezTo>
                  <a:cubicBezTo>
                    <a:pt x="481" y="66"/>
                    <a:pt x="475" y="67"/>
                    <a:pt x="474" y="69"/>
                  </a:cubicBezTo>
                  <a:cubicBezTo>
                    <a:pt x="472" y="72"/>
                    <a:pt x="473" y="79"/>
                    <a:pt x="471" y="82"/>
                  </a:cubicBezTo>
                  <a:cubicBezTo>
                    <a:pt x="470" y="84"/>
                    <a:pt x="462" y="84"/>
                    <a:pt x="461" y="86"/>
                  </a:cubicBezTo>
                  <a:cubicBezTo>
                    <a:pt x="461" y="89"/>
                    <a:pt x="467" y="90"/>
                    <a:pt x="468" y="93"/>
                  </a:cubicBezTo>
                  <a:cubicBezTo>
                    <a:pt x="468" y="94"/>
                    <a:pt x="467" y="96"/>
                    <a:pt x="466" y="96"/>
                  </a:cubicBezTo>
                  <a:cubicBezTo>
                    <a:pt x="465" y="98"/>
                    <a:pt x="463" y="100"/>
                    <a:pt x="461" y="100"/>
                  </a:cubicBezTo>
                  <a:cubicBezTo>
                    <a:pt x="460" y="100"/>
                    <a:pt x="457" y="97"/>
                    <a:pt x="455" y="98"/>
                  </a:cubicBezTo>
                  <a:cubicBezTo>
                    <a:pt x="454" y="99"/>
                    <a:pt x="456" y="104"/>
                    <a:pt x="454" y="106"/>
                  </a:cubicBezTo>
                  <a:cubicBezTo>
                    <a:pt x="453" y="108"/>
                    <a:pt x="447" y="108"/>
                    <a:pt x="445" y="108"/>
                  </a:cubicBezTo>
                  <a:cubicBezTo>
                    <a:pt x="443" y="108"/>
                    <a:pt x="440" y="105"/>
                    <a:pt x="439" y="106"/>
                  </a:cubicBezTo>
                  <a:cubicBezTo>
                    <a:pt x="438" y="106"/>
                    <a:pt x="439" y="110"/>
                    <a:pt x="440" y="111"/>
                  </a:cubicBezTo>
                  <a:cubicBezTo>
                    <a:pt x="440" y="113"/>
                    <a:pt x="443" y="114"/>
                    <a:pt x="443" y="116"/>
                  </a:cubicBezTo>
                  <a:cubicBezTo>
                    <a:pt x="444" y="117"/>
                    <a:pt x="444" y="120"/>
                    <a:pt x="443" y="121"/>
                  </a:cubicBezTo>
                  <a:cubicBezTo>
                    <a:pt x="442" y="123"/>
                    <a:pt x="438" y="125"/>
                    <a:pt x="436" y="127"/>
                  </a:cubicBezTo>
                  <a:cubicBezTo>
                    <a:pt x="436" y="128"/>
                    <a:pt x="435" y="130"/>
                    <a:pt x="434" y="131"/>
                  </a:cubicBezTo>
                  <a:cubicBezTo>
                    <a:pt x="433" y="131"/>
                    <a:pt x="430" y="130"/>
                    <a:pt x="429" y="131"/>
                  </a:cubicBezTo>
                  <a:cubicBezTo>
                    <a:pt x="427" y="132"/>
                    <a:pt x="422" y="138"/>
                    <a:pt x="421" y="138"/>
                  </a:cubicBezTo>
                  <a:cubicBezTo>
                    <a:pt x="420" y="138"/>
                    <a:pt x="415" y="138"/>
                    <a:pt x="414" y="139"/>
                  </a:cubicBezTo>
                  <a:cubicBezTo>
                    <a:pt x="412" y="140"/>
                    <a:pt x="411" y="144"/>
                    <a:pt x="410" y="146"/>
                  </a:cubicBezTo>
                  <a:cubicBezTo>
                    <a:pt x="410" y="148"/>
                    <a:pt x="410" y="151"/>
                    <a:pt x="409" y="153"/>
                  </a:cubicBezTo>
                  <a:cubicBezTo>
                    <a:pt x="408" y="154"/>
                    <a:pt x="403" y="153"/>
                    <a:pt x="401" y="154"/>
                  </a:cubicBezTo>
                  <a:cubicBezTo>
                    <a:pt x="400" y="155"/>
                    <a:pt x="401" y="158"/>
                    <a:pt x="400" y="159"/>
                  </a:cubicBezTo>
                  <a:cubicBezTo>
                    <a:pt x="399" y="160"/>
                    <a:pt x="396" y="161"/>
                    <a:pt x="395" y="161"/>
                  </a:cubicBezTo>
                  <a:cubicBezTo>
                    <a:pt x="393" y="161"/>
                    <a:pt x="390" y="157"/>
                    <a:pt x="388" y="156"/>
                  </a:cubicBezTo>
                  <a:cubicBezTo>
                    <a:pt x="382" y="154"/>
                    <a:pt x="370" y="160"/>
                    <a:pt x="364" y="158"/>
                  </a:cubicBezTo>
                  <a:cubicBezTo>
                    <a:pt x="362" y="156"/>
                    <a:pt x="359" y="150"/>
                    <a:pt x="358" y="147"/>
                  </a:cubicBezTo>
                  <a:cubicBezTo>
                    <a:pt x="357" y="145"/>
                    <a:pt x="360" y="139"/>
                    <a:pt x="359" y="136"/>
                  </a:cubicBezTo>
                  <a:cubicBezTo>
                    <a:pt x="357" y="133"/>
                    <a:pt x="349" y="131"/>
                    <a:pt x="347" y="128"/>
                  </a:cubicBezTo>
                  <a:cubicBezTo>
                    <a:pt x="345" y="124"/>
                    <a:pt x="350" y="116"/>
                    <a:pt x="348" y="112"/>
                  </a:cubicBezTo>
                  <a:cubicBezTo>
                    <a:pt x="347" y="111"/>
                    <a:pt x="342" y="110"/>
                    <a:pt x="342" y="108"/>
                  </a:cubicBezTo>
                  <a:cubicBezTo>
                    <a:pt x="341" y="106"/>
                    <a:pt x="345" y="103"/>
                    <a:pt x="345" y="101"/>
                  </a:cubicBezTo>
                  <a:cubicBezTo>
                    <a:pt x="344" y="99"/>
                    <a:pt x="341" y="97"/>
                    <a:pt x="339" y="97"/>
                  </a:cubicBezTo>
                  <a:cubicBezTo>
                    <a:pt x="336" y="97"/>
                    <a:pt x="334" y="105"/>
                    <a:pt x="332" y="105"/>
                  </a:cubicBezTo>
                  <a:cubicBezTo>
                    <a:pt x="330" y="106"/>
                    <a:pt x="327" y="105"/>
                    <a:pt x="326" y="103"/>
                  </a:cubicBezTo>
                  <a:cubicBezTo>
                    <a:pt x="325" y="102"/>
                    <a:pt x="325" y="100"/>
                    <a:pt x="325" y="99"/>
                  </a:cubicBezTo>
                  <a:cubicBezTo>
                    <a:pt x="326" y="96"/>
                    <a:pt x="331" y="92"/>
                    <a:pt x="331" y="89"/>
                  </a:cubicBezTo>
                  <a:cubicBezTo>
                    <a:pt x="331" y="87"/>
                    <a:pt x="329" y="84"/>
                    <a:pt x="328" y="83"/>
                  </a:cubicBezTo>
                  <a:cubicBezTo>
                    <a:pt x="325" y="81"/>
                    <a:pt x="318" y="81"/>
                    <a:pt x="314" y="81"/>
                  </a:cubicBezTo>
                  <a:cubicBezTo>
                    <a:pt x="311" y="80"/>
                    <a:pt x="304" y="82"/>
                    <a:pt x="301" y="82"/>
                  </a:cubicBezTo>
                  <a:cubicBezTo>
                    <a:pt x="296" y="82"/>
                    <a:pt x="286" y="79"/>
                    <a:pt x="282" y="76"/>
                  </a:cubicBezTo>
                  <a:cubicBezTo>
                    <a:pt x="276" y="73"/>
                    <a:pt x="266" y="63"/>
                    <a:pt x="262" y="57"/>
                  </a:cubicBezTo>
                  <a:cubicBezTo>
                    <a:pt x="261" y="55"/>
                    <a:pt x="262" y="51"/>
                    <a:pt x="260" y="49"/>
                  </a:cubicBezTo>
                  <a:cubicBezTo>
                    <a:pt x="259" y="48"/>
                    <a:pt x="255" y="46"/>
                    <a:pt x="253" y="46"/>
                  </a:cubicBezTo>
                  <a:cubicBezTo>
                    <a:pt x="251" y="46"/>
                    <a:pt x="248" y="50"/>
                    <a:pt x="246" y="50"/>
                  </a:cubicBezTo>
                  <a:cubicBezTo>
                    <a:pt x="243" y="50"/>
                    <a:pt x="241" y="43"/>
                    <a:pt x="239" y="42"/>
                  </a:cubicBezTo>
                  <a:cubicBezTo>
                    <a:pt x="237" y="42"/>
                    <a:pt x="234" y="45"/>
                    <a:pt x="233" y="45"/>
                  </a:cubicBezTo>
                  <a:cubicBezTo>
                    <a:pt x="230" y="45"/>
                    <a:pt x="225" y="45"/>
                    <a:pt x="223" y="44"/>
                  </a:cubicBezTo>
                  <a:cubicBezTo>
                    <a:pt x="222" y="42"/>
                    <a:pt x="225" y="36"/>
                    <a:pt x="223" y="36"/>
                  </a:cubicBezTo>
                  <a:cubicBezTo>
                    <a:pt x="222" y="35"/>
                    <a:pt x="221" y="39"/>
                    <a:pt x="219" y="40"/>
                  </a:cubicBezTo>
                  <a:cubicBezTo>
                    <a:pt x="217" y="41"/>
                    <a:pt x="212" y="41"/>
                    <a:pt x="210" y="40"/>
                  </a:cubicBezTo>
                  <a:cubicBezTo>
                    <a:pt x="207" y="39"/>
                    <a:pt x="202" y="33"/>
                    <a:pt x="202" y="33"/>
                  </a:cubicBezTo>
                  <a:cubicBezTo>
                    <a:pt x="202" y="33"/>
                    <a:pt x="195" y="36"/>
                    <a:pt x="192" y="36"/>
                  </a:cubicBezTo>
                  <a:cubicBezTo>
                    <a:pt x="189" y="36"/>
                    <a:pt x="182" y="35"/>
                    <a:pt x="179" y="34"/>
                  </a:cubicBezTo>
                  <a:cubicBezTo>
                    <a:pt x="177" y="33"/>
                    <a:pt x="175" y="30"/>
                    <a:pt x="173" y="28"/>
                  </a:cubicBezTo>
                  <a:cubicBezTo>
                    <a:pt x="172" y="26"/>
                    <a:pt x="171" y="21"/>
                    <a:pt x="169" y="19"/>
                  </a:cubicBezTo>
                  <a:cubicBezTo>
                    <a:pt x="167" y="17"/>
                    <a:pt x="164" y="15"/>
                    <a:pt x="162" y="14"/>
                  </a:cubicBezTo>
                  <a:cubicBezTo>
                    <a:pt x="160" y="13"/>
                    <a:pt x="155" y="9"/>
                    <a:pt x="153" y="10"/>
                  </a:cubicBezTo>
                  <a:cubicBezTo>
                    <a:pt x="151" y="11"/>
                    <a:pt x="152" y="17"/>
                    <a:pt x="151" y="19"/>
                  </a:cubicBezTo>
                  <a:cubicBezTo>
                    <a:pt x="149" y="20"/>
                    <a:pt x="145" y="22"/>
                    <a:pt x="143" y="21"/>
                  </a:cubicBezTo>
                  <a:cubicBezTo>
                    <a:pt x="142" y="21"/>
                    <a:pt x="141" y="18"/>
                    <a:pt x="139" y="18"/>
                  </a:cubicBezTo>
                  <a:cubicBezTo>
                    <a:pt x="138" y="17"/>
                    <a:pt x="136" y="17"/>
                    <a:pt x="134" y="17"/>
                  </a:cubicBezTo>
                  <a:cubicBezTo>
                    <a:pt x="131" y="16"/>
                    <a:pt x="126" y="18"/>
                    <a:pt x="123" y="18"/>
                  </a:cubicBezTo>
                  <a:cubicBezTo>
                    <a:pt x="121" y="18"/>
                    <a:pt x="116" y="18"/>
                    <a:pt x="114" y="16"/>
                  </a:cubicBezTo>
                  <a:cubicBezTo>
                    <a:pt x="112" y="15"/>
                    <a:pt x="110" y="8"/>
                    <a:pt x="108" y="6"/>
                  </a:cubicBezTo>
                  <a:cubicBezTo>
                    <a:pt x="107" y="5"/>
                    <a:pt x="103" y="3"/>
                    <a:pt x="102" y="3"/>
                  </a:cubicBezTo>
                  <a:cubicBezTo>
                    <a:pt x="100" y="2"/>
                    <a:pt x="96" y="4"/>
                    <a:pt x="94" y="4"/>
                  </a:cubicBezTo>
                  <a:cubicBezTo>
                    <a:pt x="93" y="3"/>
                    <a:pt x="91" y="0"/>
                    <a:pt x="90" y="0"/>
                  </a:cubicBezTo>
                  <a:cubicBezTo>
                    <a:pt x="90" y="0"/>
                    <a:pt x="89" y="0"/>
                    <a:pt x="89" y="0"/>
                  </a:cubicBezTo>
                  <a:cubicBezTo>
                    <a:pt x="87" y="2"/>
                    <a:pt x="88" y="6"/>
                    <a:pt x="88" y="8"/>
                  </a:cubicBezTo>
                  <a:cubicBezTo>
                    <a:pt x="88" y="10"/>
                    <a:pt x="91" y="15"/>
                    <a:pt x="92" y="17"/>
                  </a:cubicBezTo>
                  <a:cubicBezTo>
                    <a:pt x="94" y="19"/>
                    <a:pt x="98" y="22"/>
                    <a:pt x="100" y="23"/>
                  </a:cubicBezTo>
                  <a:cubicBezTo>
                    <a:pt x="103" y="24"/>
                    <a:pt x="109" y="25"/>
                    <a:pt x="111" y="27"/>
                  </a:cubicBezTo>
                  <a:cubicBezTo>
                    <a:pt x="112" y="28"/>
                    <a:pt x="114" y="34"/>
                    <a:pt x="113" y="35"/>
                  </a:cubicBezTo>
                  <a:cubicBezTo>
                    <a:pt x="112" y="36"/>
                    <a:pt x="109" y="35"/>
                    <a:pt x="108" y="35"/>
                  </a:cubicBezTo>
                  <a:cubicBezTo>
                    <a:pt x="107" y="35"/>
                    <a:pt x="105" y="36"/>
                    <a:pt x="104" y="37"/>
                  </a:cubicBezTo>
                  <a:cubicBezTo>
                    <a:pt x="104" y="38"/>
                    <a:pt x="103" y="40"/>
                    <a:pt x="104" y="41"/>
                  </a:cubicBezTo>
                  <a:cubicBezTo>
                    <a:pt x="104" y="42"/>
                    <a:pt x="107" y="41"/>
                    <a:pt x="108" y="41"/>
                  </a:cubicBezTo>
                  <a:cubicBezTo>
                    <a:pt x="110" y="42"/>
                    <a:pt x="113" y="44"/>
                    <a:pt x="113" y="45"/>
                  </a:cubicBezTo>
                  <a:cubicBezTo>
                    <a:pt x="113" y="47"/>
                    <a:pt x="111" y="48"/>
                    <a:pt x="110" y="48"/>
                  </a:cubicBezTo>
                  <a:cubicBezTo>
                    <a:pt x="108" y="49"/>
                    <a:pt x="104" y="45"/>
                    <a:pt x="101" y="46"/>
                  </a:cubicBezTo>
                  <a:cubicBezTo>
                    <a:pt x="100" y="46"/>
                    <a:pt x="97" y="48"/>
                    <a:pt x="95" y="48"/>
                  </a:cubicBezTo>
                  <a:cubicBezTo>
                    <a:pt x="94" y="48"/>
                    <a:pt x="91" y="46"/>
                    <a:pt x="90" y="44"/>
                  </a:cubicBezTo>
                  <a:cubicBezTo>
                    <a:pt x="89" y="43"/>
                    <a:pt x="89" y="40"/>
                    <a:pt x="89" y="38"/>
                  </a:cubicBezTo>
                  <a:cubicBezTo>
                    <a:pt x="89" y="37"/>
                    <a:pt x="93" y="34"/>
                    <a:pt x="92" y="32"/>
                  </a:cubicBezTo>
                  <a:cubicBezTo>
                    <a:pt x="92" y="31"/>
                    <a:pt x="89" y="30"/>
                    <a:pt x="88" y="30"/>
                  </a:cubicBezTo>
                  <a:cubicBezTo>
                    <a:pt x="86" y="29"/>
                    <a:pt x="81" y="31"/>
                    <a:pt x="79" y="31"/>
                  </a:cubicBezTo>
                  <a:cubicBezTo>
                    <a:pt x="77" y="31"/>
                    <a:pt x="74" y="33"/>
                    <a:pt x="72" y="32"/>
                  </a:cubicBezTo>
                  <a:cubicBezTo>
                    <a:pt x="70" y="31"/>
                    <a:pt x="68" y="26"/>
                    <a:pt x="66" y="24"/>
                  </a:cubicBezTo>
                  <a:cubicBezTo>
                    <a:pt x="65" y="23"/>
                    <a:pt x="60" y="21"/>
                    <a:pt x="58" y="20"/>
                  </a:cubicBezTo>
                  <a:cubicBezTo>
                    <a:pt x="57" y="19"/>
                    <a:pt x="55" y="15"/>
                    <a:pt x="53" y="14"/>
                  </a:cubicBezTo>
                  <a:cubicBezTo>
                    <a:pt x="52" y="14"/>
                    <a:pt x="50" y="13"/>
                    <a:pt x="49" y="14"/>
                  </a:cubicBezTo>
                  <a:cubicBezTo>
                    <a:pt x="48" y="15"/>
                    <a:pt x="47" y="18"/>
                    <a:pt x="47" y="19"/>
                  </a:cubicBezTo>
                  <a:cubicBezTo>
                    <a:pt x="48" y="20"/>
                    <a:pt x="50" y="22"/>
                    <a:pt x="50" y="24"/>
                  </a:cubicBezTo>
                  <a:cubicBezTo>
                    <a:pt x="51" y="25"/>
                    <a:pt x="53" y="29"/>
                    <a:pt x="53" y="31"/>
                  </a:cubicBezTo>
                  <a:cubicBezTo>
                    <a:pt x="53" y="32"/>
                    <a:pt x="51" y="34"/>
                    <a:pt x="50" y="34"/>
                  </a:cubicBezTo>
                  <a:cubicBezTo>
                    <a:pt x="48" y="34"/>
                    <a:pt x="47" y="33"/>
                    <a:pt x="46" y="32"/>
                  </a:cubicBezTo>
                  <a:cubicBezTo>
                    <a:pt x="45" y="31"/>
                    <a:pt x="44" y="27"/>
                    <a:pt x="42" y="26"/>
                  </a:cubicBezTo>
                  <a:cubicBezTo>
                    <a:pt x="41" y="25"/>
                    <a:pt x="39" y="25"/>
                    <a:pt x="38" y="24"/>
                  </a:cubicBezTo>
                  <a:cubicBezTo>
                    <a:pt x="37" y="24"/>
                    <a:pt x="37" y="22"/>
                    <a:pt x="37" y="22"/>
                  </a:cubicBezTo>
                  <a:cubicBezTo>
                    <a:pt x="36" y="21"/>
                    <a:pt x="34" y="22"/>
                    <a:pt x="34" y="22"/>
                  </a:cubicBezTo>
                  <a:cubicBezTo>
                    <a:pt x="33" y="23"/>
                    <a:pt x="32" y="26"/>
                    <a:pt x="31" y="26"/>
                  </a:cubicBezTo>
                  <a:cubicBezTo>
                    <a:pt x="30" y="26"/>
                    <a:pt x="28" y="23"/>
                    <a:pt x="26" y="23"/>
                  </a:cubicBezTo>
                  <a:cubicBezTo>
                    <a:pt x="23" y="22"/>
                    <a:pt x="18" y="26"/>
                    <a:pt x="16" y="28"/>
                  </a:cubicBezTo>
                  <a:cubicBezTo>
                    <a:pt x="15" y="29"/>
                    <a:pt x="14" y="31"/>
                    <a:pt x="14" y="32"/>
                  </a:cubicBezTo>
                  <a:cubicBezTo>
                    <a:pt x="15" y="35"/>
                    <a:pt x="17" y="39"/>
                    <a:pt x="19" y="40"/>
                  </a:cubicBezTo>
                  <a:cubicBezTo>
                    <a:pt x="21" y="41"/>
                    <a:pt x="25" y="41"/>
                    <a:pt x="27" y="41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29" y="42"/>
                    <a:pt x="31" y="42"/>
                    <a:pt x="32" y="42"/>
                  </a:cubicBezTo>
                  <a:cubicBezTo>
                    <a:pt x="33" y="43"/>
                    <a:pt x="34" y="45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8"/>
                    <a:pt x="41" y="44"/>
                    <a:pt x="44" y="45"/>
                  </a:cubicBezTo>
                  <a:cubicBezTo>
                    <a:pt x="47" y="46"/>
                    <a:pt x="51" y="52"/>
                    <a:pt x="54" y="53"/>
                  </a:cubicBezTo>
                  <a:cubicBezTo>
                    <a:pt x="56" y="54"/>
                    <a:pt x="61" y="54"/>
                    <a:pt x="63" y="55"/>
                  </a:cubicBezTo>
                  <a:cubicBezTo>
                    <a:pt x="65" y="56"/>
                    <a:pt x="69" y="57"/>
                    <a:pt x="69" y="59"/>
                  </a:cubicBezTo>
                  <a:cubicBezTo>
                    <a:pt x="69" y="60"/>
                    <a:pt x="65" y="62"/>
                    <a:pt x="64" y="62"/>
                  </a:cubicBezTo>
                  <a:cubicBezTo>
                    <a:pt x="62" y="63"/>
                    <a:pt x="58" y="63"/>
                    <a:pt x="56" y="61"/>
                  </a:cubicBezTo>
                  <a:cubicBezTo>
                    <a:pt x="56" y="61"/>
                    <a:pt x="56" y="59"/>
                    <a:pt x="56" y="59"/>
                  </a:cubicBezTo>
                  <a:cubicBezTo>
                    <a:pt x="54" y="57"/>
                    <a:pt x="48" y="54"/>
                    <a:pt x="45" y="54"/>
                  </a:cubicBezTo>
                  <a:cubicBezTo>
                    <a:pt x="44" y="54"/>
                    <a:pt x="43" y="56"/>
                    <a:pt x="42" y="57"/>
                  </a:cubicBezTo>
                  <a:cubicBezTo>
                    <a:pt x="42" y="58"/>
                    <a:pt x="44" y="59"/>
                    <a:pt x="44" y="59"/>
                  </a:cubicBezTo>
                  <a:cubicBezTo>
                    <a:pt x="44" y="60"/>
                    <a:pt x="43" y="62"/>
                    <a:pt x="42" y="62"/>
                  </a:cubicBezTo>
                  <a:cubicBezTo>
                    <a:pt x="41" y="62"/>
                    <a:pt x="40" y="60"/>
                    <a:pt x="39" y="60"/>
                  </a:cubicBezTo>
                  <a:cubicBezTo>
                    <a:pt x="38" y="61"/>
                    <a:pt x="38" y="62"/>
                    <a:pt x="39" y="63"/>
                  </a:cubicBezTo>
                  <a:cubicBezTo>
                    <a:pt x="39" y="64"/>
                    <a:pt x="41" y="64"/>
                    <a:pt x="42" y="64"/>
                  </a:cubicBezTo>
                  <a:cubicBezTo>
                    <a:pt x="42" y="65"/>
                    <a:pt x="41" y="67"/>
                    <a:pt x="42" y="68"/>
                  </a:cubicBezTo>
                  <a:cubicBezTo>
                    <a:pt x="42" y="69"/>
                    <a:pt x="44" y="71"/>
                    <a:pt x="45" y="71"/>
                  </a:cubicBezTo>
                  <a:cubicBezTo>
                    <a:pt x="45" y="71"/>
                    <a:pt x="47" y="71"/>
                    <a:pt x="48" y="71"/>
                  </a:cubicBezTo>
                  <a:cubicBezTo>
                    <a:pt x="50" y="71"/>
                    <a:pt x="54" y="70"/>
                    <a:pt x="55" y="70"/>
                  </a:cubicBezTo>
                  <a:cubicBezTo>
                    <a:pt x="57" y="71"/>
                    <a:pt x="57" y="75"/>
                    <a:pt x="59" y="76"/>
                  </a:cubicBezTo>
                  <a:cubicBezTo>
                    <a:pt x="60" y="77"/>
                    <a:pt x="64" y="78"/>
                    <a:pt x="66" y="78"/>
                  </a:cubicBezTo>
                  <a:cubicBezTo>
                    <a:pt x="68" y="78"/>
                    <a:pt x="73" y="75"/>
                    <a:pt x="75" y="76"/>
                  </a:cubicBezTo>
                  <a:cubicBezTo>
                    <a:pt x="76" y="76"/>
                    <a:pt x="77" y="78"/>
                    <a:pt x="77" y="79"/>
                  </a:cubicBezTo>
                  <a:cubicBezTo>
                    <a:pt x="76" y="81"/>
                    <a:pt x="70" y="80"/>
                    <a:pt x="69" y="81"/>
                  </a:cubicBezTo>
                  <a:cubicBezTo>
                    <a:pt x="68" y="82"/>
                    <a:pt x="66" y="83"/>
                    <a:pt x="66" y="84"/>
                  </a:cubicBezTo>
                  <a:cubicBezTo>
                    <a:pt x="66" y="85"/>
                    <a:pt x="66" y="87"/>
                    <a:pt x="67" y="87"/>
                  </a:cubicBezTo>
                  <a:cubicBezTo>
                    <a:pt x="67" y="88"/>
                    <a:pt x="70" y="88"/>
                    <a:pt x="71" y="89"/>
                  </a:cubicBezTo>
                  <a:cubicBezTo>
                    <a:pt x="71" y="90"/>
                    <a:pt x="70" y="92"/>
                    <a:pt x="69" y="93"/>
                  </a:cubicBezTo>
                  <a:cubicBezTo>
                    <a:pt x="66" y="94"/>
                    <a:pt x="61" y="91"/>
                    <a:pt x="59" y="90"/>
                  </a:cubicBezTo>
                  <a:cubicBezTo>
                    <a:pt x="56" y="88"/>
                    <a:pt x="52" y="78"/>
                    <a:pt x="47" y="78"/>
                  </a:cubicBezTo>
                  <a:cubicBezTo>
                    <a:pt x="46" y="77"/>
                    <a:pt x="42" y="79"/>
                    <a:pt x="41" y="81"/>
                  </a:cubicBezTo>
                  <a:cubicBezTo>
                    <a:pt x="40" y="82"/>
                    <a:pt x="42" y="85"/>
                    <a:pt x="42" y="86"/>
                  </a:cubicBezTo>
                  <a:cubicBezTo>
                    <a:pt x="42" y="88"/>
                    <a:pt x="39" y="91"/>
                    <a:pt x="40" y="92"/>
                  </a:cubicBezTo>
                  <a:cubicBezTo>
                    <a:pt x="40" y="93"/>
                    <a:pt x="41" y="94"/>
                    <a:pt x="41" y="94"/>
                  </a:cubicBezTo>
                  <a:cubicBezTo>
                    <a:pt x="43" y="94"/>
                    <a:pt x="45" y="92"/>
                    <a:pt x="46" y="92"/>
                  </a:cubicBezTo>
                  <a:cubicBezTo>
                    <a:pt x="47" y="93"/>
                    <a:pt x="46" y="97"/>
                    <a:pt x="47" y="98"/>
                  </a:cubicBezTo>
                  <a:cubicBezTo>
                    <a:pt x="48" y="100"/>
                    <a:pt x="52" y="99"/>
                    <a:pt x="53" y="99"/>
                  </a:cubicBezTo>
                  <a:cubicBezTo>
                    <a:pt x="55" y="100"/>
                    <a:pt x="58" y="100"/>
                    <a:pt x="59" y="101"/>
                  </a:cubicBezTo>
                  <a:cubicBezTo>
                    <a:pt x="59" y="101"/>
                    <a:pt x="59" y="102"/>
                    <a:pt x="59" y="102"/>
                  </a:cubicBezTo>
                  <a:cubicBezTo>
                    <a:pt x="58" y="104"/>
                    <a:pt x="54" y="103"/>
                    <a:pt x="52" y="103"/>
                  </a:cubicBezTo>
                  <a:cubicBezTo>
                    <a:pt x="51" y="103"/>
                    <a:pt x="50" y="104"/>
                    <a:pt x="49" y="105"/>
                  </a:cubicBezTo>
                  <a:cubicBezTo>
                    <a:pt x="48" y="106"/>
                    <a:pt x="48" y="110"/>
                    <a:pt x="46" y="110"/>
                  </a:cubicBezTo>
                  <a:cubicBezTo>
                    <a:pt x="44" y="110"/>
                    <a:pt x="44" y="106"/>
                    <a:pt x="43" y="105"/>
                  </a:cubicBezTo>
                  <a:cubicBezTo>
                    <a:pt x="42" y="104"/>
                    <a:pt x="40" y="104"/>
                    <a:pt x="40" y="104"/>
                  </a:cubicBezTo>
                  <a:cubicBezTo>
                    <a:pt x="39" y="105"/>
                    <a:pt x="39" y="108"/>
                    <a:pt x="39" y="108"/>
                  </a:cubicBezTo>
                  <a:cubicBezTo>
                    <a:pt x="37" y="108"/>
                    <a:pt x="35" y="106"/>
                    <a:pt x="35" y="105"/>
                  </a:cubicBezTo>
                  <a:cubicBezTo>
                    <a:pt x="34" y="104"/>
                    <a:pt x="35" y="102"/>
                    <a:pt x="34" y="101"/>
                  </a:cubicBezTo>
                  <a:cubicBezTo>
                    <a:pt x="33" y="99"/>
                    <a:pt x="29" y="96"/>
                    <a:pt x="27" y="95"/>
                  </a:cubicBezTo>
                  <a:cubicBezTo>
                    <a:pt x="27" y="95"/>
                    <a:pt x="26" y="95"/>
                    <a:pt x="26" y="95"/>
                  </a:cubicBezTo>
                  <a:cubicBezTo>
                    <a:pt x="25" y="96"/>
                    <a:pt x="23" y="98"/>
                    <a:pt x="23" y="98"/>
                  </a:cubicBezTo>
                  <a:cubicBezTo>
                    <a:pt x="22" y="100"/>
                    <a:pt x="21" y="104"/>
                    <a:pt x="20" y="105"/>
                  </a:cubicBezTo>
                  <a:cubicBezTo>
                    <a:pt x="18" y="105"/>
                    <a:pt x="16" y="105"/>
                    <a:pt x="14" y="105"/>
                  </a:cubicBezTo>
                  <a:cubicBezTo>
                    <a:pt x="13" y="106"/>
                    <a:pt x="10" y="107"/>
                    <a:pt x="8" y="108"/>
                  </a:cubicBezTo>
                  <a:cubicBezTo>
                    <a:pt x="6" y="111"/>
                    <a:pt x="0" y="118"/>
                    <a:pt x="0" y="122"/>
                  </a:cubicBezTo>
                  <a:cubicBezTo>
                    <a:pt x="0" y="122"/>
                    <a:pt x="1" y="124"/>
                    <a:pt x="2" y="124"/>
                  </a:cubicBezTo>
                  <a:cubicBezTo>
                    <a:pt x="4" y="124"/>
                    <a:pt x="8" y="120"/>
                    <a:pt x="10" y="120"/>
                  </a:cubicBezTo>
                  <a:cubicBezTo>
                    <a:pt x="11" y="120"/>
                    <a:pt x="14" y="120"/>
                    <a:pt x="15" y="120"/>
                  </a:cubicBezTo>
                  <a:cubicBezTo>
                    <a:pt x="16" y="121"/>
                    <a:pt x="18" y="122"/>
                    <a:pt x="18" y="123"/>
                  </a:cubicBezTo>
                  <a:cubicBezTo>
                    <a:pt x="20" y="126"/>
                    <a:pt x="21" y="134"/>
                    <a:pt x="24" y="136"/>
                  </a:cubicBezTo>
                  <a:cubicBezTo>
                    <a:pt x="25" y="137"/>
                    <a:pt x="28" y="136"/>
                    <a:pt x="30" y="135"/>
                  </a:cubicBezTo>
                  <a:cubicBezTo>
                    <a:pt x="30" y="135"/>
                    <a:pt x="31" y="132"/>
                    <a:pt x="32" y="131"/>
                  </a:cubicBezTo>
                  <a:cubicBezTo>
                    <a:pt x="33" y="130"/>
                    <a:pt x="37" y="128"/>
                    <a:pt x="39" y="128"/>
                  </a:cubicBezTo>
                  <a:cubicBezTo>
                    <a:pt x="40" y="128"/>
                    <a:pt x="40" y="130"/>
                    <a:pt x="41" y="130"/>
                  </a:cubicBezTo>
                  <a:cubicBezTo>
                    <a:pt x="42" y="130"/>
                    <a:pt x="42" y="126"/>
                    <a:pt x="43" y="125"/>
                  </a:cubicBezTo>
                  <a:cubicBezTo>
                    <a:pt x="44" y="124"/>
                    <a:pt x="48" y="123"/>
                    <a:pt x="50" y="124"/>
                  </a:cubicBezTo>
                  <a:cubicBezTo>
                    <a:pt x="51" y="125"/>
                    <a:pt x="53" y="129"/>
                    <a:pt x="53" y="130"/>
                  </a:cubicBezTo>
                  <a:cubicBezTo>
                    <a:pt x="54" y="131"/>
                    <a:pt x="55" y="134"/>
                    <a:pt x="55" y="136"/>
                  </a:cubicBezTo>
                  <a:cubicBezTo>
                    <a:pt x="54" y="137"/>
                    <a:pt x="52" y="140"/>
                    <a:pt x="52" y="142"/>
                  </a:cubicBezTo>
                  <a:cubicBezTo>
                    <a:pt x="52" y="145"/>
                    <a:pt x="55" y="149"/>
                    <a:pt x="57" y="151"/>
                  </a:cubicBezTo>
                  <a:cubicBezTo>
                    <a:pt x="59" y="152"/>
                    <a:pt x="63" y="154"/>
                    <a:pt x="65" y="154"/>
                  </a:cubicBezTo>
                  <a:cubicBezTo>
                    <a:pt x="68" y="155"/>
                    <a:pt x="75" y="153"/>
                    <a:pt x="78" y="154"/>
                  </a:cubicBezTo>
                  <a:cubicBezTo>
                    <a:pt x="78" y="155"/>
                    <a:pt x="80" y="156"/>
                    <a:pt x="80" y="156"/>
                  </a:cubicBezTo>
                  <a:cubicBezTo>
                    <a:pt x="80" y="158"/>
                    <a:pt x="77" y="160"/>
                    <a:pt x="77" y="161"/>
                  </a:cubicBezTo>
                  <a:cubicBezTo>
                    <a:pt x="78" y="163"/>
                    <a:pt x="80" y="166"/>
                    <a:pt x="82" y="166"/>
                  </a:cubicBezTo>
                  <a:cubicBezTo>
                    <a:pt x="83" y="166"/>
                    <a:pt x="86" y="166"/>
                    <a:pt x="86" y="165"/>
                  </a:cubicBezTo>
                  <a:cubicBezTo>
                    <a:pt x="86" y="164"/>
                    <a:pt x="84" y="164"/>
                    <a:pt x="84" y="163"/>
                  </a:cubicBezTo>
                  <a:cubicBezTo>
                    <a:pt x="84" y="163"/>
                    <a:pt x="84" y="162"/>
                    <a:pt x="85" y="161"/>
                  </a:cubicBezTo>
                  <a:cubicBezTo>
                    <a:pt x="86" y="161"/>
                    <a:pt x="88" y="162"/>
                    <a:pt x="90" y="161"/>
                  </a:cubicBezTo>
                  <a:cubicBezTo>
                    <a:pt x="91" y="161"/>
                    <a:pt x="94" y="162"/>
                    <a:pt x="96" y="161"/>
                  </a:cubicBezTo>
                  <a:cubicBezTo>
                    <a:pt x="97" y="159"/>
                    <a:pt x="98" y="155"/>
                    <a:pt x="98" y="152"/>
                  </a:cubicBezTo>
                  <a:cubicBezTo>
                    <a:pt x="98" y="150"/>
                    <a:pt x="96" y="146"/>
                    <a:pt x="96" y="144"/>
                  </a:cubicBezTo>
                  <a:cubicBezTo>
                    <a:pt x="96" y="141"/>
                    <a:pt x="98" y="135"/>
                    <a:pt x="100" y="133"/>
                  </a:cubicBezTo>
                  <a:cubicBezTo>
                    <a:pt x="102" y="130"/>
                    <a:pt x="108" y="124"/>
                    <a:pt x="111" y="124"/>
                  </a:cubicBezTo>
                  <a:cubicBezTo>
                    <a:pt x="112" y="124"/>
                    <a:pt x="113" y="126"/>
                    <a:pt x="113" y="126"/>
                  </a:cubicBezTo>
                  <a:cubicBezTo>
                    <a:pt x="113" y="127"/>
                    <a:pt x="111" y="130"/>
                    <a:pt x="111" y="131"/>
                  </a:cubicBezTo>
                  <a:cubicBezTo>
                    <a:pt x="111" y="132"/>
                    <a:pt x="113" y="135"/>
                    <a:pt x="114" y="135"/>
                  </a:cubicBezTo>
                  <a:cubicBezTo>
                    <a:pt x="116" y="137"/>
                    <a:pt x="123" y="135"/>
                    <a:pt x="125" y="134"/>
                  </a:cubicBezTo>
                  <a:cubicBezTo>
                    <a:pt x="126" y="134"/>
                    <a:pt x="128" y="133"/>
                    <a:pt x="128" y="132"/>
                  </a:cubicBezTo>
                  <a:cubicBezTo>
                    <a:pt x="129" y="131"/>
                    <a:pt x="127" y="129"/>
                    <a:pt x="128" y="128"/>
                  </a:cubicBezTo>
                  <a:cubicBezTo>
                    <a:pt x="128" y="127"/>
                    <a:pt x="130" y="127"/>
                    <a:pt x="130" y="127"/>
                  </a:cubicBezTo>
                  <a:cubicBezTo>
                    <a:pt x="133" y="127"/>
                    <a:pt x="137" y="132"/>
                    <a:pt x="138" y="134"/>
                  </a:cubicBezTo>
                  <a:cubicBezTo>
                    <a:pt x="138" y="135"/>
                    <a:pt x="139" y="137"/>
                    <a:pt x="138" y="137"/>
                  </a:cubicBezTo>
                  <a:cubicBezTo>
                    <a:pt x="137" y="139"/>
                    <a:pt x="132" y="139"/>
                    <a:pt x="131" y="138"/>
                  </a:cubicBezTo>
                  <a:cubicBezTo>
                    <a:pt x="130" y="138"/>
                    <a:pt x="130" y="137"/>
                    <a:pt x="130" y="136"/>
                  </a:cubicBezTo>
                  <a:cubicBezTo>
                    <a:pt x="127" y="135"/>
                    <a:pt x="120" y="137"/>
                    <a:pt x="118" y="139"/>
                  </a:cubicBezTo>
                  <a:cubicBezTo>
                    <a:pt x="116" y="140"/>
                    <a:pt x="114" y="143"/>
                    <a:pt x="114" y="145"/>
                  </a:cubicBezTo>
                  <a:cubicBezTo>
                    <a:pt x="114" y="147"/>
                    <a:pt x="115" y="153"/>
                    <a:pt x="116" y="155"/>
                  </a:cubicBezTo>
                  <a:cubicBezTo>
                    <a:pt x="117" y="157"/>
                    <a:pt x="119" y="160"/>
                    <a:pt x="121" y="160"/>
                  </a:cubicBezTo>
                  <a:cubicBezTo>
                    <a:pt x="122" y="161"/>
                    <a:pt x="126" y="160"/>
                    <a:pt x="126" y="159"/>
                  </a:cubicBezTo>
                  <a:cubicBezTo>
                    <a:pt x="127" y="158"/>
                    <a:pt x="126" y="156"/>
                    <a:pt x="126" y="156"/>
                  </a:cubicBezTo>
                  <a:cubicBezTo>
                    <a:pt x="127" y="155"/>
                    <a:pt x="128" y="156"/>
                    <a:pt x="128" y="155"/>
                  </a:cubicBezTo>
                  <a:cubicBezTo>
                    <a:pt x="130" y="154"/>
                    <a:pt x="131" y="150"/>
                    <a:pt x="132" y="148"/>
                  </a:cubicBezTo>
                  <a:cubicBezTo>
                    <a:pt x="134" y="147"/>
                    <a:pt x="137" y="144"/>
                    <a:pt x="139" y="143"/>
                  </a:cubicBezTo>
                  <a:cubicBezTo>
                    <a:pt x="140" y="143"/>
                    <a:pt x="142" y="142"/>
                    <a:pt x="143" y="143"/>
                  </a:cubicBezTo>
                  <a:cubicBezTo>
                    <a:pt x="143" y="143"/>
                    <a:pt x="143" y="144"/>
                    <a:pt x="143" y="145"/>
                  </a:cubicBezTo>
                  <a:cubicBezTo>
                    <a:pt x="143" y="146"/>
                    <a:pt x="140" y="147"/>
                    <a:pt x="140" y="148"/>
                  </a:cubicBezTo>
                  <a:cubicBezTo>
                    <a:pt x="139" y="149"/>
                    <a:pt x="138" y="153"/>
                    <a:pt x="138" y="154"/>
                  </a:cubicBezTo>
                  <a:cubicBezTo>
                    <a:pt x="138" y="155"/>
                    <a:pt x="140" y="156"/>
                    <a:pt x="141" y="156"/>
                  </a:cubicBezTo>
                  <a:cubicBezTo>
                    <a:pt x="142" y="156"/>
                    <a:pt x="144" y="154"/>
                    <a:pt x="145" y="155"/>
                  </a:cubicBezTo>
                  <a:cubicBezTo>
                    <a:pt x="146" y="155"/>
                    <a:pt x="147" y="157"/>
                    <a:pt x="147" y="158"/>
                  </a:cubicBezTo>
                  <a:cubicBezTo>
                    <a:pt x="147" y="159"/>
                    <a:pt x="146" y="162"/>
                    <a:pt x="145" y="163"/>
                  </a:cubicBezTo>
                  <a:cubicBezTo>
                    <a:pt x="144" y="164"/>
                    <a:pt x="142" y="163"/>
                    <a:pt x="141" y="163"/>
                  </a:cubicBezTo>
                  <a:cubicBezTo>
                    <a:pt x="139" y="164"/>
                    <a:pt x="138" y="167"/>
                    <a:pt x="136" y="167"/>
                  </a:cubicBezTo>
                  <a:cubicBezTo>
                    <a:pt x="135" y="167"/>
                    <a:pt x="133" y="165"/>
                    <a:pt x="132" y="165"/>
                  </a:cubicBezTo>
                  <a:cubicBezTo>
                    <a:pt x="129" y="164"/>
                    <a:pt x="123" y="168"/>
                    <a:pt x="120" y="169"/>
                  </a:cubicBezTo>
                  <a:cubicBezTo>
                    <a:pt x="118" y="169"/>
                    <a:pt x="115" y="169"/>
                    <a:pt x="113" y="170"/>
                  </a:cubicBezTo>
                  <a:cubicBezTo>
                    <a:pt x="112" y="170"/>
                    <a:pt x="109" y="171"/>
                    <a:pt x="108" y="172"/>
                  </a:cubicBezTo>
                  <a:cubicBezTo>
                    <a:pt x="108" y="173"/>
                    <a:pt x="108" y="176"/>
                    <a:pt x="108" y="177"/>
                  </a:cubicBezTo>
                  <a:cubicBezTo>
                    <a:pt x="109" y="178"/>
                    <a:pt x="111" y="180"/>
                    <a:pt x="110" y="182"/>
                  </a:cubicBezTo>
                  <a:cubicBezTo>
                    <a:pt x="110" y="183"/>
                    <a:pt x="107" y="186"/>
                    <a:pt x="106" y="187"/>
                  </a:cubicBezTo>
                  <a:cubicBezTo>
                    <a:pt x="104" y="188"/>
                    <a:pt x="99" y="189"/>
                    <a:pt x="98" y="191"/>
                  </a:cubicBezTo>
                  <a:cubicBezTo>
                    <a:pt x="97" y="194"/>
                    <a:pt x="98" y="200"/>
                    <a:pt x="99" y="202"/>
                  </a:cubicBezTo>
                  <a:cubicBezTo>
                    <a:pt x="100" y="204"/>
                    <a:pt x="102" y="206"/>
                    <a:pt x="103" y="206"/>
                  </a:cubicBezTo>
                  <a:cubicBezTo>
                    <a:pt x="106" y="206"/>
                    <a:pt x="110" y="201"/>
                    <a:pt x="113" y="200"/>
                  </a:cubicBezTo>
                  <a:cubicBezTo>
                    <a:pt x="114" y="198"/>
                    <a:pt x="116" y="195"/>
                    <a:pt x="118" y="195"/>
                  </a:cubicBezTo>
                  <a:cubicBezTo>
                    <a:pt x="120" y="195"/>
                    <a:pt x="122" y="196"/>
                    <a:pt x="122" y="198"/>
                  </a:cubicBezTo>
                  <a:cubicBezTo>
                    <a:pt x="123" y="199"/>
                    <a:pt x="120" y="203"/>
                    <a:pt x="121" y="205"/>
                  </a:cubicBezTo>
                  <a:cubicBezTo>
                    <a:pt x="122" y="205"/>
                    <a:pt x="123" y="204"/>
                    <a:pt x="123" y="205"/>
                  </a:cubicBezTo>
                  <a:cubicBezTo>
                    <a:pt x="124" y="205"/>
                    <a:pt x="125" y="209"/>
                    <a:pt x="126" y="210"/>
                  </a:cubicBezTo>
                  <a:cubicBezTo>
                    <a:pt x="127" y="210"/>
                    <a:pt x="131" y="210"/>
                    <a:pt x="132" y="211"/>
                  </a:cubicBezTo>
                  <a:cubicBezTo>
                    <a:pt x="132" y="211"/>
                    <a:pt x="132" y="211"/>
                    <a:pt x="132" y="212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4"/>
                    <a:pt x="134" y="220"/>
                    <a:pt x="135" y="222"/>
                  </a:cubicBezTo>
                  <a:cubicBezTo>
                    <a:pt x="136" y="224"/>
                    <a:pt x="140" y="226"/>
                    <a:pt x="143" y="227"/>
                  </a:cubicBezTo>
                  <a:cubicBezTo>
                    <a:pt x="143" y="228"/>
                    <a:pt x="145" y="228"/>
                    <a:pt x="145" y="228"/>
                  </a:cubicBezTo>
                  <a:cubicBezTo>
                    <a:pt x="148" y="227"/>
                    <a:pt x="151" y="220"/>
                    <a:pt x="153" y="219"/>
                  </a:cubicBezTo>
                  <a:cubicBezTo>
                    <a:pt x="155" y="218"/>
                    <a:pt x="159" y="218"/>
                    <a:pt x="161" y="217"/>
                  </a:cubicBezTo>
                  <a:cubicBezTo>
                    <a:pt x="163" y="215"/>
                    <a:pt x="168" y="210"/>
                    <a:pt x="170" y="207"/>
                  </a:cubicBezTo>
                  <a:cubicBezTo>
                    <a:pt x="172" y="203"/>
                    <a:pt x="173" y="194"/>
                    <a:pt x="176" y="191"/>
                  </a:cubicBezTo>
                  <a:cubicBezTo>
                    <a:pt x="178" y="188"/>
                    <a:pt x="186" y="186"/>
                    <a:pt x="188" y="184"/>
                  </a:cubicBezTo>
                  <a:cubicBezTo>
                    <a:pt x="190" y="182"/>
                    <a:pt x="192" y="177"/>
                    <a:pt x="194" y="175"/>
                  </a:cubicBezTo>
                  <a:cubicBezTo>
                    <a:pt x="195" y="173"/>
                    <a:pt x="198" y="169"/>
                    <a:pt x="200" y="170"/>
                  </a:cubicBezTo>
                  <a:cubicBezTo>
                    <a:pt x="201" y="170"/>
                    <a:pt x="202" y="173"/>
                    <a:pt x="202" y="174"/>
                  </a:cubicBezTo>
                  <a:cubicBezTo>
                    <a:pt x="202" y="176"/>
                    <a:pt x="198" y="178"/>
                    <a:pt x="198" y="180"/>
                  </a:cubicBezTo>
                  <a:cubicBezTo>
                    <a:pt x="198" y="182"/>
                    <a:pt x="202" y="183"/>
                    <a:pt x="203" y="185"/>
                  </a:cubicBezTo>
                  <a:cubicBezTo>
                    <a:pt x="203" y="186"/>
                    <a:pt x="203" y="189"/>
                    <a:pt x="202" y="190"/>
                  </a:cubicBezTo>
                  <a:cubicBezTo>
                    <a:pt x="202" y="191"/>
                    <a:pt x="200" y="192"/>
                    <a:pt x="199" y="192"/>
                  </a:cubicBezTo>
                  <a:cubicBezTo>
                    <a:pt x="199" y="193"/>
                    <a:pt x="198" y="193"/>
                    <a:pt x="198" y="194"/>
                  </a:cubicBezTo>
                  <a:cubicBezTo>
                    <a:pt x="198" y="195"/>
                    <a:pt x="201" y="195"/>
                    <a:pt x="201" y="196"/>
                  </a:cubicBezTo>
                  <a:cubicBezTo>
                    <a:pt x="202" y="197"/>
                    <a:pt x="199" y="201"/>
                    <a:pt x="198" y="201"/>
                  </a:cubicBezTo>
                  <a:cubicBezTo>
                    <a:pt x="197" y="201"/>
                    <a:pt x="196" y="199"/>
                    <a:pt x="195" y="198"/>
                  </a:cubicBezTo>
                  <a:cubicBezTo>
                    <a:pt x="193" y="197"/>
                    <a:pt x="190" y="195"/>
                    <a:pt x="188" y="196"/>
                  </a:cubicBezTo>
                  <a:cubicBezTo>
                    <a:pt x="187" y="196"/>
                    <a:pt x="186" y="199"/>
                    <a:pt x="187" y="200"/>
                  </a:cubicBezTo>
                  <a:cubicBezTo>
                    <a:pt x="188" y="202"/>
                    <a:pt x="193" y="205"/>
                    <a:pt x="195" y="205"/>
                  </a:cubicBezTo>
                  <a:cubicBezTo>
                    <a:pt x="198" y="206"/>
                    <a:pt x="202" y="204"/>
                    <a:pt x="204" y="203"/>
                  </a:cubicBezTo>
                  <a:cubicBezTo>
                    <a:pt x="206" y="203"/>
                    <a:pt x="210" y="203"/>
                    <a:pt x="212" y="202"/>
                  </a:cubicBezTo>
                  <a:cubicBezTo>
                    <a:pt x="213" y="202"/>
                    <a:pt x="215" y="200"/>
                    <a:pt x="216" y="199"/>
                  </a:cubicBezTo>
                  <a:cubicBezTo>
                    <a:pt x="216" y="197"/>
                    <a:pt x="212" y="195"/>
                    <a:pt x="212" y="193"/>
                  </a:cubicBezTo>
                  <a:cubicBezTo>
                    <a:pt x="211" y="190"/>
                    <a:pt x="213" y="184"/>
                    <a:pt x="215" y="181"/>
                  </a:cubicBezTo>
                  <a:cubicBezTo>
                    <a:pt x="215" y="180"/>
                    <a:pt x="217" y="178"/>
                    <a:pt x="218" y="177"/>
                  </a:cubicBezTo>
                  <a:cubicBezTo>
                    <a:pt x="222" y="175"/>
                    <a:pt x="231" y="174"/>
                    <a:pt x="234" y="176"/>
                  </a:cubicBezTo>
                  <a:cubicBezTo>
                    <a:pt x="234" y="176"/>
                    <a:pt x="235" y="177"/>
                    <a:pt x="235" y="178"/>
                  </a:cubicBezTo>
                  <a:cubicBezTo>
                    <a:pt x="234" y="180"/>
                    <a:pt x="232" y="182"/>
                    <a:pt x="230" y="183"/>
                  </a:cubicBezTo>
                  <a:cubicBezTo>
                    <a:pt x="228" y="184"/>
                    <a:pt x="223" y="183"/>
                    <a:pt x="222" y="184"/>
                  </a:cubicBezTo>
                  <a:cubicBezTo>
                    <a:pt x="220" y="184"/>
                    <a:pt x="219" y="187"/>
                    <a:pt x="218" y="188"/>
                  </a:cubicBezTo>
                  <a:cubicBezTo>
                    <a:pt x="218" y="190"/>
                    <a:pt x="218" y="193"/>
                    <a:pt x="219" y="195"/>
                  </a:cubicBezTo>
                  <a:cubicBezTo>
                    <a:pt x="219" y="195"/>
                    <a:pt x="222" y="196"/>
                    <a:pt x="222" y="196"/>
                  </a:cubicBezTo>
                  <a:cubicBezTo>
                    <a:pt x="224" y="198"/>
                    <a:pt x="225" y="202"/>
                    <a:pt x="226" y="203"/>
                  </a:cubicBezTo>
                  <a:cubicBezTo>
                    <a:pt x="227" y="204"/>
                    <a:pt x="230" y="206"/>
                    <a:pt x="231" y="207"/>
                  </a:cubicBezTo>
                  <a:cubicBezTo>
                    <a:pt x="232" y="210"/>
                    <a:pt x="227" y="217"/>
                    <a:pt x="227" y="220"/>
                  </a:cubicBezTo>
                  <a:cubicBezTo>
                    <a:pt x="227" y="223"/>
                    <a:pt x="231" y="228"/>
                    <a:pt x="229" y="230"/>
                  </a:cubicBezTo>
                  <a:cubicBezTo>
                    <a:pt x="229" y="231"/>
                    <a:pt x="226" y="231"/>
                    <a:pt x="225" y="230"/>
                  </a:cubicBezTo>
                  <a:cubicBezTo>
                    <a:pt x="220" y="227"/>
                    <a:pt x="226" y="209"/>
                    <a:pt x="220" y="205"/>
                  </a:cubicBezTo>
                  <a:cubicBezTo>
                    <a:pt x="220" y="205"/>
                    <a:pt x="219" y="205"/>
                    <a:pt x="218" y="206"/>
                  </a:cubicBezTo>
                  <a:cubicBezTo>
                    <a:pt x="217" y="207"/>
                    <a:pt x="217" y="210"/>
                    <a:pt x="216" y="211"/>
                  </a:cubicBezTo>
                  <a:cubicBezTo>
                    <a:pt x="214" y="213"/>
                    <a:pt x="210" y="213"/>
                    <a:pt x="208" y="213"/>
                  </a:cubicBezTo>
                  <a:cubicBezTo>
                    <a:pt x="207" y="213"/>
                    <a:pt x="204" y="212"/>
                    <a:pt x="203" y="213"/>
                  </a:cubicBezTo>
                  <a:cubicBezTo>
                    <a:pt x="202" y="213"/>
                    <a:pt x="199" y="213"/>
                    <a:pt x="199" y="214"/>
                  </a:cubicBezTo>
                  <a:cubicBezTo>
                    <a:pt x="197" y="218"/>
                    <a:pt x="200" y="225"/>
                    <a:pt x="201" y="229"/>
                  </a:cubicBezTo>
                  <a:cubicBezTo>
                    <a:pt x="201" y="231"/>
                    <a:pt x="204" y="234"/>
                    <a:pt x="205" y="236"/>
                  </a:cubicBezTo>
                  <a:cubicBezTo>
                    <a:pt x="205" y="238"/>
                    <a:pt x="204" y="243"/>
                    <a:pt x="203" y="245"/>
                  </a:cubicBezTo>
                  <a:cubicBezTo>
                    <a:pt x="202" y="247"/>
                    <a:pt x="198" y="250"/>
                    <a:pt x="196" y="252"/>
                  </a:cubicBezTo>
                  <a:cubicBezTo>
                    <a:pt x="195" y="253"/>
                    <a:pt x="193" y="257"/>
                    <a:pt x="193" y="259"/>
                  </a:cubicBezTo>
                  <a:cubicBezTo>
                    <a:pt x="192" y="262"/>
                    <a:pt x="193" y="269"/>
                    <a:pt x="194" y="272"/>
                  </a:cubicBezTo>
                  <a:cubicBezTo>
                    <a:pt x="195" y="274"/>
                    <a:pt x="196" y="278"/>
                    <a:pt x="197" y="278"/>
                  </a:cubicBezTo>
                  <a:cubicBezTo>
                    <a:pt x="199" y="279"/>
                    <a:pt x="201" y="278"/>
                    <a:pt x="203" y="278"/>
                  </a:cubicBezTo>
                  <a:cubicBezTo>
                    <a:pt x="203" y="278"/>
                    <a:pt x="204" y="278"/>
                    <a:pt x="204" y="278"/>
                  </a:cubicBezTo>
                  <a:cubicBezTo>
                    <a:pt x="206" y="277"/>
                    <a:pt x="207" y="274"/>
                    <a:pt x="207" y="272"/>
                  </a:cubicBezTo>
                  <a:cubicBezTo>
                    <a:pt x="208" y="270"/>
                    <a:pt x="209" y="265"/>
                    <a:pt x="209" y="262"/>
                  </a:cubicBezTo>
                  <a:cubicBezTo>
                    <a:pt x="209" y="261"/>
                    <a:pt x="208" y="259"/>
                    <a:pt x="208" y="258"/>
                  </a:cubicBezTo>
                  <a:cubicBezTo>
                    <a:pt x="208" y="257"/>
                    <a:pt x="210" y="255"/>
                    <a:pt x="212" y="254"/>
                  </a:cubicBezTo>
                  <a:cubicBezTo>
                    <a:pt x="213" y="253"/>
                    <a:pt x="217" y="254"/>
                    <a:pt x="219" y="254"/>
                  </a:cubicBezTo>
                  <a:cubicBezTo>
                    <a:pt x="221" y="253"/>
                    <a:pt x="223" y="248"/>
                    <a:pt x="223" y="246"/>
                  </a:cubicBezTo>
                  <a:cubicBezTo>
                    <a:pt x="224" y="245"/>
                    <a:pt x="221" y="243"/>
                    <a:pt x="222" y="242"/>
                  </a:cubicBezTo>
                  <a:cubicBezTo>
                    <a:pt x="223" y="242"/>
                    <a:pt x="226" y="244"/>
                    <a:pt x="227" y="245"/>
                  </a:cubicBezTo>
                  <a:cubicBezTo>
                    <a:pt x="228" y="246"/>
                    <a:pt x="228" y="247"/>
                    <a:pt x="228" y="248"/>
                  </a:cubicBezTo>
                  <a:cubicBezTo>
                    <a:pt x="228" y="250"/>
                    <a:pt x="225" y="253"/>
                    <a:pt x="224" y="255"/>
                  </a:cubicBezTo>
                  <a:cubicBezTo>
                    <a:pt x="223" y="257"/>
                    <a:pt x="221" y="260"/>
                    <a:pt x="221" y="261"/>
                  </a:cubicBezTo>
                  <a:cubicBezTo>
                    <a:pt x="220" y="263"/>
                    <a:pt x="220" y="267"/>
                    <a:pt x="221" y="268"/>
                  </a:cubicBezTo>
                  <a:cubicBezTo>
                    <a:pt x="222" y="270"/>
                    <a:pt x="226" y="272"/>
                    <a:pt x="227" y="274"/>
                  </a:cubicBezTo>
                  <a:cubicBezTo>
                    <a:pt x="228" y="276"/>
                    <a:pt x="230" y="281"/>
                    <a:pt x="231" y="282"/>
                  </a:cubicBezTo>
                  <a:cubicBezTo>
                    <a:pt x="232" y="284"/>
                    <a:pt x="236" y="286"/>
                    <a:pt x="238" y="287"/>
                  </a:cubicBezTo>
                  <a:cubicBezTo>
                    <a:pt x="242" y="288"/>
                    <a:pt x="250" y="288"/>
                    <a:pt x="253" y="287"/>
                  </a:cubicBezTo>
                  <a:cubicBezTo>
                    <a:pt x="257" y="287"/>
                    <a:pt x="265" y="286"/>
                    <a:pt x="269" y="286"/>
                  </a:cubicBezTo>
                  <a:cubicBezTo>
                    <a:pt x="276" y="286"/>
                    <a:pt x="290" y="284"/>
                    <a:pt x="297" y="286"/>
                  </a:cubicBezTo>
                  <a:cubicBezTo>
                    <a:pt x="299" y="286"/>
                    <a:pt x="302" y="289"/>
                    <a:pt x="304" y="290"/>
                  </a:cubicBezTo>
                  <a:cubicBezTo>
                    <a:pt x="308" y="291"/>
                    <a:pt x="316" y="292"/>
                    <a:pt x="320" y="292"/>
                  </a:cubicBezTo>
                  <a:cubicBezTo>
                    <a:pt x="323" y="292"/>
                    <a:pt x="327" y="290"/>
                    <a:pt x="330" y="290"/>
                  </a:cubicBezTo>
                  <a:cubicBezTo>
                    <a:pt x="333" y="290"/>
                    <a:pt x="337" y="293"/>
                    <a:pt x="340" y="294"/>
                  </a:cubicBezTo>
                  <a:cubicBezTo>
                    <a:pt x="343" y="295"/>
                    <a:pt x="350" y="298"/>
                    <a:pt x="353" y="297"/>
                  </a:cubicBezTo>
                  <a:cubicBezTo>
                    <a:pt x="355" y="296"/>
                    <a:pt x="357" y="293"/>
                    <a:pt x="358" y="292"/>
                  </a:cubicBezTo>
                  <a:cubicBezTo>
                    <a:pt x="360" y="291"/>
                    <a:pt x="365" y="290"/>
                    <a:pt x="368" y="290"/>
                  </a:cubicBezTo>
                  <a:cubicBezTo>
                    <a:pt x="369" y="291"/>
                    <a:pt x="372" y="295"/>
                    <a:pt x="373" y="296"/>
                  </a:cubicBezTo>
                  <a:cubicBezTo>
                    <a:pt x="374" y="296"/>
                    <a:pt x="376" y="298"/>
                    <a:pt x="377" y="298"/>
                  </a:cubicBezTo>
                  <a:cubicBezTo>
                    <a:pt x="380" y="299"/>
                    <a:pt x="388" y="298"/>
                    <a:pt x="392" y="298"/>
                  </a:cubicBezTo>
                  <a:cubicBezTo>
                    <a:pt x="396" y="297"/>
                    <a:pt x="403" y="293"/>
                    <a:pt x="407" y="292"/>
                  </a:cubicBezTo>
                  <a:cubicBezTo>
                    <a:pt x="412" y="292"/>
                    <a:pt x="424" y="294"/>
                    <a:pt x="430" y="293"/>
                  </a:cubicBezTo>
                  <a:cubicBezTo>
                    <a:pt x="432" y="293"/>
                    <a:pt x="436" y="289"/>
                    <a:pt x="439" y="289"/>
                  </a:cubicBezTo>
                  <a:cubicBezTo>
                    <a:pt x="440" y="290"/>
                    <a:pt x="442" y="292"/>
                    <a:pt x="442" y="293"/>
                  </a:cubicBezTo>
                  <a:cubicBezTo>
                    <a:pt x="442" y="294"/>
                    <a:pt x="440" y="296"/>
                    <a:pt x="439" y="297"/>
                  </a:cubicBezTo>
                  <a:cubicBezTo>
                    <a:pt x="437" y="298"/>
                    <a:pt x="430" y="297"/>
                    <a:pt x="427" y="298"/>
                  </a:cubicBezTo>
                  <a:cubicBezTo>
                    <a:pt x="426" y="298"/>
                    <a:pt x="423" y="300"/>
                    <a:pt x="422" y="301"/>
                  </a:cubicBezTo>
                  <a:cubicBezTo>
                    <a:pt x="420" y="302"/>
                    <a:pt x="414" y="304"/>
                    <a:pt x="414" y="307"/>
                  </a:cubicBezTo>
                  <a:cubicBezTo>
                    <a:pt x="414" y="308"/>
                    <a:pt x="416" y="310"/>
                    <a:pt x="417" y="310"/>
                  </a:cubicBezTo>
                  <a:cubicBezTo>
                    <a:pt x="419" y="311"/>
                    <a:pt x="422" y="307"/>
                    <a:pt x="424" y="307"/>
                  </a:cubicBezTo>
                  <a:cubicBezTo>
                    <a:pt x="426" y="307"/>
                    <a:pt x="432" y="307"/>
                    <a:pt x="433" y="309"/>
                  </a:cubicBezTo>
                  <a:cubicBezTo>
                    <a:pt x="433" y="310"/>
                    <a:pt x="430" y="314"/>
                    <a:pt x="429" y="314"/>
                  </a:cubicBezTo>
                  <a:cubicBezTo>
                    <a:pt x="425" y="317"/>
                    <a:pt x="416" y="315"/>
                    <a:pt x="413" y="317"/>
                  </a:cubicBezTo>
                  <a:cubicBezTo>
                    <a:pt x="411" y="318"/>
                    <a:pt x="409" y="320"/>
                    <a:pt x="409" y="321"/>
                  </a:cubicBezTo>
                  <a:cubicBezTo>
                    <a:pt x="409" y="322"/>
                    <a:pt x="411" y="324"/>
                    <a:pt x="412" y="324"/>
                  </a:cubicBezTo>
                  <a:cubicBezTo>
                    <a:pt x="414" y="325"/>
                    <a:pt x="420" y="323"/>
                    <a:pt x="422" y="323"/>
                  </a:cubicBezTo>
                  <a:cubicBezTo>
                    <a:pt x="423" y="323"/>
                    <a:pt x="426" y="323"/>
                    <a:pt x="426" y="324"/>
                  </a:cubicBezTo>
                  <a:cubicBezTo>
                    <a:pt x="426" y="326"/>
                    <a:pt x="419" y="325"/>
                    <a:pt x="418" y="327"/>
                  </a:cubicBezTo>
                  <a:cubicBezTo>
                    <a:pt x="417" y="328"/>
                    <a:pt x="419" y="332"/>
                    <a:pt x="417" y="333"/>
                  </a:cubicBezTo>
                  <a:cubicBezTo>
                    <a:pt x="416" y="334"/>
                    <a:pt x="414" y="330"/>
                    <a:pt x="413" y="330"/>
                  </a:cubicBezTo>
                  <a:cubicBezTo>
                    <a:pt x="412" y="331"/>
                    <a:pt x="412" y="334"/>
                    <a:pt x="413" y="335"/>
                  </a:cubicBezTo>
                  <a:cubicBezTo>
                    <a:pt x="414" y="336"/>
                    <a:pt x="418" y="339"/>
                    <a:pt x="420" y="339"/>
                  </a:cubicBezTo>
                  <a:cubicBezTo>
                    <a:pt x="421" y="338"/>
                    <a:pt x="421" y="336"/>
                    <a:pt x="421" y="335"/>
                  </a:cubicBezTo>
                  <a:cubicBezTo>
                    <a:pt x="422" y="334"/>
                    <a:pt x="422" y="332"/>
                    <a:pt x="423" y="332"/>
                  </a:cubicBezTo>
                  <a:cubicBezTo>
                    <a:pt x="425" y="331"/>
                    <a:pt x="430" y="334"/>
                    <a:pt x="433" y="334"/>
                  </a:cubicBezTo>
                  <a:cubicBezTo>
                    <a:pt x="436" y="333"/>
                    <a:pt x="444" y="332"/>
                    <a:pt x="448" y="331"/>
                  </a:cubicBezTo>
                  <a:cubicBezTo>
                    <a:pt x="449" y="330"/>
                    <a:pt x="451" y="325"/>
                    <a:pt x="453" y="326"/>
                  </a:cubicBezTo>
                  <a:cubicBezTo>
                    <a:pt x="454" y="327"/>
                    <a:pt x="451" y="331"/>
                    <a:pt x="452" y="332"/>
                  </a:cubicBezTo>
                  <a:cubicBezTo>
                    <a:pt x="452" y="333"/>
                    <a:pt x="454" y="334"/>
                    <a:pt x="454" y="335"/>
                  </a:cubicBezTo>
                  <a:cubicBezTo>
                    <a:pt x="452" y="340"/>
                    <a:pt x="439" y="334"/>
                    <a:pt x="434" y="337"/>
                  </a:cubicBezTo>
                  <a:cubicBezTo>
                    <a:pt x="432" y="338"/>
                    <a:pt x="427" y="341"/>
                    <a:pt x="428" y="343"/>
                  </a:cubicBezTo>
                  <a:cubicBezTo>
                    <a:pt x="429" y="344"/>
                    <a:pt x="433" y="342"/>
                    <a:pt x="433" y="343"/>
                  </a:cubicBezTo>
                  <a:cubicBezTo>
                    <a:pt x="433" y="344"/>
                    <a:pt x="429" y="345"/>
                    <a:pt x="429" y="346"/>
                  </a:cubicBezTo>
                  <a:cubicBezTo>
                    <a:pt x="428" y="348"/>
                    <a:pt x="428" y="351"/>
                    <a:pt x="428" y="352"/>
                  </a:cubicBezTo>
                  <a:cubicBezTo>
                    <a:pt x="428" y="357"/>
                    <a:pt x="429" y="366"/>
                    <a:pt x="433" y="368"/>
                  </a:cubicBezTo>
                  <a:cubicBezTo>
                    <a:pt x="433" y="369"/>
                    <a:pt x="436" y="368"/>
                    <a:pt x="436" y="369"/>
                  </a:cubicBezTo>
                  <a:cubicBezTo>
                    <a:pt x="436" y="369"/>
                    <a:pt x="436" y="371"/>
                    <a:pt x="435" y="371"/>
                  </a:cubicBezTo>
                  <a:cubicBezTo>
                    <a:pt x="433" y="373"/>
                    <a:pt x="427" y="370"/>
                    <a:pt x="425" y="368"/>
                  </a:cubicBezTo>
                  <a:cubicBezTo>
                    <a:pt x="423" y="366"/>
                    <a:pt x="421" y="360"/>
                    <a:pt x="418" y="359"/>
                  </a:cubicBezTo>
                  <a:cubicBezTo>
                    <a:pt x="418" y="359"/>
                    <a:pt x="417" y="360"/>
                    <a:pt x="417" y="359"/>
                  </a:cubicBezTo>
                  <a:cubicBezTo>
                    <a:pt x="415" y="358"/>
                    <a:pt x="415" y="353"/>
                    <a:pt x="415" y="351"/>
                  </a:cubicBezTo>
                  <a:cubicBezTo>
                    <a:pt x="416" y="350"/>
                    <a:pt x="419" y="349"/>
                    <a:pt x="419" y="347"/>
                  </a:cubicBezTo>
                  <a:cubicBezTo>
                    <a:pt x="419" y="346"/>
                    <a:pt x="418" y="344"/>
                    <a:pt x="417" y="344"/>
                  </a:cubicBezTo>
                  <a:cubicBezTo>
                    <a:pt x="416" y="343"/>
                    <a:pt x="411" y="345"/>
                    <a:pt x="409" y="345"/>
                  </a:cubicBezTo>
                  <a:cubicBezTo>
                    <a:pt x="408" y="346"/>
                    <a:pt x="405" y="348"/>
                    <a:pt x="404" y="348"/>
                  </a:cubicBezTo>
                  <a:cubicBezTo>
                    <a:pt x="399" y="348"/>
                    <a:pt x="390" y="343"/>
                    <a:pt x="385" y="343"/>
                  </a:cubicBezTo>
                  <a:cubicBezTo>
                    <a:pt x="384" y="343"/>
                    <a:pt x="379" y="343"/>
                    <a:pt x="379" y="345"/>
                  </a:cubicBezTo>
                  <a:cubicBezTo>
                    <a:pt x="378" y="346"/>
                    <a:pt x="380" y="349"/>
                    <a:pt x="381" y="350"/>
                  </a:cubicBezTo>
                  <a:cubicBezTo>
                    <a:pt x="382" y="351"/>
                    <a:pt x="385" y="350"/>
                    <a:pt x="386" y="351"/>
                  </a:cubicBezTo>
                  <a:cubicBezTo>
                    <a:pt x="388" y="352"/>
                    <a:pt x="393" y="356"/>
                    <a:pt x="396" y="357"/>
                  </a:cubicBezTo>
                  <a:cubicBezTo>
                    <a:pt x="398" y="357"/>
                    <a:pt x="400" y="355"/>
                    <a:pt x="402" y="356"/>
                  </a:cubicBezTo>
                  <a:cubicBezTo>
                    <a:pt x="403" y="356"/>
                    <a:pt x="405" y="359"/>
                    <a:pt x="405" y="360"/>
                  </a:cubicBezTo>
                  <a:cubicBezTo>
                    <a:pt x="405" y="362"/>
                    <a:pt x="404" y="364"/>
                    <a:pt x="403" y="365"/>
                  </a:cubicBezTo>
                  <a:cubicBezTo>
                    <a:pt x="401" y="365"/>
                    <a:pt x="398" y="365"/>
                    <a:pt x="397" y="366"/>
                  </a:cubicBezTo>
                  <a:cubicBezTo>
                    <a:pt x="396" y="366"/>
                    <a:pt x="395" y="368"/>
                    <a:pt x="395" y="368"/>
                  </a:cubicBezTo>
                  <a:cubicBezTo>
                    <a:pt x="395" y="368"/>
                    <a:pt x="387" y="378"/>
                    <a:pt x="387" y="382"/>
                  </a:cubicBezTo>
                  <a:cubicBezTo>
                    <a:pt x="386" y="384"/>
                    <a:pt x="388" y="390"/>
                    <a:pt x="390" y="392"/>
                  </a:cubicBezTo>
                  <a:cubicBezTo>
                    <a:pt x="391" y="394"/>
                    <a:pt x="396" y="398"/>
                    <a:pt x="398" y="399"/>
                  </a:cubicBezTo>
                  <a:cubicBezTo>
                    <a:pt x="401" y="399"/>
                    <a:pt x="406" y="398"/>
                    <a:pt x="408" y="400"/>
                  </a:cubicBezTo>
                  <a:cubicBezTo>
                    <a:pt x="410" y="402"/>
                    <a:pt x="409" y="411"/>
                    <a:pt x="412" y="412"/>
                  </a:cubicBezTo>
                  <a:cubicBezTo>
                    <a:pt x="414" y="413"/>
                    <a:pt x="417" y="411"/>
                    <a:pt x="419" y="411"/>
                  </a:cubicBezTo>
                  <a:cubicBezTo>
                    <a:pt x="421" y="412"/>
                    <a:pt x="423" y="415"/>
                    <a:pt x="424" y="417"/>
                  </a:cubicBezTo>
                  <a:cubicBezTo>
                    <a:pt x="424" y="418"/>
                    <a:pt x="427" y="420"/>
                    <a:pt x="426" y="421"/>
                  </a:cubicBezTo>
                  <a:cubicBezTo>
                    <a:pt x="426" y="422"/>
                    <a:pt x="423" y="421"/>
                    <a:pt x="422" y="422"/>
                  </a:cubicBezTo>
                  <a:cubicBezTo>
                    <a:pt x="420" y="423"/>
                    <a:pt x="417" y="426"/>
                    <a:pt x="417" y="428"/>
                  </a:cubicBezTo>
                  <a:cubicBezTo>
                    <a:pt x="416" y="433"/>
                    <a:pt x="424" y="441"/>
                    <a:pt x="422" y="445"/>
                  </a:cubicBezTo>
                  <a:cubicBezTo>
                    <a:pt x="421" y="447"/>
                    <a:pt x="417" y="446"/>
                    <a:pt x="416" y="447"/>
                  </a:cubicBezTo>
                  <a:cubicBezTo>
                    <a:pt x="413" y="452"/>
                    <a:pt x="414" y="465"/>
                    <a:pt x="418" y="469"/>
                  </a:cubicBezTo>
                  <a:cubicBezTo>
                    <a:pt x="419" y="470"/>
                    <a:pt x="424" y="468"/>
                    <a:pt x="426" y="469"/>
                  </a:cubicBezTo>
                  <a:cubicBezTo>
                    <a:pt x="427" y="471"/>
                    <a:pt x="424" y="475"/>
                    <a:pt x="425" y="476"/>
                  </a:cubicBezTo>
                  <a:cubicBezTo>
                    <a:pt x="426" y="477"/>
                    <a:pt x="430" y="478"/>
                    <a:pt x="431" y="477"/>
                  </a:cubicBezTo>
                  <a:cubicBezTo>
                    <a:pt x="432" y="476"/>
                    <a:pt x="431" y="474"/>
                    <a:pt x="431" y="474"/>
                  </a:cubicBezTo>
                  <a:cubicBezTo>
                    <a:pt x="432" y="472"/>
                    <a:pt x="435" y="470"/>
                    <a:pt x="436" y="470"/>
                  </a:cubicBezTo>
                  <a:cubicBezTo>
                    <a:pt x="439" y="471"/>
                    <a:pt x="441" y="479"/>
                    <a:pt x="444" y="480"/>
                  </a:cubicBezTo>
                  <a:cubicBezTo>
                    <a:pt x="445" y="480"/>
                    <a:pt x="447" y="477"/>
                    <a:pt x="448" y="477"/>
                  </a:cubicBezTo>
                  <a:cubicBezTo>
                    <a:pt x="451" y="477"/>
                    <a:pt x="457" y="483"/>
                    <a:pt x="460" y="481"/>
                  </a:cubicBezTo>
                  <a:cubicBezTo>
                    <a:pt x="462" y="480"/>
                    <a:pt x="458" y="474"/>
                    <a:pt x="459" y="473"/>
                  </a:cubicBezTo>
                  <a:cubicBezTo>
                    <a:pt x="461" y="470"/>
                    <a:pt x="466" y="469"/>
                    <a:pt x="469" y="469"/>
                  </a:cubicBezTo>
                  <a:cubicBezTo>
                    <a:pt x="471" y="469"/>
                    <a:pt x="476" y="471"/>
                    <a:pt x="478" y="470"/>
                  </a:cubicBezTo>
                  <a:cubicBezTo>
                    <a:pt x="481" y="468"/>
                    <a:pt x="480" y="459"/>
                    <a:pt x="483" y="456"/>
                  </a:cubicBezTo>
                  <a:cubicBezTo>
                    <a:pt x="484" y="455"/>
                    <a:pt x="487" y="454"/>
                    <a:pt x="488" y="454"/>
                  </a:cubicBezTo>
                  <a:cubicBezTo>
                    <a:pt x="491" y="454"/>
                    <a:pt x="495" y="456"/>
                    <a:pt x="498" y="456"/>
                  </a:cubicBezTo>
                  <a:cubicBezTo>
                    <a:pt x="502" y="456"/>
                    <a:pt x="511" y="449"/>
                    <a:pt x="515" y="450"/>
                  </a:cubicBezTo>
                  <a:cubicBezTo>
                    <a:pt x="517" y="451"/>
                    <a:pt x="519" y="456"/>
                    <a:pt x="522" y="457"/>
                  </a:cubicBezTo>
                  <a:cubicBezTo>
                    <a:pt x="526" y="459"/>
                    <a:pt x="537" y="455"/>
                    <a:pt x="542" y="456"/>
                  </a:cubicBezTo>
                  <a:cubicBezTo>
                    <a:pt x="543" y="456"/>
                    <a:pt x="545" y="457"/>
                    <a:pt x="545" y="458"/>
                  </a:cubicBezTo>
                  <a:cubicBezTo>
                    <a:pt x="545" y="459"/>
                    <a:pt x="544" y="461"/>
                    <a:pt x="544" y="462"/>
                  </a:cubicBezTo>
                  <a:cubicBezTo>
                    <a:pt x="544" y="463"/>
                    <a:pt x="544" y="465"/>
                    <a:pt x="545" y="465"/>
                  </a:cubicBezTo>
                  <a:cubicBezTo>
                    <a:pt x="546" y="466"/>
                    <a:pt x="548" y="465"/>
                    <a:pt x="549" y="466"/>
                  </a:cubicBezTo>
                  <a:cubicBezTo>
                    <a:pt x="551" y="467"/>
                    <a:pt x="554" y="470"/>
                    <a:pt x="555" y="471"/>
                  </a:cubicBezTo>
                  <a:cubicBezTo>
                    <a:pt x="557" y="476"/>
                    <a:pt x="554" y="489"/>
                    <a:pt x="558" y="493"/>
                  </a:cubicBezTo>
                  <a:cubicBezTo>
                    <a:pt x="559" y="494"/>
                    <a:pt x="562" y="494"/>
                    <a:pt x="564" y="494"/>
                  </a:cubicBezTo>
                  <a:cubicBezTo>
                    <a:pt x="565" y="494"/>
                    <a:pt x="566" y="492"/>
                    <a:pt x="567" y="492"/>
                  </a:cubicBezTo>
                  <a:cubicBezTo>
                    <a:pt x="568" y="492"/>
                    <a:pt x="571" y="493"/>
                    <a:pt x="572" y="494"/>
                  </a:cubicBezTo>
                  <a:cubicBezTo>
                    <a:pt x="574" y="496"/>
                    <a:pt x="572" y="503"/>
                    <a:pt x="574" y="505"/>
                  </a:cubicBezTo>
                  <a:cubicBezTo>
                    <a:pt x="575" y="506"/>
                    <a:pt x="580" y="507"/>
                    <a:pt x="582" y="506"/>
                  </a:cubicBezTo>
                  <a:cubicBezTo>
                    <a:pt x="585" y="506"/>
                    <a:pt x="591" y="497"/>
                    <a:pt x="594" y="498"/>
                  </a:cubicBezTo>
                  <a:cubicBezTo>
                    <a:pt x="597" y="498"/>
                    <a:pt x="597" y="505"/>
                    <a:pt x="599" y="506"/>
                  </a:cubicBezTo>
                  <a:cubicBezTo>
                    <a:pt x="601" y="507"/>
                    <a:pt x="604" y="505"/>
                    <a:pt x="605" y="506"/>
                  </a:cubicBezTo>
                  <a:cubicBezTo>
                    <a:pt x="607" y="507"/>
                    <a:pt x="608" y="513"/>
                    <a:pt x="611" y="513"/>
                  </a:cubicBezTo>
                  <a:cubicBezTo>
                    <a:pt x="615" y="514"/>
                    <a:pt x="621" y="503"/>
                    <a:pt x="625" y="503"/>
                  </a:cubicBezTo>
                  <a:cubicBezTo>
                    <a:pt x="627" y="503"/>
                    <a:pt x="631" y="507"/>
                    <a:pt x="631" y="507"/>
                  </a:cubicBezTo>
                  <a:cubicBezTo>
                    <a:pt x="631" y="507"/>
                    <a:pt x="634" y="500"/>
                    <a:pt x="636" y="498"/>
                  </a:cubicBezTo>
                  <a:cubicBezTo>
                    <a:pt x="638" y="494"/>
                    <a:pt x="647" y="492"/>
                    <a:pt x="649" y="489"/>
                  </a:cubicBezTo>
                  <a:cubicBezTo>
                    <a:pt x="652" y="485"/>
                    <a:pt x="652" y="475"/>
                    <a:pt x="654" y="472"/>
                  </a:cubicBezTo>
                  <a:cubicBezTo>
                    <a:pt x="657" y="467"/>
                    <a:pt x="669" y="462"/>
                    <a:pt x="673" y="457"/>
                  </a:cubicBezTo>
                  <a:cubicBezTo>
                    <a:pt x="677" y="453"/>
                    <a:pt x="681" y="443"/>
                    <a:pt x="684" y="439"/>
                  </a:cubicBezTo>
                  <a:cubicBezTo>
                    <a:pt x="690" y="432"/>
                    <a:pt x="702" y="422"/>
                    <a:pt x="710" y="418"/>
                  </a:cubicBezTo>
                  <a:cubicBezTo>
                    <a:pt x="712" y="417"/>
                    <a:pt x="717" y="417"/>
                    <a:pt x="720" y="416"/>
                  </a:cubicBezTo>
                  <a:cubicBezTo>
                    <a:pt x="724" y="415"/>
                    <a:pt x="736" y="411"/>
                    <a:pt x="736" y="411"/>
                  </a:cubicBezTo>
                  <a:cubicBezTo>
                    <a:pt x="736" y="411"/>
                    <a:pt x="743" y="402"/>
                    <a:pt x="747" y="400"/>
                  </a:cubicBezTo>
                  <a:cubicBezTo>
                    <a:pt x="748" y="399"/>
                    <a:pt x="751" y="399"/>
                    <a:pt x="753" y="400"/>
                  </a:cubicBezTo>
                  <a:cubicBezTo>
                    <a:pt x="757" y="400"/>
                    <a:pt x="762" y="406"/>
                    <a:pt x="766" y="406"/>
                  </a:cubicBezTo>
                  <a:cubicBezTo>
                    <a:pt x="768" y="406"/>
                    <a:pt x="771" y="405"/>
                    <a:pt x="773" y="404"/>
                  </a:cubicBezTo>
                  <a:cubicBezTo>
                    <a:pt x="774" y="404"/>
                    <a:pt x="777" y="401"/>
                    <a:pt x="778" y="399"/>
                  </a:cubicBezTo>
                  <a:cubicBezTo>
                    <a:pt x="779" y="396"/>
                    <a:pt x="779" y="390"/>
                    <a:pt x="778" y="387"/>
                  </a:cubicBezTo>
                  <a:cubicBezTo>
                    <a:pt x="778" y="384"/>
                    <a:pt x="774" y="378"/>
                    <a:pt x="772" y="375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289">
              <a:extLst>
                <a:ext uri="{FF2B5EF4-FFF2-40B4-BE49-F238E27FC236}">
                  <a16:creationId xmlns:a16="http://schemas.microsoft.com/office/drawing/2014/main" xmlns="" id="{3E99E606-035E-4D2B-A30F-C95DB3CA0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900" y="3738563"/>
              <a:ext cx="395288" cy="450850"/>
            </a:xfrm>
            <a:custGeom>
              <a:avLst/>
              <a:gdLst/>
              <a:ahLst/>
              <a:cxnLst>
                <a:cxn ang="0">
                  <a:pos x="133" y="19"/>
                </a:cxn>
                <a:cxn ang="0">
                  <a:pos x="123" y="29"/>
                </a:cxn>
                <a:cxn ang="0">
                  <a:pos x="114" y="24"/>
                </a:cxn>
                <a:cxn ang="0">
                  <a:pos x="108" y="28"/>
                </a:cxn>
                <a:cxn ang="0">
                  <a:pos x="98" y="21"/>
                </a:cxn>
                <a:cxn ang="0">
                  <a:pos x="94" y="30"/>
                </a:cxn>
                <a:cxn ang="0">
                  <a:pos x="79" y="12"/>
                </a:cxn>
                <a:cxn ang="0">
                  <a:pos x="67" y="19"/>
                </a:cxn>
                <a:cxn ang="0">
                  <a:pos x="69" y="38"/>
                </a:cxn>
                <a:cxn ang="0">
                  <a:pos x="48" y="55"/>
                </a:cxn>
                <a:cxn ang="0">
                  <a:pos x="28" y="61"/>
                </a:cxn>
                <a:cxn ang="0">
                  <a:pos x="19" y="63"/>
                </a:cxn>
                <a:cxn ang="0">
                  <a:pos x="10" y="77"/>
                </a:cxn>
                <a:cxn ang="0">
                  <a:pos x="8" y="92"/>
                </a:cxn>
                <a:cxn ang="0">
                  <a:pos x="16" y="110"/>
                </a:cxn>
                <a:cxn ang="0">
                  <a:pos x="38" y="123"/>
                </a:cxn>
                <a:cxn ang="0">
                  <a:pos x="41" y="155"/>
                </a:cxn>
                <a:cxn ang="0">
                  <a:pos x="32" y="175"/>
                </a:cxn>
                <a:cxn ang="0">
                  <a:pos x="52" y="203"/>
                </a:cxn>
                <a:cxn ang="0">
                  <a:pos x="56" y="214"/>
                </a:cxn>
                <a:cxn ang="0">
                  <a:pos x="54" y="241"/>
                </a:cxn>
                <a:cxn ang="0">
                  <a:pos x="43" y="257"/>
                </a:cxn>
                <a:cxn ang="0">
                  <a:pos x="43" y="266"/>
                </a:cxn>
                <a:cxn ang="0">
                  <a:pos x="61" y="260"/>
                </a:cxn>
                <a:cxn ang="0">
                  <a:pos x="76" y="231"/>
                </a:cxn>
                <a:cxn ang="0">
                  <a:pos x="91" y="214"/>
                </a:cxn>
                <a:cxn ang="0">
                  <a:pos x="103" y="199"/>
                </a:cxn>
                <a:cxn ang="0">
                  <a:pos x="117" y="172"/>
                </a:cxn>
                <a:cxn ang="0">
                  <a:pos x="137" y="174"/>
                </a:cxn>
                <a:cxn ang="0">
                  <a:pos x="155" y="164"/>
                </a:cxn>
                <a:cxn ang="0">
                  <a:pos x="154" y="155"/>
                </a:cxn>
                <a:cxn ang="0">
                  <a:pos x="153" y="146"/>
                </a:cxn>
                <a:cxn ang="0">
                  <a:pos x="174" y="134"/>
                </a:cxn>
                <a:cxn ang="0">
                  <a:pos x="166" y="107"/>
                </a:cxn>
                <a:cxn ang="0">
                  <a:pos x="168" y="100"/>
                </a:cxn>
                <a:cxn ang="0">
                  <a:pos x="160" y="95"/>
                </a:cxn>
                <a:cxn ang="0">
                  <a:pos x="149" y="90"/>
                </a:cxn>
                <a:cxn ang="0">
                  <a:pos x="147" y="80"/>
                </a:cxn>
                <a:cxn ang="0">
                  <a:pos x="158" y="66"/>
                </a:cxn>
                <a:cxn ang="0">
                  <a:pos x="164" y="67"/>
                </a:cxn>
                <a:cxn ang="0">
                  <a:pos x="165" y="58"/>
                </a:cxn>
                <a:cxn ang="0">
                  <a:pos x="174" y="57"/>
                </a:cxn>
                <a:cxn ang="0">
                  <a:pos x="181" y="64"/>
                </a:cxn>
                <a:cxn ang="0">
                  <a:pos x="181" y="74"/>
                </a:cxn>
                <a:cxn ang="0">
                  <a:pos x="200" y="82"/>
                </a:cxn>
                <a:cxn ang="0">
                  <a:pos x="207" y="72"/>
                </a:cxn>
                <a:cxn ang="0">
                  <a:pos x="220" y="71"/>
                </a:cxn>
                <a:cxn ang="0">
                  <a:pos x="216" y="64"/>
                </a:cxn>
                <a:cxn ang="0">
                  <a:pos x="224" y="44"/>
                </a:cxn>
                <a:cxn ang="0">
                  <a:pos x="232" y="41"/>
                </a:cxn>
                <a:cxn ang="0">
                  <a:pos x="219" y="26"/>
                </a:cxn>
                <a:cxn ang="0">
                  <a:pos x="216" y="33"/>
                </a:cxn>
                <a:cxn ang="0">
                  <a:pos x="203" y="20"/>
                </a:cxn>
                <a:cxn ang="0">
                  <a:pos x="184" y="14"/>
                </a:cxn>
                <a:cxn ang="0">
                  <a:pos x="172" y="7"/>
                </a:cxn>
                <a:cxn ang="0">
                  <a:pos x="153" y="0"/>
                </a:cxn>
                <a:cxn ang="0">
                  <a:pos x="143" y="18"/>
                </a:cxn>
              </a:cxnLst>
              <a:rect l="0" t="0" r="r" b="b"/>
              <a:pathLst>
                <a:path w="232" h="266">
                  <a:moveTo>
                    <a:pt x="143" y="18"/>
                  </a:moveTo>
                  <a:cubicBezTo>
                    <a:pt x="141" y="20"/>
                    <a:pt x="135" y="17"/>
                    <a:pt x="133" y="19"/>
                  </a:cubicBezTo>
                  <a:cubicBezTo>
                    <a:pt x="130" y="21"/>
                    <a:pt x="131" y="28"/>
                    <a:pt x="128" y="29"/>
                  </a:cubicBezTo>
                  <a:cubicBezTo>
                    <a:pt x="127" y="30"/>
                    <a:pt x="124" y="29"/>
                    <a:pt x="123" y="29"/>
                  </a:cubicBezTo>
                  <a:cubicBezTo>
                    <a:pt x="122" y="28"/>
                    <a:pt x="121" y="26"/>
                    <a:pt x="120" y="25"/>
                  </a:cubicBezTo>
                  <a:cubicBezTo>
                    <a:pt x="119" y="25"/>
                    <a:pt x="116" y="24"/>
                    <a:pt x="114" y="24"/>
                  </a:cubicBezTo>
                  <a:cubicBezTo>
                    <a:pt x="114" y="25"/>
                    <a:pt x="113" y="27"/>
                    <a:pt x="113" y="27"/>
                  </a:cubicBezTo>
                  <a:cubicBezTo>
                    <a:pt x="112" y="28"/>
                    <a:pt x="109" y="28"/>
                    <a:pt x="108" y="28"/>
                  </a:cubicBezTo>
                  <a:cubicBezTo>
                    <a:pt x="107" y="27"/>
                    <a:pt x="106" y="25"/>
                    <a:pt x="104" y="24"/>
                  </a:cubicBezTo>
                  <a:cubicBezTo>
                    <a:pt x="103" y="23"/>
                    <a:pt x="99" y="20"/>
                    <a:pt x="98" y="21"/>
                  </a:cubicBezTo>
                  <a:cubicBezTo>
                    <a:pt x="96" y="22"/>
                    <a:pt x="98" y="26"/>
                    <a:pt x="97" y="28"/>
                  </a:cubicBezTo>
                  <a:cubicBezTo>
                    <a:pt x="97" y="28"/>
                    <a:pt x="95" y="30"/>
                    <a:pt x="94" y="30"/>
                  </a:cubicBezTo>
                  <a:cubicBezTo>
                    <a:pt x="93" y="30"/>
                    <a:pt x="90" y="29"/>
                    <a:pt x="89" y="28"/>
                  </a:cubicBezTo>
                  <a:cubicBezTo>
                    <a:pt x="85" y="25"/>
                    <a:pt x="83" y="15"/>
                    <a:pt x="79" y="12"/>
                  </a:cubicBezTo>
                  <a:cubicBezTo>
                    <a:pt x="77" y="11"/>
                    <a:pt x="68" y="11"/>
                    <a:pt x="68" y="11"/>
                  </a:cubicBezTo>
                  <a:cubicBezTo>
                    <a:pt x="68" y="11"/>
                    <a:pt x="67" y="17"/>
                    <a:pt x="67" y="19"/>
                  </a:cubicBezTo>
                  <a:cubicBezTo>
                    <a:pt x="67" y="21"/>
                    <a:pt x="67" y="26"/>
                    <a:pt x="67" y="29"/>
                  </a:cubicBezTo>
                  <a:cubicBezTo>
                    <a:pt x="67" y="31"/>
                    <a:pt x="70" y="36"/>
                    <a:pt x="69" y="38"/>
                  </a:cubicBezTo>
                  <a:cubicBezTo>
                    <a:pt x="69" y="43"/>
                    <a:pt x="64" y="52"/>
                    <a:pt x="60" y="54"/>
                  </a:cubicBezTo>
                  <a:cubicBezTo>
                    <a:pt x="57" y="56"/>
                    <a:pt x="51" y="55"/>
                    <a:pt x="48" y="55"/>
                  </a:cubicBezTo>
                  <a:cubicBezTo>
                    <a:pt x="44" y="55"/>
                    <a:pt x="35" y="51"/>
                    <a:pt x="31" y="52"/>
                  </a:cubicBezTo>
                  <a:cubicBezTo>
                    <a:pt x="29" y="54"/>
                    <a:pt x="30" y="60"/>
                    <a:pt x="28" y="61"/>
                  </a:cubicBezTo>
                  <a:cubicBezTo>
                    <a:pt x="27" y="62"/>
                    <a:pt x="24" y="60"/>
                    <a:pt x="23" y="61"/>
                  </a:cubicBezTo>
                  <a:cubicBezTo>
                    <a:pt x="22" y="61"/>
                    <a:pt x="19" y="63"/>
                    <a:pt x="19" y="63"/>
                  </a:cubicBezTo>
                  <a:cubicBezTo>
                    <a:pt x="19" y="63"/>
                    <a:pt x="12" y="67"/>
                    <a:pt x="11" y="69"/>
                  </a:cubicBezTo>
                  <a:cubicBezTo>
                    <a:pt x="10" y="71"/>
                    <a:pt x="11" y="75"/>
                    <a:pt x="10" y="77"/>
                  </a:cubicBezTo>
                  <a:cubicBezTo>
                    <a:pt x="9" y="79"/>
                    <a:pt x="2" y="79"/>
                    <a:pt x="1" y="82"/>
                  </a:cubicBezTo>
                  <a:cubicBezTo>
                    <a:pt x="0" y="85"/>
                    <a:pt x="7" y="89"/>
                    <a:pt x="8" y="92"/>
                  </a:cubicBezTo>
                  <a:cubicBezTo>
                    <a:pt x="9" y="96"/>
                    <a:pt x="8" y="103"/>
                    <a:pt x="10" y="106"/>
                  </a:cubicBezTo>
                  <a:cubicBezTo>
                    <a:pt x="11" y="107"/>
                    <a:pt x="14" y="109"/>
                    <a:pt x="16" y="110"/>
                  </a:cubicBezTo>
                  <a:cubicBezTo>
                    <a:pt x="19" y="110"/>
                    <a:pt x="23" y="106"/>
                    <a:pt x="25" y="107"/>
                  </a:cubicBezTo>
                  <a:cubicBezTo>
                    <a:pt x="30" y="108"/>
                    <a:pt x="36" y="118"/>
                    <a:pt x="38" y="123"/>
                  </a:cubicBezTo>
                  <a:cubicBezTo>
                    <a:pt x="40" y="127"/>
                    <a:pt x="43" y="136"/>
                    <a:pt x="43" y="140"/>
                  </a:cubicBezTo>
                  <a:cubicBezTo>
                    <a:pt x="43" y="144"/>
                    <a:pt x="42" y="151"/>
                    <a:pt x="41" y="155"/>
                  </a:cubicBezTo>
                  <a:cubicBezTo>
                    <a:pt x="40" y="158"/>
                    <a:pt x="35" y="162"/>
                    <a:pt x="33" y="165"/>
                  </a:cubicBezTo>
                  <a:cubicBezTo>
                    <a:pt x="32" y="167"/>
                    <a:pt x="32" y="173"/>
                    <a:pt x="32" y="175"/>
                  </a:cubicBezTo>
                  <a:cubicBezTo>
                    <a:pt x="32" y="178"/>
                    <a:pt x="36" y="183"/>
                    <a:pt x="37" y="185"/>
                  </a:cubicBezTo>
                  <a:cubicBezTo>
                    <a:pt x="40" y="190"/>
                    <a:pt x="49" y="198"/>
                    <a:pt x="52" y="203"/>
                  </a:cubicBezTo>
                  <a:cubicBezTo>
                    <a:pt x="53" y="204"/>
                    <a:pt x="54" y="206"/>
                    <a:pt x="55" y="208"/>
                  </a:cubicBezTo>
                  <a:cubicBezTo>
                    <a:pt x="55" y="209"/>
                    <a:pt x="56" y="212"/>
                    <a:pt x="56" y="214"/>
                  </a:cubicBezTo>
                  <a:cubicBezTo>
                    <a:pt x="56" y="217"/>
                    <a:pt x="54" y="222"/>
                    <a:pt x="54" y="225"/>
                  </a:cubicBezTo>
                  <a:cubicBezTo>
                    <a:pt x="54" y="229"/>
                    <a:pt x="55" y="237"/>
                    <a:pt x="54" y="241"/>
                  </a:cubicBezTo>
                  <a:cubicBezTo>
                    <a:pt x="54" y="242"/>
                    <a:pt x="54" y="244"/>
                    <a:pt x="53" y="245"/>
                  </a:cubicBezTo>
                  <a:cubicBezTo>
                    <a:pt x="51" y="249"/>
                    <a:pt x="45" y="254"/>
                    <a:pt x="43" y="257"/>
                  </a:cubicBezTo>
                  <a:cubicBezTo>
                    <a:pt x="42" y="258"/>
                    <a:pt x="42" y="261"/>
                    <a:pt x="42" y="262"/>
                  </a:cubicBezTo>
                  <a:cubicBezTo>
                    <a:pt x="42" y="263"/>
                    <a:pt x="43" y="266"/>
                    <a:pt x="43" y="266"/>
                  </a:cubicBezTo>
                  <a:cubicBezTo>
                    <a:pt x="43" y="266"/>
                    <a:pt x="51" y="265"/>
                    <a:pt x="53" y="264"/>
                  </a:cubicBezTo>
                  <a:cubicBezTo>
                    <a:pt x="56" y="264"/>
                    <a:pt x="60" y="261"/>
                    <a:pt x="61" y="260"/>
                  </a:cubicBezTo>
                  <a:cubicBezTo>
                    <a:pt x="66" y="255"/>
                    <a:pt x="74" y="244"/>
                    <a:pt x="76" y="238"/>
                  </a:cubicBezTo>
                  <a:cubicBezTo>
                    <a:pt x="76" y="236"/>
                    <a:pt x="75" y="233"/>
                    <a:pt x="76" y="231"/>
                  </a:cubicBezTo>
                  <a:cubicBezTo>
                    <a:pt x="78" y="227"/>
                    <a:pt x="87" y="224"/>
                    <a:pt x="89" y="220"/>
                  </a:cubicBezTo>
                  <a:cubicBezTo>
                    <a:pt x="90" y="219"/>
                    <a:pt x="90" y="215"/>
                    <a:pt x="91" y="214"/>
                  </a:cubicBezTo>
                  <a:cubicBezTo>
                    <a:pt x="92" y="213"/>
                    <a:pt x="97" y="212"/>
                    <a:pt x="98" y="210"/>
                  </a:cubicBezTo>
                  <a:cubicBezTo>
                    <a:pt x="100" y="208"/>
                    <a:pt x="102" y="202"/>
                    <a:pt x="103" y="199"/>
                  </a:cubicBezTo>
                  <a:cubicBezTo>
                    <a:pt x="105" y="194"/>
                    <a:pt x="106" y="181"/>
                    <a:pt x="110" y="176"/>
                  </a:cubicBezTo>
                  <a:cubicBezTo>
                    <a:pt x="111" y="174"/>
                    <a:pt x="115" y="173"/>
                    <a:pt x="117" y="172"/>
                  </a:cubicBezTo>
                  <a:cubicBezTo>
                    <a:pt x="118" y="172"/>
                    <a:pt x="121" y="171"/>
                    <a:pt x="122" y="171"/>
                  </a:cubicBezTo>
                  <a:cubicBezTo>
                    <a:pt x="126" y="171"/>
                    <a:pt x="133" y="175"/>
                    <a:pt x="137" y="174"/>
                  </a:cubicBezTo>
                  <a:cubicBezTo>
                    <a:pt x="140" y="174"/>
                    <a:pt x="146" y="171"/>
                    <a:pt x="148" y="170"/>
                  </a:cubicBezTo>
                  <a:cubicBezTo>
                    <a:pt x="150" y="168"/>
                    <a:pt x="154" y="166"/>
                    <a:pt x="155" y="164"/>
                  </a:cubicBezTo>
                  <a:cubicBezTo>
                    <a:pt x="156" y="162"/>
                    <a:pt x="156" y="158"/>
                    <a:pt x="156" y="157"/>
                  </a:cubicBezTo>
                  <a:cubicBezTo>
                    <a:pt x="156" y="156"/>
                    <a:pt x="155" y="155"/>
                    <a:pt x="154" y="155"/>
                  </a:cubicBezTo>
                  <a:cubicBezTo>
                    <a:pt x="153" y="154"/>
                    <a:pt x="149" y="155"/>
                    <a:pt x="148" y="153"/>
                  </a:cubicBezTo>
                  <a:cubicBezTo>
                    <a:pt x="147" y="151"/>
                    <a:pt x="151" y="147"/>
                    <a:pt x="153" y="146"/>
                  </a:cubicBezTo>
                  <a:cubicBezTo>
                    <a:pt x="155" y="145"/>
                    <a:pt x="160" y="146"/>
                    <a:pt x="162" y="146"/>
                  </a:cubicBezTo>
                  <a:cubicBezTo>
                    <a:pt x="166" y="144"/>
                    <a:pt x="174" y="134"/>
                    <a:pt x="174" y="134"/>
                  </a:cubicBezTo>
                  <a:cubicBezTo>
                    <a:pt x="174" y="134"/>
                    <a:pt x="166" y="118"/>
                    <a:pt x="165" y="112"/>
                  </a:cubicBezTo>
                  <a:cubicBezTo>
                    <a:pt x="165" y="111"/>
                    <a:pt x="165" y="108"/>
                    <a:pt x="166" y="107"/>
                  </a:cubicBezTo>
                  <a:cubicBezTo>
                    <a:pt x="167" y="106"/>
                    <a:pt x="169" y="106"/>
                    <a:pt x="169" y="105"/>
                  </a:cubicBezTo>
                  <a:cubicBezTo>
                    <a:pt x="170" y="104"/>
                    <a:pt x="169" y="101"/>
                    <a:pt x="168" y="100"/>
                  </a:cubicBezTo>
                  <a:cubicBezTo>
                    <a:pt x="168" y="98"/>
                    <a:pt x="166" y="96"/>
                    <a:pt x="164" y="95"/>
                  </a:cubicBezTo>
                  <a:cubicBezTo>
                    <a:pt x="163" y="95"/>
                    <a:pt x="160" y="96"/>
                    <a:pt x="160" y="95"/>
                  </a:cubicBezTo>
                  <a:cubicBezTo>
                    <a:pt x="158" y="94"/>
                    <a:pt x="159" y="91"/>
                    <a:pt x="158" y="90"/>
                  </a:cubicBezTo>
                  <a:cubicBezTo>
                    <a:pt x="156" y="89"/>
                    <a:pt x="151" y="91"/>
                    <a:pt x="149" y="90"/>
                  </a:cubicBezTo>
                  <a:cubicBezTo>
                    <a:pt x="148" y="89"/>
                    <a:pt x="146" y="87"/>
                    <a:pt x="146" y="86"/>
                  </a:cubicBezTo>
                  <a:cubicBezTo>
                    <a:pt x="146" y="85"/>
                    <a:pt x="146" y="81"/>
                    <a:pt x="147" y="80"/>
                  </a:cubicBezTo>
                  <a:cubicBezTo>
                    <a:pt x="148" y="78"/>
                    <a:pt x="152" y="78"/>
                    <a:pt x="153" y="77"/>
                  </a:cubicBezTo>
                  <a:cubicBezTo>
                    <a:pt x="155" y="75"/>
                    <a:pt x="156" y="68"/>
                    <a:pt x="158" y="66"/>
                  </a:cubicBezTo>
                  <a:cubicBezTo>
                    <a:pt x="158" y="66"/>
                    <a:pt x="160" y="65"/>
                    <a:pt x="161" y="65"/>
                  </a:cubicBezTo>
                  <a:cubicBezTo>
                    <a:pt x="162" y="65"/>
                    <a:pt x="163" y="67"/>
                    <a:pt x="164" y="67"/>
                  </a:cubicBezTo>
                  <a:cubicBezTo>
                    <a:pt x="165" y="67"/>
                    <a:pt x="166" y="66"/>
                    <a:pt x="166" y="65"/>
                  </a:cubicBezTo>
                  <a:cubicBezTo>
                    <a:pt x="167" y="64"/>
                    <a:pt x="164" y="60"/>
                    <a:pt x="165" y="58"/>
                  </a:cubicBezTo>
                  <a:cubicBezTo>
                    <a:pt x="166" y="57"/>
                    <a:pt x="169" y="56"/>
                    <a:pt x="170" y="56"/>
                  </a:cubicBezTo>
                  <a:cubicBezTo>
                    <a:pt x="171" y="56"/>
                    <a:pt x="173" y="56"/>
                    <a:pt x="174" y="57"/>
                  </a:cubicBezTo>
                  <a:cubicBezTo>
                    <a:pt x="175" y="58"/>
                    <a:pt x="175" y="61"/>
                    <a:pt x="176" y="62"/>
                  </a:cubicBezTo>
                  <a:cubicBezTo>
                    <a:pt x="177" y="63"/>
                    <a:pt x="180" y="63"/>
                    <a:pt x="181" y="64"/>
                  </a:cubicBezTo>
                  <a:cubicBezTo>
                    <a:pt x="182" y="65"/>
                    <a:pt x="182" y="68"/>
                    <a:pt x="182" y="69"/>
                  </a:cubicBezTo>
                  <a:cubicBezTo>
                    <a:pt x="182" y="70"/>
                    <a:pt x="181" y="73"/>
                    <a:pt x="181" y="74"/>
                  </a:cubicBezTo>
                  <a:cubicBezTo>
                    <a:pt x="181" y="76"/>
                    <a:pt x="184" y="78"/>
                    <a:pt x="185" y="79"/>
                  </a:cubicBezTo>
                  <a:cubicBezTo>
                    <a:pt x="189" y="81"/>
                    <a:pt x="196" y="82"/>
                    <a:pt x="200" y="82"/>
                  </a:cubicBezTo>
                  <a:cubicBezTo>
                    <a:pt x="201" y="82"/>
                    <a:pt x="204" y="81"/>
                    <a:pt x="205" y="80"/>
                  </a:cubicBezTo>
                  <a:cubicBezTo>
                    <a:pt x="206" y="78"/>
                    <a:pt x="205" y="73"/>
                    <a:pt x="207" y="72"/>
                  </a:cubicBezTo>
                  <a:cubicBezTo>
                    <a:pt x="209" y="70"/>
                    <a:pt x="216" y="75"/>
                    <a:pt x="219" y="73"/>
                  </a:cubicBezTo>
                  <a:cubicBezTo>
                    <a:pt x="220" y="73"/>
                    <a:pt x="220" y="71"/>
                    <a:pt x="220" y="71"/>
                  </a:cubicBezTo>
                  <a:cubicBezTo>
                    <a:pt x="220" y="70"/>
                    <a:pt x="219" y="69"/>
                    <a:pt x="219" y="68"/>
                  </a:cubicBezTo>
                  <a:cubicBezTo>
                    <a:pt x="218" y="67"/>
                    <a:pt x="216" y="65"/>
                    <a:pt x="216" y="64"/>
                  </a:cubicBezTo>
                  <a:cubicBezTo>
                    <a:pt x="215" y="60"/>
                    <a:pt x="218" y="51"/>
                    <a:pt x="221" y="47"/>
                  </a:cubicBezTo>
                  <a:cubicBezTo>
                    <a:pt x="221" y="46"/>
                    <a:pt x="223" y="45"/>
                    <a:pt x="224" y="44"/>
                  </a:cubicBezTo>
                  <a:cubicBezTo>
                    <a:pt x="225" y="44"/>
                    <a:pt x="227" y="45"/>
                    <a:pt x="228" y="45"/>
                  </a:cubicBezTo>
                  <a:cubicBezTo>
                    <a:pt x="229" y="44"/>
                    <a:pt x="231" y="42"/>
                    <a:pt x="232" y="41"/>
                  </a:cubicBezTo>
                  <a:cubicBezTo>
                    <a:pt x="232" y="39"/>
                    <a:pt x="232" y="35"/>
                    <a:pt x="231" y="33"/>
                  </a:cubicBezTo>
                  <a:cubicBezTo>
                    <a:pt x="229" y="30"/>
                    <a:pt x="222" y="26"/>
                    <a:pt x="219" y="26"/>
                  </a:cubicBezTo>
                  <a:cubicBezTo>
                    <a:pt x="218" y="26"/>
                    <a:pt x="217" y="28"/>
                    <a:pt x="216" y="29"/>
                  </a:cubicBezTo>
                  <a:cubicBezTo>
                    <a:pt x="216" y="30"/>
                    <a:pt x="216" y="32"/>
                    <a:pt x="216" y="33"/>
                  </a:cubicBezTo>
                  <a:cubicBezTo>
                    <a:pt x="212" y="35"/>
                    <a:pt x="202" y="32"/>
                    <a:pt x="200" y="28"/>
                  </a:cubicBezTo>
                  <a:cubicBezTo>
                    <a:pt x="199" y="26"/>
                    <a:pt x="203" y="22"/>
                    <a:pt x="203" y="20"/>
                  </a:cubicBezTo>
                  <a:cubicBezTo>
                    <a:pt x="203" y="19"/>
                    <a:pt x="201" y="18"/>
                    <a:pt x="201" y="18"/>
                  </a:cubicBezTo>
                  <a:cubicBezTo>
                    <a:pt x="197" y="15"/>
                    <a:pt x="188" y="14"/>
                    <a:pt x="184" y="14"/>
                  </a:cubicBezTo>
                  <a:cubicBezTo>
                    <a:pt x="183" y="14"/>
                    <a:pt x="180" y="17"/>
                    <a:pt x="179" y="17"/>
                  </a:cubicBezTo>
                  <a:cubicBezTo>
                    <a:pt x="176" y="16"/>
                    <a:pt x="174" y="9"/>
                    <a:pt x="172" y="7"/>
                  </a:cubicBezTo>
                  <a:cubicBezTo>
                    <a:pt x="168" y="5"/>
                    <a:pt x="159" y="6"/>
                    <a:pt x="155" y="3"/>
                  </a:cubicBezTo>
                  <a:cubicBezTo>
                    <a:pt x="154" y="3"/>
                    <a:pt x="153" y="0"/>
                    <a:pt x="153" y="0"/>
                  </a:cubicBezTo>
                  <a:cubicBezTo>
                    <a:pt x="153" y="0"/>
                    <a:pt x="147" y="3"/>
                    <a:pt x="146" y="5"/>
                  </a:cubicBezTo>
                  <a:cubicBezTo>
                    <a:pt x="144" y="8"/>
                    <a:pt x="145" y="16"/>
                    <a:pt x="143" y="18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290">
              <a:extLst>
                <a:ext uri="{FF2B5EF4-FFF2-40B4-BE49-F238E27FC236}">
                  <a16:creationId xmlns:a16="http://schemas.microsoft.com/office/drawing/2014/main" xmlns="" id="{9373B1CF-A57C-411E-9F54-5313C25AE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6325" y="2600325"/>
              <a:ext cx="427038" cy="420688"/>
            </a:xfrm>
            <a:custGeom>
              <a:avLst/>
              <a:gdLst/>
              <a:ahLst/>
              <a:cxnLst>
                <a:cxn ang="0">
                  <a:pos x="41" y="229"/>
                </a:cxn>
                <a:cxn ang="0">
                  <a:pos x="79" y="237"/>
                </a:cxn>
                <a:cxn ang="0">
                  <a:pos x="96" y="248"/>
                </a:cxn>
                <a:cxn ang="0">
                  <a:pos x="123" y="245"/>
                </a:cxn>
                <a:cxn ang="0">
                  <a:pos x="132" y="238"/>
                </a:cxn>
                <a:cxn ang="0">
                  <a:pos x="133" y="230"/>
                </a:cxn>
                <a:cxn ang="0">
                  <a:pos x="145" y="217"/>
                </a:cxn>
                <a:cxn ang="0">
                  <a:pos x="155" y="214"/>
                </a:cxn>
                <a:cxn ang="0">
                  <a:pos x="154" y="207"/>
                </a:cxn>
                <a:cxn ang="0">
                  <a:pos x="168" y="209"/>
                </a:cxn>
                <a:cxn ang="0">
                  <a:pos x="172" y="202"/>
                </a:cxn>
                <a:cxn ang="0">
                  <a:pos x="170" y="194"/>
                </a:cxn>
                <a:cxn ang="0">
                  <a:pos x="159" y="183"/>
                </a:cxn>
                <a:cxn ang="0">
                  <a:pos x="162" y="175"/>
                </a:cxn>
                <a:cxn ang="0">
                  <a:pos x="173" y="185"/>
                </a:cxn>
                <a:cxn ang="0">
                  <a:pos x="172" y="173"/>
                </a:cxn>
                <a:cxn ang="0">
                  <a:pos x="178" y="173"/>
                </a:cxn>
                <a:cxn ang="0">
                  <a:pos x="188" y="160"/>
                </a:cxn>
                <a:cxn ang="0">
                  <a:pos x="195" y="156"/>
                </a:cxn>
                <a:cxn ang="0">
                  <a:pos x="201" y="161"/>
                </a:cxn>
                <a:cxn ang="0">
                  <a:pos x="204" y="153"/>
                </a:cxn>
                <a:cxn ang="0">
                  <a:pos x="212" y="152"/>
                </a:cxn>
                <a:cxn ang="0">
                  <a:pos x="217" y="146"/>
                </a:cxn>
                <a:cxn ang="0">
                  <a:pos x="224" y="142"/>
                </a:cxn>
                <a:cxn ang="0">
                  <a:pos x="232" y="149"/>
                </a:cxn>
                <a:cxn ang="0">
                  <a:pos x="242" y="144"/>
                </a:cxn>
                <a:cxn ang="0">
                  <a:pos x="248" y="137"/>
                </a:cxn>
                <a:cxn ang="0">
                  <a:pos x="249" y="118"/>
                </a:cxn>
                <a:cxn ang="0">
                  <a:pos x="234" y="106"/>
                </a:cxn>
                <a:cxn ang="0">
                  <a:pos x="218" y="96"/>
                </a:cxn>
                <a:cxn ang="0">
                  <a:pos x="223" y="83"/>
                </a:cxn>
                <a:cxn ang="0">
                  <a:pos x="219" y="68"/>
                </a:cxn>
                <a:cxn ang="0">
                  <a:pos x="196" y="66"/>
                </a:cxn>
                <a:cxn ang="0">
                  <a:pos x="187" y="63"/>
                </a:cxn>
                <a:cxn ang="0">
                  <a:pos x="196" y="45"/>
                </a:cxn>
                <a:cxn ang="0">
                  <a:pos x="202" y="33"/>
                </a:cxn>
                <a:cxn ang="0">
                  <a:pos x="198" y="18"/>
                </a:cxn>
                <a:cxn ang="0">
                  <a:pos x="190" y="7"/>
                </a:cxn>
                <a:cxn ang="0">
                  <a:pos x="179" y="2"/>
                </a:cxn>
                <a:cxn ang="0">
                  <a:pos x="159" y="13"/>
                </a:cxn>
                <a:cxn ang="0">
                  <a:pos x="153" y="25"/>
                </a:cxn>
                <a:cxn ang="0">
                  <a:pos x="126" y="45"/>
                </a:cxn>
                <a:cxn ang="0">
                  <a:pos x="115" y="59"/>
                </a:cxn>
                <a:cxn ang="0">
                  <a:pos x="102" y="66"/>
                </a:cxn>
                <a:cxn ang="0">
                  <a:pos x="78" y="66"/>
                </a:cxn>
                <a:cxn ang="0">
                  <a:pos x="74" y="88"/>
                </a:cxn>
                <a:cxn ang="0">
                  <a:pos x="64" y="100"/>
                </a:cxn>
                <a:cxn ang="0">
                  <a:pos x="49" y="100"/>
                </a:cxn>
                <a:cxn ang="0">
                  <a:pos x="43" y="112"/>
                </a:cxn>
                <a:cxn ang="0">
                  <a:pos x="37" y="114"/>
                </a:cxn>
                <a:cxn ang="0">
                  <a:pos x="26" y="121"/>
                </a:cxn>
                <a:cxn ang="0">
                  <a:pos x="25" y="134"/>
                </a:cxn>
                <a:cxn ang="0">
                  <a:pos x="5" y="149"/>
                </a:cxn>
                <a:cxn ang="0">
                  <a:pos x="0" y="180"/>
                </a:cxn>
                <a:cxn ang="0">
                  <a:pos x="4" y="202"/>
                </a:cxn>
                <a:cxn ang="0">
                  <a:pos x="13" y="236"/>
                </a:cxn>
                <a:cxn ang="0">
                  <a:pos x="34" y="226"/>
                </a:cxn>
              </a:cxnLst>
              <a:rect l="0" t="0" r="r" b="b"/>
              <a:pathLst>
                <a:path w="251" h="248">
                  <a:moveTo>
                    <a:pt x="34" y="226"/>
                  </a:moveTo>
                  <a:cubicBezTo>
                    <a:pt x="36" y="226"/>
                    <a:pt x="39" y="229"/>
                    <a:pt x="41" y="229"/>
                  </a:cubicBezTo>
                  <a:cubicBezTo>
                    <a:pt x="44" y="229"/>
                    <a:pt x="49" y="226"/>
                    <a:pt x="52" y="227"/>
                  </a:cubicBezTo>
                  <a:cubicBezTo>
                    <a:pt x="59" y="227"/>
                    <a:pt x="73" y="233"/>
                    <a:pt x="79" y="237"/>
                  </a:cubicBezTo>
                  <a:cubicBezTo>
                    <a:pt x="81" y="238"/>
                    <a:pt x="86" y="243"/>
                    <a:pt x="89" y="244"/>
                  </a:cubicBezTo>
                  <a:cubicBezTo>
                    <a:pt x="90" y="245"/>
                    <a:pt x="94" y="248"/>
                    <a:pt x="96" y="248"/>
                  </a:cubicBezTo>
                  <a:cubicBezTo>
                    <a:pt x="99" y="247"/>
                    <a:pt x="104" y="242"/>
                    <a:pt x="107" y="242"/>
                  </a:cubicBezTo>
                  <a:cubicBezTo>
                    <a:pt x="111" y="241"/>
                    <a:pt x="119" y="245"/>
                    <a:pt x="123" y="245"/>
                  </a:cubicBezTo>
                  <a:cubicBezTo>
                    <a:pt x="125" y="245"/>
                    <a:pt x="130" y="244"/>
                    <a:pt x="131" y="243"/>
                  </a:cubicBezTo>
                  <a:cubicBezTo>
                    <a:pt x="132" y="242"/>
                    <a:pt x="132" y="239"/>
                    <a:pt x="132" y="238"/>
                  </a:cubicBezTo>
                  <a:cubicBezTo>
                    <a:pt x="132" y="237"/>
                    <a:pt x="130" y="233"/>
                    <a:pt x="130" y="232"/>
                  </a:cubicBezTo>
                  <a:cubicBezTo>
                    <a:pt x="131" y="231"/>
                    <a:pt x="132" y="231"/>
                    <a:pt x="133" y="230"/>
                  </a:cubicBezTo>
                  <a:cubicBezTo>
                    <a:pt x="134" y="230"/>
                    <a:pt x="138" y="229"/>
                    <a:pt x="139" y="228"/>
                  </a:cubicBezTo>
                  <a:cubicBezTo>
                    <a:pt x="141" y="226"/>
                    <a:pt x="142" y="219"/>
                    <a:pt x="145" y="217"/>
                  </a:cubicBezTo>
                  <a:cubicBezTo>
                    <a:pt x="146" y="217"/>
                    <a:pt x="149" y="218"/>
                    <a:pt x="150" y="218"/>
                  </a:cubicBezTo>
                  <a:cubicBezTo>
                    <a:pt x="151" y="217"/>
                    <a:pt x="155" y="216"/>
                    <a:pt x="155" y="214"/>
                  </a:cubicBezTo>
                  <a:cubicBezTo>
                    <a:pt x="155" y="213"/>
                    <a:pt x="152" y="211"/>
                    <a:pt x="152" y="209"/>
                  </a:cubicBezTo>
                  <a:cubicBezTo>
                    <a:pt x="153" y="209"/>
                    <a:pt x="154" y="207"/>
                    <a:pt x="154" y="207"/>
                  </a:cubicBezTo>
                  <a:cubicBezTo>
                    <a:pt x="155" y="206"/>
                    <a:pt x="158" y="206"/>
                    <a:pt x="159" y="207"/>
                  </a:cubicBezTo>
                  <a:cubicBezTo>
                    <a:pt x="161" y="207"/>
                    <a:pt x="166" y="209"/>
                    <a:pt x="168" y="209"/>
                  </a:cubicBezTo>
                  <a:cubicBezTo>
                    <a:pt x="169" y="209"/>
                    <a:pt x="170" y="208"/>
                    <a:pt x="171" y="207"/>
                  </a:cubicBezTo>
                  <a:cubicBezTo>
                    <a:pt x="171" y="206"/>
                    <a:pt x="173" y="203"/>
                    <a:pt x="172" y="202"/>
                  </a:cubicBezTo>
                  <a:cubicBezTo>
                    <a:pt x="172" y="200"/>
                    <a:pt x="167" y="199"/>
                    <a:pt x="167" y="197"/>
                  </a:cubicBezTo>
                  <a:cubicBezTo>
                    <a:pt x="167" y="196"/>
                    <a:pt x="170" y="195"/>
                    <a:pt x="170" y="194"/>
                  </a:cubicBezTo>
                  <a:cubicBezTo>
                    <a:pt x="170" y="193"/>
                    <a:pt x="169" y="192"/>
                    <a:pt x="168" y="191"/>
                  </a:cubicBezTo>
                  <a:cubicBezTo>
                    <a:pt x="166" y="189"/>
                    <a:pt x="161" y="185"/>
                    <a:pt x="159" y="183"/>
                  </a:cubicBezTo>
                  <a:cubicBezTo>
                    <a:pt x="158" y="181"/>
                    <a:pt x="155" y="178"/>
                    <a:pt x="156" y="176"/>
                  </a:cubicBezTo>
                  <a:cubicBezTo>
                    <a:pt x="157" y="175"/>
                    <a:pt x="160" y="175"/>
                    <a:pt x="162" y="175"/>
                  </a:cubicBezTo>
                  <a:cubicBezTo>
                    <a:pt x="164" y="176"/>
                    <a:pt x="165" y="181"/>
                    <a:pt x="167" y="182"/>
                  </a:cubicBezTo>
                  <a:cubicBezTo>
                    <a:pt x="168" y="183"/>
                    <a:pt x="171" y="185"/>
                    <a:pt x="173" y="185"/>
                  </a:cubicBezTo>
                  <a:cubicBezTo>
                    <a:pt x="174" y="184"/>
                    <a:pt x="176" y="181"/>
                    <a:pt x="176" y="179"/>
                  </a:cubicBezTo>
                  <a:cubicBezTo>
                    <a:pt x="176" y="178"/>
                    <a:pt x="172" y="175"/>
                    <a:pt x="172" y="173"/>
                  </a:cubicBezTo>
                  <a:cubicBezTo>
                    <a:pt x="172" y="173"/>
                    <a:pt x="174" y="172"/>
                    <a:pt x="174" y="172"/>
                  </a:cubicBezTo>
                  <a:cubicBezTo>
                    <a:pt x="175" y="171"/>
                    <a:pt x="177" y="173"/>
                    <a:pt x="178" y="173"/>
                  </a:cubicBezTo>
                  <a:cubicBezTo>
                    <a:pt x="180" y="173"/>
                    <a:pt x="184" y="170"/>
                    <a:pt x="186" y="168"/>
                  </a:cubicBezTo>
                  <a:cubicBezTo>
                    <a:pt x="187" y="167"/>
                    <a:pt x="186" y="162"/>
                    <a:pt x="188" y="160"/>
                  </a:cubicBezTo>
                  <a:cubicBezTo>
                    <a:pt x="189" y="160"/>
                    <a:pt x="192" y="160"/>
                    <a:pt x="193" y="160"/>
                  </a:cubicBezTo>
                  <a:cubicBezTo>
                    <a:pt x="194" y="159"/>
                    <a:pt x="194" y="156"/>
                    <a:pt x="195" y="156"/>
                  </a:cubicBezTo>
                  <a:cubicBezTo>
                    <a:pt x="196" y="155"/>
                    <a:pt x="197" y="158"/>
                    <a:pt x="198" y="159"/>
                  </a:cubicBezTo>
                  <a:cubicBezTo>
                    <a:pt x="199" y="159"/>
                    <a:pt x="200" y="161"/>
                    <a:pt x="201" y="161"/>
                  </a:cubicBezTo>
                  <a:cubicBezTo>
                    <a:pt x="202" y="161"/>
                    <a:pt x="203" y="160"/>
                    <a:pt x="204" y="159"/>
                  </a:cubicBezTo>
                  <a:cubicBezTo>
                    <a:pt x="204" y="158"/>
                    <a:pt x="204" y="155"/>
                    <a:pt x="204" y="153"/>
                  </a:cubicBezTo>
                  <a:cubicBezTo>
                    <a:pt x="205" y="153"/>
                    <a:pt x="206" y="151"/>
                    <a:pt x="207" y="151"/>
                  </a:cubicBezTo>
                  <a:cubicBezTo>
                    <a:pt x="209" y="151"/>
                    <a:pt x="211" y="152"/>
                    <a:pt x="212" y="152"/>
                  </a:cubicBezTo>
                  <a:cubicBezTo>
                    <a:pt x="214" y="152"/>
                    <a:pt x="216" y="151"/>
                    <a:pt x="217" y="150"/>
                  </a:cubicBezTo>
                  <a:cubicBezTo>
                    <a:pt x="217" y="149"/>
                    <a:pt x="217" y="147"/>
                    <a:pt x="217" y="146"/>
                  </a:cubicBezTo>
                  <a:cubicBezTo>
                    <a:pt x="218" y="145"/>
                    <a:pt x="218" y="143"/>
                    <a:pt x="219" y="143"/>
                  </a:cubicBezTo>
                  <a:cubicBezTo>
                    <a:pt x="220" y="142"/>
                    <a:pt x="223" y="142"/>
                    <a:pt x="224" y="142"/>
                  </a:cubicBezTo>
                  <a:cubicBezTo>
                    <a:pt x="225" y="143"/>
                    <a:pt x="226" y="145"/>
                    <a:pt x="226" y="146"/>
                  </a:cubicBezTo>
                  <a:cubicBezTo>
                    <a:pt x="227" y="147"/>
                    <a:pt x="231" y="149"/>
                    <a:pt x="232" y="149"/>
                  </a:cubicBezTo>
                  <a:cubicBezTo>
                    <a:pt x="234" y="149"/>
                    <a:pt x="234" y="144"/>
                    <a:pt x="236" y="144"/>
                  </a:cubicBezTo>
                  <a:cubicBezTo>
                    <a:pt x="237" y="143"/>
                    <a:pt x="240" y="145"/>
                    <a:pt x="242" y="144"/>
                  </a:cubicBezTo>
                  <a:cubicBezTo>
                    <a:pt x="243" y="144"/>
                    <a:pt x="242" y="140"/>
                    <a:pt x="243" y="139"/>
                  </a:cubicBezTo>
                  <a:cubicBezTo>
                    <a:pt x="244" y="138"/>
                    <a:pt x="247" y="138"/>
                    <a:pt x="248" y="137"/>
                  </a:cubicBezTo>
                  <a:cubicBezTo>
                    <a:pt x="250" y="134"/>
                    <a:pt x="251" y="129"/>
                    <a:pt x="251" y="126"/>
                  </a:cubicBezTo>
                  <a:cubicBezTo>
                    <a:pt x="251" y="124"/>
                    <a:pt x="249" y="118"/>
                    <a:pt x="249" y="118"/>
                  </a:cubicBezTo>
                  <a:cubicBezTo>
                    <a:pt x="249" y="118"/>
                    <a:pt x="243" y="118"/>
                    <a:pt x="242" y="117"/>
                  </a:cubicBezTo>
                  <a:cubicBezTo>
                    <a:pt x="239" y="116"/>
                    <a:pt x="236" y="108"/>
                    <a:pt x="234" y="106"/>
                  </a:cubicBezTo>
                  <a:cubicBezTo>
                    <a:pt x="232" y="105"/>
                    <a:pt x="227" y="105"/>
                    <a:pt x="225" y="103"/>
                  </a:cubicBezTo>
                  <a:cubicBezTo>
                    <a:pt x="223" y="102"/>
                    <a:pt x="219" y="99"/>
                    <a:pt x="218" y="96"/>
                  </a:cubicBezTo>
                  <a:cubicBezTo>
                    <a:pt x="217" y="95"/>
                    <a:pt x="217" y="93"/>
                    <a:pt x="218" y="92"/>
                  </a:cubicBezTo>
                  <a:cubicBezTo>
                    <a:pt x="218" y="90"/>
                    <a:pt x="223" y="86"/>
                    <a:pt x="223" y="83"/>
                  </a:cubicBezTo>
                  <a:cubicBezTo>
                    <a:pt x="223" y="80"/>
                    <a:pt x="219" y="76"/>
                    <a:pt x="218" y="74"/>
                  </a:cubicBezTo>
                  <a:cubicBezTo>
                    <a:pt x="218" y="73"/>
                    <a:pt x="219" y="69"/>
                    <a:pt x="219" y="68"/>
                  </a:cubicBezTo>
                  <a:cubicBezTo>
                    <a:pt x="217" y="65"/>
                    <a:pt x="209" y="62"/>
                    <a:pt x="205" y="62"/>
                  </a:cubicBezTo>
                  <a:cubicBezTo>
                    <a:pt x="202" y="62"/>
                    <a:pt x="199" y="65"/>
                    <a:pt x="196" y="66"/>
                  </a:cubicBezTo>
                  <a:cubicBezTo>
                    <a:pt x="194" y="67"/>
                    <a:pt x="190" y="68"/>
                    <a:pt x="188" y="67"/>
                  </a:cubicBezTo>
                  <a:cubicBezTo>
                    <a:pt x="188" y="66"/>
                    <a:pt x="187" y="64"/>
                    <a:pt x="187" y="63"/>
                  </a:cubicBezTo>
                  <a:cubicBezTo>
                    <a:pt x="188" y="61"/>
                    <a:pt x="193" y="58"/>
                    <a:pt x="194" y="56"/>
                  </a:cubicBezTo>
                  <a:cubicBezTo>
                    <a:pt x="195" y="53"/>
                    <a:pt x="196" y="47"/>
                    <a:pt x="196" y="45"/>
                  </a:cubicBezTo>
                  <a:cubicBezTo>
                    <a:pt x="196" y="43"/>
                    <a:pt x="193" y="40"/>
                    <a:pt x="194" y="39"/>
                  </a:cubicBezTo>
                  <a:cubicBezTo>
                    <a:pt x="195" y="36"/>
                    <a:pt x="201" y="35"/>
                    <a:pt x="202" y="33"/>
                  </a:cubicBezTo>
                  <a:cubicBezTo>
                    <a:pt x="203" y="31"/>
                    <a:pt x="202" y="28"/>
                    <a:pt x="202" y="26"/>
                  </a:cubicBezTo>
                  <a:cubicBezTo>
                    <a:pt x="201" y="24"/>
                    <a:pt x="200" y="19"/>
                    <a:pt x="198" y="18"/>
                  </a:cubicBezTo>
                  <a:cubicBezTo>
                    <a:pt x="197" y="17"/>
                    <a:pt x="193" y="19"/>
                    <a:pt x="192" y="18"/>
                  </a:cubicBezTo>
                  <a:cubicBezTo>
                    <a:pt x="190" y="16"/>
                    <a:pt x="191" y="9"/>
                    <a:pt x="190" y="7"/>
                  </a:cubicBezTo>
                  <a:cubicBezTo>
                    <a:pt x="189" y="5"/>
                    <a:pt x="185" y="0"/>
                    <a:pt x="185" y="0"/>
                  </a:cubicBezTo>
                  <a:cubicBezTo>
                    <a:pt x="185" y="0"/>
                    <a:pt x="181" y="2"/>
                    <a:pt x="179" y="2"/>
                  </a:cubicBezTo>
                  <a:cubicBezTo>
                    <a:pt x="177" y="2"/>
                    <a:pt x="174" y="0"/>
                    <a:pt x="172" y="0"/>
                  </a:cubicBezTo>
                  <a:cubicBezTo>
                    <a:pt x="168" y="1"/>
                    <a:pt x="163" y="11"/>
                    <a:pt x="159" y="13"/>
                  </a:cubicBezTo>
                  <a:cubicBezTo>
                    <a:pt x="158" y="13"/>
                    <a:pt x="156" y="12"/>
                    <a:pt x="155" y="13"/>
                  </a:cubicBezTo>
                  <a:cubicBezTo>
                    <a:pt x="153" y="15"/>
                    <a:pt x="155" y="22"/>
                    <a:pt x="153" y="25"/>
                  </a:cubicBezTo>
                  <a:cubicBezTo>
                    <a:pt x="150" y="29"/>
                    <a:pt x="137" y="31"/>
                    <a:pt x="133" y="34"/>
                  </a:cubicBezTo>
                  <a:cubicBezTo>
                    <a:pt x="130" y="37"/>
                    <a:pt x="129" y="44"/>
                    <a:pt x="126" y="45"/>
                  </a:cubicBezTo>
                  <a:cubicBezTo>
                    <a:pt x="123" y="46"/>
                    <a:pt x="117" y="39"/>
                    <a:pt x="114" y="41"/>
                  </a:cubicBezTo>
                  <a:cubicBezTo>
                    <a:pt x="110" y="44"/>
                    <a:pt x="115" y="58"/>
                    <a:pt x="115" y="59"/>
                  </a:cubicBezTo>
                  <a:cubicBezTo>
                    <a:pt x="115" y="61"/>
                    <a:pt x="109" y="67"/>
                    <a:pt x="106" y="67"/>
                  </a:cubicBezTo>
                  <a:cubicBezTo>
                    <a:pt x="105" y="68"/>
                    <a:pt x="103" y="67"/>
                    <a:pt x="102" y="66"/>
                  </a:cubicBezTo>
                  <a:cubicBezTo>
                    <a:pt x="99" y="66"/>
                    <a:pt x="95" y="63"/>
                    <a:pt x="92" y="63"/>
                  </a:cubicBezTo>
                  <a:cubicBezTo>
                    <a:pt x="89" y="63"/>
                    <a:pt x="78" y="66"/>
                    <a:pt x="78" y="66"/>
                  </a:cubicBezTo>
                  <a:cubicBezTo>
                    <a:pt x="78" y="66"/>
                    <a:pt x="71" y="75"/>
                    <a:pt x="70" y="79"/>
                  </a:cubicBezTo>
                  <a:cubicBezTo>
                    <a:pt x="70" y="82"/>
                    <a:pt x="74" y="86"/>
                    <a:pt x="74" y="88"/>
                  </a:cubicBezTo>
                  <a:cubicBezTo>
                    <a:pt x="74" y="90"/>
                    <a:pt x="73" y="94"/>
                    <a:pt x="72" y="96"/>
                  </a:cubicBezTo>
                  <a:cubicBezTo>
                    <a:pt x="70" y="98"/>
                    <a:pt x="66" y="100"/>
                    <a:pt x="64" y="100"/>
                  </a:cubicBezTo>
                  <a:cubicBezTo>
                    <a:pt x="62" y="100"/>
                    <a:pt x="60" y="99"/>
                    <a:pt x="59" y="99"/>
                  </a:cubicBezTo>
                  <a:cubicBezTo>
                    <a:pt x="56" y="99"/>
                    <a:pt x="51" y="99"/>
                    <a:pt x="49" y="100"/>
                  </a:cubicBezTo>
                  <a:cubicBezTo>
                    <a:pt x="47" y="101"/>
                    <a:pt x="43" y="104"/>
                    <a:pt x="42" y="106"/>
                  </a:cubicBezTo>
                  <a:cubicBezTo>
                    <a:pt x="42" y="108"/>
                    <a:pt x="43" y="111"/>
                    <a:pt x="43" y="112"/>
                  </a:cubicBezTo>
                  <a:cubicBezTo>
                    <a:pt x="43" y="113"/>
                    <a:pt x="43" y="114"/>
                    <a:pt x="42" y="115"/>
                  </a:cubicBezTo>
                  <a:cubicBezTo>
                    <a:pt x="41" y="115"/>
                    <a:pt x="38" y="115"/>
                    <a:pt x="37" y="114"/>
                  </a:cubicBezTo>
                  <a:cubicBezTo>
                    <a:pt x="35" y="114"/>
                    <a:pt x="32" y="114"/>
                    <a:pt x="30" y="114"/>
                  </a:cubicBezTo>
                  <a:cubicBezTo>
                    <a:pt x="28" y="115"/>
                    <a:pt x="27" y="119"/>
                    <a:pt x="26" y="121"/>
                  </a:cubicBezTo>
                  <a:cubicBezTo>
                    <a:pt x="25" y="123"/>
                    <a:pt x="27" y="129"/>
                    <a:pt x="27" y="132"/>
                  </a:cubicBezTo>
                  <a:cubicBezTo>
                    <a:pt x="26" y="132"/>
                    <a:pt x="26" y="134"/>
                    <a:pt x="25" y="134"/>
                  </a:cubicBezTo>
                  <a:cubicBezTo>
                    <a:pt x="23" y="136"/>
                    <a:pt x="17" y="137"/>
                    <a:pt x="15" y="139"/>
                  </a:cubicBezTo>
                  <a:cubicBezTo>
                    <a:pt x="12" y="141"/>
                    <a:pt x="7" y="146"/>
                    <a:pt x="5" y="149"/>
                  </a:cubicBezTo>
                  <a:cubicBezTo>
                    <a:pt x="3" y="154"/>
                    <a:pt x="1" y="163"/>
                    <a:pt x="0" y="167"/>
                  </a:cubicBezTo>
                  <a:cubicBezTo>
                    <a:pt x="0" y="171"/>
                    <a:pt x="0" y="177"/>
                    <a:pt x="0" y="180"/>
                  </a:cubicBezTo>
                  <a:cubicBezTo>
                    <a:pt x="0" y="182"/>
                    <a:pt x="2" y="186"/>
                    <a:pt x="3" y="189"/>
                  </a:cubicBezTo>
                  <a:cubicBezTo>
                    <a:pt x="3" y="192"/>
                    <a:pt x="3" y="199"/>
                    <a:pt x="4" y="202"/>
                  </a:cubicBezTo>
                  <a:cubicBezTo>
                    <a:pt x="6" y="206"/>
                    <a:pt x="10" y="212"/>
                    <a:pt x="11" y="216"/>
                  </a:cubicBezTo>
                  <a:cubicBezTo>
                    <a:pt x="13" y="221"/>
                    <a:pt x="13" y="236"/>
                    <a:pt x="13" y="236"/>
                  </a:cubicBezTo>
                  <a:cubicBezTo>
                    <a:pt x="20" y="236"/>
                    <a:pt x="20" y="236"/>
                    <a:pt x="20" y="236"/>
                  </a:cubicBezTo>
                  <a:cubicBezTo>
                    <a:pt x="20" y="236"/>
                    <a:pt x="30" y="227"/>
                    <a:pt x="34" y="226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291">
              <a:extLst>
                <a:ext uri="{FF2B5EF4-FFF2-40B4-BE49-F238E27FC236}">
                  <a16:creationId xmlns:a16="http://schemas.microsoft.com/office/drawing/2014/main" xmlns="" id="{48AEE516-DC24-4BAE-8159-055A5F8A5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638" y="1970088"/>
              <a:ext cx="568325" cy="587375"/>
            </a:xfrm>
            <a:custGeom>
              <a:avLst/>
              <a:gdLst/>
              <a:ahLst/>
              <a:cxnLst>
                <a:cxn ang="0">
                  <a:pos x="208" y="342"/>
                </a:cxn>
                <a:cxn ang="0">
                  <a:pos x="256" y="343"/>
                </a:cxn>
                <a:cxn ang="0">
                  <a:pos x="242" y="313"/>
                </a:cxn>
                <a:cxn ang="0">
                  <a:pos x="249" y="285"/>
                </a:cxn>
                <a:cxn ang="0">
                  <a:pos x="273" y="270"/>
                </a:cxn>
                <a:cxn ang="0">
                  <a:pos x="300" y="262"/>
                </a:cxn>
                <a:cxn ang="0">
                  <a:pos x="322" y="248"/>
                </a:cxn>
                <a:cxn ang="0">
                  <a:pos x="315" y="210"/>
                </a:cxn>
                <a:cxn ang="0">
                  <a:pos x="300" y="200"/>
                </a:cxn>
                <a:cxn ang="0">
                  <a:pos x="286" y="179"/>
                </a:cxn>
                <a:cxn ang="0">
                  <a:pos x="284" y="151"/>
                </a:cxn>
                <a:cxn ang="0">
                  <a:pos x="276" y="95"/>
                </a:cxn>
                <a:cxn ang="0">
                  <a:pos x="293" y="63"/>
                </a:cxn>
                <a:cxn ang="0">
                  <a:pos x="301" y="33"/>
                </a:cxn>
                <a:cxn ang="0">
                  <a:pos x="300" y="13"/>
                </a:cxn>
                <a:cxn ang="0">
                  <a:pos x="279" y="8"/>
                </a:cxn>
                <a:cxn ang="0">
                  <a:pos x="268" y="17"/>
                </a:cxn>
                <a:cxn ang="0">
                  <a:pos x="228" y="42"/>
                </a:cxn>
                <a:cxn ang="0">
                  <a:pos x="232" y="29"/>
                </a:cxn>
                <a:cxn ang="0">
                  <a:pos x="205" y="45"/>
                </a:cxn>
                <a:cxn ang="0">
                  <a:pos x="184" y="60"/>
                </a:cxn>
                <a:cxn ang="0">
                  <a:pos x="190" y="82"/>
                </a:cxn>
                <a:cxn ang="0">
                  <a:pos x="227" y="81"/>
                </a:cxn>
                <a:cxn ang="0">
                  <a:pos x="232" y="93"/>
                </a:cxn>
                <a:cxn ang="0">
                  <a:pos x="224" y="100"/>
                </a:cxn>
                <a:cxn ang="0">
                  <a:pos x="228" y="112"/>
                </a:cxn>
                <a:cxn ang="0">
                  <a:pos x="198" y="109"/>
                </a:cxn>
                <a:cxn ang="0">
                  <a:pos x="190" y="128"/>
                </a:cxn>
                <a:cxn ang="0">
                  <a:pos x="210" y="151"/>
                </a:cxn>
                <a:cxn ang="0">
                  <a:pos x="211" y="155"/>
                </a:cxn>
                <a:cxn ang="0">
                  <a:pos x="181" y="136"/>
                </a:cxn>
                <a:cxn ang="0">
                  <a:pos x="166" y="112"/>
                </a:cxn>
                <a:cxn ang="0">
                  <a:pos x="137" y="104"/>
                </a:cxn>
                <a:cxn ang="0">
                  <a:pos x="97" y="98"/>
                </a:cxn>
                <a:cxn ang="0">
                  <a:pos x="50" y="72"/>
                </a:cxn>
                <a:cxn ang="0">
                  <a:pos x="26" y="113"/>
                </a:cxn>
                <a:cxn ang="0">
                  <a:pos x="12" y="134"/>
                </a:cxn>
                <a:cxn ang="0">
                  <a:pos x="10" y="162"/>
                </a:cxn>
                <a:cxn ang="0">
                  <a:pos x="32" y="152"/>
                </a:cxn>
                <a:cxn ang="0">
                  <a:pos x="57" y="164"/>
                </a:cxn>
                <a:cxn ang="0">
                  <a:pos x="52" y="179"/>
                </a:cxn>
                <a:cxn ang="0">
                  <a:pos x="26" y="205"/>
                </a:cxn>
                <a:cxn ang="0">
                  <a:pos x="39" y="240"/>
                </a:cxn>
                <a:cxn ang="0">
                  <a:pos x="63" y="238"/>
                </a:cxn>
                <a:cxn ang="0">
                  <a:pos x="62" y="253"/>
                </a:cxn>
                <a:cxn ang="0">
                  <a:pos x="70" y="276"/>
                </a:cxn>
                <a:cxn ang="0">
                  <a:pos x="114" y="270"/>
                </a:cxn>
                <a:cxn ang="0">
                  <a:pos x="140" y="264"/>
                </a:cxn>
                <a:cxn ang="0">
                  <a:pos x="149" y="254"/>
                </a:cxn>
                <a:cxn ang="0">
                  <a:pos x="167" y="292"/>
                </a:cxn>
              </a:cxnLst>
              <a:rect l="0" t="0" r="r" b="b"/>
              <a:pathLst>
                <a:path w="335" h="346">
                  <a:moveTo>
                    <a:pt x="185" y="311"/>
                  </a:moveTo>
                  <a:cubicBezTo>
                    <a:pt x="187" y="312"/>
                    <a:pt x="189" y="315"/>
                    <a:pt x="189" y="316"/>
                  </a:cubicBezTo>
                  <a:cubicBezTo>
                    <a:pt x="190" y="320"/>
                    <a:pt x="185" y="326"/>
                    <a:pt x="186" y="329"/>
                  </a:cubicBezTo>
                  <a:cubicBezTo>
                    <a:pt x="189" y="335"/>
                    <a:pt x="202" y="340"/>
                    <a:pt x="208" y="342"/>
                  </a:cubicBezTo>
                  <a:cubicBezTo>
                    <a:pt x="211" y="343"/>
                    <a:pt x="219" y="342"/>
                    <a:pt x="223" y="341"/>
                  </a:cubicBezTo>
                  <a:cubicBezTo>
                    <a:pt x="224" y="341"/>
                    <a:pt x="225" y="339"/>
                    <a:pt x="226" y="339"/>
                  </a:cubicBezTo>
                  <a:cubicBezTo>
                    <a:pt x="232" y="338"/>
                    <a:pt x="241" y="345"/>
                    <a:pt x="247" y="346"/>
                  </a:cubicBezTo>
                  <a:cubicBezTo>
                    <a:pt x="249" y="346"/>
                    <a:pt x="255" y="345"/>
                    <a:pt x="256" y="343"/>
                  </a:cubicBezTo>
                  <a:cubicBezTo>
                    <a:pt x="258" y="340"/>
                    <a:pt x="255" y="329"/>
                    <a:pt x="253" y="326"/>
                  </a:cubicBezTo>
                  <a:cubicBezTo>
                    <a:pt x="249" y="322"/>
                    <a:pt x="231" y="325"/>
                    <a:pt x="231" y="319"/>
                  </a:cubicBezTo>
                  <a:cubicBezTo>
                    <a:pt x="231" y="317"/>
                    <a:pt x="236" y="318"/>
                    <a:pt x="237" y="317"/>
                  </a:cubicBezTo>
                  <a:cubicBezTo>
                    <a:pt x="238" y="316"/>
                    <a:pt x="241" y="314"/>
                    <a:pt x="242" y="313"/>
                  </a:cubicBezTo>
                  <a:cubicBezTo>
                    <a:pt x="243" y="310"/>
                    <a:pt x="240" y="305"/>
                    <a:pt x="240" y="303"/>
                  </a:cubicBezTo>
                  <a:cubicBezTo>
                    <a:pt x="240" y="300"/>
                    <a:pt x="237" y="293"/>
                    <a:pt x="239" y="291"/>
                  </a:cubicBezTo>
                  <a:cubicBezTo>
                    <a:pt x="240" y="290"/>
                    <a:pt x="244" y="292"/>
                    <a:pt x="245" y="291"/>
                  </a:cubicBezTo>
                  <a:cubicBezTo>
                    <a:pt x="246" y="290"/>
                    <a:pt x="247" y="286"/>
                    <a:pt x="249" y="285"/>
                  </a:cubicBezTo>
                  <a:cubicBezTo>
                    <a:pt x="250" y="284"/>
                    <a:pt x="253" y="284"/>
                    <a:pt x="255" y="285"/>
                  </a:cubicBezTo>
                  <a:cubicBezTo>
                    <a:pt x="257" y="286"/>
                    <a:pt x="260" y="292"/>
                    <a:pt x="262" y="293"/>
                  </a:cubicBezTo>
                  <a:cubicBezTo>
                    <a:pt x="264" y="293"/>
                    <a:pt x="268" y="290"/>
                    <a:pt x="269" y="289"/>
                  </a:cubicBezTo>
                  <a:cubicBezTo>
                    <a:pt x="272" y="285"/>
                    <a:pt x="270" y="274"/>
                    <a:pt x="273" y="270"/>
                  </a:cubicBezTo>
                  <a:cubicBezTo>
                    <a:pt x="274" y="269"/>
                    <a:pt x="277" y="270"/>
                    <a:pt x="278" y="269"/>
                  </a:cubicBezTo>
                  <a:cubicBezTo>
                    <a:pt x="281" y="268"/>
                    <a:pt x="287" y="263"/>
                    <a:pt x="290" y="264"/>
                  </a:cubicBezTo>
                  <a:cubicBezTo>
                    <a:pt x="292" y="265"/>
                    <a:pt x="294" y="273"/>
                    <a:pt x="297" y="273"/>
                  </a:cubicBezTo>
                  <a:cubicBezTo>
                    <a:pt x="300" y="272"/>
                    <a:pt x="298" y="264"/>
                    <a:pt x="300" y="262"/>
                  </a:cubicBezTo>
                  <a:cubicBezTo>
                    <a:pt x="302" y="261"/>
                    <a:pt x="308" y="262"/>
                    <a:pt x="309" y="261"/>
                  </a:cubicBezTo>
                  <a:cubicBezTo>
                    <a:pt x="311" y="258"/>
                    <a:pt x="307" y="250"/>
                    <a:pt x="309" y="247"/>
                  </a:cubicBezTo>
                  <a:cubicBezTo>
                    <a:pt x="310" y="246"/>
                    <a:pt x="312" y="245"/>
                    <a:pt x="313" y="245"/>
                  </a:cubicBezTo>
                  <a:cubicBezTo>
                    <a:pt x="316" y="245"/>
                    <a:pt x="320" y="248"/>
                    <a:pt x="322" y="248"/>
                  </a:cubicBezTo>
                  <a:cubicBezTo>
                    <a:pt x="326" y="248"/>
                    <a:pt x="333" y="244"/>
                    <a:pt x="334" y="241"/>
                  </a:cubicBezTo>
                  <a:cubicBezTo>
                    <a:pt x="335" y="239"/>
                    <a:pt x="333" y="234"/>
                    <a:pt x="333" y="234"/>
                  </a:cubicBezTo>
                  <a:cubicBezTo>
                    <a:pt x="333" y="234"/>
                    <a:pt x="329" y="232"/>
                    <a:pt x="328" y="231"/>
                  </a:cubicBezTo>
                  <a:cubicBezTo>
                    <a:pt x="324" y="227"/>
                    <a:pt x="317" y="216"/>
                    <a:pt x="315" y="210"/>
                  </a:cubicBezTo>
                  <a:cubicBezTo>
                    <a:pt x="314" y="208"/>
                    <a:pt x="315" y="205"/>
                    <a:pt x="315" y="203"/>
                  </a:cubicBezTo>
                  <a:cubicBezTo>
                    <a:pt x="314" y="202"/>
                    <a:pt x="311" y="198"/>
                    <a:pt x="309" y="197"/>
                  </a:cubicBezTo>
                  <a:cubicBezTo>
                    <a:pt x="308" y="196"/>
                    <a:pt x="306" y="196"/>
                    <a:pt x="304" y="196"/>
                  </a:cubicBezTo>
                  <a:cubicBezTo>
                    <a:pt x="303" y="197"/>
                    <a:pt x="302" y="199"/>
                    <a:pt x="300" y="200"/>
                  </a:cubicBezTo>
                  <a:cubicBezTo>
                    <a:pt x="299" y="200"/>
                    <a:pt x="297" y="201"/>
                    <a:pt x="296" y="200"/>
                  </a:cubicBezTo>
                  <a:cubicBezTo>
                    <a:pt x="292" y="199"/>
                    <a:pt x="286" y="192"/>
                    <a:pt x="284" y="188"/>
                  </a:cubicBezTo>
                  <a:cubicBezTo>
                    <a:pt x="284" y="186"/>
                    <a:pt x="282" y="182"/>
                    <a:pt x="283" y="181"/>
                  </a:cubicBezTo>
                  <a:cubicBezTo>
                    <a:pt x="284" y="180"/>
                    <a:pt x="286" y="180"/>
                    <a:pt x="286" y="179"/>
                  </a:cubicBezTo>
                  <a:cubicBezTo>
                    <a:pt x="287" y="179"/>
                    <a:pt x="287" y="176"/>
                    <a:pt x="287" y="175"/>
                  </a:cubicBezTo>
                  <a:cubicBezTo>
                    <a:pt x="286" y="174"/>
                    <a:pt x="282" y="174"/>
                    <a:pt x="281" y="173"/>
                  </a:cubicBezTo>
                  <a:cubicBezTo>
                    <a:pt x="280" y="172"/>
                    <a:pt x="279" y="170"/>
                    <a:pt x="278" y="168"/>
                  </a:cubicBezTo>
                  <a:cubicBezTo>
                    <a:pt x="278" y="164"/>
                    <a:pt x="284" y="155"/>
                    <a:pt x="284" y="151"/>
                  </a:cubicBezTo>
                  <a:cubicBezTo>
                    <a:pt x="286" y="140"/>
                    <a:pt x="289" y="117"/>
                    <a:pt x="286" y="106"/>
                  </a:cubicBezTo>
                  <a:cubicBezTo>
                    <a:pt x="286" y="105"/>
                    <a:pt x="285" y="103"/>
                    <a:pt x="284" y="102"/>
                  </a:cubicBezTo>
                  <a:cubicBezTo>
                    <a:pt x="283" y="101"/>
                    <a:pt x="279" y="100"/>
                    <a:pt x="278" y="99"/>
                  </a:cubicBezTo>
                  <a:cubicBezTo>
                    <a:pt x="277" y="98"/>
                    <a:pt x="276" y="96"/>
                    <a:pt x="276" y="95"/>
                  </a:cubicBezTo>
                  <a:cubicBezTo>
                    <a:pt x="276" y="93"/>
                    <a:pt x="278" y="91"/>
                    <a:pt x="279" y="90"/>
                  </a:cubicBezTo>
                  <a:cubicBezTo>
                    <a:pt x="280" y="85"/>
                    <a:pt x="276" y="73"/>
                    <a:pt x="280" y="68"/>
                  </a:cubicBezTo>
                  <a:cubicBezTo>
                    <a:pt x="281" y="67"/>
                    <a:pt x="287" y="67"/>
                    <a:pt x="289" y="66"/>
                  </a:cubicBezTo>
                  <a:cubicBezTo>
                    <a:pt x="290" y="65"/>
                    <a:pt x="292" y="64"/>
                    <a:pt x="293" y="63"/>
                  </a:cubicBezTo>
                  <a:cubicBezTo>
                    <a:pt x="295" y="60"/>
                    <a:pt x="296" y="50"/>
                    <a:pt x="298" y="47"/>
                  </a:cubicBezTo>
                  <a:cubicBezTo>
                    <a:pt x="300" y="44"/>
                    <a:pt x="307" y="41"/>
                    <a:pt x="307" y="38"/>
                  </a:cubicBezTo>
                  <a:cubicBezTo>
                    <a:pt x="308" y="37"/>
                    <a:pt x="307" y="35"/>
                    <a:pt x="306" y="34"/>
                  </a:cubicBezTo>
                  <a:cubicBezTo>
                    <a:pt x="305" y="33"/>
                    <a:pt x="302" y="34"/>
                    <a:pt x="301" y="33"/>
                  </a:cubicBezTo>
                  <a:cubicBezTo>
                    <a:pt x="300" y="33"/>
                    <a:pt x="299" y="30"/>
                    <a:pt x="298" y="30"/>
                  </a:cubicBezTo>
                  <a:cubicBezTo>
                    <a:pt x="295" y="28"/>
                    <a:pt x="288" y="29"/>
                    <a:pt x="286" y="27"/>
                  </a:cubicBezTo>
                  <a:cubicBezTo>
                    <a:pt x="285" y="26"/>
                    <a:pt x="283" y="24"/>
                    <a:pt x="284" y="22"/>
                  </a:cubicBezTo>
                  <a:cubicBezTo>
                    <a:pt x="285" y="18"/>
                    <a:pt x="298" y="17"/>
                    <a:pt x="300" y="13"/>
                  </a:cubicBezTo>
                  <a:cubicBezTo>
                    <a:pt x="301" y="12"/>
                    <a:pt x="300" y="8"/>
                    <a:pt x="300" y="8"/>
                  </a:cubicBezTo>
                  <a:cubicBezTo>
                    <a:pt x="300" y="8"/>
                    <a:pt x="289" y="14"/>
                    <a:pt x="285" y="15"/>
                  </a:cubicBezTo>
                  <a:cubicBezTo>
                    <a:pt x="283" y="15"/>
                    <a:pt x="279" y="16"/>
                    <a:pt x="278" y="14"/>
                  </a:cubicBezTo>
                  <a:cubicBezTo>
                    <a:pt x="277" y="13"/>
                    <a:pt x="279" y="10"/>
                    <a:pt x="279" y="8"/>
                  </a:cubicBezTo>
                  <a:cubicBezTo>
                    <a:pt x="279" y="6"/>
                    <a:pt x="280" y="3"/>
                    <a:pt x="278" y="2"/>
                  </a:cubicBezTo>
                  <a:cubicBezTo>
                    <a:pt x="277" y="0"/>
                    <a:pt x="273" y="2"/>
                    <a:pt x="271" y="3"/>
                  </a:cubicBezTo>
                  <a:cubicBezTo>
                    <a:pt x="270" y="4"/>
                    <a:pt x="267" y="6"/>
                    <a:pt x="267" y="8"/>
                  </a:cubicBezTo>
                  <a:cubicBezTo>
                    <a:pt x="266" y="10"/>
                    <a:pt x="269" y="15"/>
                    <a:pt x="268" y="17"/>
                  </a:cubicBezTo>
                  <a:cubicBezTo>
                    <a:pt x="268" y="19"/>
                    <a:pt x="264" y="21"/>
                    <a:pt x="262" y="22"/>
                  </a:cubicBezTo>
                  <a:cubicBezTo>
                    <a:pt x="258" y="25"/>
                    <a:pt x="248" y="28"/>
                    <a:pt x="244" y="31"/>
                  </a:cubicBezTo>
                  <a:cubicBezTo>
                    <a:pt x="242" y="32"/>
                    <a:pt x="239" y="38"/>
                    <a:pt x="236" y="39"/>
                  </a:cubicBezTo>
                  <a:cubicBezTo>
                    <a:pt x="234" y="40"/>
                    <a:pt x="230" y="43"/>
                    <a:pt x="228" y="42"/>
                  </a:cubicBezTo>
                  <a:cubicBezTo>
                    <a:pt x="227" y="41"/>
                    <a:pt x="227" y="39"/>
                    <a:pt x="227" y="38"/>
                  </a:cubicBezTo>
                  <a:cubicBezTo>
                    <a:pt x="227" y="36"/>
                    <a:pt x="228" y="34"/>
                    <a:pt x="229" y="33"/>
                  </a:cubicBezTo>
                  <a:cubicBezTo>
                    <a:pt x="230" y="31"/>
                    <a:pt x="238" y="30"/>
                    <a:pt x="237" y="28"/>
                  </a:cubicBezTo>
                  <a:cubicBezTo>
                    <a:pt x="237" y="27"/>
                    <a:pt x="233" y="28"/>
                    <a:pt x="232" y="29"/>
                  </a:cubicBezTo>
                  <a:cubicBezTo>
                    <a:pt x="229" y="29"/>
                    <a:pt x="225" y="30"/>
                    <a:pt x="223" y="32"/>
                  </a:cubicBezTo>
                  <a:cubicBezTo>
                    <a:pt x="221" y="34"/>
                    <a:pt x="219" y="40"/>
                    <a:pt x="217" y="42"/>
                  </a:cubicBezTo>
                  <a:cubicBezTo>
                    <a:pt x="216" y="43"/>
                    <a:pt x="213" y="46"/>
                    <a:pt x="211" y="47"/>
                  </a:cubicBezTo>
                  <a:cubicBezTo>
                    <a:pt x="210" y="47"/>
                    <a:pt x="207" y="45"/>
                    <a:pt x="205" y="45"/>
                  </a:cubicBezTo>
                  <a:cubicBezTo>
                    <a:pt x="203" y="45"/>
                    <a:pt x="199" y="45"/>
                    <a:pt x="197" y="46"/>
                  </a:cubicBezTo>
                  <a:cubicBezTo>
                    <a:pt x="196" y="47"/>
                    <a:pt x="196" y="49"/>
                    <a:pt x="195" y="49"/>
                  </a:cubicBezTo>
                  <a:cubicBezTo>
                    <a:pt x="193" y="51"/>
                    <a:pt x="187" y="53"/>
                    <a:pt x="185" y="56"/>
                  </a:cubicBezTo>
                  <a:cubicBezTo>
                    <a:pt x="184" y="57"/>
                    <a:pt x="184" y="59"/>
                    <a:pt x="184" y="60"/>
                  </a:cubicBezTo>
                  <a:cubicBezTo>
                    <a:pt x="184" y="61"/>
                    <a:pt x="183" y="63"/>
                    <a:pt x="184" y="64"/>
                  </a:cubicBezTo>
                  <a:cubicBezTo>
                    <a:pt x="185" y="65"/>
                    <a:pt x="188" y="65"/>
                    <a:pt x="189" y="67"/>
                  </a:cubicBezTo>
                  <a:cubicBezTo>
                    <a:pt x="190" y="69"/>
                    <a:pt x="187" y="74"/>
                    <a:pt x="187" y="76"/>
                  </a:cubicBezTo>
                  <a:cubicBezTo>
                    <a:pt x="187" y="78"/>
                    <a:pt x="188" y="81"/>
                    <a:pt x="190" y="82"/>
                  </a:cubicBezTo>
                  <a:cubicBezTo>
                    <a:pt x="191" y="82"/>
                    <a:pt x="195" y="81"/>
                    <a:pt x="197" y="81"/>
                  </a:cubicBezTo>
                  <a:cubicBezTo>
                    <a:pt x="202" y="79"/>
                    <a:pt x="210" y="71"/>
                    <a:pt x="214" y="72"/>
                  </a:cubicBezTo>
                  <a:cubicBezTo>
                    <a:pt x="217" y="72"/>
                    <a:pt x="222" y="75"/>
                    <a:pt x="224" y="77"/>
                  </a:cubicBezTo>
                  <a:cubicBezTo>
                    <a:pt x="225" y="78"/>
                    <a:pt x="226" y="80"/>
                    <a:pt x="227" y="81"/>
                  </a:cubicBezTo>
                  <a:cubicBezTo>
                    <a:pt x="230" y="83"/>
                    <a:pt x="237" y="80"/>
                    <a:pt x="239" y="81"/>
                  </a:cubicBezTo>
                  <a:cubicBezTo>
                    <a:pt x="240" y="82"/>
                    <a:pt x="242" y="85"/>
                    <a:pt x="242" y="86"/>
                  </a:cubicBezTo>
                  <a:cubicBezTo>
                    <a:pt x="242" y="88"/>
                    <a:pt x="240" y="91"/>
                    <a:pt x="239" y="92"/>
                  </a:cubicBezTo>
                  <a:cubicBezTo>
                    <a:pt x="238" y="93"/>
                    <a:pt x="233" y="93"/>
                    <a:pt x="232" y="93"/>
                  </a:cubicBezTo>
                  <a:cubicBezTo>
                    <a:pt x="230" y="93"/>
                    <a:pt x="228" y="90"/>
                    <a:pt x="226" y="89"/>
                  </a:cubicBezTo>
                  <a:cubicBezTo>
                    <a:pt x="224" y="89"/>
                    <a:pt x="221" y="89"/>
                    <a:pt x="219" y="90"/>
                  </a:cubicBezTo>
                  <a:cubicBezTo>
                    <a:pt x="219" y="91"/>
                    <a:pt x="217" y="93"/>
                    <a:pt x="217" y="94"/>
                  </a:cubicBezTo>
                  <a:cubicBezTo>
                    <a:pt x="218" y="96"/>
                    <a:pt x="222" y="99"/>
                    <a:pt x="224" y="100"/>
                  </a:cubicBezTo>
                  <a:cubicBezTo>
                    <a:pt x="227" y="102"/>
                    <a:pt x="233" y="102"/>
                    <a:pt x="235" y="103"/>
                  </a:cubicBezTo>
                  <a:cubicBezTo>
                    <a:pt x="238" y="104"/>
                    <a:pt x="246" y="108"/>
                    <a:pt x="246" y="111"/>
                  </a:cubicBezTo>
                  <a:cubicBezTo>
                    <a:pt x="246" y="113"/>
                    <a:pt x="242" y="116"/>
                    <a:pt x="240" y="116"/>
                  </a:cubicBezTo>
                  <a:cubicBezTo>
                    <a:pt x="237" y="117"/>
                    <a:pt x="231" y="113"/>
                    <a:pt x="228" y="112"/>
                  </a:cubicBezTo>
                  <a:cubicBezTo>
                    <a:pt x="225" y="112"/>
                    <a:pt x="220" y="111"/>
                    <a:pt x="217" y="112"/>
                  </a:cubicBezTo>
                  <a:cubicBezTo>
                    <a:pt x="215" y="112"/>
                    <a:pt x="212" y="117"/>
                    <a:pt x="210" y="118"/>
                  </a:cubicBezTo>
                  <a:cubicBezTo>
                    <a:pt x="209" y="118"/>
                    <a:pt x="205" y="118"/>
                    <a:pt x="203" y="118"/>
                  </a:cubicBezTo>
                  <a:cubicBezTo>
                    <a:pt x="201" y="116"/>
                    <a:pt x="200" y="110"/>
                    <a:pt x="198" y="109"/>
                  </a:cubicBezTo>
                  <a:cubicBezTo>
                    <a:pt x="197" y="109"/>
                    <a:pt x="195" y="109"/>
                    <a:pt x="194" y="110"/>
                  </a:cubicBezTo>
                  <a:cubicBezTo>
                    <a:pt x="192" y="111"/>
                    <a:pt x="192" y="116"/>
                    <a:pt x="191" y="118"/>
                  </a:cubicBezTo>
                  <a:cubicBezTo>
                    <a:pt x="190" y="119"/>
                    <a:pt x="187" y="120"/>
                    <a:pt x="187" y="121"/>
                  </a:cubicBezTo>
                  <a:cubicBezTo>
                    <a:pt x="186" y="123"/>
                    <a:pt x="189" y="127"/>
                    <a:pt x="190" y="128"/>
                  </a:cubicBezTo>
                  <a:cubicBezTo>
                    <a:pt x="192" y="130"/>
                    <a:pt x="198" y="128"/>
                    <a:pt x="199" y="130"/>
                  </a:cubicBezTo>
                  <a:cubicBezTo>
                    <a:pt x="201" y="132"/>
                    <a:pt x="201" y="138"/>
                    <a:pt x="202" y="140"/>
                  </a:cubicBezTo>
                  <a:cubicBezTo>
                    <a:pt x="203" y="142"/>
                    <a:pt x="208" y="145"/>
                    <a:pt x="209" y="147"/>
                  </a:cubicBezTo>
                  <a:cubicBezTo>
                    <a:pt x="210" y="148"/>
                    <a:pt x="209" y="150"/>
                    <a:pt x="210" y="151"/>
                  </a:cubicBezTo>
                  <a:cubicBezTo>
                    <a:pt x="211" y="153"/>
                    <a:pt x="216" y="154"/>
                    <a:pt x="218" y="156"/>
                  </a:cubicBezTo>
                  <a:cubicBezTo>
                    <a:pt x="219" y="158"/>
                    <a:pt x="223" y="164"/>
                    <a:pt x="221" y="166"/>
                  </a:cubicBezTo>
                  <a:cubicBezTo>
                    <a:pt x="221" y="167"/>
                    <a:pt x="219" y="165"/>
                    <a:pt x="218" y="164"/>
                  </a:cubicBezTo>
                  <a:cubicBezTo>
                    <a:pt x="216" y="162"/>
                    <a:pt x="214" y="156"/>
                    <a:pt x="211" y="155"/>
                  </a:cubicBezTo>
                  <a:cubicBezTo>
                    <a:pt x="209" y="154"/>
                    <a:pt x="202" y="154"/>
                    <a:pt x="200" y="155"/>
                  </a:cubicBezTo>
                  <a:cubicBezTo>
                    <a:pt x="198" y="156"/>
                    <a:pt x="198" y="162"/>
                    <a:pt x="196" y="162"/>
                  </a:cubicBezTo>
                  <a:cubicBezTo>
                    <a:pt x="195" y="163"/>
                    <a:pt x="192" y="160"/>
                    <a:pt x="191" y="158"/>
                  </a:cubicBezTo>
                  <a:cubicBezTo>
                    <a:pt x="187" y="154"/>
                    <a:pt x="185" y="141"/>
                    <a:pt x="181" y="136"/>
                  </a:cubicBezTo>
                  <a:cubicBezTo>
                    <a:pt x="180" y="135"/>
                    <a:pt x="176" y="133"/>
                    <a:pt x="175" y="131"/>
                  </a:cubicBezTo>
                  <a:cubicBezTo>
                    <a:pt x="174" y="129"/>
                    <a:pt x="178" y="125"/>
                    <a:pt x="178" y="122"/>
                  </a:cubicBezTo>
                  <a:cubicBezTo>
                    <a:pt x="178" y="120"/>
                    <a:pt x="177" y="115"/>
                    <a:pt x="175" y="114"/>
                  </a:cubicBezTo>
                  <a:cubicBezTo>
                    <a:pt x="174" y="112"/>
                    <a:pt x="169" y="112"/>
                    <a:pt x="166" y="112"/>
                  </a:cubicBezTo>
                  <a:cubicBezTo>
                    <a:pt x="164" y="112"/>
                    <a:pt x="160" y="113"/>
                    <a:pt x="158" y="113"/>
                  </a:cubicBezTo>
                  <a:cubicBezTo>
                    <a:pt x="156" y="113"/>
                    <a:pt x="152" y="112"/>
                    <a:pt x="151" y="111"/>
                  </a:cubicBezTo>
                  <a:cubicBezTo>
                    <a:pt x="149" y="110"/>
                    <a:pt x="147" y="106"/>
                    <a:pt x="146" y="105"/>
                  </a:cubicBezTo>
                  <a:cubicBezTo>
                    <a:pt x="144" y="104"/>
                    <a:pt x="139" y="103"/>
                    <a:pt x="137" y="104"/>
                  </a:cubicBezTo>
                  <a:cubicBezTo>
                    <a:pt x="135" y="104"/>
                    <a:pt x="132" y="108"/>
                    <a:pt x="130" y="109"/>
                  </a:cubicBezTo>
                  <a:cubicBezTo>
                    <a:pt x="128" y="110"/>
                    <a:pt x="126" y="113"/>
                    <a:pt x="124" y="114"/>
                  </a:cubicBezTo>
                  <a:cubicBezTo>
                    <a:pt x="121" y="114"/>
                    <a:pt x="116" y="111"/>
                    <a:pt x="114" y="109"/>
                  </a:cubicBezTo>
                  <a:cubicBezTo>
                    <a:pt x="109" y="107"/>
                    <a:pt x="101" y="101"/>
                    <a:pt x="97" y="98"/>
                  </a:cubicBezTo>
                  <a:cubicBezTo>
                    <a:pt x="94" y="95"/>
                    <a:pt x="91" y="88"/>
                    <a:pt x="88" y="85"/>
                  </a:cubicBezTo>
                  <a:cubicBezTo>
                    <a:pt x="86" y="82"/>
                    <a:pt x="82" y="78"/>
                    <a:pt x="79" y="77"/>
                  </a:cubicBezTo>
                  <a:cubicBezTo>
                    <a:pt x="76" y="76"/>
                    <a:pt x="69" y="78"/>
                    <a:pt x="65" y="78"/>
                  </a:cubicBezTo>
                  <a:cubicBezTo>
                    <a:pt x="61" y="77"/>
                    <a:pt x="54" y="73"/>
                    <a:pt x="50" y="72"/>
                  </a:cubicBezTo>
                  <a:cubicBezTo>
                    <a:pt x="48" y="72"/>
                    <a:pt x="44" y="73"/>
                    <a:pt x="42" y="74"/>
                  </a:cubicBezTo>
                  <a:cubicBezTo>
                    <a:pt x="39" y="76"/>
                    <a:pt x="36" y="82"/>
                    <a:pt x="35" y="85"/>
                  </a:cubicBezTo>
                  <a:cubicBezTo>
                    <a:pt x="33" y="90"/>
                    <a:pt x="35" y="100"/>
                    <a:pt x="33" y="105"/>
                  </a:cubicBezTo>
                  <a:cubicBezTo>
                    <a:pt x="32" y="107"/>
                    <a:pt x="28" y="111"/>
                    <a:pt x="26" y="113"/>
                  </a:cubicBezTo>
                  <a:cubicBezTo>
                    <a:pt x="24" y="114"/>
                    <a:pt x="19" y="114"/>
                    <a:pt x="17" y="115"/>
                  </a:cubicBezTo>
                  <a:cubicBezTo>
                    <a:pt x="16" y="116"/>
                    <a:pt x="15" y="120"/>
                    <a:pt x="15" y="121"/>
                  </a:cubicBezTo>
                  <a:cubicBezTo>
                    <a:pt x="14" y="123"/>
                    <a:pt x="16" y="128"/>
                    <a:pt x="16" y="130"/>
                  </a:cubicBezTo>
                  <a:cubicBezTo>
                    <a:pt x="15" y="131"/>
                    <a:pt x="13" y="134"/>
                    <a:pt x="12" y="134"/>
                  </a:cubicBezTo>
                  <a:cubicBezTo>
                    <a:pt x="11" y="135"/>
                    <a:pt x="8" y="135"/>
                    <a:pt x="6" y="135"/>
                  </a:cubicBezTo>
                  <a:cubicBezTo>
                    <a:pt x="4" y="137"/>
                    <a:pt x="2" y="143"/>
                    <a:pt x="2" y="146"/>
                  </a:cubicBezTo>
                  <a:cubicBezTo>
                    <a:pt x="1" y="149"/>
                    <a:pt x="0" y="157"/>
                    <a:pt x="0" y="157"/>
                  </a:cubicBezTo>
                  <a:cubicBezTo>
                    <a:pt x="0" y="157"/>
                    <a:pt x="7" y="162"/>
                    <a:pt x="10" y="162"/>
                  </a:cubicBezTo>
                  <a:cubicBezTo>
                    <a:pt x="12" y="163"/>
                    <a:pt x="17" y="160"/>
                    <a:pt x="19" y="161"/>
                  </a:cubicBezTo>
                  <a:cubicBezTo>
                    <a:pt x="21" y="162"/>
                    <a:pt x="22" y="167"/>
                    <a:pt x="24" y="167"/>
                  </a:cubicBezTo>
                  <a:cubicBezTo>
                    <a:pt x="26" y="167"/>
                    <a:pt x="30" y="165"/>
                    <a:pt x="31" y="163"/>
                  </a:cubicBezTo>
                  <a:cubicBezTo>
                    <a:pt x="32" y="161"/>
                    <a:pt x="30" y="154"/>
                    <a:pt x="32" y="152"/>
                  </a:cubicBezTo>
                  <a:cubicBezTo>
                    <a:pt x="33" y="151"/>
                    <a:pt x="35" y="150"/>
                    <a:pt x="36" y="151"/>
                  </a:cubicBezTo>
                  <a:cubicBezTo>
                    <a:pt x="40" y="152"/>
                    <a:pt x="42" y="159"/>
                    <a:pt x="45" y="161"/>
                  </a:cubicBezTo>
                  <a:cubicBezTo>
                    <a:pt x="47" y="161"/>
                    <a:pt x="52" y="160"/>
                    <a:pt x="54" y="161"/>
                  </a:cubicBezTo>
                  <a:cubicBezTo>
                    <a:pt x="55" y="161"/>
                    <a:pt x="56" y="163"/>
                    <a:pt x="57" y="164"/>
                  </a:cubicBezTo>
                  <a:cubicBezTo>
                    <a:pt x="57" y="165"/>
                    <a:pt x="55" y="168"/>
                    <a:pt x="56" y="170"/>
                  </a:cubicBezTo>
                  <a:cubicBezTo>
                    <a:pt x="57" y="171"/>
                    <a:pt x="62" y="172"/>
                    <a:pt x="63" y="174"/>
                  </a:cubicBezTo>
                  <a:cubicBezTo>
                    <a:pt x="63" y="176"/>
                    <a:pt x="60" y="179"/>
                    <a:pt x="59" y="179"/>
                  </a:cubicBezTo>
                  <a:cubicBezTo>
                    <a:pt x="57" y="180"/>
                    <a:pt x="54" y="179"/>
                    <a:pt x="52" y="179"/>
                  </a:cubicBezTo>
                  <a:cubicBezTo>
                    <a:pt x="50" y="180"/>
                    <a:pt x="47" y="183"/>
                    <a:pt x="45" y="185"/>
                  </a:cubicBezTo>
                  <a:cubicBezTo>
                    <a:pt x="44" y="187"/>
                    <a:pt x="44" y="191"/>
                    <a:pt x="43" y="193"/>
                  </a:cubicBezTo>
                  <a:cubicBezTo>
                    <a:pt x="43" y="194"/>
                    <a:pt x="41" y="196"/>
                    <a:pt x="40" y="197"/>
                  </a:cubicBezTo>
                  <a:cubicBezTo>
                    <a:pt x="37" y="200"/>
                    <a:pt x="29" y="202"/>
                    <a:pt x="26" y="205"/>
                  </a:cubicBezTo>
                  <a:cubicBezTo>
                    <a:pt x="23" y="208"/>
                    <a:pt x="19" y="215"/>
                    <a:pt x="18" y="220"/>
                  </a:cubicBezTo>
                  <a:cubicBezTo>
                    <a:pt x="18" y="222"/>
                    <a:pt x="18" y="226"/>
                    <a:pt x="20" y="228"/>
                  </a:cubicBezTo>
                  <a:cubicBezTo>
                    <a:pt x="23" y="231"/>
                    <a:pt x="35" y="227"/>
                    <a:pt x="38" y="231"/>
                  </a:cubicBezTo>
                  <a:cubicBezTo>
                    <a:pt x="40" y="233"/>
                    <a:pt x="38" y="238"/>
                    <a:pt x="39" y="240"/>
                  </a:cubicBezTo>
                  <a:cubicBezTo>
                    <a:pt x="41" y="243"/>
                    <a:pt x="49" y="247"/>
                    <a:pt x="53" y="248"/>
                  </a:cubicBezTo>
                  <a:cubicBezTo>
                    <a:pt x="54" y="248"/>
                    <a:pt x="55" y="247"/>
                    <a:pt x="56" y="247"/>
                  </a:cubicBezTo>
                  <a:cubicBezTo>
                    <a:pt x="57" y="246"/>
                    <a:pt x="57" y="242"/>
                    <a:pt x="58" y="240"/>
                  </a:cubicBezTo>
                  <a:cubicBezTo>
                    <a:pt x="59" y="239"/>
                    <a:pt x="61" y="238"/>
                    <a:pt x="63" y="238"/>
                  </a:cubicBezTo>
                  <a:cubicBezTo>
                    <a:pt x="64" y="238"/>
                    <a:pt x="66" y="239"/>
                    <a:pt x="66" y="240"/>
                  </a:cubicBezTo>
                  <a:cubicBezTo>
                    <a:pt x="66" y="242"/>
                    <a:pt x="61" y="242"/>
                    <a:pt x="60" y="244"/>
                  </a:cubicBezTo>
                  <a:cubicBezTo>
                    <a:pt x="60" y="245"/>
                    <a:pt x="59" y="247"/>
                    <a:pt x="60" y="249"/>
                  </a:cubicBezTo>
                  <a:cubicBezTo>
                    <a:pt x="60" y="250"/>
                    <a:pt x="62" y="252"/>
                    <a:pt x="62" y="253"/>
                  </a:cubicBezTo>
                  <a:cubicBezTo>
                    <a:pt x="63" y="255"/>
                    <a:pt x="60" y="261"/>
                    <a:pt x="62" y="263"/>
                  </a:cubicBezTo>
                  <a:cubicBezTo>
                    <a:pt x="63" y="265"/>
                    <a:pt x="67" y="264"/>
                    <a:pt x="68" y="265"/>
                  </a:cubicBezTo>
                  <a:cubicBezTo>
                    <a:pt x="69" y="265"/>
                    <a:pt x="71" y="267"/>
                    <a:pt x="71" y="267"/>
                  </a:cubicBezTo>
                  <a:cubicBezTo>
                    <a:pt x="72" y="269"/>
                    <a:pt x="69" y="274"/>
                    <a:pt x="70" y="276"/>
                  </a:cubicBezTo>
                  <a:cubicBezTo>
                    <a:pt x="74" y="281"/>
                    <a:pt x="87" y="286"/>
                    <a:pt x="93" y="284"/>
                  </a:cubicBezTo>
                  <a:cubicBezTo>
                    <a:pt x="95" y="284"/>
                    <a:pt x="98" y="278"/>
                    <a:pt x="100" y="277"/>
                  </a:cubicBezTo>
                  <a:cubicBezTo>
                    <a:pt x="102" y="276"/>
                    <a:pt x="105" y="278"/>
                    <a:pt x="106" y="277"/>
                  </a:cubicBezTo>
                  <a:cubicBezTo>
                    <a:pt x="109" y="276"/>
                    <a:pt x="111" y="269"/>
                    <a:pt x="114" y="270"/>
                  </a:cubicBezTo>
                  <a:cubicBezTo>
                    <a:pt x="115" y="270"/>
                    <a:pt x="116" y="274"/>
                    <a:pt x="118" y="275"/>
                  </a:cubicBezTo>
                  <a:cubicBezTo>
                    <a:pt x="119" y="276"/>
                    <a:pt x="121" y="276"/>
                    <a:pt x="123" y="276"/>
                  </a:cubicBezTo>
                  <a:cubicBezTo>
                    <a:pt x="126" y="275"/>
                    <a:pt x="130" y="267"/>
                    <a:pt x="133" y="265"/>
                  </a:cubicBezTo>
                  <a:cubicBezTo>
                    <a:pt x="135" y="264"/>
                    <a:pt x="138" y="265"/>
                    <a:pt x="140" y="264"/>
                  </a:cubicBezTo>
                  <a:cubicBezTo>
                    <a:pt x="141" y="264"/>
                    <a:pt x="142" y="262"/>
                    <a:pt x="143" y="260"/>
                  </a:cubicBezTo>
                  <a:cubicBezTo>
                    <a:pt x="143" y="258"/>
                    <a:pt x="142" y="253"/>
                    <a:pt x="144" y="251"/>
                  </a:cubicBezTo>
                  <a:cubicBezTo>
                    <a:pt x="144" y="250"/>
                    <a:pt x="147" y="249"/>
                    <a:pt x="148" y="250"/>
                  </a:cubicBezTo>
                  <a:cubicBezTo>
                    <a:pt x="149" y="250"/>
                    <a:pt x="149" y="253"/>
                    <a:pt x="149" y="254"/>
                  </a:cubicBezTo>
                  <a:cubicBezTo>
                    <a:pt x="151" y="256"/>
                    <a:pt x="155" y="259"/>
                    <a:pt x="158" y="260"/>
                  </a:cubicBezTo>
                  <a:cubicBezTo>
                    <a:pt x="161" y="262"/>
                    <a:pt x="169" y="264"/>
                    <a:pt x="170" y="268"/>
                  </a:cubicBezTo>
                  <a:cubicBezTo>
                    <a:pt x="171" y="271"/>
                    <a:pt x="165" y="275"/>
                    <a:pt x="164" y="278"/>
                  </a:cubicBezTo>
                  <a:cubicBezTo>
                    <a:pt x="164" y="282"/>
                    <a:pt x="167" y="288"/>
                    <a:pt x="167" y="292"/>
                  </a:cubicBezTo>
                  <a:cubicBezTo>
                    <a:pt x="166" y="296"/>
                    <a:pt x="163" y="307"/>
                    <a:pt x="163" y="307"/>
                  </a:cubicBezTo>
                  <a:cubicBezTo>
                    <a:pt x="163" y="307"/>
                    <a:pt x="164" y="311"/>
                    <a:pt x="165" y="312"/>
                  </a:cubicBezTo>
                  <a:cubicBezTo>
                    <a:pt x="169" y="315"/>
                    <a:pt x="181" y="309"/>
                    <a:pt x="185" y="311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292">
              <a:extLst>
                <a:ext uri="{FF2B5EF4-FFF2-40B4-BE49-F238E27FC236}">
                  <a16:creationId xmlns:a16="http://schemas.microsoft.com/office/drawing/2014/main" xmlns="" id="{02201341-AB64-4975-B04F-589D20B45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3888" y="2357438"/>
              <a:ext cx="585788" cy="882650"/>
            </a:xfrm>
            <a:custGeom>
              <a:avLst/>
              <a:gdLst/>
              <a:ahLst/>
              <a:cxnLst>
                <a:cxn ang="0">
                  <a:pos x="329" y="176"/>
                </a:cxn>
                <a:cxn ang="0">
                  <a:pos x="314" y="152"/>
                </a:cxn>
                <a:cxn ang="0">
                  <a:pos x="302" y="133"/>
                </a:cxn>
                <a:cxn ang="0">
                  <a:pos x="285" y="116"/>
                </a:cxn>
                <a:cxn ang="0">
                  <a:pos x="287" y="100"/>
                </a:cxn>
                <a:cxn ang="0">
                  <a:pos x="301" y="49"/>
                </a:cxn>
                <a:cxn ang="0">
                  <a:pos x="287" y="3"/>
                </a:cxn>
                <a:cxn ang="0">
                  <a:pos x="266" y="20"/>
                </a:cxn>
                <a:cxn ang="0">
                  <a:pos x="244" y="34"/>
                </a:cxn>
                <a:cxn ang="0">
                  <a:pos x="217" y="42"/>
                </a:cxn>
                <a:cxn ang="0">
                  <a:pos x="193" y="57"/>
                </a:cxn>
                <a:cxn ang="0">
                  <a:pos x="186" y="85"/>
                </a:cxn>
                <a:cxn ang="0">
                  <a:pos x="200" y="115"/>
                </a:cxn>
                <a:cxn ang="0">
                  <a:pos x="152" y="114"/>
                </a:cxn>
                <a:cxn ang="0">
                  <a:pos x="109" y="84"/>
                </a:cxn>
                <a:cxn ang="0">
                  <a:pos x="77" y="74"/>
                </a:cxn>
                <a:cxn ang="0">
                  <a:pos x="76" y="88"/>
                </a:cxn>
                <a:cxn ang="0">
                  <a:pos x="84" y="120"/>
                </a:cxn>
                <a:cxn ang="0">
                  <a:pos x="82" y="135"/>
                </a:cxn>
                <a:cxn ang="0">
                  <a:pos x="60" y="127"/>
                </a:cxn>
                <a:cxn ang="0">
                  <a:pos x="54" y="137"/>
                </a:cxn>
                <a:cxn ang="0">
                  <a:pos x="46" y="154"/>
                </a:cxn>
                <a:cxn ang="0">
                  <a:pos x="58" y="167"/>
                </a:cxn>
                <a:cxn ang="0">
                  <a:pos x="64" y="183"/>
                </a:cxn>
                <a:cxn ang="0">
                  <a:pos x="54" y="193"/>
                </a:cxn>
                <a:cxn ang="0">
                  <a:pos x="47" y="214"/>
                </a:cxn>
                <a:cxn ang="0">
                  <a:pos x="20" y="231"/>
                </a:cxn>
                <a:cxn ang="0">
                  <a:pos x="27" y="242"/>
                </a:cxn>
                <a:cxn ang="0">
                  <a:pos x="58" y="237"/>
                </a:cxn>
                <a:cxn ang="0">
                  <a:pos x="78" y="223"/>
                </a:cxn>
                <a:cxn ang="0">
                  <a:pos x="109" y="223"/>
                </a:cxn>
                <a:cxn ang="0">
                  <a:pos x="124" y="234"/>
                </a:cxn>
                <a:cxn ang="0">
                  <a:pos x="148" y="268"/>
                </a:cxn>
                <a:cxn ang="0">
                  <a:pos x="135" y="279"/>
                </a:cxn>
                <a:cxn ang="0">
                  <a:pos x="143" y="302"/>
                </a:cxn>
                <a:cxn ang="0">
                  <a:pos x="157" y="317"/>
                </a:cxn>
                <a:cxn ang="0">
                  <a:pos x="164" y="327"/>
                </a:cxn>
                <a:cxn ang="0">
                  <a:pos x="168" y="352"/>
                </a:cxn>
                <a:cxn ang="0">
                  <a:pos x="164" y="371"/>
                </a:cxn>
                <a:cxn ang="0">
                  <a:pos x="163" y="397"/>
                </a:cxn>
                <a:cxn ang="0">
                  <a:pos x="161" y="427"/>
                </a:cxn>
                <a:cxn ang="0">
                  <a:pos x="162" y="446"/>
                </a:cxn>
                <a:cxn ang="0">
                  <a:pos x="160" y="462"/>
                </a:cxn>
                <a:cxn ang="0">
                  <a:pos x="169" y="474"/>
                </a:cxn>
                <a:cxn ang="0">
                  <a:pos x="178" y="501"/>
                </a:cxn>
                <a:cxn ang="0">
                  <a:pos x="200" y="512"/>
                </a:cxn>
                <a:cxn ang="0">
                  <a:pos x="232" y="510"/>
                </a:cxn>
                <a:cxn ang="0">
                  <a:pos x="245" y="498"/>
                </a:cxn>
                <a:cxn ang="0">
                  <a:pos x="270" y="480"/>
                </a:cxn>
                <a:cxn ang="0">
                  <a:pos x="282" y="457"/>
                </a:cxn>
                <a:cxn ang="0">
                  <a:pos x="275" y="422"/>
                </a:cxn>
                <a:cxn ang="0">
                  <a:pos x="271" y="345"/>
                </a:cxn>
                <a:cxn ang="0">
                  <a:pos x="272" y="292"/>
                </a:cxn>
                <a:cxn ang="0">
                  <a:pos x="293" y="264"/>
                </a:cxn>
                <a:cxn ang="0">
                  <a:pos x="310" y="255"/>
                </a:cxn>
                <a:cxn ang="0">
                  <a:pos x="331" y="243"/>
                </a:cxn>
                <a:cxn ang="0">
                  <a:pos x="345" y="209"/>
                </a:cxn>
              </a:cxnLst>
              <a:rect l="0" t="0" r="r" b="b"/>
              <a:pathLst>
                <a:path w="345" h="520">
                  <a:moveTo>
                    <a:pt x="333" y="198"/>
                  </a:moveTo>
                  <a:cubicBezTo>
                    <a:pt x="332" y="198"/>
                    <a:pt x="330" y="195"/>
                    <a:pt x="330" y="194"/>
                  </a:cubicBezTo>
                  <a:cubicBezTo>
                    <a:pt x="329" y="191"/>
                    <a:pt x="334" y="185"/>
                    <a:pt x="333" y="182"/>
                  </a:cubicBezTo>
                  <a:cubicBezTo>
                    <a:pt x="333" y="180"/>
                    <a:pt x="330" y="177"/>
                    <a:pt x="329" y="176"/>
                  </a:cubicBezTo>
                  <a:cubicBezTo>
                    <a:pt x="328" y="175"/>
                    <a:pt x="326" y="175"/>
                    <a:pt x="325" y="175"/>
                  </a:cubicBezTo>
                  <a:cubicBezTo>
                    <a:pt x="322" y="173"/>
                    <a:pt x="318" y="170"/>
                    <a:pt x="317" y="167"/>
                  </a:cubicBezTo>
                  <a:cubicBezTo>
                    <a:pt x="316" y="165"/>
                    <a:pt x="319" y="162"/>
                    <a:pt x="319" y="160"/>
                  </a:cubicBezTo>
                  <a:cubicBezTo>
                    <a:pt x="319" y="157"/>
                    <a:pt x="315" y="154"/>
                    <a:pt x="314" y="152"/>
                  </a:cubicBezTo>
                  <a:cubicBezTo>
                    <a:pt x="314" y="149"/>
                    <a:pt x="317" y="144"/>
                    <a:pt x="317" y="141"/>
                  </a:cubicBezTo>
                  <a:cubicBezTo>
                    <a:pt x="317" y="136"/>
                    <a:pt x="314" y="126"/>
                    <a:pt x="310" y="124"/>
                  </a:cubicBezTo>
                  <a:cubicBezTo>
                    <a:pt x="308" y="124"/>
                    <a:pt x="305" y="124"/>
                    <a:pt x="304" y="125"/>
                  </a:cubicBezTo>
                  <a:cubicBezTo>
                    <a:pt x="302" y="127"/>
                    <a:pt x="303" y="132"/>
                    <a:pt x="302" y="133"/>
                  </a:cubicBezTo>
                  <a:cubicBezTo>
                    <a:pt x="300" y="135"/>
                    <a:pt x="296" y="135"/>
                    <a:pt x="295" y="135"/>
                  </a:cubicBezTo>
                  <a:cubicBezTo>
                    <a:pt x="294" y="135"/>
                    <a:pt x="291" y="135"/>
                    <a:pt x="290" y="134"/>
                  </a:cubicBezTo>
                  <a:cubicBezTo>
                    <a:pt x="288" y="133"/>
                    <a:pt x="285" y="128"/>
                    <a:pt x="284" y="126"/>
                  </a:cubicBezTo>
                  <a:cubicBezTo>
                    <a:pt x="284" y="123"/>
                    <a:pt x="286" y="118"/>
                    <a:pt x="285" y="116"/>
                  </a:cubicBezTo>
                  <a:cubicBezTo>
                    <a:pt x="284" y="115"/>
                    <a:pt x="281" y="114"/>
                    <a:pt x="280" y="114"/>
                  </a:cubicBezTo>
                  <a:cubicBezTo>
                    <a:pt x="279" y="113"/>
                    <a:pt x="277" y="111"/>
                    <a:pt x="276" y="110"/>
                  </a:cubicBezTo>
                  <a:cubicBezTo>
                    <a:pt x="276" y="109"/>
                    <a:pt x="275" y="107"/>
                    <a:pt x="276" y="106"/>
                  </a:cubicBezTo>
                  <a:cubicBezTo>
                    <a:pt x="277" y="103"/>
                    <a:pt x="285" y="102"/>
                    <a:pt x="287" y="100"/>
                  </a:cubicBezTo>
                  <a:cubicBezTo>
                    <a:pt x="291" y="96"/>
                    <a:pt x="297" y="87"/>
                    <a:pt x="297" y="81"/>
                  </a:cubicBezTo>
                  <a:cubicBezTo>
                    <a:pt x="297" y="79"/>
                    <a:pt x="294" y="75"/>
                    <a:pt x="293" y="73"/>
                  </a:cubicBezTo>
                  <a:cubicBezTo>
                    <a:pt x="292" y="68"/>
                    <a:pt x="290" y="59"/>
                    <a:pt x="292" y="55"/>
                  </a:cubicBezTo>
                  <a:cubicBezTo>
                    <a:pt x="294" y="52"/>
                    <a:pt x="299" y="51"/>
                    <a:pt x="301" y="49"/>
                  </a:cubicBezTo>
                  <a:cubicBezTo>
                    <a:pt x="303" y="48"/>
                    <a:pt x="305" y="44"/>
                    <a:pt x="306" y="42"/>
                  </a:cubicBezTo>
                  <a:cubicBezTo>
                    <a:pt x="309" y="36"/>
                    <a:pt x="316" y="23"/>
                    <a:pt x="313" y="17"/>
                  </a:cubicBezTo>
                  <a:cubicBezTo>
                    <a:pt x="310" y="12"/>
                    <a:pt x="298" y="11"/>
                    <a:pt x="294" y="9"/>
                  </a:cubicBezTo>
                  <a:cubicBezTo>
                    <a:pt x="292" y="8"/>
                    <a:pt x="289" y="4"/>
                    <a:pt x="287" y="3"/>
                  </a:cubicBezTo>
                  <a:cubicBezTo>
                    <a:pt x="285" y="2"/>
                    <a:pt x="282" y="0"/>
                    <a:pt x="280" y="0"/>
                  </a:cubicBezTo>
                  <a:cubicBezTo>
                    <a:pt x="279" y="1"/>
                    <a:pt x="277" y="6"/>
                    <a:pt x="277" y="6"/>
                  </a:cubicBezTo>
                  <a:cubicBezTo>
                    <a:pt x="277" y="6"/>
                    <a:pt x="279" y="11"/>
                    <a:pt x="278" y="13"/>
                  </a:cubicBezTo>
                  <a:cubicBezTo>
                    <a:pt x="277" y="16"/>
                    <a:pt x="270" y="20"/>
                    <a:pt x="266" y="20"/>
                  </a:cubicBezTo>
                  <a:cubicBezTo>
                    <a:pt x="264" y="20"/>
                    <a:pt x="260" y="17"/>
                    <a:pt x="257" y="17"/>
                  </a:cubicBezTo>
                  <a:cubicBezTo>
                    <a:pt x="256" y="17"/>
                    <a:pt x="254" y="18"/>
                    <a:pt x="253" y="19"/>
                  </a:cubicBezTo>
                  <a:cubicBezTo>
                    <a:pt x="251" y="22"/>
                    <a:pt x="255" y="30"/>
                    <a:pt x="253" y="33"/>
                  </a:cubicBezTo>
                  <a:cubicBezTo>
                    <a:pt x="252" y="34"/>
                    <a:pt x="246" y="33"/>
                    <a:pt x="244" y="34"/>
                  </a:cubicBezTo>
                  <a:cubicBezTo>
                    <a:pt x="242" y="36"/>
                    <a:pt x="244" y="44"/>
                    <a:pt x="241" y="45"/>
                  </a:cubicBezTo>
                  <a:cubicBezTo>
                    <a:pt x="238" y="45"/>
                    <a:pt x="236" y="37"/>
                    <a:pt x="234" y="36"/>
                  </a:cubicBezTo>
                  <a:cubicBezTo>
                    <a:pt x="231" y="35"/>
                    <a:pt x="225" y="40"/>
                    <a:pt x="222" y="41"/>
                  </a:cubicBezTo>
                  <a:cubicBezTo>
                    <a:pt x="221" y="42"/>
                    <a:pt x="218" y="41"/>
                    <a:pt x="217" y="42"/>
                  </a:cubicBezTo>
                  <a:cubicBezTo>
                    <a:pt x="214" y="46"/>
                    <a:pt x="216" y="57"/>
                    <a:pt x="213" y="61"/>
                  </a:cubicBezTo>
                  <a:cubicBezTo>
                    <a:pt x="212" y="62"/>
                    <a:pt x="208" y="65"/>
                    <a:pt x="206" y="65"/>
                  </a:cubicBezTo>
                  <a:cubicBezTo>
                    <a:pt x="204" y="64"/>
                    <a:pt x="201" y="58"/>
                    <a:pt x="199" y="57"/>
                  </a:cubicBezTo>
                  <a:cubicBezTo>
                    <a:pt x="197" y="56"/>
                    <a:pt x="194" y="56"/>
                    <a:pt x="193" y="57"/>
                  </a:cubicBezTo>
                  <a:cubicBezTo>
                    <a:pt x="191" y="58"/>
                    <a:pt x="190" y="62"/>
                    <a:pt x="189" y="63"/>
                  </a:cubicBezTo>
                  <a:cubicBezTo>
                    <a:pt x="188" y="64"/>
                    <a:pt x="184" y="62"/>
                    <a:pt x="183" y="63"/>
                  </a:cubicBezTo>
                  <a:cubicBezTo>
                    <a:pt x="181" y="65"/>
                    <a:pt x="184" y="72"/>
                    <a:pt x="184" y="75"/>
                  </a:cubicBezTo>
                  <a:cubicBezTo>
                    <a:pt x="184" y="77"/>
                    <a:pt x="187" y="82"/>
                    <a:pt x="186" y="85"/>
                  </a:cubicBezTo>
                  <a:cubicBezTo>
                    <a:pt x="185" y="86"/>
                    <a:pt x="182" y="88"/>
                    <a:pt x="181" y="89"/>
                  </a:cubicBezTo>
                  <a:cubicBezTo>
                    <a:pt x="180" y="90"/>
                    <a:pt x="175" y="89"/>
                    <a:pt x="175" y="91"/>
                  </a:cubicBezTo>
                  <a:cubicBezTo>
                    <a:pt x="175" y="97"/>
                    <a:pt x="193" y="94"/>
                    <a:pt x="197" y="98"/>
                  </a:cubicBezTo>
                  <a:cubicBezTo>
                    <a:pt x="199" y="101"/>
                    <a:pt x="202" y="112"/>
                    <a:pt x="200" y="115"/>
                  </a:cubicBezTo>
                  <a:cubicBezTo>
                    <a:pt x="199" y="117"/>
                    <a:pt x="193" y="118"/>
                    <a:pt x="191" y="118"/>
                  </a:cubicBezTo>
                  <a:cubicBezTo>
                    <a:pt x="185" y="117"/>
                    <a:pt x="176" y="110"/>
                    <a:pt x="170" y="111"/>
                  </a:cubicBezTo>
                  <a:cubicBezTo>
                    <a:pt x="169" y="111"/>
                    <a:pt x="168" y="113"/>
                    <a:pt x="167" y="113"/>
                  </a:cubicBezTo>
                  <a:cubicBezTo>
                    <a:pt x="163" y="114"/>
                    <a:pt x="155" y="115"/>
                    <a:pt x="152" y="114"/>
                  </a:cubicBezTo>
                  <a:cubicBezTo>
                    <a:pt x="146" y="112"/>
                    <a:pt x="133" y="107"/>
                    <a:pt x="130" y="101"/>
                  </a:cubicBezTo>
                  <a:cubicBezTo>
                    <a:pt x="129" y="98"/>
                    <a:pt x="134" y="92"/>
                    <a:pt x="133" y="88"/>
                  </a:cubicBezTo>
                  <a:cubicBezTo>
                    <a:pt x="133" y="87"/>
                    <a:pt x="131" y="84"/>
                    <a:pt x="129" y="83"/>
                  </a:cubicBezTo>
                  <a:cubicBezTo>
                    <a:pt x="125" y="81"/>
                    <a:pt x="113" y="87"/>
                    <a:pt x="109" y="84"/>
                  </a:cubicBezTo>
                  <a:cubicBezTo>
                    <a:pt x="108" y="83"/>
                    <a:pt x="107" y="79"/>
                    <a:pt x="107" y="79"/>
                  </a:cubicBezTo>
                  <a:cubicBezTo>
                    <a:pt x="107" y="79"/>
                    <a:pt x="98" y="79"/>
                    <a:pt x="95" y="78"/>
                  </a:cubicBezTo>
                  <a:cubicBezTo>
                    <a:pt x="91" y="76"/>
                    <a:pt x="86" y="67"/>
                    <a:pt x="81" y="68"/>
                  </a:cubicBezTo>
                  <a:cubicBezTo>
                    <a:pt x="80" y="68"/>
                    <a:pt x="77" y="72"/>
                    <a:pt x="77" y="74"/>
                  </a:cubicBezTo>
                  <a:cubicBezTo>
                    <a:pt x="77" y="75"/>
                    <a:pt x="78" y="76"/>
                    <a:pt x="79" y="77"/>
                  </a:cubicBezTo>
                  <a:cubicBezTo>
                    <a:pt x="80" y="77"/>
                    <a:pt x="83" y="77"/>
                    <a:pt x="84" y="78"/>
                  </a:cubicBezTo>
                  <a:cubicBezTo>
                    <a:pt x="85" y="79"/>
                    <a:pt x="84" y="81"/>
                    <a:pt x="83" y="82"/>
                  </a:cubicBezTo>
                  <a:cubicBezTo>
                    <a:pt x="82" y="84"/>
                    <a:pt x="77" y="86"/>
                    <a:pt x="76" y="88"/>
                  </a:cubicBezTo>
                  <a:cubicBezTo>
                    <a:pt x="76" y="89"/>
                    <a:pt x="75" y="92"/>
                    <a:pt x="76" y="94"/>
                  </a:cubicBezTo>
                  <a:cubicBezTo>
                    <a:pt x="77" y="96"/>
                    <a:pt x="83" y="99"/>
                    <a:pt x="84" y="101"/>
                  </a:cubicBezTo>
                  <a:cubicBezTo>
                    <a:pt x="86" y="103"/>
                    <a:pt x="87" y="108"/>
                    <a:pt x="87" y="110"/>
                  </a:cubicBezTo>
                  <a:cubicBezTo>
                    <a:pt x="87" y="113"/>
                    <a:pt x="83" y="117"/>
                    <a:pt x="84" y="120"/>
                  </a:cubicBezTo>
                  <a:cubicBezTo>
                    <a:pt x="84" y="121"/>
                    <a:pt x="88" y="122"/>
                    <a:pt x="88" y="123"/>
                  </a:cubicBezTo>
                  <a:cubicBezTo>
                    <a:pt x="89" y="124"/>
                    <a:pt x="88" y="127"/>
                    <a:pt x="87" y="128"/>
                  </a:cubicBezTo>
                  <a:cubicBezTo>
                    <a:pt x="87" y="129"/>
                    <a:pt x="83" y="129"/>
                    <a:pt x="82" y="130"/>
                  </a:cubicBezTo>
                  <a:cubicBezTo>
                    <a:pt x="82" y="131"/>
                    <a:pt x="83" y="135"/>
                    <a:pt x="82" y="135"/>
                  </a:cubicBezTo>
                  <a:cubicBezTo>
                    <a:pt x="80" y="137"/>
                    <a:pt x="75" y="134"/>
                    <a:pt x="73" y="133"/>
                  </a:cubicBezTo>
                  <a:cubicBezTo>
                    <a:pt x="71" y="131"/>
                    <a:pt x="69" y="125"/>
                    <a:pt x="66" y="124"/>
                  </a:cubicBezTo>
                  <a:cubicBezTo>
                    <a:pt x="65" y="123"/>
                    <a:pt x="63" y="123"/>
                    <a:pt x="62" y="124"/>
                  </a:cubicBezTo>
                  <a:cubicBezTo>
                    <a:pt x="61" y="124"/>
                    <a:pt x="60" y="126"/>
                    <a:pt x="60" y="127"/>
                  </a:cubicBezTo>
                  <a:cubicBezTo>
                    <a:pt x="61" y="129"/>
                    <a:pt x="64" y="130"/>
                    <a:pt x="64" y="132"/>
                  </a:cubicBezTo>
                  <a:cubicBezTo>
                    <a:pt x="64" y="133"/>
                    <a:pt x="64" y="134"/>
                    <a:pt x="64" y="134"/>
                  </a:cubicBezTo>
                  <a:cubicBezTo>
                    <a:pt x="62" y="136"/>
                    <a:pt x="59" y="138"/>
                    <a:pt x="57" y="138"/>
                  </a:cubicBezTo>
                  <a:cubicBezTo>
                    <a:pt x="56" y="138"/>
                    <a:pt x="55" y="137"/>
                    <a:pt x="54" y="137"/>
                  </a:cubicBezTo>
                  <a:cubicBezTo>
                    <a:pt x="53" y="138"/>
                    <a:pt x="51" y="139"/>
                    <a:pt x="51" y="140"/>
                  </a:cubicBezTo>
                  <a:cubicBezTo>
                    <a:pt x="52" y="142"/>
                    <a:pt x="56" y="142"/>
                    <a:pt x="57" y="143"/>
                  </a:cubicBezTo>
                  <a:cubicBezTo>
                    <a:pt x="57" y="144"/>
                    <a:pt x="56" y="147"/>
                    <a:pt x="55" y="147"/>
                  </a:cubicBezTo>
                  <a:cubicBezTo>
                    <a:pt x="53" y="149"/>
                    <a:pt x="47" y="151"/>
                    <a:pt x="46" y="154"/>
                  </a:cubicBezTo>
                  <a:cubicBezTo>
                    <a:pt x="45" y="155"/>
                    <a:pt x="46" y="157"/>
                    <a:pt x="45" y="158"/>
                  </a:cubicBezTo>
                  <a:cubicBezTo>
                    <a:pt x="45" y="159"/>
                    <a:pt x="43" y="159"/>
                    <a:pt x="43" y="159"/>
                  </a:cubicBezTo>
                  <a:cubicBezTo>
                    <a:pt x="42" y="160"/>
                    <a:pt x="44" y="162"/>
                    <a:pt x="45" y="163"/>
                  </a:cubicBezTo>
                  <a:cubicBezTo>
                    <a:pt x="47" y="165"/>
                    <a:pt x="55" y="165"/>
                    <a:pt x="58" y="167"/>
                  </a:cubicBezTo>
                  <a:cubicBezTo>
                    <a:pt x="58" y="168"/>
                    <a:pt x="59" y="170"/>
                    <a:pt x="59" y="171"/>
                  </a:cubicBezTo>
                  <a:cubicBezTo>
                    <a:pt x="59" y="172"/>
                    <a:pt x="57" y="173"/>
                    <a:pt x="57" y="174"/>
                  </a:cubicBezTo>
                  <a:cubicBezTo>
                    <a:pt x="57" y="176"/>
                    <a:pt x="58" y="178"/>
                    <a:pt x="59" y="179"/>
                  </a:cubicBezTo>
                  <a:cubicBezTo>
                    <a:pt x="60" y="181"/>
                    <a:pt x="63" y="182"/>
                    <a:pt x="64" y="183"/>
                  </a:cubicBezTo>
                  <a:cubicBezTo>
                    <a:pt x="65" y="184"/>
                    <a:pt x="65" y="186"/>
                    <a:pt x="65" y="187"/>
                  </a:cubicBezTo>
                  <a:cubicBezTo>
                    <a:pt x="64" y="188"/>
                    <a:pt x="63" y="188"/>
                    <a:pt x="62" y="188"/>
                  </a:cubicBezTo>
                  <a:cubicBezTo>
                    <a:pt x="61" y="189"/>
                    <a:pt x="59" y="188"/>
                    <a:pt x="58" y="188"/>
                  </a:cubicBezTo>
                  <a:cubicBezTo>
                    <a:pt x="56" y="189"/>
                    <a:pt x="54" y="191"/>
                    <a:pt x="54" y="193"/>
                  </a:cubicBezTo>
                  <a:cubicBezTo>
                    <a:pt x="53" y="195"/>
                    <a:pt x="53" y="200"/>
                    <a:pt x="52" y="203"/>
                  </a:cubicBezTo>
                  <a:cubicBezTo>
                    <a:pt x="51" y="205"/>
                    <a:pt x="47" y="207"/>
                    <a:pt x="47" y="209"/>
                  </a:cubicBezTo>
                  <a:cubicBezTo>
                    <a:pt x="47" y="210"/>
                    <a:pt x="49" y="211"/>
                    <a:pt x="49" y="213"/>
                  </a:cubicBezTo>
                  <a:cubicBezTo>
                    <a:pt x="49" y="213"/>
                    <a:pt x="48" y="214"/>
                    <a:pt x="47" y="214"/>
                  </a:cubicBezTo>
                  <a:cubicBezTo>
                    <a:pt x="45" y="215"/>
                    <a:pt x="39" y="212"/>
                    <a:pt x="37" y="213"/>
                  </a:cubicBezTo>
                  <a:cubicBezTo>
                    <a:pt x="36" y="214"/>
                    <a:pt x="36" y="218"/>
                    <a:pt x="35" y="219"/>
                  </a:cubicBezTo>
                  <a:cubicBezTo>
                    <a:pt x="33" y="221"/>
                    <a:pt x="27" y="220"/>
                    <a:pt x="25" y="221"/>
                  </a:cubicBezTo>
                  <a:cubicBezTo>
                    <a:pt x="23" y="223"/>
                    <a:pt x="22" y="230"/>
                    <a:pt x="20" y="231"/>
                  </a:cubicBezTo>
                  <a:cubicBezTo>
                    <a:pt x="17" y="232"/>
                    <a:pt x="12" y="228"/>
                    <a:pt x="10" y="228"/>
                  </a:cubicBezTo>
                  <a:cubicBezTo>
                    <a:pt x="7" y="229"/>
                    <a:pt x="0" y="236"/>
                    <a:pt x="0" y="236"/>
                  </a:cubicBezTo>
                  <a:cubicBezTo>
                    <a:pt x="0" y="236"/>
                    <a:pt x="12" y="235"/>
                    <a:pt x="16" y="236"/>
                  </a:cubicBezTo>
                  <a:cubicBezTo>
                    <a:pt x="19" y="237"/>
                    <a:pt x="24" y="243"/>
                    <a:pt x="27" y="242"/>
                  </a:cubicBezTo>
                  <a:cubicBezTo>
                    <a:pt x="29" y="242"/>
                    <a:pt x="30" y="236"/>
                    <a:pt x="32" y="236"/>
                  </a:cubicBezTo>
                  <a:cubicBezTo>
                    <a:pt x="33" y="236"/>
                    <a:pt x="33" y="240"/>
                    <a:pt x="35" y="241"/>
                  </a:cubicBezTo>
                  <a:cubicBezTo>
                    <a:pt x="38" y="242"/>
                    <a:pt x="45" y="240"/>
                    <a:pt x="48" y="240"/>
                  </a:cubicBezTo>
                  <a:cubicBezTo>
                    <a:pt x="51" y="239"/>
                    <a:pt x="56" y="238"/>
                    <a:pt x="58" y="237"/>
                  </a:cubicBezTo>
                  <a:cubicBezTo>
                    <a:pt x="60" y="237"/>
                    <a:pt x="62" y="235"/>
                    <a:pt x="63" y="234"/>
                  </a:cubicBezTo>
                  <a:cubicBezTo>
                    <a:pt x="64" y="231"/>
                    <a:pt x="62" y="225"/>
                    <a:pt x="63" y="223"/>
                  </a:cubicBezTo>
                  <a:cubicBezTo>
                    <a:pt x="63" y="222"/>
                    <a:pt x="65" y="220"/>
                    <a:pt x="66" y="220"/>
                  </a:cubicBezTo>
                  <a:cubicBezTo>
                    <a:pt x="69" y="219"/>
                    <a:pt x="75" y="223"/>
                    <a:pt x="78" y="223"/>
                  </a:cubicBezTo>
                  <a:cubicBezTo>
                    <a:pt x="80" y="223"/>
                    <a:pt x="84" y="223"/>
                    <a:pt x="85" y="222"/>
                  </a:cubicBezTo>
                  <a:cubicBezTo>
                    <a:pt x="87" y="220"/>
                    <a:pt x="86" y="214"/>
                    <a:pt x="89" y="213"/>
                  </a:cubicBezTo>
                  <a:cubicBezTo>
                    <a:pt x="92" y="211"/>
                    <a:pt x="100" y="216"/>
                    <a:pt x="103" y="218"/>
                  </a:cubicBezTo>
                  <a:cubicBezTo>
                    <a:pt x="105" y="219"/>
                    <a:pt x="107" y="223"/>
                    <a:pt x="109" y="223"/>
                  </a:cubicBezTo>
                  <a:cubicBezTo>
                    <a:pt x="112" y="225"/>
                    <a:pt x="118" y="223"/>
                    <a:pt x="121" y="224"/>
                  </a:cubicBezTo>
                  <a:cubicBezTo>
                    <a:pt x="124" y="225"/>
                    <a:pt x="129" y="228"/>
                    <a:pt x="131" y="231"/>
                  </a:cubicBezTo>
                  <a:cubicBezTo>
                    <a:pt x="131" y="231"/>
                    <a:pt x="132" y="233"/>
                    <a:pt x="131" y="234"/>
                  </a:cubicBezTo>
                  <a:cubicBezTo>
                    <a:pt x="130" y="235"/>
                    <a:pt x="125" y="233"/>
                    <a:pt x="124" y="234"/>
                  </a:cubicBezTo>
                  <a:cubicBezTo>
                    <a:pt x="124" y="235"/>
                    <a:pt x="124" y="238"/>
                    <a:pt x="124" y="239"/>
                  </a:cubicBezTo>
                  <a:cubicBezTo>
                    <a:pt x="125" y="241"/>
                    <a:pt x="130" y="245"/>
                    <a:pt x="130" y="248"/>
                  </a:cubicBezTo>
                  <a:cubicBezTo>
                    <a:pt x="130" y="249"/>
                    <a:pt x="129" y="251"/>
                    <a:pt x="129" y="252"/>
                  </a:cubicBezTo>
                  <a:cubicBezTo>
                    <a:pt x="131" y="258"/>
                    <a:pt x="144" y="263"/>
                    <a:pt x="148" y="268"/>
                  </a:cubicBezTo>
                  <a:cubicBezTo>
                    <a:pt x="149" y="269"/>
                    <a:pt x="150" y="271"/>
                    <a:pt x="150" y="272"/>
                  </a:cubicBezTo>
                  <a:cubicBezTo>
                    <a:pt x="150" y="273"/>
                    <a:pt x="149" y="275"/>
                    <a:pt x="148" y="275"/>
                  </a:cubicBezTo>
                  <a:cubicBezTo>
                    <a:pt x="147" y="276"/>
                    <a:pt x="144" y="273"/>
                    <a:pt x="142" y="273"/>
                  </a:cubicBezTo>
                  <a:cubicBezTo>
                    <a:pt x="140" y="273"/>
                    <a:pt x="136" y="277"/>
                    <a:pt x="135" y="279"/>
                  </a:cubicBezTo>
                  <a:cubicBezTo>
                    <a:pt x="134" y="280"/>
                    <a:pt x="133" y="283"/>
                    <a:pt x="133" y="284"/>
                  </a:cubicBezTo>
                  <a:cubicBezTo>
                    <a:pt x="134" y="286"/>
                    <a:pt x="140" y="286"/>
                    <a:pt x="141" y="288"/>
                  </a:cubicBezTo>
                  <a:cubicBezTo>
                    <a:pt x="142" y="291"/>
                    <a:pt x="138" y="296"/>
                    <a:pt x="139" y="298"/>
                  </a:cubicBezTo>
                  <a:cubicBezTo>
                    <a:pt x="139" y="300"/>
                    <a:pt x="142" y="302"/>
                    <a:pt x="143" y="302"/>
                  </a:cubicBezTo>
                  <a:cubicBezTo>
                    <a:pt x="144" y="303"/>
                    <a:pt x="148" y="303"/>
                    <a:pt x="150" y="303"/>
                  </a:cubicBezTo>
                  <a:cubicBezTo>
                    <a:pt x="151" y="304"/>
                    <a:pt x="154" y="306"/>
                    <a:pt x="154" y="308"/>
                  </a:cubicBezTo>
                  <a:cubicBezTo>
                    <a:pt x="154" y="310"/>
                    <a:pt x="151" y="312"/>
                    <a:pt x="151" y="313"/>
                  </a:cubicBezTo>
                  <a:cubicBezTo>
                    <a:pt x="151" y="315"/>
                    <a:pt x="155" y="316"/>
                    <a:pt x="157" y="317"/>
                  </a:cubicBezTo>
                  <a:cubicBezTo>
                    <a:pt x="159" y="317"/>
                    <a:pt x="162" y="314"/>
                    <a:pt x="164" y="314"/>
                  </a:cubicBezTo>
                  <a:cubicBezTo>
                    <a:pt x="167" y="315"/>
                    <a:pt x="172" y="320"/>
                    <a:pt x="172" y="323"/>
                  </a:cubicBezTo>
                  <a:cubicBezTo>
                    <a:pt x="172" y="325"/>
                    <a:pt x="170" y="326"/>
                    <a:pt x="169" y="327"/>
                  </a:cubicBezTo>
                  <a:cubicBezTo>
                    <a:pt x="168" y="328"/>
                    <a:pt x="164" y="326"/>
                    <a:pt x="164" y="327"/>
                  </a:cubicBezTo>
                  <a:cubicBezTo>
                    <a:pt x="162" y="329"/>
                    <a:pt x="167" y="333"/>
                    <a:pt x="167" y="335"/>
                  </a:cubicBezTo>
                  <a:cubicBezTo>
                    <a:pt x="167" y="337"/>
                    <a:pt x="165" y="339"/>
                    <a:pt x="165" y="341"/>
                  </a:cubicBezTo>
                  <a:cubicBezTo>
                    <a:pt x="164" y="343"/>
                    <a:pt x="164" y="347"/>
                    <a:pt x="164" y="348"/>
                  </a:cubicBezTo>
                  <a:cubicBezTo>
                    <a:pt x="165" y="350"/>
                    <a:pt x="168" y="351"/>
                    <a:pt x="168" y="352"/>
                  </a:cubicBezTo>
                  <a:cubicBezTo>
                    <a:pt x="168" y="353"/>
                    <a:pt x="168" y="355"/>
                    <a:pt x="168" y="355"/>
                  </a:cubicBezTo>
                  <a:cubicBezTo>
                    <a:pt x="167" y="356"/>
                    <a:pt x="163" y="355"/>
                    <a:pt x="162" y="356"/>
                  </a:cubicBezTo>
                  <a:cubicBezTo>
                    <a:pt x="161" y="357"/>
                    <a:pt x="161" y="361"/>
                    <a:pt x="161" y="363"/>
                  </a:cubicBezTo>
                  <a:cubicBezTo>
                    <a:pt x="161" y="365"/>
                    <a:pt x="164" y="369"/>
                    <a:pt x="164" y="371"/>
                  </a:cubicBezTo>
                  <a:cubicBezTo>
                    <a:pt x="164" y="373"/>
                    <a:pt x="161" y="377"/>
                    <a:pt x="161" y="378"/>
                  </a:cubicBezTo>
                  <a:cubicBezTo>
                    <a:pt x="161" y="380"/>
                    <a:pt x="161" y="383"/>
                    <a:pt x="161" y="384"/>
                  </a:cubicBezTo>
                  <a:cubicBezTo>
                    <a:pt x="161" y="386"/>
                    <a:pt x="163" y="391"/>
                    <a:pt x="164" y="393"/>
                  </a:cubicBezTo>
                  <a:cubicBezTo>
                    <a:pt x="164" y="394"/>
                    <a:pt x="163" y="396"/>
                    <a:pt x="163" y="397"/>
                  </a:cubicBezTo>
                  <a:cubicBezTo>
                    <a:pt x="164" y="399"/>
                    <a:pt x="169" y="402"/>
                    <a:pt x="170" y="405"/>
                  </a:cubicBezTo>
                  <a:cubicBezTo>
                    <a:pt x="170" y="406"/>
                    <a:pt x="171" y="408"/>
                    <a:pt x="170" y="409"/>
                  </a:cubicBezTo>
                  <a:cubicBezTo>
                    <a:pt x="169" y="411"/>
                    <a:pt x="164" y="410"/>
                    <a:pt x="163" y="411"/>
                  </a:cubicBezTo>
                  <a:cubicBezTo>
                    <a:pt x="160" y="414"/>
                    <a:pt x="158" y="423"/>
                    <a:pt x="161" y="427"/>
                  </a:cubicBezTo>
                  <a:cubicBezTo>
                    <a:pt x="162" y="428"/>
                    <a:pt x="166" y="427"/>
                    <a:pt x="168" y="428"/>
                  </a:cubicBezTo>
                  <a:cubicBezTo>
                    <a:pt x="168" y="428"/>
                    <a:pt x="169" y="430"/>
                    <a:pt x="170" y="431"/>
                  </a:cubicBezTo>
                  <a:cubicBezTo>
                    <a:pt x="170" y="434"/>
                    <a:pt x="171" y="440"/>
                    <a:pt x="169" y="442"/>
                  </a:cubicBezTo>
                  <a:cubicBezTo>
                    <a:pt x="168" y="444"/>
                    <a:pt x="163" y="444"/>
                    <a:pt x="162" y="446"/>
                  </a:cubicBezTo>
                  <a:cubicBezTo>
                    <a:pt x="161" y="447"/>
                    <a:pt x="161" y="449"/>
                    <a:pt x="161" y="451"/>
                  </a:cubicBezTo>
                  <a:cubicBezTo>
                    <a:pt x="162" y="453"/>
                    <a:pt x="165" y="456"/>
                    <a:pt x="165" y="458"/>
                  </a:cubicBezTo>
                  <a:cubicBezTo>
                    <a:pt x="165" y="459"/>
                    <a:pt x="164" y="461"/>
                    <a:pt x="163" y="461"/>
                  </a:cubicBezTo>
                  <a:cubicBezTo>
                    <a:pt x="163" y="462"/>
                    <a:pt x="161" y="461"/>
                    <a:pt x="160" y="462"/>
                  </a:cubicBezTo>
                  <a:cubicBezTo>
                    <a:pt x="159" y="462"/>
                    <a:pt x="159" y="463"/>
                    <a:pt x="159" y="464"/>
                  </a:cubicBezTo>
                  <a:cubicBezTo>
                    <a:pt x="159" y="465"/>
                    <a:pt x="160" y="467"/>
                    <a:pt x="161" y="468"/>
                  </a:cubicBezTo>
                  <a:cubicBezTo>
                    <a:pt x="162" y="469"/>
                    <a:pt x="164" y="472"/>
                    <a:pt x="166" y="473"/>
                  </a:cubicBezTo>
                  <a:cubicBezTo>
                    <a:pt x="166" y="474"/>
                    <a:pt x="169" y="473"/>
                    <a:pt x="169" y="474"/>
                  </a:cubicBezTo>
                  <a:cubicBezTo>
                    <a:pt x="171" y="476"/>
                    <a:pt x="169" y="480"/>
                    <a:pt x="169" y="482"/>
                  </a:cubicBezTo>
                  <a:cubicBezTo>
                    <a:pt x="170" y="484"/>
                    <a:pt x="176" y="485"/>
                    <a:pt x="177" y="487"/>
                  </a:cubicBezTo>
                  <a:cubicBezTo>
                    <a:pt x="177" y="489"/>
                    <a:pt x="174" y="491"/>
                    <a:pt x="174" y="493"/>
                  </a:cubicBezTo>
                  <a:cubicBezTo>
                    <a:pt x="174" y="495"/>
                    <a:pt x="177" y="499"/>
                    <a:pt x="178" y="501"/>
                  </a:cubicBezTo>
                  <a:cubicBezTo>
                    <a:pt x="179" y="503"/>
                    <a:pt x="181" y="505"/>
                    <a:pt x="183" y="506"/>
                  </a:cubicBezTo>
                  <a:cubicBezTo>
                    <a:pt x="184" y="507"/>
                    <a:pt x="187" y="507"/>
                    <a:pt x="188" y="508"/>
                  </a:cubicBezTo>
                  <a:cubicBezTo>
                    <a:pt x="189" y="509"/>
                    <a:pt x="189" y="512"/>
                    <a:pt x="190" y="512"/>
                  </a:cubicBezTo>
                  <a:cubicBezTo>
                    <a:pt x="192" y="514"/>
                    <a:pt x="198" y="512"/>
                    <a:pt x="200" y="512"/>
                  </a:cubicBezTo>
                  <a:cubicBezTo>
                    <a:pt x="204" y="513"/>
                    <a:pt x="212" y="518"/>
                    <a:pt x="216" y="519"/>
                  </a:cubicBezTo>
                  <a:cubicBezTo>
                    <a:pt x="217" y="520"/>
                    <a:pt x="222" y="520"/>
                    <a:pt x="222" y="520"/>
                  </a:cubicBezTo>
                  <a:cubicBezTo>
                    <a:pt x="222" y="520"/>
                    <a:pt x="223" y="514"/>
                    <a:pt x="225" y="513"/>
                  </a:cubicBezTo>
                  <a:cubicBezTo>
                    <a:pt x="226" y="511"/>
                    <a:pt x="231" y="511"/>
                    <a:pt x="232" y="510"/>
                  </a:cubicBezTo>
                  <a:cubicBezTo>
                    <a:pt x="233" y="509"/>
                    <a:pt x="235" y="506"/>
                    <a:pt x="235" y="505"/>
                  </a:cubicBezTo>
                  <a:cubicBezTo>
                    <a:pt x="235" y="503"/>
                    <a:pt x="235" y="500"/>
                    <a:pt x="235" y="499"/>
                  </a:cubicBezTo>
                  <a:cubicBezTo>
                    <a:pt x="236" y="498"/>
                    <a:pt x="239" y="496"/>
                    <a:pt x="240" y="496"/>
                  </a:cubicBezTo>
                  <a:cubicBezTo>
                    <a:pt x="242" y="496"/>
                    <a:pt x="244" y="498"/>
                    <a:pt x="245" y="498"/>
                  </a:cubicBezTo>
                  <a:cubicBezTo>
                    <a:pt x="247" y="498"/>
                    <a:pt x="249" y="493"/>
                    <a:pt x="250" y="492"/>
                  </a:cubicBezTo>
                  <a:cubicBezTo>
                    <a:pt x="253" y="492"/>
                    <a:pt x="257" y="494"/>
                    <a:pt x="260" y="494"/>
                  </a:cubicBezTo>
                  <a:cubicBezTo>
                    <a:pt x="262" y="494"/>
                    <a:pt x="266" y="493"/>
                    <a:pt x="267" y="492"/>
                  </a:cubicBezTo>
                  <a:cubicBezTo>
                    <a:pt x="269" y="490"/>
                    <a:pt x="268" y="482"/>
                    <a:pt x="270" y="480"/>
                  </a:cubicBezTo>
                  <a:cubicBezTo>
                    <a:pt x="271" y="478"/>
                    <a:pt x="278" y="476"/>
                    <a:pt x="278" y="476"/>
                  </a:cubicBezTo>
                  <a:cubicBezTo>
                    <a:pt x="278" y="476"/>
                    <a:pt x="284" y="472"/>
                    <a:pt x="285" y="469"/>
                  </a:cubicBezTo>
                  <a:cubicBezTo>
                    <a:pt x="286" y="468"/>
                    <a:pt x="287" y="464"/>
                    <a:pt x="287" y="462"/>
                  </a:cubicBezTo>
                  <a:cubicBezTo>
                    <a:pt x="286" y="460"/>
                    <a:pt x="282" y="459"/>
                    <a:pt x="282" y="457"/>
                  </a:cubicBezTo>
                  <a:cubicBezTo>
                    <a:pt x="282" y="455"/>
                    <a:pt x="284" y="452"/>
                    <a:pt x="284" y="450"/>
                  </a:cubicBezTo>
                  <a:cubicBezTo>
                    <a:pt x="284" y="448"/>
                    <a:pt x="282" y="444"/>
                    <a:pt x="281" y="442"/>
                  </a:cubicBezTo>
                  <a:cubicBezTo>
                    <a:pt x="281" y="440"/>
                    <a:pt x="281" y="435"/>
                    <a:pt x="280" y="433"/>
                  </a:cubicBezTo>
                  <a:cubicBezTo>
                    <a:pt x="279" y="430"/>
                    <a:pt x="276" y="425"/>
                    <a:pt x="275" y="422"/>
                  </a:cubicBezTo>
                  <a:cubicBezTo>
                    <a:pt x="274" y="416"/>
                    <a:pt x="279" y="404"/>
                    <a:pt x="280" y="398"/>
                  </a:cubicBezTo>
                  <a:cubicBezTo>
                    <a:pt x="280" y="393"/>
                    <a:pt x="280" y="379"/>
                    <a:pt x="280" y="379"/>
                  </a:cubicBezTo>
                  <a:cubicBezTo>
                    <a:pt x="280" y="379"/>
                    <a:pt x="280" y="364"/>
                    <a:pt x="278" y="359"/>
                  </a:cubicBezTo>
                  <a:cubicBezTo>
                    <a:pt x="277" y="355"/>
                    <a:pt x="273" y="349"/>
                    <a:pt x="271" y="345"/>
                  </a:cubicBezTo>
                  <a:cubicBezTo>
                    <a:pt x="270" y="342"/>
                    <a:pt x="270" y="335"/>
                    <a:pt x="270" y="332"/>
                  </a:cubicBezTo>
                  <a:cubicBezTo>
                    <a:pt x="269" y="329"/>
                    <a:pt x="267" y="325"/>
                    <a:pt x="267" y="323"/>
                  </a:cubicBezTo>
                  <a:cubicBezTo>
                    <a:pt x="267" y="320"/>
                    <a:pt x="267" y="314"/>
                    <a:pt x="267" y="310"/>
                  </a:cubicBezTo>
                  <a:cubicBezTo>
                    <a:pt x="268" y="306"/>
                    <a:pt x="270" y="297"/>
                    <a:pt x="272" y="292"/>
                  </a:cubicBezTo>
                  <a:cubicBezTo>
                    <a:pt x="274" y="289"/>
                    <a:pt x="279" y="284"/>
                    <a:pt x="282" y="282"/>
                  </a:cubicBezTo>
                  <a:cubicBezTo>
                    <a:pt x="284" y="280"/>
                    <a:pt x="290" y="279"/>
                    <a:pt x="292" y="277"/>
                  </a:cubicBezTo>
                  <a:cubicBezTo>
                    <a:pt x="293" y="277"/>
                    <a:pt x="293" y="275"/>
                    <a:pt x="294" y="275"/>
                  </a:cubicBezTo>
                  <a:cubicBezTo>
                    <a:pt x="294" y="272"/>
                    <a:pt x="292" y="266"/>
                    <a:pt x="293" y="264"/>
                  </a:cubicBezTo>
                  <a:cubicBezTo>
                    <a:pt x="294" y="262"/>
                    <a:pt x="295" y="258"/>
                    <a:pt x="297" y="257"/>
                  </a:cubicBezTo>
                  <a:cubicBezTo>
                    <a:pt x="299" y="257"/>
                    <a:pt x="302" y="257"/>
                    <a:pt x="304" y="257"/>
                  </a:cubicBezTo>
                  <a:cubicBezTo>
                    <a:pt x="305" y="258"/>
                    <a:pt x="308" y="258"/>
                    <a:pt x="309" y="258"/>
                  </a:cubicBezTo>
                  <a:cubicBezTo>
                    <a:pt x="310" y="257"/>
                    <a:pt x="310" y="256"/>
                    <a:pt x="310" y="255"/>
                  </a:cubicBezTo>
                  <a:cubicBezTo>
                    <a:pt x="310" y="254"/>
                    <a:pt x="309" y="251"/>
                    <a:pt x="309" y="249"/>
                  </a:cubicBezTo>
                  <a:cubicBezTo>
                    <a:pt x="310" y="247"/>
                    <a:pt x="314" y="244"/>
                    <a:pt x="316" y="243"/>
                  </a:cubicBezTo>
                  <a:cubicBezTo>
                    <a:pt x="318" y="242"/>
                    <a:pt x="323" y="242"/>
                    <a:pt x="326" y="242"/>
                  </a:cubicBezTo>
                  <a:cubicBezTo>
                    <a:pt x="327" y="242"/>
                    <a:pt x="329" y="243"/>
                    <a:pt x="331" y="243"/>
                  </a:cubicBezTo>
                  <a:cubicBezTo>
                    <a:pt x="333" y="243"/>
                    <a:pt x="337" y="241"/>
                    <a:pt x="339" y="239"/>
                  </a:cubicBezTo>
                  <a:cubicBezTo>
                    <a:pt x="340" y="237"/>
                    <a:pt x="341" y="233"/>
                    <a:pt x="341" y="231"/>
                  </a:cubicBezTo>
                  <a:cubicBezTo>
                    <a:pt x="341" y="229"/>
                    <a:pt x="337" y="225"/>
                    <a:pt x="337" y="222"/>
                  </a:cubicBezTo>
                  <a:cubicBezTo>
                    <a:pt x="338" y="218"/>
                    <a:pt x="345" y="209"/>
                    <a:pt x="345" y="209"/>
                  </a:cubicBezTo>
                  <a:cubicBezTo>
                    <a:pt x="345" y="209"/>
                    <a:pt x="344" y="199"/>
                    <a:pt x="341" y="198"/>
                  </a:cubicBezTo>
                  <a:cubicBezTo>
                    <a:pt x="340" y="197"/>
                    <a:pt x="335" y="199"/>
                    <a:pt x="333" y="198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293">
              <a:extLst>
                <a:ext uri="{FF2B5EF4-FFF2-40B4-BE49-F238E27FC236}">
                  <a16:creationId xmlns:a16="http://schemas.microsoft.com/office/drawing/2014/main" xmlns="" id="{5721C336-E9F3-4B4C-9CE7-3F7B03772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6950" y="1979613"/>
              <a:ext cx="425450" cy="736600"/>
            </a:xfrm>
            <a:custGeom>
              <a:avLst/>
              <a:gdLst/>
              <a:ahLst/>
              <a:cxnLst>
                <a:cxn ang="0">
                  <a:pos x="246" y="328"/>
                </a:cxn>
                <a:cxn ang="0">
                  <a:pos x="237" y="316"/>
                </a:cxn>
                <a:cxn ang="0">
                  <a:pos x="218" y="275"/>
                </a:cxn>
                <a:cxn ang="0">
                  <a:pos x="207" y="265"/>
                </a:cxn>
                <a:cxn ang="0">
                  <a:pos x="189" y="247"/>
                </a:cxn>
                <a:cxn ang="0">
                  <a:pos x="177" y="259"/>
                </a:cxn>
                <a:cxn ang="0">
                  <a:pos x="167" y="240"/>
                </a:cxn>
                <a:cxn ang="0">
                  <a:pos x="145" y="213"/>
                </a:cxn>
                <a:cxn ang="0">
                  <a:pos x="129" y="197"/>
                </a:cxn>
                <a:cxn ang="0">
                  <a:pos x="110" y="186"/>
                </a:cxn>
                <a:cxn ang="0">
                  <a:pos x="119" y="172"/>
                </a:cxn>
                <a:cxn ang="0">
                  <a:pos x="114" y="155"/>
                </a:cxn>
                <a:cxn ang="0">
                  <a:pos x="150" y="131"/>
                </a:cxn>
                <a:cxn ang="0">
                  <a:pos x="144" y="93"/>
                </a:cxn>
                <a:cxn ang="0">
                  <a:pos x="124" y="81"/>
                </a:cxn>
                <a:cxn ang="0">
                  <a:pos x="101" y="32"/>
                </a:cxn>
                <a:cxn ang="0">
                  <a:pos x="95" y="13"/>
                </a:cxn>
                <a:cxn ang="0">
                  <a:pos x="61" y="11"/>
                </a:cxn>
                <a:cxn ang="0">
                  <a:pos x="24" y="2"/>
                </a:cxn>
                <a:cxn ang="0">
                  <a:pos x="10" y="21"/>
                </a:cxn>
                <a:cxn ang="0">
                  <a:pos x="30" y="28"/>
                </a:cxn>
                <a:cxn ang="0">
                  <a:pos x="17" y="57"/>
                </a:cxn>
                <a:cxn ang="0">
                  <a:pos x="3" y="84"/>
                </a:cxn>
                <a:cxn ang="0">
                  <a:pos x="8" y="96"/>
                </a:cxn>
                <a:cxn ang="0">
                  <a:pos x="2" y="162"/>
                </a:cxn>
                <a:cxn ang="0">
                  <a:pos x="10" y="173"/>
                </a:cxn>
                <a:cxn ang="0">
                  <a:pos x="20" y="194"/>
                </a:cxn>
                <a:cxn ang="0">
                  <a:pos x="33" y="191"/>
                </a:cxn>
                <a:cxn ang="0">
                  <a:pos x="52" y="225"/>
                </a:cxn>
                <a:cxn ang="0">
                  <a:pos x="67" y="225"/>
                </a:cxn>
                <a:cxn ang="0">
                  <a:pos x="86" y="264"/>
                </a:cxn>
                <a:cxn ang="0">
                  <a:pos x="73" y="295"/>
                </a:cxn>
                <a:cxn ang="0">
                  <a:pos x="56" y="328"/>
                </a:cxn>
                <a:cxn ang="0">
                  <a:pos x="65" y="338"/>
                </a:cxn>
                <a:cxn ang="0">
                  <a:pos x="75" y="357"/>
                </a:cxn>
                <a:cxn ang="0">
                  <a:pos x="90" y="346"/>
                </a:cxn>
                <a:cxn ang="0">
                  <a:pos x="99" y="382"/>
                </a:cxn>
                <a:cxn ang="0">
                  <a:pos x="109" y="398"/>
                </a:cxn>
                <a:cxn ang="0">
                  <a:pos x="113" y="420"/>
                </a:cxn>
                <a:cxn ang="0">
                  <a:pos x="139" y="428"/>
                </a:cxn>
                <a:cxn ang="0">
                  <a:pos x="162" y="424"/>
                </a:cxn>
                <a:cxn ang="0">
                  <a:pos x="180" y="399"/>
                </a:cxn>
                <a:cxn ang="0">
                  <a:pos x="206" y="378"/>
                </a:cxn>
                <a:cxn ang="0">
                  <a:pos x="232" y="365"/>
                </a:cxn>
                <a:cxn ang="0">
                  <a:pos x="249" y="346"/>
                </a:cxn>
              </a:cxnLst>
              <a:rect l="0" t="0" r="r" b="b"/>
              <a:pathLst>
                <a:path w="250" h="433">
                  <a:moveTo>
                    <a:pt x="249" y="340"/>
                  </a:moveTo>
                  <a:cubicBezTo>
                    <a:pt x="248" y="339"/>
                    <a:pt x="244" y="337"/>
                    <a:pt x="243" y="335"/>
                  </a:cubicBezTo>
                  <a:cubicBezTo>
                    <a:pt x="243" y="333"/>
                    <a:pt x="246" y="330"/>
                    <a:pt x="246" y="328"/>
                  </a:cubicBezTo>
                  <a:cubicBezTo>
                    <a:pt x="247" y="326"/>
                    <a:pt x="250" y="320"/>
                    <a:pt x="248" y="317"/>
                  </a:cubicBezTo>
                  <a:cubicBezTo>
                    <a:pt x="247" y="315"/>
                    <a:pt x="242" y="311"/>
                    <a:pt x="240" y="312"/>
                  </a:cubicBezTo>
                  <a:cubicBezTo>
                    <a:pt x="238" y="312"/>
                    <a:pt x="238" y="316"/>
                    <a:pt x="237" y="316"/>
                  </a:cubicBezTo>
                  <a:cubicBezTo>
                    <a:pt x="233" y="316"/>
                    <a:pt x="229" y="306"/>
                    <a:pt x="228" y="303"/>
                  </a:cubicBezTo>
                  <a:cubicBezTo>
                    <a:pt x="228" y="301"/>
                    <a:pt x="229" y="296"/>
                    <a:pt x="228" y="294"/>
                  </a:cubicBezTo>
                  <a:cubicBezTo>
                    <a:pt x="227" y="289"/>
                    <a:pt x="222" y="278"/>
                    <a:pt x="218" y="275"/>
                  </a:cubicBezTo>
                  <a:cubicBezTo>
                    <a:pt x="215" y="273"/>
                    <a:pt x="208" y="275"/>
                    <a:pt x="206" y="273"/>
                  </a:cubicBezTo>
                  <a:cubicBezTo>
                    <a:pt x="205" y="272"/>
                    <a:pt x="205" y="270"/>
                    <a:pt x="205" y="269"/>
                  </a:cubicBezTo>
                  <a:cubicBezTo>
                    <a:pt x="205" y="268"/>
                    <a:pt x="207" y="266"/>
                    <a:pt x="207" y="265"/>
                  </a:cubicBezTo>
                  <a:cubicBezTo>
                    <a:pt x="207" y="264"/>
                    <a:pt x="206" y="262"/>
                    <a:pt x="205" y="261"/>
                  </a:cubicBezTo>
                  <a:cubicBezTo>
                    <a:pt x="204" y="260"/>
                    <a:pt x="200" y="259"/>
                    <a:pt x="198" y="258"/>
                  </a:cubicBezTo>
                  <a:cubicBezTo>
                    <a:pt x="196" y="256"/>
                    <a:pt x="192" y="249"/>
                    <a:pt x="189" y="247"/>
                  </a:cubicBezTo>
                  <a:cubicBezTo>
                    <a:pt x="188" y="247"/>
                    <a:pt x="183" y="246"/>
                    <a:pt x="182" y="247"/>
                  </a:cubicBezTo>
                  <a:cubicBezTo>
                    <a:pt x="180" y="249"/>
                    <a:pt x="182" y="255"/>
                    <a:pt x="181" y="257"/>
                  </a:cubicBezTo>
                  <a:cubicBezTo>
                    <a:pt x="180" y="258"/>
                    <a:pt x="178" y="259"/>
                    <a:pt x="177" y="259"/>
                  </a:cubicBezTo>
                  <a:cubicBezTo>
                    <a:pt x="175" y="258"/>
                    <a:pt x="172" y="254"/>
                    <a:pt x="171" y="251"/>
                  </a:cubicBezTo>
                  <a:cubicBezTo>
                    <a:pt x="171" y="250"/>
                    <a:pt x="172" y="247"/>
                    <a:pt x="172" y="245"/>
                  </a:cubicBezTo>
                  <a:cubicBezTo>
                    <a:pt x="172" y="244"/>
                    <a:pt x="169" y="241"/>
                    <a:pt x="167" y="240"/>
                  </a:cubicBezTo>
                  <a:cubicBezTo>
                    <a:pt x="166" y="239"/>
                    <a:pt x="163" y="240"/>
                    <a:pt x="162" y="239"/>
                  </a:cubicBezTo>
                  <a:cubicBezTo>
                    <a:pt x="158" y="236"/>
                    <a:pt x="157" y="225"/>
                    <a:pt x="154" y="221"/>
                  </a:cubicBezTo>
                  <a:cubicBezTo>
                    <a:pt x="153" y="219"/>
                    <a:pt x="146" y="216"/>
                    <a:pt x="145" y="213"/>
                  </a:cubicBezTo>
                  <a:cubicBezTo>
                    <a:pt x="144" y="211"/>
                    <a:pt x="147" y="206"/>
                    <a:pt x="146" y="204"/>
                  </a:cubicBezTo>
                  <a:cubicBezTo>
                    <a:pt x="144" y="202"/>
                    <a:pt x="140" y="200"/>
                    <a:pt x="138" y="199"/>
                  </a:cubicBezTo>
                  <a:cubicBezTo>
                    <a:pt x="136" y="198"/>
                    <a:pt x="130" y="198"/>
                    <a:pt x="129" y="197"/>
                  </a:cubicBezTo>
                  <a:cubicBezTo>
                    <a:pt x="126" y="195"/>
                    <a:pt x="125" y="189"/>
                    <a:pt x="122" y="188"/>
                  </a:cubicBezTo>
                  <a:cubicBezTo>
                    <a:pt x="120" y="187"/>
                    <a:pt x="115" y="190"/>
                    <a:pt x="113" y="189"/>
                  </a:cubicBezTo>
                  <a:cubicBezTo>
                    <a:pt x="112" y="189"/>
                    <a:pt x="111" y="187"/>
                    <a:pt x="110" y="186"/>
                  </a:cubicBezTo>
                  <a:cubicBezTo>
                    <a:pt x="110" y="185"/>
                    <a:pt x="112" y="182"/>
                    <a:pt x="113" y="181"/>
                  </a:cubicBezTo>
                  <a:cubicBezTo>
                    <a:pt x="114" y="179"/>
                    <a:pt x="117" y="177"/>
                    <a:pt x="118" y="176"/>
                  </a:cubicBezTo>
                  <a:cubicBezTo>
                    <a:pt x="119" y="175"/>
                    <a:pt x="119" y="173"/>
                    <a:pt x="119" y="172"/>
                  </a:cubicBezTo>
                  <a:cubicBezTo>
                    <a:pt x="118" y="169"/>
                    <a:pt x="112" y="165"/>
                    <a:pt x="111" y="162"/>
                  </a:cubicBezTo>
                  <a:cubicBezTo>
                    <a:pt x="110" y="161"/>
                    <a:pt x="111" y="158"/>
                    <a:pt x="111" y="157"/>
                  </a:cubicBezTo>
                  <a:cubicBezTo>
                    <a:pt x="112" y="156"/>
                    <a:pt x="113" y="155"/>
                    <a:pt x="114" y="155"/>
                  </a:cubicBezTo>
                  <a:cubicBezTo>
                    <a:pt x="118" y="154"/>
                    <a:pt x="125" y="159"/>
                    <a:pt x="129" y="158"/>
                  </a:cubicBezTo>
                  <a:cubicBezTo>
                    <a:pt x="132" y="157"/>
                    <a:pt x="137" y="151"/>
                    <a:pt x="139" y="149"/>
                  </a:cubicBezTo>
                  <a:cubicBezTo>
                    <a:pt x="142" y="145"/>
                    <a:pt x="147" y="136"/>
                    <a:pt x="150" y="131"/>
                  </a:cubicBezTo>
                  <a:cubicBezTo>
                    <a:pt x="151" y="129"/>
                    <a:pt x="155" y="123"/>
                    <a:pt x="155" y="123"/>
                  </a:cubicBezTo>
                  <a:cubicBezTo>
                    <a:pt x="155" y="123"/>
                    <a:pt x="145" y="105"/>
                    <a:pt x="144" y="99"/>
                  </a:cubicBezTo>
                  <a:cubicBezTo>
                    <a:pt x="144" y="98"/>
                    <a:pt x="145" y="95"/>
                    <a:pt x="144" y="93"/>
                  </a:cubicBezTo>
                  <a:cubicBezTo>
                    <a:pt x="144" y="91"/>
                    <a:pt x="140" y="86"/>
                    <a:pt x="138" y="85"/>
                  </a:cubicBezTo>
                  <a:cubicBezTo>
                    <a:pt x="136" y="84"/>
                    <a:pt x="132" y="85"/>
                    <a:pt x="130" y="84"/>
                  </a:cubicBezTo>
                  <a:cubicBezTo>
                    <a:pt x="129" y="84"/>
                    <a:pt x="125" y="82"/>
                    <a:pt x="124" y="81"/>
                  </a:cubicBezTo>
                  <a:cubicBezTo>
                    <a:pt x="122" y="77"/>
                    <a:pt x="122" y="66"/>
                    <a:pt x="120" y="62"/>
                  </a:cubicBezTo>
                  <a:cubicBezTo>
                    <a:pt x="117" y="56"/>
                    <a:pt x="107" y="46"/>
                    <a:pt x="104" y="40"/>
                  </a:cubicBezTo>
                  <a:cubicBezTo>
                    <a:pt x="102" y="38"/>
                    <a:pt x="101" y="34"/>
                    <a:pt x="101" y="32"/>
                  </a:cubicBezTo>
                  <a:cubicBezTo>
                    <a:pt x="101" y="30"/>
                    <a:pt x="104" y="27"/>
                    <a:pt x="103" y="25"/>
                  </a:cubicBezTo>
                  <a:cubicBezTo>
                    <a:pt x="102" y="23"/>
                    <a:pt x="96" y="22"/>
                    <a:pt x="95" y="20"/>
                  </a:cubicBezTo>
                  <a:cubicBezTo>
                    <a:pt x="94" y="18"/>
                    <a:pt x="95" y="13"/>
                    <a:pt x="95" y="13"/>
                  </a:cubicBezTo>
                  <a:cubicBezTo>
                    <a:pt x="95" y="13"/>
                    <a:pt x="84" y="9"/>
                    <a:pt x="80" y="9"/>
                  </a:cubicBezTo>
                  <a:cubicBezTo>
                    <a:pt x="78" y="10"/>
                    <a:pt x="76" y="14"/>
                    <a:pt x="74" y="15"/>
                  </a:cubicBezTo>
                  <a:cubicBezTo>
                    <a:pt x="70" y="15"/>
                    <a:pt x="64" y="12"/>
                    <a:pt x="61" y="11"/>
                  </a:cubicBezTo>
                  <a:cubicBezTo>
                    <a:pt x="58" y="10"/>
                    <a:pt x="51" y="7"/>
                    <a:pt x="49" y="4"/>
                  </a:cubicBezTo>
                  <a:cubicBezTo>
                    <a:pt x="49" y="3"/>
                    <a:pt x="50" y="0"/>
                    <a:pt x="5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6"/>
                    <a:pt x="24" y="7"/>
                  </a:cubicBezTo>
                  <a:cubicBezTo>
                    <a:pt x="22" y="11"/>
                    <a:pt x="9" y="12"/>
                    <a:pt x="8" y="16"/>
                  </a:cubicBezTo>
                  <a:cubicBezTo>
                    <a:pt x="7" y="18"/>
                    <a:pt x="9" y="20"/>
                    <a:pt x="10" y="21"/>
                  </a:cubicBezTo>
                  <a:cubicBezTo>
                    <a:pt x="12" y="23"/>
                    <a:pt x="19" y="22"/>
                    <a:pt x="22" y="24"/>
                  </a:cubicBezTo>
                  <a:cubicBezTo>
                    <a:pt x="23" y="24"/>
                    <a:pt x="24" y="27"/>
                    <a:pt x="25" y="27"/>
                  </a:cubicBezTo>
                  <a:cubicBezTo>
                    <a:pt x="26" y="28"/>
                    <a:pt x="29" y="27"/>
                    <a:pt x="30" y="28"/>
                  </a:cubicBezTo>
                  <a:cubicBezTo>
                    <a:pt x="31" y="29"/>
                    <a:pt x="32" y="31"/>
                    <a:pt x="31" y="32"/>
                  </a:cubicBezTo>
                  <a:cubicBezTo>
                    <a:pt x="31" y="35"/>
                    <a:pt x="24" y="38"/>
                    <a:pt x="22" y="41"/>
                  </a:cubicBezTo>
                  <a:cubicBezTo>
                    <a:pt x="20" y="44"/>
                    <a:pt x="19" y="54"/>
                    <a:pt x="17" y="57"/>
                  </a:cubicBezTo>
                  <a:cubicBezTo>
                    <a:pt x="16" y="58"/>
                    <a:pt x="14" y="59"/>
                    <a:pt x="13" y="60"/>
                  </a:cubicBezTo>
                  <a:cubicBezTo>
                    <a:pt x="11" y="61"/>
                    <a:pt x="5" y="61"/>
                    <a:pt x="4" y="62"/>
                  </a:cubicBezTo>
                  <a:cubicBezTo>
                    <a:pt x="0" y="67"/>
                    <a:pt x="4" y="79"/>
                    <a:pt x="3" y="84"/>
                  </a:cubicBezTo>
                  <a:cubicBezTo>
                    <a:pt x="2" y="85"/>
                    <a:pt x="0" y="87"/>
                    <a:pt x="0" y="89"/>
                  </a:cubicBezTo>
                  <a:cubicBezTo>
                    <a:pt x="0" y="90"/>
                    <a:pt x="1" y="92"/>
                    <a:pt x="2" y="93"/>
                  </a:cubicBezTo>
                  <a:cubicBezTo>
                    <a:pt x="3" y="94"/>
                    <a:pt x="7" y="95"/>
                    <a:pt x="8" y="96"/>
                  </a:cubicBezTo>
                  <a:cubicBezTo>
                    <a:pt x="9" y="97"/>
                    <a:pt x="10" y="99"/>
                    <a:pt x="10" y="100"/>
                  </a:cubicBezTo>
                  <a:cubicBezTo>
                    <a:pt x="13" y="111"/>
                    <a:pt x="10" y="134"/>
                    <a:pt x="8" y="145"/>
                  </a:cubicBezTo>
                  <a:cubicBezTo>
                    <a:pt x="8" y="149"/>
                    <a:pt x="2" y="158"/>
                    <a:pt x="2" y="162"/>
                  </a:cubicBezTo>
                  <a:cubicBezTo>
                    <a:pt x="3" y="164"/>
                    <a:pt x="4" y="166"/>
                    <a:pt x="5" y="167"/>
                  </a:cubicBezTo>
                  <a:cubicBezTo>
                    <a:pt x="6" y="168"/>
                    <a:pt x="10" y="168"/>
                    <a:pt x="11" y="169"/>
                  </a:cubicBezTo>
                  <a:cubicBezTo>
                    <a:pt x="11" y="170"/>
                    <a:pt x="11" y="173"/>
                    <a:pt x="10" y="173"/>
                  </a:cubicBezTo>
                  <a:cubicBezTo>
                    <a:pt x="10" y="174"/>
                    <a:pt x="8" y="174"/>
                    <a:pt x="7" y="175"/>
                  </a:cubicBezTo>
                  <a:cubicBezTo>
                    <a:pt x="6" y="176"/>
                    <a:pt x="8" y="180"/>
                    <a:pt x="8" y="182"/>
                  </a:cubicBezTo>
                  <a:cubicBezTo>
                    <a:pt x="10" y="186"/>
                    <a:pt x="16" y="193"/>
                    <a:pt x="20" y="194"/>
                  </a:cubicBezTo>
                  <a:cubicBezTo>
                    <a:pt x="21" y="195"/>
                    <a:pt x="23" y="194"/>
                    <a:pt x="24" y="194"/>
                  </a:cubicBezTo>
                  <a:cubicBezTo>
                    <a:pt x="26" y="193"/>
                    <a:pt x="27" y="191"/>
                    <a:pt x="28" y="190"/>
                  </a:cubicBezTo>
                  <a:cubicBezTo>
                    <a:pt x="30" y="190"/>
                    <a:pt x="32" y="190"/>
                    <a:pt x="33" y="191"/>
                  </a:cubicBezTo>
                  <a:cubicBezTo>
                    <a:pt x="35" y="192"/>
                    <a:pt x="38" y="196"/>
                    <a:pt x="39" y="197"/>
                  </a:cubicBezTo>
                  <a:cubicBezTo>
                    <a:pt x="39" y="199"/>
                    <a:pt x="38" y="202"/>
                    <a:pt x="39" y="204"/>
                  </a:cubicBezTo>
                  <a:cubicBezTo>
                    <a:pt x="41" y="210"/>
                    <a:pt x="48" y="221"/>
                    <a:pt x="52" y="225"/>
                  </a:cubicBezTo>
                  <a:cubicBezTo>
                    <a:pt x="53" y="226"/>
                    <a:pt x="57" y="228"/>
                    <a:pt x="57" y="228"/>
                  </a:cubicBezTo>
                  <a:cubicBezTo>
                    <a:pt x="57" y="228"/>
                    <a:pt x="59" y="223"/>
                    <a:pt x="60" y="222"/>
                  </a:cubicBezTo>
                  <a:cubicBezTo>
                    <a:pt x="62" y="222"/>
                    <a:pt x="65" y="224"/>
                    <a:pt x="67" y="225"/>
                  </a:cubicBezTo>
                  <a:cubicBezTo>
                    <a:pt x="69" y="226"/>
                    <a:pt x="72" y="230"/>
                    <a:pt x="74" y="231"/>
                  </a:cubicBezTo>
                  <a:cubicBezTo>
                    <a:pt x="78" y="233"/>
                    <a:pt x="90" y="234"/>
                    <a:pt x="93" y="239"/>
                  </a:cubicBezTo>
                  <a:cubicBezTo>
                    <a:pt x="96" y="245"/>
                    <a:pt x="89" y="258"/>
                    <a:pt x="86" y="264"/>
                  </a:cubicBezTo>
                  <a:cubicBezTo>
                    <a:pt x="85" y="266"/>
                    <a:pt x="83" y="270"/>
                    <a:pt x="81" y="271"/>
                  </a:cubicBezTo>
                  <a:cubicBezTo>
                    <a:pt x="79" y="273"/>
                    <a:pt x="74" y="274"/>
                    <a:pt x="72" y="277"/>
                  </a:cubicBezTo>
                  <a:cubicBezTo>
                    <a:pt x="70" y="281"/>
                    <a:pt x="72" y="290"/>
                    <a:pt x="73" y="295"/>
                  </a:cubicBezTo>
                  <a:cubicBezTo>
                    <a:pt x="74" y="297"/>
                    <a:pt x="77" y="301"/>
                    <a:pt x="77" y="303"/>
                  </a:cubicBezTo>
                  <a:cubicBezTo>
                    <a:pt x="77" y="309"/>
                    <a:pt x="71" y="318"/>
                    <a:pt x="67" y="322"/>
                  </a:cubicBezTo>
                  <a:cubicBezTo>
                    <a:pt x="65" y="324"/>
                    <a:pt x="57" y="325"/>
                    <a:pt x="56" y="328"/>
                  </a:cubicBezTo>
                  <a:cubicBezTo>
                    <a:pt x="55" y="329"/>
                    <a:pt x="56" y="331"/>
                    <a:pt x="56" y="332"/>
                  </a:cubicBezTo>
                  <a:cubicBezTo>
                    <a:pt x="57" y="333"/>
                    <a:pt x="59" y="335"/>
                    <a:pt x="60" y="336"/>
                  </a:cubicBezTo>
                  <a:cubicBezTo>
                    <a:pt x="61" y="336"/>
                    <a:pt x="64" y="337"/>
                    <a:pt x="65" y="338"/>
                  </a:cubicBezTo>
                  <a:cubicBezTo>
                    <a:pt x="66" y="340"/>
                    <a:pt x="64" y="345"/>
                    <a:pt x="64" y="348"/>
                  </a:cubicBezTo>
                  <a:cubicBezTo>
                    <a:pt x="65" y="350"/>
                    <a:pt x="68" y="355"/>
                    <a:pt x="70" y="356"/>
                  </a:cubicBezTo>
                  <a:cubicBezTo>
                    <a:pt x="71" y="357"/>
                    <a:pt x="74" y="357"/>
                    <a:pt x="75" y="357"/>
                  </a:cubicBezTo>
                  <a:cubicBezTo>
                    <a:pt x="76" y="357"/>
                    <a:pt x="80" y="357"/>
                    <a:pt x="82" y="355"/>
                  </a:cubicBezTo>
                  <a:cubicBezTo>
                    <a:pt x="83" y="354"/>
                    <a:pt x="82" y="349"/>
                    <a:pt x="84" y="347"/>
                  </a:cubicBezTo>
                  <a:cubicBezTo>
                    <a:pt x="85" y="346"/>
                    <a:pt x="88" y="346"/>
                    <a:pt x="90" y="346"/>
                  </a:cubicBezTo>
                  <a:cubicBezTo>
                    <a:pt x="94" y="348"/>
                    <a:pt x="97" y="358"/>
                    <a:pt x="97" y="363"/>
                  </a:cubicBezTo>
                  <a:cubicBezTo>
                    <a:pt x="97" y="366"/>
                    <a:pt x="94" y="371"/>
                    <a:pt x="94" y="374"/>
                  </a:cubicBezTo>
                  <a:cubicBezTo>
                    <a:pt x="95" y="376"/>
                    <a:pt x="99" y="379"/>
                    <a:pt x="99" y="382"/>
                  </a:cubicBezTo>
                  <a:cubicBezTo>
                    <a:pt x="99" y="384"/>
                    <a:pt x="96" y="387"/>
                    <a:pt x="97" y="389"/>
                  </a:cubicBezTo>
                  <a:cubicBezTo>
                    <a:pt x="98" y="392"/>
                    <a:pt x="102" y="395"/>
                    <a:pt x="105" y="397"/>
                  </a:cubicBezTo>
                  <a:cubicBezTo>
                    <a:pt x="106" y="397"/>
                    <a:pt x="108" y="397"/>
                    <a:pt x="109" y="398"/>
                  </a:cubicBezTo>
                  <a:cubicBezTo>
                    <a:pt x="110" y="399"/>
                    <a:pt x="113" y="402"/>
                    <a:pt x="113" y="404"/>
                  </a:cubicBezTo>
                  <a:cubicBezTo>
                    <a:pt x="114" y="407"/>
                    <a:pt x="109" y="413"/>
                    <a:pt x="110" y="416"/>
                  </a:cubicBezTo>
                  <a:cubicBezTo>
                    <a:pt x="110" y="417"/>
                    <a:pt x="112" y="420"/>
                    <a:pt x="113" y="420"/>
                  </a:cubicBezTo>
                  <a:cubicBezTo>
                    <a:pt x="115" y="421"/>
                    <a:pt x="120" y="419"/>
                    <a:pt x="121" y="420"/>
                  </a:cubicBezTo>
                  <a:cubicBezTo>
                    <a:pt x="124" y="421"/>
                    <a:pt x="125" y="431"/>
                    <a:pt x="125" y="431"/>
                  </a:cubicBezTo>
                  <a:cubicBezTo>
                    <a:pt x="125" y="431"/>
                    <a:pt x="136" y="428"/>
                    <a:pt x="139" y="428"/>
                  </a:cubicBezTo>
                  <a:cubicBezTo>
                    <a:pt x="142" y="428"/>
                    <a:pt x="146" y="431"/>
                    <a:pt x="149" y="431"/>
                  </a:cubicBezTo>
                  <a:cubicBezTo>
                    <a:pt x="150" y="432"/>
                    <a:pt x="152" y="433"/>
                    <a:pt x="153" y="432"/>
                  </a:cubicBezTo>
                  <a:cubicBezTo>
                    <a:pt x="156" y="432"/>
                    <a:pt x="162" y="426"/>
                    <a:pt x="162" y="424"/>
                  </a:cubicBezTo>
                  <a:cubicBezTo>
                    <a:pt x="162" y="423"/>
                    <a:pt x="157" y="409"/>
                    <a:pt x="161" y="406"/>
                  </a:cubicBezTo>
                  <a:cubicBezTo>
                    <a:pt x="164" y="404"/>
                    <a:pt x="170" y="411"/>
                    <a:pt x="173" y="410"/>
                  </a:cubicBezTo>
                  <a:cubicBezTo>
                    <a:pt x="176" y="409"/>
                    <a:pt x="177" y="402"/>
                    <a:pt x="180" y="399"/>
                  </a:cubicBezTo>
                  <a:cubicBezTo>
                    <a:pt x="184" y="396"/>
                    <a:pt x="197" y="394"/>
                    <a:pt x="200" y="390"/>
                  </a:cubicBezTo>
                  <a:cubicBezTo>
                    <a:pt x="202" y="387"/>
                    <a:pt x="200" y="380"/>
                    <a:pt x="202" y="378"/>
                  </a:cubicBezTo>
                  <a:cubicBezTo>
                    <a:pt x="203" y="377"/>
                    <a:pt x="205" y="378"/>
                    <a:pt x="206" y="378"/>
                  </a:cubicBezTo>
                  <a:cubicBezTo>
                    <a:pt x="210" y="376"/>
                    <a:pt x="215" y="366"/>
                    <a:pt x="219" y="365"/>
                  </a:cubicBezTo>
                  <a:cubicBezTo>
                    <a:pt x="221" y="365"/>
                    <a:pt x="224" y="367"/>
                    <a:pt x="226" y="367"/>
                  </a:cubicBezTo>
                  <a:cubicBezTo>
                    <a:pt x="228" y="367"/>
                    <a:pt x="232" y="365"/>
                    <a:pt x="232" y="365"/>
                  </a:cubicBezTo>
                  <a:cubicBezTo>
                    <a:pt x="232" y="365"/>
                    <a:pt x="239" y="360"/>
                    <a:pt x="241" y="358"/>
                  </a:cubicBezTo>
                  <a:cubicBezTo>
                    <a:pt x="243" y="356"/>
                    <a:pt x="244" y="351"/>
                    <a:pt x="245" y="349"/>
                  </a:cubicBezTo>
                  <a:cubicBezTo>
                    <a:pt x="246" y="348"/>
                    <a:pt x="248" y="347"/>
                    <a:pt x="249" y="346"/>
                  </a:cubicBezTo>
                  <a:cubicBezTo>
                    <a:pt x="249" y="345"/>
                    <a:pt x="249" y="342"/>
                    <a:pt x="249" y="340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294">
              <a:extLst>
                <a:ext uri="{FF2B5EF4-FFF2-40B4-BE49-F238E27FC236}">
                  <a16:creationId xmlns:a16="http://schemas.microsoft.com/office/drawing/2014/main" xmlns="" id="{417CE6A1-EB64-4D07-831D-FE48B912E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875" y="1433513"/>
              <a:ext cx="39688" cy="31750"/>
            </a:xfrm>
            <a:custGeom>
              <a:avLst/>
              <a:gdLst/>
              <a:ahLst/>
              <a:cxnLst>
                <a:cxn ang="0">
                  <a:pos x="5" y="17"/>
                </a:cxn>
                <a:cxn ang="0">
                  <a:pos x="11" y="19"/>
                </a:cxn>
                <a:cxn ang="0">
                  <a:pos x="23" y="15"/>
                </a:cxn>
                <a:cxn ang="0">
                  <a:pos x="20" y="5"/>
                </a:cxn>
                <a:cxn ang="0">
                  <a:pos x="13" y="1"/>
                </a:cxn>
                <a:cxn ang="0">
                  <a:pos x="7" y="0"/>
                </a:cxn>
                <a:cxn ang="0">
                  <a:pos x="1" y="6"/>
                </a:cxn>
                <a:cxn ang="0">
                  <a:pos x="5" y="17"/>
                </a:cxn>
              </a:cxnLst>
              <a:rect l="0" t="0" r="r" b="b"/>
              <a:pathLst>
                <a:path w="24" h="19">
                  <a:moveTo>
                    <a:pt x="5" y="17"/>
                  </a:moveTo>
                  <a:cubicBezTo>
                    <a:pt x="6" y="19"/>
                    <a:pt x="10" y="19"/>
                    <a:pt x="11" y="19"/>
                  </a:cubicBezTo>
                  <a:cubicBezTo>
                    <a:pt x="14" y="18"/>
                    <a:pt x="21" y="18"/>
                    <a:pt x="23" y="15"/>
                  </a:cubicBezTo>
                  <a:cubicBezTo>
                    <a:pt x="24" y="13"/>
                    <a:pt x="22" y="7"/>
                    <a:pt x="20" y="5"/>
                  </a:cubicBezTo>
                  <a:cubicBezTo>
                    <a:pt x="19" y="4"/>
                    <a:pt x="15" y="1"/>
                    <a:pt x="13" y="1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1"/>
                    <a:pt x="2" y="4"/>
                    <a:pt x="1" y="6"/>
                  </a:cubicBezTo>
                  <a:cubicBezTo>
                    <a:pt x="0" y="9"/>
                    <a:pt x="2" y="15"/>
                    <a:pt x="5" y="17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295">
              <a:extLst>
                <a:ext uri="{FF2B5EF4-FFF2-40B4-BE49-F238E27FC236}">
                  <a16:creationId xmlns:a16="http://schemas.microsoft.com/office/drawing/2014/main" xmlns="" id="{57A6756F-C48B-463F-A70D-AF0F33791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3338" y="1236663"/>
              <a:ext cx="11113" cy="15875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4" y="10"/>
                </a:cxn>
                <a:cxn ang="0">
                  <a:pos x="6" y="10"/>
                </a:cxn>
                <a:cxn ang="0">
                  <a:pos x="7" y="5"/>
                </a:cxn>
                <a:cxn ang="0">
                  <a:pos x="5" y="1"/>
                </a:cxn>
                <a:cxn ang="0">
                  <a:pos x="1" y="2"/>
                </a:cxn>
                <a:cxn ang="0">
                  <a:pos x="1" y="6"/>
                </a:cxn>
              </a:cxnLst>
              <a:rect l="0" t="0" r="r" b="b"/>
              <a:pathLst>
                <a:path w="7" h="10">
                  <a:moveTo>
                    <a:pt x="1" y="6"/>
                  </a:moveTo>
                  <a:cubicBezTo>
                    <a:pt x="1" y="7"/>
                    <a:pt x="2" y="10"/>
                    <a:pt x="4" y="10"/>
                  </a:cubicBezTo>
                  <a:cubicBezTo>
                    <a:pt x="4" y="10"/>
                    <a:pt x="6" y="10"/>
                    <a:pt x="6" y="10"/>
                  </a:cubicBezTo>
                  <a:cubicBezTo>
                    <a:pt x="7" y="9"/>
                    <a:pt x="7" y="7"/>
                    <a:pt x="7" y="5"/>
                  </a:cubicBezTo>
                  <a:cubicBezTo>
                    <a:pt x="7" y="4"/>
                    <a:pt x="6" y="1"/>
                    <a:pt x="5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1" y="5"/>
                    <a:pt x="1" y="6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296">
              <a:extLst>
                <a:ext uri="{FF2B5EF4-FFF2-40B4-BE49-F238E27FC236}">
                  <a16:creationId xmlns:a16="http://schemas.microsoft.com/office/drawing/2014/main" xmlns="" id="{3133E017-77FB-4537-900A-ABD04AAAD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475" y="1350963"/>
              <a:ext cx="12700" cy="333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5" y="19"/>
                </a:cxn>
                <a:cxn ang="0">
                  <a:pos x="8" y="15"/>
                </a:cxn>
                <a:cxn ang="0">
                  <a:pos x="6" y="11"/>
                </a:cxn>
                <a:cxn ang="0">
                  <a:pos x="6" y="1"/>
                </a:cxn>
                <a:cxn ang="0">
                  <a:pos x="3" y="0"/>
                </a:cxn>
                <a:cxn ang="0">
                  <a:pos x="3" y="6"/>
                </a:cxn>
                <a:cxn ang="0">
                  <a:pos x="0" y="14"/>
                </a:cxn>
                <a:cxn ang="0">
                  <a:pos x="2" y="19"/>
                </a:cxn>
              </a:cxnLst>
              <a:rect l="0" t="0" r="r" b="b"/>
              <a:pathLst>
                <a:path w="8" h="19">
                  <a:moveTo>
                    <a:pt x="2" y="19"/>
                  </a:moveTo>
                  <a:cubicBezTo>
                    <a:pt x="3" y="19"/>
                    <a:pt x="4" y="19"/>
                    <a:pt x="5" y="19"/>
                  </a:cubicBezTo>
                  <a:cubicBezTo>
                    <a:pt x="6" y="19"/>
                    <a:pt x="8" y="16"/>
                    <a:pt x="8" y="15"/>
                  </a:cubicBezTo>
                  <a:cubicBezTo>
                    <a:pt x="8" y="13"/>
                    <a:pt x="6" y="12"/>
                    <a:pt x="6" y="11"/>
                  </a:cubicBezTo>
                  <a:cubicBezTo>
                    <a:pt x="5" y="8"/>
                    <a:pt x="7" y="3"/>
                    <a:pt x="6" y="1"/>
                  </a:cubicBezTo>
                  <a:cubicBezTo>
                    <a:pt x="5" y="1"/>
                    <a:pt x="3" y="0"/>
                    <a:pt x="3" y="0"/>
                  </a:cubicBezTo>
                  <a:cubicBezTo>
                    <a:pt x="2" y="1"/>
                    <a:pt x="3" y="5"/>
                    <a:pt x="3" y="6"/>
                  </a:cubicBezTo>
                  <a:cubicBezTo>
                    <a:pt x="3" y="8"/>
                    <a:pt x="0" y="12"/>
                    <a:pt x="0" y="14"/>
                  </a:cubicBezTo>
                  <a:cubicBezTo>
                    <a:pt x="0" y="15"/>
                    <a:pt x="1" y="18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297">
              <a:extLst>
                <a:ext uri="{FF2B5EF4-FFF2-40B4-BE49-F238E27FC236}">
                  <a16:creationId xmlns:a16="http://schemas.microsoft.com/office/drawing/2014/main" xmlns="" id="{B90F367B-C1ED-4009-8B84-61D7BE02D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4750" y="1298575"/>
              <a:ext cx="19050" cy="23813"/>
            </a:xfrm>
            <a:custGeom>
              <a:avLst/>
              <a:gdLst/>
              <a:ahLst/>
              <a:cxnLst>
                <a:cxn ang="0">
                  <a:pos x="5" y="14"/>
                </a:cxn>
                <a:cxn ang="0">
                  <a:pos x="9" y="13"/>
                </a:cxn>
                <a:cxn ang="0">
                  <a:pos x="10" y="8"/>
                </a:cxn>
                <a:cxn ang="0">
                  <a:pos x="10" y="1"/>
                </a:cxn>
                <a:cxn ang="0">
                  <a:pos x="4" y="1"/>
                </a:cxn>
                <a:cxn ang="0">
                  <a:pos x="2" y="5"/>
                </a:cxn>
                <a:cxn ang="0">
                  <a:pos x="3" y="7"/>
                </a:cxn>
                <a:cxn ang="0">
                  <a:pos x="0" y="10"/>
                </a:cxn>
                <a:cxn ang="0">
                  <a:pos x="5" y="14"/>
                </a:cxn>
              </a:cxnLst>
              <a:rect l="0" t="0" r="r" b="b"/>
              <a:pathLst>
                <a:path w="11" h="14">
                  <a:moveTo>
                    <a:pt x="5" y="14"/>
                  </a:moveTo>
                  <a:cubicBezTo>
                    <a:pt x="6" y="14"/>
                    <a:pt x="8" y="13"/>
                    <a:pt x="9" y="13"/>
                  </a:cubicBezTo>
                  <a:cubicBezTo>
                    <a:pt x="10" y="12"/>
                    <a:pt x="10" y="9"/>
                    <a:pt x="10" y="8"/>
                  </a:cubicBezTo>
                  <a:cubicBezTo>
                    <a:pt x="11" y="6"/>
                    <a:pt x="11" y="2"/>
                    <a:pt x="10" y="1"/>
                  </a:cubicBezTo>
                  <a:cubicBezTo>
                    <a:pt x="9" y="0"/>
                    <a:pt x="5" y="1"/>
                    <a:pt x="4" y="1"/>
                  </a:cubicBezTo>
                  <a:cubicBezTo>
                    <a:pt x="3" y="2"/>
                    <a:pt x="2" y="4"/>
                    <a:pt x="2" y="5"/>
                  </a:cubicBezTo>
                  <a:cubicBezTo>
                    <a:pt x="2" y="5"/>
                    <a:pt x="3" y="6"/>
                    <a:pt x="3" y="7"/>
                  </a:cubicBezTo>
                  <a:cubicBezTo>
                    <a:pt x="2" y="8"/>
                    <a:pt x="0" y="9"/>
                    <a:pt x="0" y="10"/>
                  </a:cubicBezTo>
                  <a:cubicBezTo>
                    <a:pt x="0" y="11"/>
                    <a:pt x="4" y="13"/>
                    <a:pt x="5" y="14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298">
              <a:extLst>
                <a:ext uri="{FF2B5EF4-FFF2-40B4-BE49-F238E27FC236}">
                  <a16:creationId xmlns:a16="http://schemas.microsoft.com/office/drawing/2014/main" xmlns="" id="{5135E6AB-D81F-4956-BA9D-1362D58E0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225" y="1363663"/>
              <a:ext cx="49213" cy="68263"/>
            </a:xfrm>
            <a:custGeom>
              <a:avLst/>
              <a:gdLst/>
              <a:ahLst/>
              <a:cxnLst>
                <a:cxn ang="0">
                  <a:pos x="18" y="35"/>
                </a:cxn>
                <a:cxn ang="0">
                  <a:pos x="24" y="40"/>
                </a:cxn>
                <a:cxn ang="0">
                  <a:pos x="27" y="40"/>
                </a:cxn>
                <a:cxn ang="0">
                  <a:pos x="29" y="31"/>
                </a:cxn>
                <a:cxn ang="0">
                  <a:pos x="27" y="19"/>
                </a:cxn>
                <a:cxn ang="0">
                  <a:pos x="27" y="13"/>
                </a:cxn>
                <a:cxn ang="0">
                  <a:pos x="20" y="11"/>
                </a:cxn>
                <a:cxn ang="0">
                  <a:pos x="22" y="2"/>
                </a:cxn>
                <a:cxn ang="0">
                  <a:pos x="17" y="1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7" y="8"/>
                </a:cxn>
                <a:cxn ang="0">
                  <a:pos x="11" y="14"/>
                </a:cxn>
                <a:cxn ang="0">
                  <a:pos x="2" y="22"/>
                </a:cxn>
                <a:cxn ang="0">
                  <a:pos x="2" y="33"/>
                </a:cxn>
                <a:cxn ang="0">
                  <a:pos x="8" y="36"/>
                </a:cxn>
                <a:cxn ang="0">
                  <a:pos x="18" y="35"/>
                </a:cxn>
              </a:cxnLst>
              <a:rect l="0" t="0" r="r" b="b"/>
              <a:pathLst>
                <a:path w="29" h="40">
                  <a:moveTo>
                    <a:pt x="18" y="35"/>
                  </a:moveTo>
                  <a:cubicBezTo>
                    <a:pt x="20" y="36"/>
                    <a:pt x="22" y="39"/>
                    <a:pt x="24" y="40"/>
                  </a:cubicBezTo>
                  <a:cubicBezTo>
                    <a:pt x="25" y="40"/>
                    <a:pt x="26" y="40"/>
                    <a:pt x="27" y="40"/>
                  </a:cubicBezTo>
                  <a:cubicBezTo>
                    <a:pt x="29" y="38"/>
                    <a:pt x="29" y="33"/>
                    <a:pt x="29" y="31"/>
                  </a:cubicBezTo>
                  <a:cubicBezTo>
                    <a:pt x="29" y="28"/>
                    <a:pt x="27" y="22"/>
                    <a:pt x="27" y="19"/>
                  </a:cubicBezTo>
                  <a:cubicBezTo>
                    <a:pt x="27" y="18"/>
                    <a:pt x="28" y="15"/>
                    <a:pt x="27" y="13"/>
                  </a:cubicBezTo>
                  <a:cubicBezTo>
                    <a:pt x="26" y="12"/>
                    <a:pt x="21" y="12"/>
                    <a:pt x="20" y="11"/>
                  </a:cubicBezTo>
                  <a:cubicBezTo>
                    <a:pt x="19" y="9"/>
                    <a:pt x="23" y="4"/>
                    <a:pt x="22" y="2"/>
                  </a:cubicBezTo>
                  <a:cubicBezTo>
                    <a:pt x="21" y="1"/>
                    <a:pt x="18" y="0"/>
                    <a:pt x="17" y="1"/>
                  </a:cubicBezTo>
                  <a:cubicBezTo>
                    <a:pt x="15" y="1"/>
                    <a:pt x="14" y="6"/>
                    <a:pt x="12" y="6"/>
                  </a:cubicBezTo>
                  <a:cubicBezTo>
                    <a:pt x="12" y="6"/>
                    <a:pt x="10" y="4"/>
                    <a:pt x="10" y="4"/>
                  </a:cubicBezTo>
                  <a:cubicBezTo>
                    <a:pt x="8" y="4"/>
                    <a:pt x="7" y="7"/>
                    <a:pt x="7" y="8"/>
                  </a:cubicBezTo>
                  <a:cubicBezTo>
                    <a:pt x="7" y="10"/>
                    <a:pt x="11" y="12"/>
                    <a:pt x="11" y="14"/>
                  </a:cubicBezTo>
                  <a:cubicBezTo>
                    <a:pt x="10" y="17"/>
                    <a:pt x="3" y="19"/>
                    <a:pt x="2" y="22"/>
                  </a:cubicBezTo>
                  <a:cubicBezTo>
                    <a:pt x="1" y="24"/>
                    <a:pt x="0" y="30"/>
                    <a:pt x="2" y="33"/>
                  </a:cubicBezTo>
                  <a:cubicBezTo>
                    <a:pt x="3" y="34"/>
                    <a:pt x="6" y="36"/>
                    <a:pt x="8" y="36"/>
                  </a:cubicBezTo>
                  <a:cubicBezTo>
                    <a:pt x="10" y="37"/>
                    <a:pt x="15" y="35"/>
                    <a:pt x="18" y="35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299">
              <a:extLst>
                <a:ext uri="{FF2B5EF4-FFF2-40B4-BE49-F238E27FC236}">
                  <a16:creationId xmlns:a16="http://schemas.microsoft.com/office/drawing/2014/main" xmlns="" id="{7B841236-C308-4E6E-9E6C-7F807EBC5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850" y="1127125"/>
              <a:ext cx="1228725" cy="877888"/>
            </a:xfrm>
            <a:custGeom>
              <a:avLst/>
              <a:gdLst/>
              <a:ahLst/>
              <a:cxnLst>
                <a:cxn ang="0">
                  <a:pos x="244" y="503"/>
                </a:cxn>
                <a:cxn ang="0">
                  <a:pos x="327" y="486"/>
                </a:cxn>
                <a:cxn ang="0">
                  <a:pos x="366" y="440"/>
                </a:cxn>
                <a:cxn ang="0">
                  <a:pos x="323" y="397"/>
                </a:cxn>
                <a:cxn ang="0">
                  <a:pos x="361" y="381"/>
                </a:cxn>
                <a:cxn ang="0">
                  <a:pos x="453" y="364"/>
                </a:cxn>
                <a:cxn ang="0">
                  <a:pos x="514" y="274"/>
                </a:cxn>
                <a:cxn ang="0">
                  <a:pos x="553" y="213"/>
                </a:cxn>
                <a:cxn ang="0">
                  <a:pos x="606" y="196"/>
                </a:cxn>
                <a:cxn ang="0">
                  <a:pos x="721" y="102"/>
                </a:cxn>
                <a:cxn ang="0">
                  <a:pos x="679" y="78"/>
                </a:cxn>
                <a:cxn ang="0">
                  <a:pos x="605" y="13"/>
                </a:cxn>
                <a:cxn ang="0">
                  <a:pos x="615" y="59"/>
                </a:cxn>
                <a:cxn ang="0">
                  <a:pos x="592" y="57"/>
                </a:cxn>
                <a:cxn ang="0">
                  <a:pos x="555" y="52"/>
                </a:cxn>
                <a:cxn ang="0">
                  <a:pos x="519" y="52"/>
                </a:cxn>
                <a:cxn ang="0">
                  <a:pos x="497" y="103"/>
                </a:cxn>
                <a:cxn ang="0">
                  <a:pos x="516" y="170"/>
                </a:cxn>
                <a:cxn ang="0">
                  <a:pos x="472" y="219"/>
                </a:cxn>
                <a:cxn ang="0">
                  <a:pos x="468" y="194"/>
                </a:cxn>
                <a:cxn ang="0">
                  <a:pos x="499" y="172"/>
                </a:cxn>
                <a:cxn ang="0">
                  <a:pos x="489" y="89"/>
                </a:cxn>
                <a:cxn ang="0">
                  <a:pos x="464" y="56"/>
                </a:cxn>
                <a:cxn ang="0">
                  <a:pos x="437" y="87"/>
                </a:cxn>
                <a:cxn ang="0">
                  <a:pos x="460" y="77"/>
                </a:cxn>
                <a:cxn ang="0">
                  <a:pos x="445" y="161"/>
                </a:cxn>
                <a:cxn ang="0">
                  <a:pos x="419" y="98"/>
                </a:cxn>
                <a:cxn ang="0">
                  <a:pos x="415" y="60"/>
                </a:cxn>
                <a:cxn ang="0">
                  <a:pos x="393" y="85"/>
                </a:cxn>
                <a:cxn ang="0">
                  <a:pos x="391" y="131"/>
                </a:cxn>
                <a:cxn ang="0">
                  <a:pos x="391" y="108"/>
                </a:cxn>
                <a:cxn ang="0">
                  <a:pos x="367" y="87"/>
                </a:cxn>
                <a:cxn ang="0">
                  <a:pos x="356" y="74"/>
                </a:cxn>
                <a:cxn ang="0">
                  <a:pos x="337" y="75"/>
                </a:cxn>
                <a:cxn ang="0">
                  <a:pos x="293" y="99"/>
                </a:cxn>
                <a:cxn ang="0">
                  <a:pos x="280" y="85"/>
                </a:cxn>
                <a:cxn ang="0">
                  <a:pos x="232" y="93"/>
                </a:cxn>
                <a:cxn ang="0">
                  <a:pos x="221" y="135"/>
                </a:cxn>
                <a:cxn ang="0">
                  <a:pos x="209" y="145"/>
                </a:cxn>
                <a:cxn ang="0">
                  <a:pos x="185" y="170"/>
                </a:cxn>
                <a:cxn ang="0">
                  <a:pos x="158" y="186"/>
                </a:cxn>
                <a:cxn ang="0">
                  <a:pos x="153" y="211"/>
                </a:cxn>
                <a:cxn ang="0">
                  <a:pos x="187" y="244"/>
                </a:cxn>
                <a:cxn ang="0">
                  <a:pos x="182" y="272"/>
                </a:cxn>
                <a:cxn ang="0">
                  <a:pos x="124" y="256"/>
                </a:cxn>
                <a:cxn ang="0">
                  <a:pos x="136" y="289"/>
                </a:cxn>
                <a:cxn ang="0">
                  <a:pos x="112" y="304"/>
                </a:cxn>
                <a:cxn ang="0">
                  <a:pos x="72" y="296"/>
                </a:cxn>
                <a:cxn ang="0">
                  <a:pos x="1" y="337"/>
                </a:cxn>
                <a:cxn ang="0">
                  <a:pos x="16" y="368"/>
                </a:cxn>
                <a:cxn ang="0">
                  <a:pos x="59" y="395"/>
                </a:cxn>
                <a:cxn ang="0">
                  <a:pos x="109" y="406"/>
                </a:cxn>
                <a:cxn ang="0">
                  <a:pos x="129" y="403"/>
                </a:cxn>
                <a:cxn ang="0">
                  <a:pos x="121" y="428"/>
                </a:cxn>
                <a:cxn ang="0">
                  <a:pos x="170" y="410"/>
                </a:cxn>
                <a:cxn ang="0">
                  <a:pos x="212" y="411"/>
                </a:cxn>
                <a:cxn ang="0">
                  <a:pos x="227" y="428"/>
                </a:cxn>
                <a:cxn ang="0">
                  <a:pos x="202" y="438"/>
                </a:cxn>
                <a:cxn ang="0">
                  <a:pos x="176" y="481"/>
                </a:cxn>
                <a:cxn ang="0">
                  <a:pos x="161" y="486"/>
                </a:cxn>
              </a:cxnLst>
              <a:rect l="0" t="0" r="r" b="b"/>
              <a:pathLst>
                <a:path w="723" h="517">
                  <a:moveTo>
                    <a:pt x="158" y="513"/>
                  </a:moveTo>
                  <a:cubicBezTo>
                    <a:pt x="161" y="514"/>
                    <a:pt x="167" y="517"/>
                    <a:pt x="171" y="517"/>
                  </a:cubicBezTo>
                  <a:cubicBezTo>
                    <a:pt x="173" y="516"/>
                    <a:pt x="175" y="512"/>
                    <a:pt x="177" y="511"/>
                  </a:cubicBezTo>
                  <a:cubicBezTo>
                    <a:pt x="181" y="511"/>
                    <a:pt x="192" y="515"/>
                    <a:pt x="192" y="515"/>
                  </a:cubicBezTo>
                  <a:cubicBezTo>
                    <a:pt x="192" y="515"/>
                    <a:pt x="194" y="510"/>
                    <a:pt x="195" y="509"/>
                  </a:cubicBezTo>
                  <a:cubicBezTo>
                    <a:pt x="200" y="506"/>
                    <a:pt x="211" y="510"/>
                    <a:pt x="216" y="508"/>
                  </a:cubicBezTo>
                  <a:cubicBezTo>
                    <a:pt x="219" y="507"/>
                    <a:pt x="223" y="501"/>
                    <a:pt x="226" y="500"/>
                  </a:cubicBezTo>
                  <a:cubicBezTo>
                    <a:pt x="230" y="499"/>
                    <a:pt x="239" y="503"/>
                    <a:pt x="244" y="503"/>
                  </a:cubicBezTo>
                  <a:cubicBezTo>
                    <a:pt x="246" y="503"/>
                    <a:pt x="251" y="503"/>
                    <a:pt x="252" y="501"/>
                  </a:cubicBezTo>
                  <a:cubicBezTo>
                    <a:pt x="253" y="499"/>
                    <a:pt x="252" y="494"/>
                    <a:pt x="253" y="492"/>
                  </a:cubicBezTo>
                  <a:cubicBezTo>
                    <a:pt x="254" y="490"/>
                    <a:pt x="259" y="487"/>
                    <a:pt x="260" y="485"/>
                  </a:cubicBezTo>
                  <a:cubicBezTo>
                    <a:pt x="261" y="484"/>
                    <a:pt x="262" y="479"/>
                    <a:pt x="263" y="478"/>
                  </a:cubicBezTo>
                  <a:cubicBezTo>
                    <a:pt x="266" y="475"/>
                    <a:pt x="274" y="472"/>
                    <a:pt x="277" y="473"/>
                  </a:cubicBezTo>
                  <a:cubicBezTo>
                    <a:pt x="279" y="473"/>
                    <a:pt x="281" y="478"/>
                    <a:pt x="283" y="480"/>
                  </a:cubicBezTo>
                  <a:cubicBezTo>
                    <a:pt x="290" y="484"/>
                    <a:pt x="308" y="486"/>
                    <a:pt x="316" y="487"/>
                  </a:cubicBezTo>
                  <a:cubicBezTo>
                    <a:pt x="319" y="487"/>
                    <a:pt x="325" y="487"/>
                    <a:pt x="327" y="486"/>
                  </a:cubicBezTo>
                  <a:cubicBezTo>
                    <a:pt x="335" y="483"/>
                    <a:pt x="347" y="469"/>
                    <a:pt x="354" y="464"/>
                  </a:cubicBezTo>
                  <a:cubicBezTo>
                    <a:pt x="357" y="461"/>
                    <a:pt x="363" y="456"/>
                    <a:pt x="367" y="455"/>
                  </a:cubicBezTo>
                  <a:cubicBezTo>
                    <a:pt x="370" y="453"/>
                    <a:pt x="378" y="456"/>
                    <a:pt x="381" y="454"/>
                  </a:cubicBezTo>
                  <a:cubicBezTo>
                    <a:pt x="384" y="452"/>
                    <a:pt x="386" y="444"/>
                    <a:pt x="386" y="441"/>
                  </a:cubicBezTo>
                  <a:cubicBezTo>
                    <a:pt x="386" y="439"/>
                    <a:pt x="384" y="436"/>
                    <a:pt x="383" y="435"/>
                  </a:cubicBezTo>
                  <a:cubicBezTo>
                    <a:pt x="382" y="435"/>
                    <a:pt x="379" y="435"/>
                    <a:pt x="378" y="435"/>
                  </a:cubicBezTo>
                  <a:cubicBezTo>
                    <a:pt x="377" y="436"/>
                    <a:pt x="376" y="439"/>
                    <a:pt x="374" y="440"/>
                  </a:cubicBezTo>
                  <a:cubicBezTo>
                    <a:pt x="373" y="441"/>
                    <a:pt x="368" y="441"/>
                    <a:pt x="366" y="440"/>
                  </a:cubicBezTo>
                  <a:cubicBezTo>
                    <a:pt x="361" y="438"/>
                    <a:pt x="356" y="426"/>
                    <a:pt x="352" y="422"/>
                  </a:cubicBezTo>
                  <a:cubicBezTo>
                    <a:pt x="351" y="422"/>
                    <a:pt x="349" y="421"/>
                    <a:pt x="348" y="421"/>
                  </a:cubicBezTo>
                  <a:cubicBezTo>
                    <a:pt x="346" y="421"/>
                    <a:pt x="345" y="424"/>
                    <a:pt x="344" y="424"/>
                  </a:cubicBezTo>
                  <a:cubicBezTo>
                    <a:pt x="342" y="424"/>
                    <a:pt x="339" y="423"/>
                    <a:pt x="338" y="422"/>
                  </a:cubicBezTo>
                  <a:cubicBezTo>
                    <a:pt x="336" y="420"/>
                    <a:pt x="337" y="414"/>
                    <a:pt x="336" y="412"/>
                  </a:cubicBezTo>
                  <a:cubicBezTo>
                    <a:pt x="333" y="408"/>
                    <a:pt x="319" y="409"/>
                    <a:pt x="316" y="405"/>
                  </a:cubicBezTo>
                  <a:cubicBezTo>
                    <a:pt x="316" y="404"/>
                    <a:pt x="316" y="401"/>
                    <a:pt x="316" y="401"/>
                  </a:cubicBezTo>
                  <a:cubicBezTo>
                    <a:pt x="317" y="399"/>
                    <a:pt x="321" y="398"/>
                    <a:pt x="323" y="397"/>
                  </a:cubicBezTo>
                  <a:cubicBezTo>
                    <a:pt x="324" y="395"/>
                    <a:pt x="326" y="392"/>
                    <a:pt x="326" y="390"/>
                  </a:cubicBezTo>
                  <a:cubicBezTo>
                    <a:pt x="326" y="388"/>
                    <a:pt x="319" y="388"/>
                    <a:pt x="319" y="385"/>
                  </a:cubicBezTo>
                  <a:cubicBezTo>
                    <a:pt x="319" y="384"/>
                    <a:pt x="322" y="381"/>
                    <a:pt x="324" y="380"/>
                  </a:cubicBezTo>
                  <a:cubicBezTo>
                    <a:pt x="326" y="379"/>
                    <a:pt x="333" y="382"/>
                    <a:pt x="336" y="381"/>
                  </a:cubicBezTo>
                  <a:cubicBezTo>
                    <a:pt x="337" y="380"/>
                    <a:pt x="338" y="377"/>
                    <a:pt x="340" y="376"/>
                  </a:cubicBezTo>
                  <a:cubicBezTo>
                    <a:pt x="342" y="373"/>
                    <a:pt x="348" y="368"/>
                    <a:pt x="352" y="368"/>
                  </a:cubicBezTo>
                  <a:cubicBezTo>
                    <a:pt x="353" y="368"/>
                    <a:pt x="356" y="369"/>
                    <a:pt x="356" y="370"/>
                  </a:cubicBezTo>
                  <a:cubicBezTo>
                    <a:pt x="359" y="372"/>
                    <a:pt x="359" y="378"/>
                    <a:pt x="361" y="381"/>
                  </a:cubicBezTo>
                  <a:cubicBezTo>
                    <a:pt x="365" y="385"/>
                    <a:pt x="374" y="393"/>
                    <a:pt x="380" y="393"/>
                  </a:cubicBezTo>
                  <a:cubicBezTo>
                    <a:pt x="392" y="393"/>
                    <a:pt x="409" y="369"/>
                    <a:pt x="421" y="369"/>
                  </a:cubicBezTo>
                  <a:cubicBezTo>
                    <a:pt x="423" y="369"/>
                    <a:pt x="426" y="373"/>
                    <a:pt x="428" y="374"/>
                  </a:cubicBezTo>
                  <a:cubicBezTo>
                    <a:pt x="431" y="374"/>
                    <a:pt x="437" y="370"/>
                    <a:pt x="440" y="371"/>
                  </a:cubicBezTo>
                  <a:cubicBezTo>
                    <a:pt x="441" y="372"/>
                    <a:pt x="442" y="376"/>
                    <a:pt x="443" y="377"/>
                  </a:cubicBezTo>
                  <a:cubicBezTo>
                    <a:pt x="444" y="378"/>
                    <a:pt x="448" y="382"/>
                    <a:pt x="450" y="381"/>
                  </a:cubicBezTo>
                  <a:cubicBezTo>
                    <a:pt x="451" y="381"/>
                    <a:pt x="454" y="379"/>
                    <a:pt x="454" y="377"/>
                  </a:cubicBezTo>
                  <a:cubicBezTo>
                    <a:pt x="455" y="374"/>
                    <a:pt x="453" y="367"/>
                    <a:pt x="453" y="364"/>
                  </a:cubicBezTo>
                  <a:cubicBezTo>
                    <a:pt x="453" y="361"/>
                    <a:pt x="454" y="355"/>
                    <a:pt x="456" y="353"/>
                  </a:cubicBezTo>
                  <a:cubicBezTo>
                    <a:pt x="458" y="350"/>
                    <a:pt x="462" y="345"/>
                    <a:pt x="465" y="343"/>
                  </a:cubicBezTo>
                  <a:cubicBezTo>
                    <a:pt x="468" y="342"/>
                    <a:pt x="475" y="343"/>
                    <a:pt x="478" y="341"/>
                  </a:cubicBezTo>
                  <a:cubicBezTo>
                    <a:pt x="486" y="337"/>
                    <a:pt x="500" y="323"/>
                    <a:pt x="502" y="315"/>
                  </a:cubicBezTo>
                  <a:cubicBezTo>
                    <a:pt x="503" y="310"/>
                    <a:pt x="495" y="300"/>
                    <a:pt x="497" y="296"/>
                  </a:cubicBezTo>
                  <a:cubicBezTo>
                    <a:pt x="498" y="294"/>
                    <a:pt x="504" y="294"/>
                    <a:pt x="505" y="292"/>
                  </a:cubicBezTo>
                  <a:cubicBezTo>
                    <a:pt x="507" y="289"/>
                    <a:pt x="504" y="280"/>
                    <a:pt x="506" y="277"/>
                  </a:cubicBezTo>
                  <a:cubicBezTo>
                    <a:pt x="508" y="275"/>
                    <a:pt x="512" y="274"/>
                    <a:pt x="514" y="274"/>
                  </a:cubicBezTo>
                  <a:cubicBezTo>
                    <a:pt x="518" y="272"/>
                    <a:pt x="527" y="272"/>
                    <a:pt x="530" y="269"/>
                  </a:cubicBezTo>
                  <a:cubicBezTo>
                    <a:pt x="531" y="268"/>
                    <a:pt x="533" y="265"/>
                    <a:pt x="532" y="264"/>
                  </a:cubicBezTo>
                  <a:cubicBezTo>
                    <a:pt x="531" y="261"/>
                    <a:pt x="522" y="262"/>
                    <a:pt x="521" y="259"/>
                  </a:cubicBezTo>
                  <a:cubicBezTo>
                    <a:pt x="520" y="258"/>
                    <a:pt x="521" y="255"/>
                    <a:pt x="521" y="253"/>
                  </a:cubicBezTo>
                  <a:cubicBezTo>
                    <a:pt x="523" y="250"/>
                    <a:pt x="532" y="247"/>
                    <a:pt x="533" y="243"/>
                  </a:cubicBezTo>
                  <a:cubicBezTo>
                    <a:pt x="534" y="241"/>
                    <a:pt x="531" y="235"/>
                    <a:pt x="532" y="233"/>
                  </a:cubicBezTo>
                  <a:cubicBezTo>
                    <a:pt x="533" y="229"/>
                    <a:pt x="539" y="222"/>
                    <a:pt x="542" y="220"/>
                  </a:cubicBezTo>
                  <a:cubicBezTo>
                    <a:pt x="544" y="217"/>
                    <a:pt x="550" y="213"/>
                    <a:pt x="553" y="213"/>
                  </a:cubicBezTo>
                  <a:cubicBezTo>
                    <a:pt x="555" y="213"/>
                    <a:pt x="557" y="218"/>
                    <a:pt x="559" y="218"/>
                  </a:cubicBezTo>
                  <a:cubicBezTo>
                    <a:pt x="562" y="218"/>
                    <a:pt x="565" y="212"/>
                    <a:pt x="567" y="212"/>
                  </a:cubicBezTo>
                  <a:cubicBezTo>
                    <a:pt x="568" y="213"/>
                    <a:pt x="568" y="214"/>
                    <a:pt x="568" y="215"/>
                  </a:cubicBezTo>
                  <a:cubicBezTo>
                    <a:pt x="569" y="216"/>
                    <a:pt x="573" y="217"/>
                    <a:pt x="574" y="216"/>
                  </a:cubicBezTo>
                  <a:cubicBezTo>
                    <a:pt x="576" y="215"/>
                    <a:pt x="577" y="211"/>
                    <a:pt x="578" y="211"/>
                  </a:cubicBezTo>
                  <a:cubicBezTo>
                    <a:pt x="580" y="210"/>
                    <a:pt x="585" y="212"/>
                    <a:pt x="587" y="212"/>
                  </a:cubicBezTo>
                  <a:cubicBezTo>
                    <a:pt x="589" y="212"/>
                    <a:pt x="592" y="210"/>
                    <a:pt x="593" y="209"/>
                  </a:cubicBezTo>
                  <a:cubicBezTo>
                    <a:pt x="597" y="207"/>
                    <a:pt x="604" y="200"/>
                    <a:pt x="606" y="196"/>
                  </a:cubicBezTo>
                  <a:cubicBezTo>
                    <a:pt x="607" y="194"/>
                    <a:pt x="606" y="189"/>
                    <a:pt x="608" y="187"/>
                  </a:cubicBezTo>
                  <a:cubicBezTo>
                    <a:pt x="614" y="177"/>
                    <a:pt x="634" y="163"/>
                    <a:pt x="644" y="156"/>
                  </a:cubicBezTo>
                  <a:cubicBezTo>
                    <a:pt x="649" y="153"/>
                    <a:pt x="660" y="149"/>
                    <a:pt x="665" y="146"/>
                  </a:cubicBezTo>
                  <a:cubicBezTo>
                    <a:pt x="669" y="143"/>
                    <a:pt x="675" y="136"/>
                    <a:pt x="680" y="134"/>
                  </a:cubicBezTo>
                  <a:cubicBezTo>
                    <a:pt x="687" y="129"/>
                    <a:pt x="710" y="130"/>
                    <a:pt x="714" y="122"/>
                  </a:cubicBezTo>
                  <a:cubicBezTo>
                    <a:pt x="714" y="121"/>
                    <a:pt x="712" y="119"/>
                    <a:pt x="712" y="119"/>
                  </a:cubicBezTo>
                  <a:cubicBezTo>
                    <a:pt x="713" y="117"/>
                    <a:pt x="718" y="116"/>
                    <a:pt x="719" y="115"/>
                  </a:cubicBezTo>
                  <a:cubicBezTo>
                    <a:pt x="721" y="112"/>
                    <a:pt x="723" y="105"/>
                    <a:pt x="721" y="102"/>
                  </a:cubicBezTo>
                  <a:cubicBezTo>
                    <a:pt x="720" y="100"/>
                    <a:pt x="715" y="100"/>
                    <a:pt x="713" y="99"/>
                  </a:cubicBezTo>
                  <a:cubicBezTo>
                    <a:pt x="712" y="98"/>
                    <a:pt x="710" y="93"/>
                    <a:pt x="708" y="92"/>
                  </a:cubicBezTo>
                  <a:cubicBezTo>
                    <a:pt x="706" y="91"/>
                    <a:pt x="701" y="94"/>
                    <a:pt x="699" y="93"/>
                  </a:cubicBezTo>
                  <a:cubicBezTo>
                    <a:pt x="698" y="92"/>
                    <a:pt x="697" y="89"/>
                    <a:pt x="696" y="88"/>
                  </a:cubicBezTo>
                  <a:cubicBezTo>
                    <a:pt x="695" y="87"/>
                    <a:pt x="693" y="87"/>
                    <a:pt x="692" y="87"/>
                  </a:cubicBezTo>
                  <a:cubicBezTo>
                    <a:pt x="690" y="87"/>
                    <a:pt x="688" y="89"/>
                    <a:pt x="687" y="89"/>
                  </a:cubicBezTo>
                  <a:cubicBezTo>
                    <a:pt x="685" y="89"/>
                    <a:pt x="682" y="87"/>
                    <a:pt x="681" y="86"/>
                  </a:cubicBezTo>
                  <a:cubicBezTo>
                    <a:pt x="680" y="84"/>
                    <a:pt x="680" y="79"/>
                    <a:pt x="679" y="78"/>
                  </a:cubicBezTo>
                  <a:cubicBezTo>
                    <a:pt x="677" y="75"/>
                    <a:pt x="671" y="70"/>
                    <a:pt x="668" y="69"/>
                  </a:cubicBezTo>
                  <a:cubicBezTo>
                    <a:pt x="666" y="68"/>
                    <a:pt x="663" y="67"/>
                    <a:pt x="661" y="67"/>
                  </a:cubicBezTo>
                  <a:cubicBezTo>
                    <a:pt x="659" y="65"/>
                    <a:pt x="653" y="63"/>
                    <a:pt x="651" y="60"/>
                  </a:cubicBezTo>
                  <a:cubicBezTo>
                    <a:pt x="650" y="59"/>
                    <a:pt x="650" y="55"/>
                    <a:pt x="650" y="54"/>
                  </a:cubicBezTo>
                  <a:cubicBezTo>
                    <a:pt x="649" y="50"/>
                    <a:pt x="648" y="42"/>
                    <a:pt x="647" y="38"/>
                  </a:cubicBezTo>
                  <a:cubicBezTo>
                    <a:pt x="645" y="35"/>
                    <a:pt x="642" y="28"/>
                    <a:pt x="639" y="25"/>
                  </a:cubicBezTo>
                  <a:cubicBezTo>
                    <a:pt x="635" y="22"/>
                    <a:pt x="625" y="16"/>
                    <a:pt x="619" y="15"/>
                  </a:cubicBezTo>
                  <a:cubicBezTo>
                    <a:pt x="616" y="14"/>
                    <a:pt x="609" y="15"/>
                    <a:pt x="605" y="13"/>
                  </a:cubicBezTo>
                  <a:cubicBezTo>
                    <a:pt x="600" y="12"/>
                    <a:pt x="591" y="0"/>
                    <a:pt x="585" y="1"/>
                  </a:cubicBezTo>
                  <a:cubicBezTo>
                    <a:pt x="584" y="1"/>
                    <a:pt x="582" y="3"/>
                    <a:pt x="582" y="4"/>
                  </a:cubicBezTo>
                  <a:cubicBezTo>
                    <a:pt x="583" y="7"/>
                    <a:pt x="589" y="9"/>
                    <a:pt x="591" y="11"/>
                  </a:cubicBezTo>
                  <a:cubicBezTo>
                    <a:pt x="592" y="12"/>
                    <a:pt x="592" y="16"/>
                    <a:pt x="592" y="18"/>
                  </a:cubicBezTo>
                  <a:cubicBezTo>
                    <a:pt x="593" y="23"/>
                    <a:pt x="592" y="32"/>
                    <a:pt x="593" y="37"/>
                  </a:cubicBezTo>
                  <a:cubicBezTo>
                    <a:pt x="594" y="40"/>
                    <a:pt x="596" y="45"/>
                    <a:pt x="598" y="47"/>
                  </a:cubicBezTo>
                  <a:cubicBezTo>
                    <a:pt x="601" y="49"/>
                    <a:pt x="608" y="52"/>
                    <a:pt x="611" y="54"/>
                  </a:cubicBezTo>
                  <a:cubicBezTo>
                    <a:pt x="612" y="55"/>
                    <a:pt x="614" y="58"/>
                    <a:pt x="615" y="59"/>
                  </a:cubicBezTo>
                  <a:cubicBezTo>
                    <a:pt x="616" y="61"/>
                    <a:pt x="618" y="64"/>
                    <a:pt x="618" y="65"/>
                  </a:cubicBezTo>
                  <a:cubicBezTo>
                    <a:pt x="618" y="67"/>
                    <a:pt x="616" y="69"/>
                    <a:pt x="615" y="70"/>
                  </a:cubicBezTo>
                  <a:cubicBezTo>
                    <a:pt x="613" y="70"/>
                    <a:pt x="608" y="69"/>
                    <a:pt x="606" y="68"/>
                  </a:cubicBezTo>
                  <a:cubicBezTo>
                    <a:pt x="604" y="67"/>
                    <a:pt x="603" y="63"/>
                    <a:pt x="601" y="62"/>
                  </a:cubicBezTo>
                  <a:cubicBezTo>
                    <a:pt x="599" y="61"/>
                    <a:pt x="595" y="61"/>
                    <a:pt x="592" y="61"/>
                  </a:cubicBezTo>
                  <a:cubicBezTo>
                    <a:pt x="591" y="61"/>
                    <a:pt x="587" y="64"/>
                    <a:pt x="586" y="63"/>
                  </a:cubicBezTo>
                  <a:cubicBezTo>
                    <a:pt x="586" y="62"/>
                    <a:pt x="587" y="60"/>
                    <a:pt x="588" y="60"/>
                  </a:cubicBezTo>
                  <a:cubicBezTo>
                    <a:pt x="588" y="59"/>
                    <a:pt x="591" y="58"/>
                    <a:pt x="592" y="57"/>
                  </a:cubicBezTo>
                  <a:cubicBezTo>
                    <a:pt x="593" y="56"/>
                    <a:pt x="595" y="53"/>
                    <a:pt x="594" y="52"/>
                  </a:cubicBezTo>
                  <a:cubicBezTo>
                    <a:pt x="594" y="50"/>
                    <a:pt x="590" y="50"/>
                    <a:pt x="589" y="49"/>
                  </a:cubicBezTo>
                  <a:cubicBezTo>
                    <a:pt x="587" y="48"/>
                    <a:pt x="584" y="45"/>
                    <a:pt x="582" y="44"/>
                  </a:cubicBezTo>
                  <a:cubicBezTo>
                    <a:pt x="580" y="43"/>
                    <a:pt x="573" y="44"/>
                    <a:pt x="571" y="46"/>
                  </a:cubicBezTo>
                  <a:cubicBezTo>
                    <a:pt x="570" y="46"/>
                    <a:pt x="569" y="49"/>
                    <a:pt x="569" y="50"/>
                  </a:cubicBezTo>
                  <a:cubicBezTo>
                    <a:pt x="569" y="51"/>
                    <a:pt x="571" y="53"/>
                    <a:pt x="570" y="54"/>
                  </a:cubicBezTo>
                  <a:cubicBezTo>
                    <a:pt x="570" y="55"/>
                    <a:pt x="567" y="54"/>
                    <a:pt x="565" y="54"/>
                  </a:cubicBezTo>
                  <a:cubicBezTo>
                    <a:pt x="563" y="54"/>
                    <a:pt x="558" y="52"/>
                    <a:pt x="555" y="52"/>
                  </a:cubicBezTo>
                  <a:cubicBezTo>
                    <a:pt x="553" y="52"/>
                    <a:pt x="549" y="52"/>
                    <a:pt x="548" y="53"/>
                  </a:cubicBezTo>
                  <a:cubicBezTo>
                    <a:pt x="547" y="54"/>
                    <a:pt x="547" y="56"/>
                    <a:pt x="546" y="56"/>
                  </a:cubicBezTo>
                  <a:cubicBezTo>
                    <a:pt x="545" y="57"/>
                    <a:pt x="541" y="57"/>
                    <a:pt x="541" y="56"/>
                  </a:cubicBezTo>
                  <a:cubicBezTo>
                    <a:pt x="540" y="54"/>
                    <a:pt x="546" y="53"/>
                    <a:pt x="547" y="51"/>
                  </a:cubicBezTo>
                  <a:cubicBezTo>
                    <a:pt x="547" y="50"/>
                    <a:pt x="546" y="48"/>
                    <a:pt x="546" y="47"/>
                  </a:cubicBezTo>
                  <a:cubicBezTo>
                    <a:pt x="544" y="46"/>
                    <a:pt x="540" y="45"/>
                    <a:pt x="538" y="45"/>
                  </a:cubicBezTo>
                  <a:cubicBezTo>
                    <a:pt x="535" y="46"/>
                    <a:pt x="531" y="50"/>
                    <a:pt x="529" y="51"/>
                  </a:cubicBezTo>
                  <a:cubicBezTo>
                    <a:pt x="527" y="52"/>
                    <a:pt x="521" y="51"/>
                    <a:pt x="519" y="52"/>
                  </a:cubicBezTo>
                  <a:cubicBezTo>
                    <a:pt x="518" y="53"/>
                    <a:pt x="517" y="54"/>
                    <a:pt x="517" y="55"/>
                  </a:cubicBezTo>
                  <a:cubicBezTo>
                    <a:pt x="516" y="56"/>
                    <a:pt x="516" y="60"/>
                    <a:pt x="516" y="61"/>
                  </a:cubicBezTo>
                  <a:cubicBezTo>
                    <a:pt x="516" y="63"/>
                    <a:pt x="518" y="66"/>
                    <a:pt x="518" y="67"/>
                  </a:cubicBezTo>
                  <a:cubicBezTo>
                    <a:pt x="519" y="70"/>
                    <a:pt x="517" y="76"/>
                    <a:pt x="515" y="78"/>
                  </a:cubicBezTo>
                  <a:cubicBezTo>
                    <a:pt x="514" y="80"/>
                    <a:pt x="509" y="81"/>
                    <a:pt x="508" y="83"/>
                  </a:cubicBezTo>
                  <a:cubicBezTo>
                    <a:pt x="507" y="85"/>
                    <a:pt x="508" y="88"/>
                    <a:pt x="507" y="90"/>
                  </a:cubicBezTo>
                  <a:cubicBezTo>
                    <a:pt x="506" y="92"/>
                    <a:pt x="500" y="93"/>
                    <a:pt x="499" y="95"/>
                  </a:cubicBezTo>
                  <a:cubicBezTo>
                    <a:pt x="498" y="97"/>
                    <a:pt x="497" y="101"/>
                    <a:pt x="497" y="103"/>
                  </a:cubicBezTo>
                  <a:cubicBezTo>
                    <a:pt x="497" y="105"/>
                    <a:pt x="499" y="110"/>
                    <a:pt x="501" y="113"/>
                  </a:cubicBezTo>
                  <a:cubicBezTo>
                    <a:pt x="502" y="114"/>
                    <a:pt x="507" y="116"/>
                    <a:pt x="508" y="118"/>
                  </a:cubicBezTo>
                  <a:cubicBezTo>
                    <a:pt x="509" y="120"/>
                    <a:pt x="508" y="124"/>
                    <a:pt x="509" y="126"/>
                  </a:cubicBezTo>
                  <a:cubicBezTo>
                    <a:pt x="511" y="128"/>
                    <a:pt x="516" y="130"/>
                    <a:pt x="517" y="132"/>
                  </a:cubicBezTo>
                  <a:cubicBezTo>
                    <a:pt x="519" y="135"/>
                    <a:pt x="522" y="142"/>
                    <a:pt x="523" y="145"/>
                  </a:cubicBezTo>
                  <a:cubicBezTo>
                    <a:pt x="524" y="149"/>
                    <a:pt x="525" y="156"/>
                    <a:pt x="524" y="159"/>
                  </a:cubicBezTo>
                  <a:cubicBezTo>
                    <a:pt x="524" y="161"/>
                    <a:pt x="522" y="164"/>
                    <a:pt x="521" y="165"/>
                  </a:cubicBezTo>
                  <a:cubicBezTo>
                    <a:pt x="520" y="166"/>
                    <a:pt x="517" y="168"/>
                    <a:pt x="516" y="170"/>
                  </a:cubicBezTo>
                  <a:cubicBezTo>
                    <a:pt x="515" y="172"/>
                    <a:pt x="513" y="175"/>
                    <a:pt x="513" y="177"/>
                  </a:cubicBezTo>
                  <a:cubicBezTo>
                    <a:pt x="513" y="179"/>
                    <a:pt x="514" y="182"/>
                    <a:pt x="515" y="184"/>
                  </a:cubicBezTo>
                  <a:cubicBezTo>
                    <a:pt x="515" y="185"/>
                    <a:pt x="517" y="188"/>
                    <a:pt x="517" y="189"/>
                  </a:cubicBezTo>
                  <a:cubicBezTo>
                    <a:pt x="518" y="190"/>
                    <a:pt x="518" y="194"/>
                    <a:pt x="518" y="195"/>
                  </a:cubicBezTo>
                  <a:cubicBezTo>
                    <a:pt x="517" y="198"/>
                    <a:pt x="515" y="202"/>
                    <a:pt x="513" y="204"/>
                  </a:cubicBezTo>
                  <a:cubicBezTo>
                    <a:pt x="510" y="206"/>
                    <a:pt x="503" y="204"/>
                    <a:pt x="500" y="206"/>
                  </a:cubicBezTo>
                  <a:cubicBezTo>
                    <a:pt x="497" y="208"/>
                    <a:pt x="493" y="215"/>
                    <a:pt x="490" y="216"/>
                  </a:cubicBezTo>
                  <a:cubicBezTo>
                    <a:pt x="486" y="218"/>
                    <a:pt x="477" y="218"/>
                    <a:pt x="472" y="219"/>
                  </a:cubicBezTo>
                  <a:cubicBezTo>
                    <a:pt x="467" y="221"/>
                    <a:pt x="457" y="231"/>
                    <a:pt x="451" y="233"/>
                  </a:cubicBezTo>
                  <a:cubicBezTo>
                    <a:pt x="448" y="235"/>
                    <a:pt x="440" y="240"/>
                    <a:pt x="438" y="237"/>
                  </a:cubicBezTo>
                  <a:cubicBezTo>
                    <a:pt x="437" y="236"/>
                    <a:pt x="440" y="233"/>
                    <a:pt x="441" y="231"/>
                  </a:cubicBezTo>
                  <a:cubicBezTo>
                    <a:pt x="446" y="226"/>
                    <a:pt x="460" y="219"/>
                    <a:pt x="466" y="215"/>
                  </a:cubicBezTo>
                  <a:cubicBezTo>
                    <a:pt x="470" y="212"/>
                    <a:pt x="477" y="207"/>
                    <a:pt x="480" y="203"/>
                  </a:cubicBezTo>
                  <a:cubicBezTo>
                    <a:pt x="481" y="201"/>
                    <a:pt x="483" y="195"/>
                    <a:pt x="481" y="193"/>
                  </a:cubicBezTo>
                  <a:cubicBezTo>
                    <a:pt x="481" y="192"/>
                    <a:pt x="478" y="191"/>
                    <a:pt x="477" y="191"/>
                  </a:cubicBezTo>
                  <a:cubicBezTo>
                    <a:pt x="474" y="191"/>
                    <a:pt x="470" y="193"/>
                    <a:pt x="468" y="194"/>
                  </a:cubicBezTo>
                  <a:cubicBezTo>
                    <a:pt x="466" y="195"/>
                    <a:pt x="462" y="198"/>
                    <a:pt x="460" y="197"/>
                  </a:cubicBezTo>
                  <a:cubicBezTo>
                    <a:pt x="458" y="197"/>
                    <a:pt x="455" y="195"/>
                    <a:pt x="455" y="194"/>
                  </a:cubicBezTo>
                  <a:cubicBezTo>
                    <a:pt x="454" y="191"/>
                    <a:pt x="458" y="187"/>
                    <a:pt x="460" y="186"/>
                  </a:cubicBezTo>
                  <a:cubicBezTo>
                    <a:pt x="463" y="184"/>
                    <a:pt x="469" y="186"/>
                    <a:pt x="471" y="185"/>
                  </a:cubicBezTo>
                  <a:cubicBezTo>
                    <a:pt x="473" y="185"/>
                    <a:pt x="475" y="183"/>
                    <a:pt x="476" y="181"/>
                  </a:cubicBezTo>
                  <a:cubicBezTo>
                    <a:pt x="477" y="180"/>
                    <a:pt x="477" y="176"/>
                    <a:pt x="478" y="175"/>
                  </a:cubicBezTo>
                  <a:cubicBezTo>
                    <a:pt x="480" y="173"/>
                    <a:pt x="486" y="171"/>
                    <a:pt x="489" y="170"/>
                  </a:cubicBezTo>
                  <a:cubicBezTo>
                    <a:pt x="492" y="170"/>
                    <a:pt x="497" y="173"/>
                    <a:pt x="499" y="172"/>
                  </a:cubicBezTo>
                  <a:cubicBezTo>
                    <a:pt x="503" y="170"/>
                    <a:pt x="505" y="161"/>
                    <a:pt x="505" y="157"/>
                  </a:cubicBezTo>
                  <a:cubicBezTo>
                    <a:pt x="505" y="154"/>
                    <a:pt x="503" y="148"/>
                    <a:pt x="502" y="145"/>
                  </a:cubicBezTo>
                  <a:cubicBezTo>
                    <a:pt x="501" y="143"/>
                    <a:pt x="497" y="139"/>
                    <a:pt x="496" y="137"/>
                  </a:cubicBezTo>
                  <a:cubicBezTo>
                    <a:pt x="495" y="133"/>
                    <a:pt x="495" y="126"/>
                    <a:pt x="494" y="122"/>
                  </a:cubicBezTo>
                  <a:cubicBezTo>
                    <a:pt x="493" y="120"/>
                    <a:pt x="491" y="115"/>
                    <a:pt x="490" y="114"/>
                  </a:cubicBezTo>
                  <a:cubicBezTo>
                    <a:pt x="489" y="112"/>
                    <a:pt x="485" y="110"/>
                    <a:pt x="484" y="108"/>
                  </a:cubicBezTo>
                  <a:cubicBezTo>
                    <a:pt x="483" y="106"/>
                    <a:pt x="482" y="100"/>
                    <a:pt x="483" y="97"/>
                  </a:cubicBezTo>
                  <a:cubicBezTo>
                    <a:pt x="484" y="95"/>
                    <a:pt x="487" y="91"/>
                    <a:pt x="489" y="89"/>
                  </a:cubicBezTo>
                  <a:cubicBezTo>
                    <a:pt x="490" y="87"/>
                    <a:pt x="493" y="83"/>
                    <a:pt x="493" y="81"/>
                  </a:cubicBezTo>
                  <a:cubicBezTo>
                    <a:pt x="495" y="75"/>
                    <a:pt x="496" y="62"/>
                    <a:pt x="495" y="56"/>
                  </a:cubicBezTo>
                  <a:cubicBezTo>
                    <a:pt x="494" y="54"/>
                    <a:pt x="492" y="52"/>
                    <a:pt x="492" y="50"/>
                  </a:cubicBezTo>
                  <a:cubicBezTo>
                    <a:pt x="491" y="49"/>
                    <a:pt x="491" y="46"/>
                    <a:pt x="490" y="45"/>
                  </a:cubicBezTo>
                  <a:cubicBezTo>
                    <a:pt x="489" y="44"/>
                    <a:pt x="486" y="44"/>
                    <a:pt x="484" y="45"/>
                  </a:cubicBezTo>
                  <a:cubicBezTo>
                    <a:pt x="482" y="46"/>
                    <a:pt x="481" y="52"/>
                    <a:pt x="478" y="53"/>
                  </a:cubicBezTo>
                  <a:cubicBezTo>
                    <a:pt x="476" y="53"/>
                    <a:pt x="471" y="51"/>
                    <a:pt x="469" y="51"/>
                  </a:cubicBezTo>
                  <a:cubicBezTo>
                    <a:pt x="468" y="52"/>
                    <a:pt x="465" y="54"/>
                    <a:pt x="464" y="56"/>
                  </a:cubicBezTo>
                  <a:cubicBezTo>
                    <a:pt x="463" y="57"/>
                    <a:pt x="465" y="61"/>
                    <a:pt x="464" y="62"/>
                  </a:cubicBezTo>
                  <a:cubicBezTo>
                    <a:pt x="463" y="63"/>
                    <a:pt x="460" y="63"/>
                    <a:pt x="459" y="63"/>
                  </a:cubicBezTo>
                  <a:cubicBezTo>
                    <a:pt x="457" y="62"/>
                    <a:pt x="454" y="59"/>
                    <a:pt x="452" y="58"/>
                  </a:cubicBezTo>
                  <a:cubicBezTo>
                    <a:pt x="450" y="57"/>
                    <a:pt x="446" y="58"/>
                    <a:pt x="444" y="59"/>
                  </a:cubicBezTo>
                  <a:cubicBezTo>
                    <a:pt x="443" y="60"/>
                    <a:pt x="441" y="62"/>
                    <a:pt x="441" y="64"/>
                  </a:cubicBezTo>
                  <a:cubicBezTo>
                    <a:pt x="441" y="66"/>
                    <a:pt x="444" y="70"/>
                    <a:pt x="444" y="72"/>
                  </a:cubicBezTo>
                  <a:cubicBezTo>
                    <a:pt x="443" y="74"/>
                    <a:pt x="438" y="76"/>
                    <a:pt x="437" y="78"/>
                  </a:cubicBezTo>
                  <a:cubicBezTo>
                    <a:pt x="436" y="80"/>
                    <a:pt x="436" y="85"/>
                    <a:pt x="437" y="87"/>
                  </a:cubicBezTo>
                  <a:cubicBezTo>
                    <a:pt x="437" y="88"/>
                    <a:pt x="440" y="90"/>
                    <a:pt x="441" y="91"/>
                  </a:cubicBezTo>
                  <a:cubicBezTo>
                    <a:pt x="442" y="92"/>
                    <a:pt x="446" y="92"/>
                    <a:pt x="446" y="93"/>
                  </a:cubicBezTo>
                  <a:cubicBezTo>
                    <a:pt x="448" y="95"/>
                    <a:pt x="447" y="102"/>
                    <a:pt x="449" y="105"/>
                  </a:cubicBezTo>
                  <a:cubicBezTo>
                    <a:pt x="449" y="106"/>
                    <a:pt x="453" y="107"/>
                    <a:pt x="454" y="109"/>
                  </a:cubicBezTo>
                  <a:cubicBezTo>
                    <a:pt x="454" y="110"/>
                    <a:pt x="454" y="112"/>
                    <a:pt x="454" y="113"/>
                  </a:cubicBezTo>
                  <a:cubicBezTo>
                    <a:pt x="455" y="113"/>
                    <a:pt x="458" y="112"/>
                    <a:pt x="458" y="111"/>
                  </a:cubicBezTo>
                  <a:cubicBezTo>
                    <a:pt x="460" y="107"/>
                    <a:pt x="456" y="99"/>
                    <a:pt x="456" y="94"/>
                  </a:cubicBezTo>
                  <a:cubicBezTo>
                    <a:pt x="456" y="90"/>
                    <a:pt x="456" y="78"/>
                    <a:pt x="460" y="77"/>
                  </a:cubicBezTo>
                  <a:cubicBezTo>
                    <a:pt x="461" y="77"/>
                    <a:pt x="462" y="80"/>
                    <a:pt x="462" y="81"/>
                  </a:cubicBezTo>
                  <a:cubicBezTo>
                    <a:pt x="463" y="85"/>
                    <a:pt x="460" y="93"/>
                    <a:pt x="460" y="97"/>
                  </a:cubicBezTo>
                  <a:cubicBezTo>
                    <a:pt x="461" y="99"/>
                    <a:pt x="464" y="104"/>
                    <a:pt x="464" y="107"/>
                  </a:cubicBezTo>
                  <a:cubicBezTo>
                    <a:pt x="464" y="109"/>
                    <a:pt x="462" y="112"/>
                    <a:pt x="463" y="113"/>
                  </a:cubicBezTo>
                  <a:cubicBezTo>
                    <a:pt x="463" y="115"/>
                    <a:pt x="465" y="117"/>
                    <a:pt x="465" y="118"/>
                  </a:cubicBezTo>
                  <a:cubicBezTo>
                    <a:pt x="465" y="121"/>
                    <a:pt x="460" y="128"/>
                    <a:pt x="458" y="131"/>
                  </a:cubicBezTo>
                  <a:cubicBezTo>
                    <a:pt x="457" y="135"/>
                    <a:pt x="458" y="142"/>
                    <a:pt x="456" y="146"/>
                  </a:cubicBezTo>
                  <a:cubicBezTo>
                    <a:pt x="454" y="150"/>
                    <a:pt x="450" y="162"/>
                    <a:pt x="445" y="161"/>
                  </a:cubicBezTo>
                  <a:cubicBezTo>
                    <a:pt x="444" y="161"/>
                    <a:pt x="444" y="159"/>
                    <a:pt x="444" y="158"/>
                  </a:cubicBezTo>
                  <a:cubicBezTo>
                    <a:pt x="444" y="152"/>
                    <a:pt x="450" y="142"/>
                    <a:pt x="451" y="136"/>
                  </a:cubicBezTo>
                  <a:cubicBezTo>
                    <a:pt x="452" y="132"/>
                    <a:pt x="452" y="123"/>
                    <a:pt x="450" y="119"/>
                  </a:cubicBezTo>
                  <a:cubicBezTo>
                    <a:pt x="449" y="117"/>
                    <a:pt x="445" y="116"/>
                    <a:pt x="444" y="114"/>
                  </a:cubicBezTo>
                  <a:cubicBezTo>
                    <a:pt x="443" y="113"/>
                    <a:pt x="442" y="109"/>
                    <a:pt x="441" y="108"/>
                  </a:cubicBezTo>
                  <a:cubicBezTo>
                    <a:pt x="440" y="106"/>
                    <a:pt x="436" y="102"/>
                    <a:pt x="434" y="102"/>
                  </a:cubicBezTo>
                  <a:cubicBezTo>
                    <a:pt x="432" y="101"/>
                    <a:pt x="427" y="104"/>
                    <a:pt x="424" y="103"/>
                  </a:cubicBezTo>
                  <a:cubicBezTo>
                    <a:pt x="423" y="103"/>
                    <a:pt x="420" y="100"/>
                    <a:pt x="419" y="98"/>
                  </a:cubicBezTo>
                  <a:cubicBezTo>
                    <a:pt x="418" y="95"/>
                    <a:pt x="417" y="89"/>
                    <a:pt x="418" y="86"/>
                  </a:cubicBezTo>
                  <a:cubicBezTo>
                    <a:pt x="418" y="82"/>
                    <a:pt x="419" y="74"/>
                    <a:pt x="421" y="71"/>
                  </a:cubicBezTo>
                  <a:cubicBezTo>
                    <a:pt x="423" y="67"/>
                    <a:pt x="430" y="62"/>
                    <a:pt x="432" y="59"/>
                  </a:cubicBezTo>
                  <a:cubicBezTo>
                    <a:pt x="432" y="57"/>
                    <a:pt x="432" y="53"/>
                    <a:pt x="430" y="53"/>
                  </a:cubicBezTo>
                  <a:cubicBezTo>
                    <a:pt x="430" y="52"/>
                    <a:pt x="427" y="52"/>
                    <a:pt x="426" y="53"/>
                  </a:cubicBezTo>
                  <a:cubicBezTo>
                    <a:pt x="424" y="55"/>
                    <a:pt x="423" y="61"/>
                    <a:pt x="421" y="63"/>
                  </a:cubicBezTo>
                  <a:cubicBezTo>
                    <a:pt x="420" y="63"/>
                    <a:pt x="418" y="65"/>
                    <a:pt x="417" y="65"/>
                  </a:cubicBezTo>
                  <a:cubicBezTo>
                    <a:pt x="416" y="65"/>
                    <a:pt x="416" y="61"/>
                    <a:pt x="415" y="60"/>
                  </a:cubicBezTo>
                  <a:cubicBezTo>
                    <a:pt x="414" y="60"/>
                    <a:pt x="412" y="60"/>
                    <a:pt x="412" y="61"/>
                  </a:cubicBezTo>
                  <a:cubicBezTo>
                    <a:pt x="410" y="61"/>
                    <a:pt x="409" y="63"/>
                    <a:pt x="408" y="64"/>
                  </a:cubicBezTo>
                  <a:cubicBezTo>
                    <a:pt x="408" y="66"/>
                    <a:pt x="410" y="69"/>
                    <a:pt x="409" y="70"/>
                  </a:cubicBezTo>
                  <a:cubicBezTo>
                    <a:pt x="408" y="71"/>
                    <a:pt x="406" y="72"/>
                    <a:pt x="405" y="72"/>
                  </a:cubicBezTo>
                  <a:cubicBezTo>
                    <a:pt x="403" y="72"/>
                    <a:pt x="402" y="69"/>
                    <a:pt x="401" y="69"/>
                  </a:cubicBezTo>
                  <a:cubicBezTo>
                    <a:pt x="400" y="69"/>
                    <a:pt x="398" y="69"/>
                    <a:pt x="397" y="70"/>
                  </a:cubicBezTo>
                  <a:cubicBezTo>
                    <a:pt x="396" y="71"/>
                    <a:pt x="394" y="76"/>
                    <a:pt x="393" y="78"/>
                  </a:cubicBezTo>
                  <a:cubicBezTo>
                    <a:pt x="393" y="80"/>
                    <a:pt x="393" y="83"/>
                    <a:pt x="393" y="85"/>
                  </a:cubicBezTo>
                  <a:cubicBezTo>
                    <a:pt x="394" y="88"/>
                    <a:pt x="396" y="93"/>
                    <a:pt x="398" y="93"/>
                  </a:cubicBezTo>
                  <a:cubicBezTo>
                    <a:pt x="400" y="94"/>
                    <a:pt x="402" y="91"/>
                    <a:pt x="403" y="90"/>
                  </a:cubicBezTo>
                  <a:cubicBezTo>
                    <a:pt x="404" y="90"/>
                    <a:pt x="407" y="89"/>
                    <a:pt x="408" y="90"/>
                  </a:cubicBezTo>
                  <a:cubicBezTo>
                    <a:pt x="408" y="90"/>
                    <a:pt x="409" y="93"/>
                    <a:pt x="409" y="94"/>
                  </a:cubicBezTo>
                  <a:cubicBezTo>
                    <a:pt x="409" y="96"/>
                    <a:pt x="409" y="101"/>
                    <a:pt x="409" y="103"/>
                  </a:cubicBezTo>
                  <a:cubicBezTo>
                    <a:pt x="408" y="107"/>
                    <a:pt x="402" y="111"/>
                    <a:pt x="401" y="114"/>
                  </a:cubicBezTo>
                  <a:cubicBezTo>
                    <a:pt x="399" y="117"/>
                    <a:pt x="398" y="124"/>
                    <a:pt x="396" y="127"/>
                  </a:cubicBezTo>
                  <a:cubicBezTo>
                    <a:pt x="395" y="128"/>
                    <a:pt x="392" y="131"/>
                    <a:pt x="391" y="131"/>
                  </a:cubicBezTo>
                  <a:cubicBezTo>
                    <a:pt x="390" y="131"/>
                    <a:pt x="388" y="128"/>
                    <a:pt x="388" y="126"/>
                  </a:cubicBezTo>
                  <a:cubicBezTo>
                    <a:pt x="388" y="125"/>
                    <a:pt x="390" y="123"/>
                    <a:pt x="390" y="122"/>
                  </a:cubicBezTo>
                  <a:cubicBezTo>
                    <a:pt x="390" y="121"/>
                    <a:pt x="390" y="118"/>
                    <a:pt x="389" y="117"/>
                  </a:cubicBezTo>
                  <a:cubicBezTo>
                    <a:pt x="388" y="117"/>
                    <a:pt x="386" y="118"/>
                    <a:pt x="385" y="119"/>
                  </a:cubicBezTo>
                  <a:cubicBezTo>
                    <a:pt x="384" y="120"/>
                    <a:pt x="383" y="125"/>
                    <a:pt x="381" y="125"/>
                  </a:cubicBezTo>
                  <a:cubicBezTo>
                    <a:pt x="380" y="125"/>
                    <a:pt x="380" y="121"/>
                    <a:pt x="380" y="119"/>
                  </a:cubicBezTo>
                  <a:cubicBezTo>
                    <a:pt x="381" y="117"/>
                    <a:pt x="381" y="113"/>
                    <a:pt x="382" y="112"/>
                  </a:cubicBezTo>
                  <a:cubicBezTo>
                    <a:pt x="383" y="110"/>
                    <a:pt x="389" y="110"/>
                    <a:pt x="391" y="108"/>
                  </a:cubicBezTo>
                  <a:cubicBezTo>
                    <a:pt x="392" y="107"/>
                    <a:pt x="392" y="101"/>
                    <a:pt x="391" y="100"/>
                  </a:cubicBezTo>
                  <a:cubicBezTo>
                    <a:pt x="390" y="99"/>
                    <a:pt x="389" y="99"/>
                    <a:pt x="388" y="100"/>
                  </a:cubicBezTo>
                  <a:cubicBezTo>
                    <a:pt x="386" y="101"/>
                    <a:pt x="384" y="106"/>
                    <a:pt x="382" y="107"/>
                  </a:cubicBezTo>
                  <a:cubicBezTo>
                    <a:pt x="380" y="107"/>
                    <a:pt x="376" y="106"/>
                    <a:pt x="376" y="104"/>
                  </a:cubicBezTo>
                  <a:cubicBezTo>
                    <a:pt x="375" y="102"/>
                    <a:pt x="381" y="99"/>
                    <a:pt x="382" y="97"/>
                  </a:cubicBezTo>
                  <a:cubicBezTo>
                    <a:pt x="382" y="93"/>
                    <a:pt x="381" y="85"/>
                    <a:pt x="379" y="82"/>
                  </a:cubicBezTo>
                  <a:cubicBezTo>
                    <a:pt x="378" y="82"/>
                    <a:pt x="375" y="82"/>
                    <a:pt x="374" y="82"/>
                  </a:cubicBezTo>
                  <a:cubicBezTo>
                    <a:pt x="372" y="83"/>
                    <a:pt x="369" y="86"/>
                    <a:pt x="367" y="87"/>
                  </a:cubicBezTo>
                  <a:cubicBezTo>
                    <a:pt x="366" y="87"/>
                    <a:pt x="362" y="87"/>
                    <a:pt x="361" y="87"/>
                  </a:cubicBezTo>
                  <a:cubicBezTo>
                    <a:pt x="360" y="86"/>
                    <a:pt x="360" y="84"/>
                    <a:pt x="359" y="83"/>
                  </a:cubicBezTo>
                  <a:cubicBezTo>
                    <a:pt x="358" y="82"/>
                    <a:pt x="354" y="82"/>
                    <a:pt x="353" y="83"/>
                  </a:cubicBezTo>
                  <a:cubicBezTo>
                    <a:pt x="351" y="83"/>
                    <a:pt x="351" y="87"/>
                    <a:pt x="350" y="88"/>
                  </a:cubicBezTo>
                  <a:cubicBezTo>
                    <a:pt x="349" y="89"/>
                    <a:pt x="345" y="89"/>
                    <a:pt x="344" y="88"/>
                  </a:cubicBezTo>
                  <a:cubicBezTo>
                    <a:pt x="342" y="86"/>
                    <a:pt x="343" y="82"/>
                    <a:pt x="344" y="80"/>
                  </a:cubicBezTo>
                  <a:cubicBezTo>
                    <a:pt x="344" y="78"/>
                    <a:pt x="347" y="75"/>
                    <a:pt x="348" y="74"/>
                  </a:cubicBezTo>
                  <a:cubicBezTo>
                    <a:pt x="350" y="73"/>
                    <a:pt x="354" y="74"/>
                    <a:pt x="356" y="74"/>
                  </a:cubicBezTo>
                  <a:cubicBezTo>
                    <a:pt x="358" y="73"/>
                    <a:pt x="361" y="70"/>
                    <a:pt x="362" y="68"/>
                  </a:cubicBezTo>
                  <a:cubicBezTo>
                    <a:pt x="362" y="65"/>
                    <a:pt x="360" y="60"/>
                    <a:pt x="359" y="58"/>
                  </a:cubicBezTo>
                  <a:cubicBezTo>
                    <a:pt x="358" y="57"/>
                    <a:pt x="355" y="56"/>
                    <a:pt x="354" y="54"/>
                  </a:cubicBezTo>
                  <a:cubicBezTo>
                    <a:pt x="354" y="53"/>
                    <a:pt x="355" y="51"/>
                    <a:pt x="355" y="50"/>
                  </a:cubicBezTo>
                  <a:cubicBezTo>
                    <a:pt x="354" y="49"/>
                    <a:pt x="352" y="47"/>
                    <a:pt x="350" y="48"/>
                  </a:cubicBezTo>
                  <a:cubicBezTo>
                    <a:pt x="347" y="48"/>
                    <a:pt x="343" y="54"/>
                    <a:pt x="341" y="56"/>
                  </a:cubicBezTo>
                  <a:cubicBezTo>
                    <a:pt x="339" y="59"/>
                    <a:pt x="336" y="64"/>
                    <a:pt x="336" y="67"/>
                  </a:cubicBezTo>
                  <a:cubicBezTo>
                    <a:pt x="336" y="69"/>
                    <a:pt x="338" y="73"/>
                    <a:pt x="337" y="75"/>
                  </a:cubicBezTo>
                  <a:cubicBezTo>
                    <a:pt x="337" y="78"/>
                    <a:pt x="335" y="82"/>
                    <a:pt x="333" y="84"/>
                  </a:cubicBezTo>
                  <a:cubicBezTo>
                    <a:pt x="332" y="85"/>
                    <a:pt x="327" y="84"/>
                    <a:pt x="326" y="84"/>
                  </a:cubicBezTo>
                  <a:cubicBezTo>
                    <a:pt x="324" y="84"/>
                    <a:pt x="321" y="82"/>
                    <a:pt x="320" y="82"/>
                  </a:cubicBezTo>
                  <a:cubicBezTo>
                    <a:pt x="317" y="82"/>
                    <a:pt x="313" y="84"/>
                    <a:pt x="312" y="85"/>
                  </a:cubicBezTo>
                  <a:cubicBezTo>
                    <a:pt x="311" y="86"/>
                    <a:pt x="310" y="89"/>
                    <a:pt x="308" y="90"/>
                  </a:cubicBezTo>
                  <a:cubicBezTo>
                    <a:pt x="306" y="91"/>
                    <a:pt x="301" y="88"/>
                    <a:pt x="298" y="89"/>
                  </a:cubicBezTo>
                  <a:cubicBezTo>
                    <a:pt x="297" y="89"/>
                    <a:pt x="296" y="91"/>
                    <a:pt x="295" y="91"/>
                  </a:cubicBezTo>
                  <a:cubicBezTo>
                    <a:pt x="294" y="93"/>
                    <a:pt x="294" y="97"/>
                    <a:pt x="293" y="99"/>
                  </a:cubicBezTo>
                  <a:cubicBezTo>
                    <a:pt x="293" y="100"/>
                    <a:pt x="292" y="104"/>
                    <a:pt x="291" y="104"/>
                  </a:cubicBezTo>
                  <a:cubicBezTo>
                    <a:pt x="289" y="105"/>
                    <a:pt x="286" y="103"/>
                    <a:pt x="285" y="103"/>
                  </a:cubicBezTo>
                  <a:cubicBezTo>
                    <a:pt x="284" y="103"/>
                    <a:pt x="283" y="106"/>
                    <a:pt x="282" y="106"/>
                  </a:cubicBezTo>
                  <a:cubicBezTo>
                    <a:pt x="279" y="106"/>
                    <a:pt x="276" y="100"/>
                    <a:pt x="276" y="98"/>
                  </a:cubicBezTo>
                  <a:cubicBezTo>
                    <a:pt x="276" y="96"/>
                    <a:pt x="280" y="92"/>
                    <a:pt x="282" y="90"/>
                  </a:cubicBezTo>
                  <a:cubicBezTo>
                    <a:pt x="283" y="89"/>
                    <a:pt x="286" y="89"/>
                    <a:pt x="287" y="88"/>
                  </a:cubicBezTo>
                  <a:cubicBezTo>
                    <a:pt x="288" y="87"/>
                    <a:pt x="288" y="85"/>
                    <a:pt x="287" y="85"/>
                  </a:cubicBezTo>
                  <a:cubicBezTo>
                    <a:pt x="286" y="83"/>
                    <a:pt x="282" y="84"/>
                    <a:pt x="280" y="85"/>
                  </a:cubicBezTo>
                  <a:cubicBezTo>
                    <a:pt x="277" y="86"/>
                    <a:pt x="275" y="93"/>
                    <a:pt x="273" y="94"/>
                  </a:cubicBezTo>
                  <a:cubicBezTo>
                    <a:pt x="271" y="94"/>
                    <a:pt x="267" y="93"/>
                    <a:pt x="266" y="93"/>
                  </a:cubicBezTo>
                  <a:cubicBezTo>
                    <a:pt x="264" y="92"/>
                    <a:pt x="263" y="87"/>
                    <a:pt x="261" y="86"/>
                  </a:cubicBezTo>
                  <a:cubicBezTo>
                    <a:pt x="258" y="85"/>
                    <a:pt x="253" y="88"/>
                    <a:pt x="250" y="88"/>
                  </a:cubicBezTo>
                  <a:cubicBezTo>
                    <a:pt x="248" y="88"/>
                    <a:pt x="244" y="84"/>
                    <a:pt x="242" y="84"/>
                  </a:cubicBezTo>
                  <a:cubicBezTo>
                    <a:pt x="239" y="83"/>
                    <a:pt x="234" y="81"/>
                    <a:pt x="232" y="82"/>
                  </a:cubicBezTo>
                  <a:cubicBezTo>
                    <a:pt x="231" y="83"/>
                    <a:pt x="229" y="86"/>
                    <a:pt x="229" y="87"/>
                  </a:cubicBezTo>
                  <a:cubicBezTo>
                    <a:pt x="229" y="89"/>
                    <a:pt x="233" y="91"/>
                    <a:pt x="232" y="93"/>
                  </a:cubicBezTo>
                  <a:cubicBezTo>
                    <a:pt x="232" y="97"/>
                    <a:pt x="224" y="101"/>
                    <a:pt x="222" y="105"/>
                  </a:cubicBezTo>
                  <a:cubicBezTo>
                    <a:pt x="222" y="106"/>
                    <a:pt x="221" y="110"/>
                    <a:pt x="222" y="111"/>
                  </a:cubicBezTo>
                  <a:cubicBezTo>
                    <a:pt x="222" y="113"/>
                    <a:pt x="224" y="117"/>
                    <a:pt x="226" y="117"/>
                  </a:cubicBezTo>
                  <a:cubicBezTo>
                    <a:pt x="227" y="117"/>
                    <a:pt x="230" y="115"/>
                    <a:pt x="231" y="115"/>
                  </a:cubicBezTo>
                  <a:cubicBezTo>
                    <a:pt x="232" y="115"/>
                    <a:pt x="235" y="118"/>
                    <a:pt x="235" y="119"/>
                  </a:cubicBezTo>
                  <a:cubicBezTo>
                    <a:pt x="235" y="120"/>
                    <a:pt x="234" y="121"/>
                    <a:pt x="233" y="121"/>
                  </a:cubicBezTo>
                  <a:cubicBezTo>
                    <a:pt x="232" y="122"/>
                    <a:pt x="229" y="121"/>
                    <a:pt x="228" y="122"/>
                  </a:cubicBezTo>
                  <a:cubicBezTo>
                    <a:pt x="224" y="124"/>
                    <a:pt x="223" y="132"/>
                    <a:pt x="221" y="135"/>
                  </a:cubicBezTo>
                  <a:cubicBezTo>
                    <a:pt x="220" y="137"/>
                    <a:pt x="217" y="138"/>
                    <a:pt x="216" y="140"/>
                  </a:cubicBezTo>
                  <a:cubicBezTo>
                    <a:pt x="216" y="141"/>
                    <a:pt x="215" y="143"/>
                    <a:pt x="216" y="144"/>
                  </a:cubicBezTo>
                  <a:cubicBezTo>
                    <a:pt x="216" y="144"/>
                    <a:pt x="219" y="144"/>
                    <a:pt x="220" y="145"/>
                  </a:cubicBezTo>
                  <a:cubicBezTo>
                    <a:pt x="221" y="146"/>
                    <a:pt x="221" y="149"/>
                    <a:pt x="220" y="150"/>
                  </a:cubicBezTo>
                  <a:cubicBezTo>
                    <a:pt x="219" y="151"/>
                    <a:pt x="215" y="149"/>
                    <a:pt x="214" y="150"/>
                  </a:cubicBezTo>
                  <a:cubicBezTo>
                    <a:pt x="212" y="151"/>
                    <a:pt x="212" y="155"/>
                    <a:pt x="210" y="156"/>
                  </a:cubicBezTo>
                  <a:cubicBezTo>
                    <a:pt x="209" y="156"/>
                    <a:pt x="205" y="154"/>
                    <a:pt x="205" y="152"/>
                  </a:cubicBezTo>
                  <a:cubicBezTo>
                    <a:pt x="204" y="150"/>
                    <a:pt x="208" y="147"/>
                    <a:pt x="209" y="145"/>
                  </a:cubicBezTo>
                  <a:cubicBezTo>
                    <a:pt x="210" y="143"/>
                    <a:pt x="211" y="137"/>
                    <a:pt x="209" y="135"/>
                  </a:cubicBezTo>
                  <a:cubicBezTo>
                    <a:pt x="208" y="134"/>
                    <a:pt x="205" y="133"/>
                    <a:pt x="204" y="133"/>
                  </a:cubicBezTo>
                  <a:cubicBezTo>
                    <a:pt x="202" y="134"/>
                    <a:pt x="200" y="136"/>
                    <a:pt x="199" y="137"/>
                  </a:cubicBezTo>
                  <a:cubicBezTo>
                    <a:pt x="198" y="140"/>
                    <a:pt x="199" y="145"/>
                    <a:pt x="197" y="147"/>
                  </a:cubicBezTo>
                  <a:cubicBezTo>
                    <a:pt x="195" y="149"/>
                    <a:pt x="190" y="148"/>
                    <a:pt x="188" y="149"/>
                  </a:cubicBezTo>
                  <a:cubicBezTo>
                    <a:pt x="186" y="150"/>
                    <a:pt x="183" y="152"/>
                    <a:pt x="182" y="154"/>
                  </a:cubicBezTo>
                  <a:cubicBezTo>
                    <a:pt x="181" y="157"/>
                    <a:pt x="178" y="164"/>
                    <a:pt x="180" y="167"/>
                  </a:cubicBezTo>
                  <a:cubicBezTo>
                    <a:pt x="180" y="168"/>
                    <a:pt x="185" y="169"/>
                    <a:pt x="185" y="170"/>
                  </a:cubicBezTo>
                  <a:cubicBezTo>
                    <a:pt x="185" y="172"/>
                    <a:pt x="183" y="174"/>
                    <a:pt x="182" y="174"/>
                  </a:cubicBezTo>
                  <a:cubicBezTo>
                    <a:pt x="180" y="174"/>
                    <a:pt x="176" y="173"/>
                    <a:pt x="174" y="172"/>
                  </a:cubicBezTo>
                  <a:cubicBezTo>
                    <a:pt x="173" y="170"/>
                    <a:pt x="173" y="165"/>
                    <a:pt x="171" y="163"/>
                  </a:cubicBezTo>
                  <a:cubicBezTo>
                    <a:pt x="170" y="162"/>
                    <a:pt x="168" y="162"/>
                    <a:pt x="167" y="162"/>
                  </a:cubicBezTo>
                  <a:cubicBezTo>
                    <a:pt x="166" y="163"/>
                    <a:pt x="167" y="166"/>
                    <a:pt x="166" y="166"/>
                  </a:cubicBezTo>
                  <a:cubicBezTo>
                    <a:pt x="164" y="168"/>
                    <a:pt x="160" y="168"/>
                    <a:pt x="158" y="169"/>
                  </a:cubicBezTo>
                  <a:cubicBezTo>
                    <a:pt x="156" y="170"/>
                    <a:pt x="153" y="173"/>
                    <a:pt x="153" y="175"/>
                  </a:cubicBezTo>
                  <a:cubicBezTo>
                    <a:pt x="152" y="178"/>
                    <a:pt x="156" y="184"/>
                    <a:pt x="158" y="186"/>
                  </a:cubicBezTo>
                  <a:cubicBezTo>
                    <a:pt x="160" y="188"/>
                    <a:pt x="167" y="190"/>
                    <a:pt x="170" y="191"/>
                  </a:cubicBezTo>
                  <a:cubicBezTo>
                    <a:pt x="172" y="193"/>
                    <a:pt x="177" y="195"/>
                    <a:pt x="179" y="197"/>
                  </a:cubicBezTo>
                  <a:cubicBezTo>
                    <a:pt x="179" y="198"/>
                    <a:pt x="180" y="200"/>
                    <a:pt x="180" y="201"/>
                  </a:cubicBezTo>
                  <a:cubicBezTo>
                    <a:pt x="180" y="203"/>
                    <a:pt x="177" y="205"/>
                    <a:pt x="176" y="206"/>
                  </a:cubicBezTo>
                  <a:cubicBezTo>
                    <a:pt x="174" y="206"/>
                    <a:pt x="170" y="206"/>
                    <a:pt x="169" y="205"/>
                  </a:cubicBezTo>
                  <a:cubicBezTo>
                    <a:pt x="167" y="204"/>
                    <a:pt x="165" y="199"/>
                    <a:pt x="163" y="198"/>
                  </a:cubicBezTo>
                  <a:cubicBezTo>
                    <a:pt x="162" y="198"/>
                    <a:pt x="159" y="198"/>
                    <a:pt x="158" y="199"/>
                  </a:cubicBezTo>
                  <a:cubicBezTo>
                    <a:pt x="155" y="201"/>
                    <a:pt x="153" y="208"/>
                    <a:pt x="153" y="211"/>
                  </a:cubicBezTo>
                  <a:cubicBezTo>
                    <a:pt x="154" y="215"/>
                    <a:pt x="159" y="219"/>
                    <a:pt x="161" y="223"/>
                  </a:cubicBezTo>
                  <a:cubicBezTo>
                    <a:pt x="162" y="225"/>
                    <a:pt x="161" y="231"/>
                    <a:pt x="163" y="233"/>
                  </a:cubicBezTo>
                  <a:cubicBezTo>
                    <a:pt x="164" y="235"/>
                    <a:pt x="168" y="237"/>
                    <a:pt x="169" y="237"/>
                  </a:cubicBezTo>
                  <a:cubicBezTo>
                    <a:pt x="171" y="237"/>
                    <a:pt x="172" y="233"/>
                    <a:pt x="174" y="233"/>
                  </a:cubicBezTo>
                  <a:cubicBezTo>
                    <a:pt x="176" y="231"/>
                    <a:pt x="182" y="230"/>
                    <a:pt x="185" y="231"/>
                  </a:cubicBezTo>
                  <a:cubicBezTo>
                    <a:pt x="186" y="232"/>
                    <a:pt x="188" y="234"/>
                    <a:pt x="188" y="235"/>
                  </a:cubicBezTo>
                  <a:cubicBezTo>
                    <a:pt x="188" y="236"/>
                    <a:pt x="186" y="238"/>
                    <a:pt x="186" y="238"/>
                  </a:cubicBezTo>
                  <a:cubicBezTo>
                    <a:pt x="186" y="240"/>
                    <a:pt x="186" y="243"/>
                    <a:pt x="187" y="244"/>
                  </a:cubicBezTo>
                  <a:cubicBezTo>
                    <a:pt x="188" y="245"/>
                    <a:pt x="192" y="245"/>
                    <a:pt x="194" y="246"/>
                  </a:cubicBezTo>
                  <a:cubicBezTo>
                    <a:pt x="195" y="247"/>
                    <a:pt x="196" y="250"/>
                    <a:pt x="195" y="251"/>
                  </a:cubicBezTo>
                  <a:cubicBezTo>
                    <a:pt x="195" y="252"/>
                    <a:pt x="193" y="253"/>
                    <a:pt x="192" y="253"/>
                  </a:cubicBezTo>
                  <a:cubicBezTo>
                    <a:pt x="189" y="253"/>
                    <a:pt x="185" y="248"/>
                    <a:pt x="183" y="247"/>
                  </a:cubicBezTo>
                  <a:cubicBezTo>
                    <a:pt x="180" y="247"/>
                    <a:pt x="172" y="246"/>
                    <a:pt x="169" y="249"/>
                  </a:cubicBezTo>
                  <a:cubicBezTo>
                    <a:pt x="168" y="250"/>
                    <a:pt x="169" y="253"/>
                    <a:pt x="169" y="254"/>
                  </a:cubicBezTo>
                  <a:cubicBezTo>
                    <a:pt x="170" y="257"/>
                    <a:pt x="172" y="262"/>
                    <a:pt x="174" y="265"/>
                  </a:cubicBezTo>
                  <a:cubicBezTo>
                    <a:pt x="176" y="267"/>
                    <a:pt x="183" y="269"/>
                    <a:pt x="182" y="272"/>
                  </a:cubicBezTo>
                  <a:cubicBezTo>
                    <a:pt x="182" y="273"/>
                    <a:pt x="179" y="273"/>
                    <a:pt x="178" y="273"/>
                  </a:cubicBezTo>
                  <a:cubicBezTo>
                    <a:pt x="175" y="273"/>
                    <a:pt x="171" y="267"/>
                    <a:pt x="168" y="267"/>
                  </a:cubicBezTo>
                  <a:cubicBezTo>
                    <a:pt x="164" y="266"/>
                    <a:pt x="156" y="271"/>
                    <a:pt x="152" y="270"/>
                  </a:cubicBezTo>
                  <a:cubicBezTo>
                    <a:pt x="150" y="268"/>
                    <a:pt x="149" y="261"/>
                    <a:pt x="146" y="259"/>
                  </a:cubicBezTo>
                  <a:cubicBezTo>
                    <a:pt x="146" y="259"/>
                    <a:pt x="144" y="258"/>
                    <a:pt x="143" y="259"/>
                  </a:cubicBezTo>
                  <a:cubicBezTo>
                    <a:pt x="143" y="259"/>
                    <a:pt x="142" y="261"/>
                    <a:pt x="141" y="262"/>
                  </a:cubicBezTo>
                  <a:cubicBezTo>
                    <a:pt x="139" y="262"/>
                    <a:pt x="135" y="262"/>
                    <a:pt x="133" y="261"/>
                  </a:cubicBezTo>
                  <a:cubicBezTo>
                    <a:pt x="131" y="260"/>
                    <a:pt x="127" y="256"/>
                    <a:pt x="124" y="256"/>
                  </a:cubicBezTo>
                  <a:cubicBezTo>
                    <a:pt x="123" y="256"/>
                    <a:pt x="120" y="257"/>
                    <a:pt x="119" y="258"/>
                  </a:cubicBezTo>
                  <a:cubicBezTo>
                    <a:pt x="119" y="259"/>
                    <a:pt x="119" y="262"/>
                    <a:pt x="118" y="262"/>
                  </a:cubicBezTo>
                  <a:cubicBezTo>
                    <a:pt x="116" y="263"/>
                    <a:pt x="112" y="262"/>
                    <a:pt x="110" y="262"/>
                  </a:cubicBezTo>
                  <a:cubicBezTo>
                    <a:pt x="108" y="263"/>
                    <a:pt x="104" y="265"/>
                    <a:pt x="104" y="267"/>
                  </a:cubicBezTo>
                  <a:cubicBezTo>
                    <a:pt x="103" y="268"/>
                    <a:pt x="105" y="271"/>
                    <a:pt x="106" y="272"/>
                  </a:cubicBezTo>
                  <a:cubicBezTo>
                    <a:pt x="109" y="274"/>
                    <a:pt x="116" y="274"/>
                    <a:pt x="118" y="276"/>
                  </a:cubicBezTo>
                  <a:cubicBezTo>
                    <a:pt x="121" y="278"/>
                    <a:pt x="122" y="284"/>
                    <a:pt x="124" y="286"/>
                  </a:cubicBezTo>
                  <a:cubicBezTo>
                    <a:pt x="127" y="288"/>
                    <a:pt x="134" y="287"/>
                    <a:pt x="136" y="289"/>
                  </a:cubicBezTo>
                  <a:cubicBezTo>
                    <a:pt x="137" y="291"/>
                    <a:pt x="136" y="296"/>
                    <a:pt x="137" y="297"/>
                  </a:cubicBezTo>
                  <a:cubicBezTo>
                    <a:pt x="139" y="298"/>
                    <a:pt x="143" y="297"/>
                    <a:pt x="145" y="298"/>
                  </a:cubicBezTo>
                  <a:cubicBezTo>
                    <a:pt x="147" y="300"/>
                    <a:pt x="151" y="307"/>
                    <a:pt x="149" y="310"/>
                  </a:cubicBezTo>
                  <a:cubicBezTo>
                    <a:pt x="149" y="311"/>
                    <a:pt x="146" y="312"/>
                    <a:pt x="145" y="312"/>
                  </a:cubicBezTo>
                  <a:cubicBezTo>
                    <a:pt x="142" y="311"/>
                    <a:pt x="142" y="304"/>
                    <a:pt x="140" y="302"/>
                  </a:cubicBezTo>
                  <a:cubicBezTo>
                    <a:pt x="137" y="299"/>
                    <a:pt x="130" y="296"/>
                    <a:pt x="127" y="296"/>
                  </a:cubicBezTo>
                  <a:cubicBezTo>
                    <a:pt x="123" y="295"/>
                    <a:pt x="114" y="295"/>
                    <a:pt x="112" y="298"/>
                  </a:cubicBezTo>
                  <a:cubicBezTo>
                    <a:pt x="111" y="299"/>
                    <a:pt x="111" y="303"/>
                    <a:pt x="112" y="304"/>
                  </a:cubicBezTo>
                  <a:cubicBezTo>
                    <a:pt x="113" y="307"/>
                    <a:pt x="118" y="309"/>
                    <a:pt x="121" y="310"/>
                  </a:cubicBezTo>
                  <a:cubicBezTo>
                    <a:pt x="124" y="310"/>
                    <a:pt x="130" y="308"/>
                    <a:pt x="133" y="310"/>
                  </a:cubicBezTo>
                  <a:cubicBezTo>
                    <a:pt x="134" y="310"/>
                    <a:pt x="136" y="313"/>
                    <a:pt x="135" y="314"/>
                  </a:cubicBezTo>
                  <a:cubicBezTo>
                    <a:pt x="135" y="316"/>
                    <a:pt x="132" y="318"/>
                    <a:pt x="130" y="318"/>
                  </a:cubicBezTo>
                  <a:cubicBezTo>
                    <a:pt x="128" y="318"/>
                    <a:pt x="124" y="313"/>
                    <a:pt x="122" y="312"/>
                  </a:cubicBezTo>
                  <a:cubicBezTo>
                    <a:pt x="118" y="310"/>
                    <a:pt x="110" y="307"/>
                    <a:pt x="106" y="306"/>
                  </a:cubicBezTo>
                  <a:cubicBezTo>
                    <a:pt x="102" y="304"/>
                    <a:pt x="94" y="301"/>
                    <a:pt x="90" y="300"/>
                  </a:cubicBezTo>
                  <a:cubicBezTo>
                    <a:pt x="86" y="299"/>
                    <a:pt x="76" y="296"/>
                    <a:pt x="72" y="296"/>
                  </a:cubicBezTo>
                  <a:cubicBezTo>
                    <a:pt x="69" y="297"/>
                    <a:pt x="63" y="297"/>
                    <a:pt x="61" y="299"/>
                  </a:cubicBezTo>
                  <a:cubicBezTo>
                    <a:pt x="60" y="300"/>
                    <a:pt x="60" y="301"/>
                    <a:pt x="60" y="302"/>
                  </a:cubicBezTo>
                  <a:cubicBezTo>
                    <a:pt x="56" y="306"/>
                    <a:pt x="42" y="308"/>
                    <a:pt x="37" y="310"/>
                  </a:cubicBezTo>
                  <a:cubicBezTo>
                    <a:pt x="33" y="312"/>
                    <a:pt x="26" y="315"/>
                    <a:pt x="24" y="318"/>
                  </a:cubicBezTo>
                  <a:cubicBezTo>
                    <a:pt x="23" y="320"/>
                    <a:pt x="26" y="326"/>
                    <a:pt x="25" y="329"/>
                  </a:cubicBezTo>
                  <a:cubicBezTo>
                    <a:pt x="24" y="330"/>
                    <a:pt x="19" y="331"/>
                    <a:pt x="17" y="331"/>
                  </a:cubicBezTo>
                  <a:cubicBezTo>
                    <a:pt x="15" y="331"/>
                    <a:pt x="8" y="330"/>
                    <a:pt x="8" y="331"/>
                  </a:cubicBezTo>
                  <a:cubicBezTo>
                    <a:pt x="8" y="332"/>
                    <a:pt x="2" y="335"/>
                    <a:pt x="1" y="337"/>
                  </a:cubicBezTo>
                  <a:cubicBezTo>
                    <a:pt x="0" y="338"/>
                    <a:pt x="0" y="340"/>
                    <a:pt x="0" y="342"/>
                  </a:cubicBezTo>
                  <a:cubicBezTo>
                    <a:pt x="1" y="342"/>
                    <a:pt x="2" y="343"/>
                    <a:pt x="3" y="344"/>
                  </a:cubicBezTo>
                  <a:cubicBezTo>
                    <a:pt x="4" y="345"/>
                    <a:pt x="4" y="349"/>
                    <a:pt x="4" y="351"/>
                  </a:cubicBezTo>
                  <a:cubicBezTo>
                    <a:pt x="4" y="351"/>
                    <a:pt x="2" y="352"/>
                    <a:pt x="2" y="353"/>
                  </a:cubicBezTo>
                  <a:cubicBezTo>
                    <a:pt x="2" y="354"/>
                    <a:pt x="2" y="356"/>
                    <a:pt x="3" y="357"/>
                  </a:cubicBezTo>
                  <a:cubicBezTo>
                    <a:pt x="3" y="358"/>
                    <a:pt x="6" y="362"/>
                    <a:pt x="7" y="362"/>
                  </a:cubicBezTo>
                  <a:cubicBezTo>
                    <a:pt x="8" y="363"/>
                    <a:pt x="12" y="362"/>
                    <a:pt x="13" y="363"/>
                  </a:cubicBezTo>
                  <a:cubicBezTo>
                    <a:pt x="14" y="364"/>
                    <a:pt x="14" y="367"/>
                    <a:pt x="16" y="368"/>
                  </a:cubicBezTo>
                  <a:cubicBezTo>
                    <a:pt x="18" y="370"/>
                    <a:pt x="25" y="370"/>
                    <a:pt x="27" y="372"/>
                  </a:cubicBezTo>
                  <a:cubicBezTo>
                    <a:pt x="29" y="374"/>
                    <a:pt x="30" y="379"/>
                    <a:pt x="31" y="382"/>
                  </a:cubicBezTo>
                  <a:cubicBezTo>
                    <a:pt x="31" y="383"/>
                    <a:pt x="30" y="387"/>
                    <a:pt x="30" y="388"/>
                  </a:cubicBezTo>
                  <a:cubicBezTo>
                    <a:pt x="32" y="390"/>
                    <a:pt x="37" y="392"/>
                    <a:pt x="40" y="393"/>
                  </a:cubicBezTo>
                  <a:cubicBezTo>
                    <a:pt x="41" y="394"/>
                    <a:pt x="45" y="395"/>
                    <a:pt x="46" y="394"/>
                  </a:cubicBezTo>
                  <a:cubicBezTo>
                    <a:pt x="47" y="393"/>
                    <a:pt x="46" y="389"/>
                    <a:pt x="47" y="388"/>
                  </a:cubicBezTo>
                  <a:cubicBezTo>
                    <a:pt x="49" y="386"/>
                    <a:pt x="58" y="386"/>
                    <a:pt x="60" y="388"/>
                  </a:cubicBezTo>
                  <a:cubicBezTo>
                    <a:pt x="61" y="390"/>
                    <a:pt x="58" y="394"/>
                    <a:pt x="59" y="395"/>
                  </a:cubicBezTo>
                  <a:cubicBezTo>
                    <a:pt x="59" y="398"/>
                    <a:pt x="63" y="403"/>
                    <a:pt x="65" y="405"/>
                  </a:cubicBezTo>
                  <a:cubicBezTo>
                    <a:pt x="68" y="407"/>
                    <a:pt x="75" y="407"/>
                    <a:pt x="78" y="407"/>
                  </a:cubicBezTo>
                  <a:cubicBezTo>
                    <a:pt x="81" y="407"/>
                    <a:pt x="87" y="405"/>
                    <a:pt x="89" y="404"/>
                  </a:cubicBezTo>
                  <a:cubicBezTo>
                    <a:pt x="93" y="402"/>
                    <a:pt x="99" y="396"/>
                    <a:pt x="103" y="394"/>
                  </a:cubicBezTo>
                  <a:cubicBezTo>
                    <a:pt x="105" y="394"/>
                    <a:pt x="108" y="393"/>
                    <a:pt x="109" y="393"/>
                  </a:cubicBezTo>
                  <a:cubicBezTo>
                    <a:pt x="111" y="393"/>
                    <a:pt x="115" y="393"/>
                    <a:pt x="116" y="395"/>
                  </a:cubicBezTo>
                  <a:cubicBezTo>
                    <a:pt x="117" y="396"/>
                    <a:pt x="115" y="399"/>
                    <a:pt x="115" y="400"/>
                  </a:cubicBezTo>
                  <a:cubicBezTo>
                    <a:pt x="114" y="402"/>
                    <a:pt x="110" y="404"/>
                    <a:pt x="109" y="406"/>
                  </a:cubicBezTo>
                  <a:cubicBezTo>
                    <a:pt x="108" y="408"/>
                    <a:pt x="108" y="413"/>
                    <a:pt x="108" y="415"/>
                  </a:cubicBezTo>
                  <a:cubicBezTo>
                    <a:pt x="108" y="416"/>
                    <a:pt x="109" y="419"/>
                    <a:pt x="110" y="419"/>
                  </a:cubicBezTo>
                  <a:cubicBezTo>
                    <a:pt x="112" y="420"/>
                    <a:pt x="115" y="418"/>
                    <a:pt x="116" y="417"/>
                  </a:cubicBezTo>
                  <a:cubicBezTo>
                    <a:pt x="117" y="416"/>
                    <a:pt x="116" y="413"/>
                    <a:pt x="116" y="412"/>
                  </a:cubicBezTo>
                  <a:cubicBezTo>
                    <a:pt x="118" y="408"/>
                    <a:pt x="122" y="402"/>
                    <a:pt x="125" y="400"/>
                  </a:cubicBezTo>
                  <a:cubicBezTo>
                    <a:pt x="127" y="399"/>
                    <a:pt x="134" y="395"/>
                    <a:pt x="136" y="397"/>
                  </a:cubicBezTo>
                  <a:cubicBezTo>
                    <a:pt x="136" y="398"/>
                    <a:pt x="136" y="400"/>
                    <a:pt x="136" y="400"/>
                  </a:cubicBezTo>
                  <a:cubicBezTo>
                    <a:pt x="135" y="402"/>
                    <a:pt x="131" y="402"/>
                    <a:pt x="129" y="403"/>
                  </a:cubicBezTo>
                  <a:cubicBezTo>
                    <a:pt x="129" y="404"/>
                    <a:pt x="128" y="407"/>
                    <a:pt x="128" y="408"/>
                  </a:cubicBezTo>
                  <a:cubicBezTo>
                    <a:pt x="128" y="409"/>
                    <a:pt x="129" y="411"/>
                    <a:pt x="130" y="411"/>
                  </a:cubicBezTo>
                  <a:cubicBezTo>
                    <a:pt x="131" y="412"/>
                    <a:pt x="133" y="412"/>
                    <a:pt x="135" y="412"/>
                  </a:cubicBezTo>
                  <a:cubicBezTo>
                    <a:pt x="137" y="412"/>
                    <a:pt x="140" y="408"/>
                    <a:pt x="142" y="409"/>
                  </a:cubicBezTo>
                  <a:cubicBezTo>
                    <a:pt x="142" y="409"/>
                    <a:pt x="143" y="409"/>
                    <a:pt x="143" y="410"/>
                  </a:cubicBezTo>
                  <a:cubicBezTo>
                    <a:pt x="144" y="412"/>
                    <a:pt x="141" y="417"/>
                    <a:pt x="139" y="420"/>
                  </a:cubicBezTo>
                  <a:cubicBezTo>
                    <a:pt x="137" y="422"/>
                    <a:pt x="133" y="428"/>
                    <a:pt x="130" y="429"/>
                  </a:cubicBezTo>
                  <a:cubicBezTo>
                    <a:pt x="128" y="430"/>
                    <a:pt x="123" y="428"/>
                    <a:pt x="121" y="428"/>
                  </a:cubicBezTo>
                  <a:cubicBezTo>
                    <a:pt x="118" y="429"/>
                    <a:pt x="111" y="431"/>
                    <a:pt x="108" y="433"/>
                  </a:cubicBezTo>
                  <a:cubicBezTo>
                    <a:pt x="107" y="435"/>
                    <a:pt x="107" y="438"/>
                    <a:pt x="107" y="440"/>
                  </a:cubicBezTo>
                  <a:cubicBezTo>
                    <a:pt x="106" y="442"/>
                    <a:pt x="104" y="449"/>
                    <a:pt x="106" y="451"/>
                  </a:cubicBezTo>
                  <a:cubicBezTo>
                    <a:pt x="107" y="452"/>
                    <a:pt x="111" y="449"/>
                    <a:pt x="112" y="448"/>
                  </a:cubicBezTo>
                  <a:cubicBezTo>
                    <a:pt x="115" y="447"/>
                    <a:pt x="118" y="440"/>
                    <a:pt x="121" y="438"/>
                  </a:cubicBezTo>
                  <a:cubicBezTo>
                    <a:pt x="125" y="435"/>
                    <a:pt x="135" y="432"/>
                    <a:pt x="139" y="429"/>
                  </a:cubicBezTo>
                  <a:cubicBezTo>
                    <a:pt x="142" y="427"/>
                    <a:pt x="146" y="422"/>
                    <a:pt x="149" y="420"/>
                  </a:cubicBezTo>
                  <a:cubicBezTo>
                    <a:pt x="153" y="416"/>
                    <a:pt x="164" y="411"/>
                    <a:pt x="170" y="410"/>
                  </a:cubicBezTo>
                  <a:cubicBezTo>
                    <a:pt x="171" y="409"/>
                    <a:pt x="175" y="409"/>
                    <a:pt x="176" y="410"/>
                  </a:cubicBezTo>
                  <a:cubicBezTo>
                    <a:pt x="176" y="411"/>
                    <a:pt x="175" y="414"/>
                    <a:pt x="174" y="415"/>
                  </a:cubicBezTo>
                  <a:cubicBezTo>
                    <a:pt x="173" y="417"/>
                    <a:pt x="167" y="419"/>
                    <a:pt x="166" y="421"/>
                  </a:cubicBezTo>
                  <a:cubicBezTo>
                    <a:pt x="166" y="423"/>
                    <a:pt x="166" y="426"/>
                    <a:pt x="166" y="427"/>
                  </a:cubicBezTo>
                  <a:cubicBezTo>
                    <a:pt x="167" y="429"/>
                    <a:pt x="168" y="432"/>
                    <a:pt x="170" y="432"/>
                  </a:cubicBezTo>
                  <a:cubicBezTo>
                    <a:pt x="173" y="432"/>
                    <a:pt x="175" y="424"/>
                    <a:pt x="178" y="422"/>
                  </a:cubicBezTo>
                  <a:cubicBezTo>
                    <a:pt x="183" y="418"/>
                    <a:pt x="197" y="413"/>
                    <a:pt x="204" y="412"/>
                  </a:cubicBezTo>
                  <a:cubicBezTo>
                    <a:pt x="206" y="411"/>
                    <a:pt x="210" y="410"/>
                    <a:pt x="212" y="411"/>
                  </a:cubicBezTo>
                  <a:cubicBezTo>
                    <a:pt x="213" y="412"/>
                    <a:pt x="213" y="415"/>
                    <a:pt x="214" y="416"/>
                  </a:cubicBezTo>
                  <a:cubicBezTo>
                    <a:pt x="215" y="418"/>
                    <a:pt x="218" y="420"/>
                    <a:pt x="219" y="421"/>
                  </a:cubicBezTo>
                  <a:cubicBezTo>
                    <a:pt x="221" y="422"/>
                    <a:pt x="226" y="421"/>
                    <a:pt x="228" y="420"/>
                  </a:cubicBezTo>
                  <a:cubicBezTo>
                    <a:pt x="229" y="419"/>
                    <a:pt x="228" y="416"/>
                    <a:pt x="229" y="415"/>
                  </a:cubicBezTo>
                  <a:cubicBezTo>
                    <a:pt x="230" y="413"/>
                    <a:pt x="235" y="412"/>
                    <a:pt x="237" y="413"/>
                  </a:cubicBezTo>
                  <a:cubicBezTo>
                    <a:pt x="238" y="414"/>
                    <a:pt x="237" y="416"/>
                    <a:pt x="236" y="417"/>
                  </a:cubicBezTo>
                  <a:cubicBezTo>
                    <a:pt x="235" y="419"/>
                    <a:pt x="231" y="421"/>
                    <a:pt x="229" y="422"/>
                  </a:cubicBezTo>
                  <a:cubicBezTo>
                    <a:pt x="228" y="424"/>
                    <a:pt x="227" y="427"/>
                    <a:pt x="227" y="428"/>
                  </a:cubicBezTo>
                  <a:cubicBezTo>
                    <a:pt x="227" y="430"/>
                    <a:pt x="230" y="432"/>
                    <a:pt x="229" y="433"/>
                  </a:cubicBezTo>
                  <a:cubicBezTo>
                    <a:pt x="229" y="435"/>
                    <a:pt x="227" y="438"/>
                    <a:pt x="225" y="439"/>
                  </a:cubicBezTo>
                  <a:cubicBezTo>
                    <a:pt x="223" y="440"/>
                    <a:pt x="219" y="440"/>
                    <a:pt x="217" y="439"/>
                  </a:cubicBezTo>
                  <a:cubicBezTo>
                    <a:pt x="216" y="438"/>
                    <a:pt x="214" y="433"/>
                    <a:pt x="215" y="431"/>
                  </a:cubicBezTo>
                  <a:cubicBezTo>
                    <a:pt x="215" y="430"/>
                    <a:pt x="218" y="429"/>
                    <a:pt x="219" y="428"/>
                  </a:cubicBezTo>
                  <a:cubicBezTo>
                    <a:pt x="219" y="427"/>
                    <a:pt x="217" y="426"/>
                    <a:pt x="217" y="425"/>
                  </a:cubicBezTo>
                  <a:cubicBezTo>
                    <a:pt x="215" y="425"/>
                    <a:pt x="212" y="426"/>
                    <a:pt x="211" y="427"/>
                  </a:cubicBezTo>
                  <a:cubicBezTo>
                    <a:pt x="208" y="429"/>
                    <a:pt x="203" y="435"/>
                    <a:pt x="202" y="438"/>
                  </a:cubicBezTo>
                  <a:cubicBezTo>
                    <a:pt x="201" y="440"/>
                    <a:pt x="202" y="444"/>
                    <a:pt x="201" y="445"/>
                  </a:cubicBezTo>
                  <a:cubicBezTo>
                    <a:pt x="200" y="447"/>
                    <a:pt x="197" y="448"/>
                    <a:pt x="196" y="449"/>
                  </a:cubicBezTo>
                  <a:cubicBezTo>
                    <a:pt x="195" y="450"/>
                    <a:pt x="195" y="453"/>
                    <a:pt x="194" y="453"/>
                  </a:cubicBezTo>
                  <a:cubicBezTo>
                    <a:pt x="191" y="455"/>
                    <a:pt x="185" y="454"/>
                    <a:pt x="182" y="456"/>
                  </a:cubicBezTo>
                  <a:cubicBezTo>
                    <a:pt x="181" y="457"/>
                    <a:pt x="180" y="459"/>
                    <a:pt x="180" y="460"/>
                  </a:cubicBezTo>
                  <a:cubicBezTo>
                    <a:pt x="180" y="462"/>
                    <a:pt x="182" y="465"/>
                    <a:pt x="181" y="467"/>
                  </a:cubicBezTo>
                  <a:cubicBezTo>
                    <a:pt x="180" y="469"/>
                    <a:pt x="176" y="471"/>
                    <a:pt x="175" y="473"/>
                  </a:cubicBezTo>
                  <a:cubicBezTo>
                    <a:pt x="174" y="475"/>
                    <a:pt x="175" y="480"/>
                    <a:pt x="176" y="481"/>
                  </a:cubicBezTo>
                  <a:cubicBezTo>
                    <a:pt x="176" y="483"/>
                    <a:pt x="179" y="485"/>
                    <a:pt x="181" y="485"/>
                  </a:cubicBezTo>
                  <a:cubicBezTo>
                    <a:pt x="184" y="486"/>
                    <a:pt x="191" y="484"/>
                    <a:pt x="194" y="485"/>
                  </a:cubicBezTo>
                  <a:cubicBezTo>
                    <a:pt x="196" y="486"/>
                    <a:pt x="199" y="490"/>
                    <a:pt x="198" y="492"/>
                  </a:cubicBezTo>
                  <a:cubicBezTo>
                    <a:pt x="198" y="492"/>
                    <a:pt x="196" y="492"/>
                    <a:pt x="195" y="492"/>
                  </a:cubicBezTo>
                  <a:cubicBezTo>
                    <a:pt x="193" y="492"/>
                    <a:pt x="190" y="489"/>
                    <a:pt x="188" y="489"/>
                  </a:cubicBezTo>
                  <a:cubicBezTo>
                    <a:pt x="184" y="489"/>
                    <a:pt x="177" y="493"/>
                    <a:pt x="174" y="492"/>
                  </a:cubicBezTo>
                  <a:cubicBezTo>
                    <a:pt x="172" y="491"/>
                    <a:pt x="169" y="486"/>
                    <a:pt x="167" y="486"/>
                  </a:cubicBezTo>
                  <a:cubicBezTo>
                    <a:pt x="165" y="485"/>
                    <a:pt x="162" y="485"/>
                    <a:pt x="161" y="486"/>
                  </a:cubicBezTo>
                  <a:cubicBezTo>
                    <a:pt x="158" y="487"/>
                    <a:pt x="154" y="492"/>
                    <a:pt x="151" y="495"/>
                  </a:cubicBezTo>
                  <a:cubicBezTo>
                    <a:pt x="150" y="496"/>
                    <a:pt x="148" y="500"/>
                    <a:pt x="147" y="502"/>
                  </a:cubicBezTo>
                  <a:cubicBezTo>
                    <a:pt x="147" y="503"/>
                    <a:pt x="146" y="505"/>
                    <a:pt x="146" y="506"/>
                  </a:cubicBezTo>
                  <a:cubicBezTo>
                    <a:pt x="148" y="509"/>
                    <a:pt x="155" y="512"/>
                    <a:pt x="158" y="513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300">
              <a:extLst>
                <a:ext uri="{FF2B5EF4-FFF2-40B4-BE49-F238E27FC236}">
                  <a16:creationId xmlns:a16="http://schemas.microsoft.com/office/drawing/2014/main" xmlns="" id="{D8096A8C-EC65-4A68-AB62-43ACAF32D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588" y="1123950"/>
              <a:ext cx="46038" cy="31750"/>
            </a:xfrm>
            <a:custGeom>
              <a:avLst/>
              <a:gdLst/>
              <a:ahLst/>
              <a:cxnLst>
                <a:cxn ang="0">
                  <a:pos x="15" y="13"/>
                </a:cxn>
                <a:cxn ang="0">
                  <a:pos x="22" y="19"/>
                </a:cxn>
                <a:cxn ang="0">
                  <a:pos x="27" y="16"/>
                </a:cxn>
                <a:cxn ang="0">
                  <a:pos x="22" y="10"/>
                </a:cxn>
                <a:cxn ang="0">
                  <a:pos x="14" y="4"/>
                </a:cxn>
                <a:cxn ang="0">
                  <a:pos x="7" y="5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6" y="11"/>
                </a:cxn>
                <a:cxn ang="0">
                  <a:pos x="15" y="13"/>
                </a:cxn>
              </a:cxnLst>
              <a:rect l="0" t="0" r="r" b="b"/>
              <a:pathLst>
                <a:path w="27" h="19">
                  <a:moveTo>
                    <a:pt x="15" y="13"/>
                  </a:moveTo>
                  <a:cubicBezTo>
                    <a:pt x="17" y="14"/>
                    <a:pt x="19" y="19"/>
                    <a:pt x="22" y="19"/>
                  </a:cubicBezTo>
                  <a:cubicBezTo>
                    <a:pt x="23" y="19"/>
                    <a:pt x="26" y="18"/>
                    <a:pt x="27" y="16"/>
                  </a:cubicBezTo>
                  <a:cubicBezTo>
                    <a:pt x="27" y="14"/>
                    <a:pt x="23" y="11"/>
                    <a:pt x="22" y="10"/>
                  </a:cubicBezTo>
                  <a:cubicBezTo>
                    <a:pt x="20" y="8"/>
                    <a:pt x="17" y="4"/>
                    <a:pt x="14" y="4"/>
                  </a:cubicBezTo>
                  <a:cubicBezTo>
                    <a:pt x="13" y="3"/>
                    <a:pt x="9" y="6"/>
                    <a:pt x="7" y="5"/>
                  </a:cubicBezTo>
                  <a:cubicBezTo>
                    <a:pt x="6" y="5"/>
                    <a:pt x="5" y="1"/>
                    <a:pt x="4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5"/>
                    <a:pt x="4" y="9"/>
                    <a:pt x="6" y="11"/>
                  </a:cubicBezTo>
                  <a:cubicBezTo>
                    <a:pt x="8" y="12"/>
                    <a:pt x="13" y="12"/>
                    <a:pt x="15" y="13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301">
              <a:extLst>
                <a:ext uri="{FF2B5EF4-FFF2-40B4-BE49-F238E27FC236}">
                  <a16:creationId xmlns:a16="http://schemas.microsoft.com/office/drawing/2014/main" xmlns="" id="{9CE56214-DE9B-4B06-8C23-C1028FD51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6013" y="3379788"/>
              <a:ext cx="501650" cy="465138"/>
            </a:xfrm>
            <a:custGeom>
              <a:avLst/>
              <a:gdLst/>
              <a:ahLst/>
              <a:cxnLst>
                <a:cxn ang="0">
                  <a:pos x="266" y="266"/>
                </a:cxn>
                <a:cxn ang="0">
                  <a:pos x="285" y="240"/>
                </a:cxn>
                <a:cxn ang="0">
                  <a:pos x="293" y="192"/>
                </a:cxn>
                <a:cxn ang="0">
                  <a:pos x="274" y="163"/>
                </a:cxn>
                <a:cxn ang="0">
                  <a:pos x="258" y="154"/>
                </a:cxn>
                <a:cxn ang="0">
                  <a:pos x="248" y="136"/>
                </a:cxn>
                <a:cxn ang="0">
                  <a:pos x="266" y="118"/>
                </a:cxn>
                <a:cxn ang="0">
                  <a:pos x="275" y="91"/>
                </a:cxn>
                <a:cxn ang="0">
                  <a:pos x="264" y="65"/>
                </a:cxn>
                <a:cxn ang="0">
                  <a:pos x="265" y="48"/>
                </a:cxn>
                <a:cxn ang="0">
                  <a:pos x="242" y="52"/>
                </a:cxn>
                <a:cxn ang="0">
                  <a:pos x="224" y="40"/>
                </a:cxn>
                <a:cxn ang="0">
                  <a:pos x="201" y="53"/>
                </a:cxn>
                <a:cxn ang="0">
                  <a:pos x="183" y="34"/>
                </a:cxn>
                <a:cxn ang="0">
                  <a:pos x="183" y="24"/>
                </a:cxn>
                <a:cxn ang="0">
                  <a:pos x="164" y="3"/>
                </a:cxn>
                <a:cxn ang="0">
                  <a:pos x="149" y="3"/>
                </a:cxn>
                <a:cxn ang="0">
                  <a:pos x="139" y="14"/>
                </a:cxn>
                <a:cxn ang="0">
                  <a:pos x="111" y="14"/>
                </a:cxn>
                <a:cxn ang="0">
                  <a:pos x="80" y="13"/>
                </a:cxn>
                <a:cxn ang="0">
                  <a:pos x="67" y="32"/>
                </a:cxn>
                <a:cxn ang="0">
                  <a:pos x="77" y="51"/>
                </a:cxn>
                <a:cxn ang="0">
                  <a:pos x="82" y="57"/>
                </a:cxn>
                <a:cxn ang="0">
                  <a:pos x="48" y="89"/>
                </a:cxn>
                <a:cxn ang="0">
                  <a:pos x="29" y="118"/>
                </a:cxn>
                <a:cxn ang="0">
                  <a:pos x="13" y="134"/>
                </a:cxn>
                <a:cxn ang="0">
                  <a:pos x="37" y="152"/>
                </a:cxn>
                <a:cxn ang="0">
                  <a:pos x="17" y="174"/>
                </a:cxn>
                <a:cxn ang="0">
                  <a:pos x="8" y="188"/>
                </a:cxn>
                <a:cxn ang="0">
                  <a:pos x="9" y="199"/>
                </a:cxn>
                <a:cxn ang="0">
                  <a:pos x="15" y="230"/>
                </a:cxn>
                <a:cxn ang="0">
                  <a:pos x="22" y="244"/>
                </a:cxn>
                <a:cxn ang="0">
                  <a:pos x="39" y="233"/>
                </a:cxn>
                <a:cxn ang="0">
                  <a:pos x="64" y="239"/>
                </a:cxn>
                <a:cxn ang="0">
                  <a:pos x="76" y="236"/>
                </a:cxn>
                <a:cxn ang="0">
                  <a:pos x="84" y="244"/>
                </a:cxn>
                <a:cxn ang="0">
                  <a:pos x="96" y="255"/>
                </a:cxn>
                <a:cxn ang="0">
                  <a:pos x="107" y="247"/>
                </a:cxn>
                <a:cxn ang="0">
                  <a:pos x="123" y="241"/>
                </a:cxn>
                <a:cxn ang="0">
                  <a:pos x="140" y="244"/>
                </a:cxn>
                <a:cxn ang="0">
                  <a:pos x="150" y="217"/>
                </a:cxn>
                <a:cxn ang="0">
                  <a:pos x="170" y="226"/>
                </a:cxn>
                <a:cxn ang="0">
                  <a:pos x="182" y="214"/>
                </a:cxn>
                <a:cxn ang="0">
                  <a:pos x="205" y="209"/>
                </a:cxn>
                <a:cxn ang="0">
                  <a:pos x="218" y="221"/>
                </a:cxn>
                <a:cxn ang="0">
                  <a:pos x="221" y="253"/>
                </a:cxn>
                <a:cxn ang="0">
                  <a:pos x="232" y="258"/>
                </a:cxn>
                <a:cxn ang="0">
                  <a:pos x="237" y="274"/>
                </a:cxn>
              </a:cxnLst>
              <a:rect l="0" t="0" r="r" b="b"/>
              <a:pathLst>
                <a:path w="295" h="274">
                  <a:moveTo>
                    <a:pt x="246" y="272"/>
                  </a:moveTo>
                  <a:cubicBezTo>
                    <a:pt x="248" y="271"/>
                    <a:pt x="247" y="265"/>
                    <a:pt x="249" y="263"/>
                  </a:cubicBezTo>
                  <a:cubicBezTo>
                    <a:pt x="253" y="262"/>
                    <a:pt x="262" y="266"/>
                    <a:pt x="266" y="266"/>
                  </a:cubicBezTo>
                  <a:cubicBezTo>
                    <a:pt x="269" y="266"/>
                    <a:pt x="275" y="267"/>
                    <a:pt x="278" y="265"/>
                  </a:cubicBezTo>
                  <a:cubicBezTo>
                    <a:pt x="282" y="263"/>
                    <a:pt x="287" y="254"/>
                    <a:pt x="287" y="249"/>
                  </a:cubicBezTo>
                  <a:cubicBezTo>
                    <a:pt x="288" y="247"/>
                    <a:pt x="285" y="242"/>
                    <a:pt x="285" y="240"/>
                  </a:cubicBezTo>
                  <a:cubicBezTo>
                    <a:pt x="285" y="237"/>
                    <a:pt x="285" y="232"/>
                    <a:pt x="285" y="230"/>
                  </a:cubicBezTo>
                  <a:cubicBezTo>
                    <a:pt x="285" y="228"/>
                    <a:pt x="286" y="222"/>
                    <a:pt x="286" y="222"/>
                  </a:cubicBezTo>
                  <a:cubicBezTo>
                    <a:pt x="286" y="222"/>
                    <a:pt x="292" y="199"/>
                    <a:pt x="293" y="192"/>
                  </a:cubicBezTo>
                  <a:cubicBezTo>
                    <a:pt x="294" y="185"/>
                    <a:pt x="295" y="172"/>
                    <a:pt x="292" y="167"/>
                  </a:cubicBezTo>
                  <a:cubicBezTo>
                    <a:pt x="292" y="164"/>
                    <a:pt x="288" y="160"/>
                    <a:pt x="286" y="159"/>
                  </a:cubicBezTo>
                  <a:cubicBezTo>
                    <a:pt x="283" y="158"/>
                    <a:pt x="277" y="164"/>
                    <a:pt x="274" y="163"/>
                  </a:cubicBezTo>
                  <a:cubicBezTo>
                    <a:pt x="272" y="162"/>
                    <a:pt x="270" y="157"/>
                    <a:pt x="268" y="156"/>
                  </a:cubicBezTo>
                  <a:cubicBezTo>
                    <a:pt x="266" y="156"/>
                    <a:pt x="263" y="157"/>
                    <a:pt x="261" y="156"/>
                  </a:cubicBezTo>
                  <a:cubicBezTo>
                    <a:pt x="260" y="156"/>
                    <a:pt x="259" y="155"/>
                    <a:pt x="258" y="154"/>
                  </a:cubicBezTo>
                  <a:cubicBezTo>
                    <a:pt x="258" y="153"/>
                    <a:pt x="258" y="149"/>
                    <a:pt x="258" y="148"/>
                  </a:cubicBezTo>
                  <a:cubicBezTo>
                    <a:pt x="256" y="146"/>
                    <a:pt x="251" y="146"/>
                    <a:pt x="249" y="144"/>
                  </a:cubicBezTo>
                  <a:cubicBezTo>
                    <a:pt x="248" y="143"/>
                    <a:pt x="247" y="138"/>
                    <a:pt x="248" y="136"/>
                  </a:cubicBezTo>
                  <a:cubicBezTo>
                    <a:pt x="249" y="135"/>
                    <a:pt x="254" y="136"/>
                    <a:pt x="255" y="134"/>
                  </a:cubicBezTo>
                  <a:cubicBezTo>
                    <a:pt x="257" y="132"/>
                    <a:pt x="254" y="128"/>
                    <a:pt x="255" y="126"/>
                  </a:cubicBezTo>
                  <a:cubicBezTo>
                    <a:pt x="256" y="123"/>
                    <a:pt x="264" y="121"/>
                    <a:pt x="266" y="118"/>
                  </a:cubicBezTo>
                  <a:cubicBezTo>
                    <a:pt x="267" y="116"/>
                    <a:pt x="269" y="112"/>
                    <a:pt x="270" y="109"/>
                  </a:cubicBezTo>
                  <a:cubicBezTo>
                    <a:pt x="270" y="108"/>
                    <a:pt x="269" y="105"/>
                    <a:pt x="270" y="103"/>
                  </a:cubicBezTo>
                  <a:cubicBezTo>
                    <a:pt x="270" y="100"/>
                    <a:pt x="275" y="94"/>
                    <a:pt x="275" y="91"/>
                  </a:cubicBezTo>
                  <a:cubicBezTo>
                    <a:pt x="275" y="89"/>
                    <a:pt x="272" y="86"/>
                    <a:pt x="272" y="84"/>
                  </a:cubicBezTo>
                  <a:cubicBezTo>
                    <a:pt x="271" y="81"/>
                    <a:pt x="271" y="76"/>
                    <a:pt x="270" y="73"/>
                  </a:cubicBezTo>
                  <a:cubicBezTo>
                    <a:pt x="269" y="71"/>
                    <a:pt x="264" y="67"/>
                    <a:pt x="264" y="65"/>
                  </a:cubicBezTo>
                  <a:cubicBezTo>
                    <a:pt x="264" y="62"/>
                    <a:pt x="272" y="59"/>
                    <a:pt x="272" y="56"/>
                  </a:cubicBezTo>
                  <a:cubicBezTo>
                    <a:pt x="272" y="54"/>
                    <a:pt x="269" y="53"/>
                    <a:pt x="268" y="52"/>
                  </a:cubicBezTo>
                  <a:cubicBezTo>
                    <a:pt x="267" y="51"/>
                    <a:pt x="266" y="49"/>
                    <a:pt x="265" y="48"/>
                  </a:cubicBezTo>
                  <a:cubicBezTo>
                    <a:pt x="263" y="47"/>
                    <a:pt x="259" y="46"/>
                    <a:pt x="256" y="46"/>
                  </a:cubicBezTo>
                  <a:cubicBezTo>
                    <a:pt x="254" y="46"/>
                    <a:pt x="250" y="48"/>
                    <a:pt x="248" y="49"/>
                  </a:cubicBezTo>
                  <a:cubicBezTo>
                    <a:pt x="247" y="50"/>
                    <a:pt x="244" y="52"/>
                    <a:pt x="242" y="52"/>
                  </a:cubicBezTo>
                  <a:cubicBezTo>
                    <a:pt x="240" y="52"/>
                    <a:pt x="236" y="51"/>
                    <a:pt x="235" y="49"/>
                  </a:cubicBezTo>
                  <a:cubicBezTo>
                    <a:pt x="233" y="48"/>
                    <a:pt x="232" y="42"/>
                    <a:pt x="230" y="41"/>
                  </a:cubicBezTo>
                  <a:cubicBezTo>
                    <a:pt x="228" y="40"/>
                    <a:pt x="225" y="40"/>
                    <a:pt x="224" y="40"/>
                  </a:cubicBezTo>
                  <a:cubicBezTo>
                    <a:pt x="221" y="41"/>
                    <a:pt x="217" y="45"/>
                    <a:pt x="215" y="47"/>
                  </a:cubicBezTo>
                  <a:cubicBezTo>
                    <a:pt x="213" y="49"/>
                    <a:pt x="212" y="53"/>
                    <a:pt x="210" y="54"/>
                  </a:cubicBezTo>
                  <a:cubicBezTo>
                    <a:pt x="208" y="55"/>
                    <a:pt x="203" y="53"/>
                    <a:pt x="201" y="53"/>
                  </a:cubicBezTo>
                  <a:cubicBezTo>
                    <a:pt x="199" y="53"/>
                    <a:pt x="194" y="54"/>
                    <a:pt x="191" y="53"/>
                  </a:cubicBezTo>
                  <a:cubicBezTo>
                    <a:pt x="190" y="52"/>
                    <a:pt x="188" y="50"/>
                    <a:pt x="187" y="49"/>
                  </a:cubicBezTo>
                  <a:cubicBezTo>
                    <a:pt x="185" y="46"/>
                    <a:pt x="183" y="38"/>
                    <a:pt x="183" y="34"/>
                  </a:cubicBezTo>
                  <a:cubicBezTo>
                    <a:pt x="184" y="33"/>
                    <a:pt x="186" y="31"/>
                    <a:pt x="186" y="30"/>
                  </a:cubicBezTo>
                  <a:cubicBezTo>
                    <a:pt x="186" y="30"/>
                    <a:pt x="187" y="28"/>
                    <a:pt x="187" y="28"/>
                  </a:cubicBezTo>
                  <a:cubicBezTo>
                    <a:pt x="187" y="26"/>
                    <a:pt x="184" y="25"/>
                    <a:pt x="183" y="24"/>
                  </a:cubicBezTo>
                  <a:cubicBezTo>
                    <a:pt x="180" y="19"/>
                    <a:pt x="178" y="7"/>
                    <a:pt x="173" y="4"/>
                  </a:cubicBezTo>
                  <a:cubicBezTo>
                    <a:pt x="172" y="2"/>
                    <a:pt x="168" y="0"/>
                    <a:pt x="166" y="1"/>
                  </a:cubicBezTo>
                  <a:cubicBezTo>
                    <a:pt x="165" y="1"/>
                    <a:pt x="165" y="3"/>
                    <a:pt x="164" y="3"/>
                  </a:cubicBezTo>
                  <a:cubicBezTo>
                    <a:pt x="163" y="3"/>
                    <a:pt x="161" y="4"/>
                    <a:pt x="160" y="4"/>
                  </a:cubicBezTo>
                  <a:cubicBezTo>
                    <a:pt x="158" y="4"/>
                    <a:pt x="155" y="1"/>
                    <a:pt x="154" y="1"/>
                  </a:cubicBezTo>
                  <a:cubicBezTo>
                    <a:pt x="152" y="1"/>
                    <a:pt x="149" y="2"/>
                    <a:pt x="149" y="3"/>
                  </a:cubicBezTo>
                  <a:cubicBezTo>
                    <a:pt x="148" y="5"/>
                    <a:pt x="153" y="9"/>
                    <a:pt x="153" y="12"/>
                  </a:cubicBezTo>
                  <a:cubicBezTo>
                    <a:pt x="152" y="13"/>
                    <a:pt x="149" y="14"/>
                    <a:pt x="148" y="14"/>
                  </a:cubicBezTo>
                  <a:cubicBezTo>
                    <a:pt x="146" y="15"/>
                    <a:pt x="141" y="15"/>
                    <a:pt x="139" y="14"/>
                  </a:cubicBezTo>
                  <a:cubicBezTo>
                    <a:pt x="137" y="12"/>
                    <a:pt x="137" y="7"/>
                    <a:pt x="135" y="6"/>
                  </a:cubicBezTo>
                  <a:cubicBezTo>
                    <a:pt x="134" y="5"/>
                    <a:pt x="131" y="5"/>
                    <a:pt x="129" y="5"/>
                  </a:cubicBezTo>
                  <a:cubicBezTo>
                    <a:pt x="124" y="6"/>
                    <a:pt x="116" y="14"/>
                    <a:pt x="111" y="14"/>
                  </a:cubicBezTo>
                  <a:cubicBezTo>
                    <a:pt x="109" y="14"/>
                    <a:pt x="105" y="12"/>
                    <a:pt x="103" y="12"/>
                  </a:cubicBezTo>
                  <a:cubicBezTo>
                    <a:pt x="99" y="12"/>
                    <a:pt x="94" y="17"/>
                    <a:pt x="91" y="17"/>
                  </a:cubicBezTo>
                  <a:cubicBezTo>
                    <a:pt x="88" y="17"/>
                    <a:pt x="83" y="12"/>
                    <a:pt x="80" y="13"/>
                  </a:cubicBezTo>
                  <a:cubicBezTo>
                    <a:pt x="77" y="13"/>
                    <a:pt x="72" y="17"/>
                    <a:pt x="70" y="19"/>
                  </a:cubicBezTo>
                  <a:cubicBezTo>
                    <a:pt x="68" y="21"/>
                    <a:pt x="65" y="25"/>
                    <a:pt x="65" y="28"/>
                  </a:cubicBezTo>
                  <a:cubicBezTo>
                    <a:pt x="65" y="29"/>
                    <a:pt x="67" y="31"/>
                    <a:pt x="67" y="32"/>
                  </a:cubicBezTo>
                  <a:cubicBezTo>
                    <a:pt x="68" y="32"/>
                    <a:pt x="70" y="33"/>
                    <a:pt x="71" y="33"/>
                  </a:cubicBezTo>
                  <a:cubicBezTo>
                    <a:pt x="72" y="34"/>
                    <a:pt x="75" y="35"/>
                    <a:pt x="75" y="37"/>
                  </a:cubicBezTo>
                  <a:cubicBezTo>
                    <a:pt x="77" y="40"/>
                    <a:pt x="74" y="49"/>
                    <a:pt x="77" y="51"/>
                  </a:cubicBezTo>
                  <a:cubicBezTo>
                    <a:pt x="78" y="52"/>
                    <a:pt x="80" y="51"/>
                    <a:pt x="81" y="51"/>
                  </a:cubicBezTo>
                  <a:cubicBezTo>
                    <a:pt x="82" y="51"/>
                    <a:pt x="84" y="51"/>
                    <a:pt x="85" y="52"/>
                  </a:cubicBezTo>
                  <a:cubicBezTo>
                    <a:pt x="85" y="53"/>
                    <a:pt x="83" y="56"/>
                    <a:pt x="82" y="57"/>
                  </a:cubicBezTo>
                  <a:cubicBezTo>
                    <a:pt x="78" y="63"/>
                    <a:pt x="67" y="74"/>
                    <a:pt x="61" y="77"/>
                  </a:cubicBezTo>
                  <a:cubicBezTo>
                    <a:pt x="59" y="78"/>
                    <a:pt x="55" y="77"/>
                    <a:pt x="53" y="78"/>
                  </a:cubicBezTo>
                  <a:cubicBezTo>
                    <a:pt x="50" y="80"/>
                    <a:pt x="50" y="87"/>
                    <a:pt x="48" y="89"/>
                  </a:cubicBezTo>
                  <a:cubicBezTo>
                    <a:pt x="45" y="91"/>
                    <a:pt x="38" y="91"/>
                    <a:pt x="36" y="94"/>
                  </a:cubicBezTo>
                  <a:cubicBezTo>
                    <a:pt x="32" y="98"/>
                    <a:pt x="26" y="109"/>
                    <a:pt x="27" y="115"/>
                  </a:cubicBezTo>
                  <a:cubicBezTo>
                    <a:pt x="27" y="116"/>
                    <a:pt x="29" y="117"/>
                    <a:pt x="29" y="118"/>
                  </a:cubicBezTo>
                  <a:cubicBezTo>
                    <a:pt x="29" y="119"/>
                    <a:pt x="27" y="121"/>
                    <a:pt x="27" y="122"/>
                  </a:cubicBezTo>
                  <a:cubicBezTo>
                    <a:pt x="24" y="125"/>
                    <a:pt x="14" y="132"/>
                    <a:pt x="14" y="132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7" y="145"/>
                    <a:pt x="20" y="147"/>
                  </a:cubicBezTo>
                  <a:cubicBezTo>
                    <a:pt x="24" y="149"/>
                    <a:pt x="33" y="147"/>
                    <a:pt x="36" y="149"/>
                  </a:cubicBezTo>
                  <a:cubicBezTo>
                    <a:pt x="37" y="150"/>
                    <a:pt x="37" y="151"/>
                    <a:pt x="37" y="152"/>
                  </a:cubicBezTo>
                  <a:cubicBezTo>
                    <a:pt x="37" y="154"/>
                    <a:pt x="35" y="159"/>
                    <a:pt x="33" y="160"/>
                  </a:cubicBezTo>
                  <a:cubicBezTo>
                    <a:pt x="31" y="162"/>
                    <a:pt x="24" y="164"/>
                    <a:pt x="21" y="166"/>
                  </a:cubicBezTo>
                  <a:cubicBezTo>
                    <a:pt x="20" y="168"/>
                    <a:pt x="19" y="173"/>
                    <a:pt x="17" y="174"/>
                  </a:cubicBezTo>
                  <a:cubicBezTo>
                    <a:pt x="16" y="174"/>
                    <a:pt x="13" y="173"/>
                    <a:pt x="11" y="173"/>
                  </a:cubicBezTo>
                  <a:cubicBezTo>
                    <a:pt x="10" y="173"/>
                    <a:pt x="8" y="175"/>
                    <a:pt x="7" y="176"/>
                  </a:cubicBezTo>
                  <a:cubicBezTo>
                    <a:pt x="6" y="179"/>
                    <a:pt x="9" y="186"/>
                    <a:pt x="8" y="188"/>
                  </a:cubicBezTo>
                  <a:cubicBezTo>
                    <a:pt x="7" y="190"/>
                    <a:pt x="1" y="191"/>
                    <a:pt x="0" y="193"/>
                  </a:cubicBezTo>
                  <a:cubicBezTo>
                    <a:pt x="0" y="194"/>
                    <a:pt x="1" y="197"/>
                    <a:pt x="2" y="197"/>
                  </a:cubicBezTo>
                  <a:cubicBezTo>
                    <a:pt x="3" y="199"/>
                    <a:pt x="7" y="198"/>
                    <a:pt x="9" y="199"/>
                  </a:cubicBezTo>
                  <a:cubicBezTo>
                    <a:pt x="10" y="201"/>
                    <a:pt x="9" y="207"/>
                    <a:pt x="10" y="209"/>
                  </a:cubicBezTo>
                  <a:cubicBezTo>
                    <a:pt x="11" y="211"/>
                    <a:pt x="15" y="211"/>
                    <a:pt x="16" y="213"/>
                  </a:cubicBezTo>
                  <a:cubicBezTo>
                    <a:pt x="18" y="217"/>
                    <a:pt x="14" y="226"/>
                    <a:pt x="15" y="230"/>
                  </a:cubicBezTo>
                  <a:cubicBezTo>
                    <a:pt x="15" y="232"/>
                    <a:pt x="17" y="235"/>
                    <a:pt x="18" y="237"/>
                  </a:cubicBezTo>
                  <a:cubicBezTo>
                    <a:pt x="18" y="239"/>
                    <a:pt x="17" y="245"/>
                    <a:pt x="17" y="245"/>
                  </a:cubicBezTo>
                  <a:cubicBezTo>
                    <a:pt x="17" y="245"/>
                    <a:pt x="21" y="245"/>
                    <a:pt x="22" y="244"/>
                  </a:cubicBezTo>
                  <a:cubicBezTo>
                    <a:pt x="24" y="244"/>
                    <a:pt x="25" y="240"/>
                    <a:pt x="26" y="240"/>
                  </a:cubicBezTo>
                  <a:cubicBezTo>
                    <a:pt x="27" y="240"/>
                    <a:pt x="36" y="245"/>
                    <a:pt x="39" y="243"/>
                  </a:cubicBezTo>
                  <a:cubicBezTo>
                    <a:pt x="41" y="242"/>
                    <a:pt x="38" y="235"/>
                    <a:pt x="39" y="233"/>
                  </a:cubicBezTo>
                  <a:cubicBezTo>
                    <a:pt x="42" y="228"/>
                    <a:pt x="53" y="224"/>
                    <a:pt x="58" y="224"/>
                  </a:cubicBezTo>
                  <a:cubicBezTo>
                    <a:pt x="59" y="224"/>
                    <a:pt x="62" y="225"/>
                    <a:pt x="63" y="226"/>
                  </a:cubicBezTo>
                  <a:cubicBezTo>
                    <a:pt x="65" y="228"/>
                    <a:pt x="62" y="236"/>
                    <a:pt x="64" y="239"/>
                  </a:cubicBezTo>
                  <a:cubicBezTo>
                    <a:pt x="65" y="240"/>
                    <a:pt x="68" y="241"/>
                    <a:pt x="69" y="240"/>
                  </a:cubicBezTo>
                  <a:cubicBezTo>
                    <a:pt x="71" y="240"/>
                    <a:pt x="72" y="236"/>
                    <a:pt x="73" y="235"/>
                  </a:cubicBezTo>
                  <a:cubicBezTo>
                    <a:pt x="74" y="235"/>
                    <a:pt x="75" y="235"/>
                    <a:pt x="76" y="236"/>
                  </a:cubicBezTo>
                  <a:cubicBezTo>
                    <a:pt x="77" y="237"/>
                    <a:pt x="74" y="242"/>
                    <a:pt x="75" y="243"/>
                  </a:cubicBezTo>
                  <a:cubicBezTo>
                    <a:pt x="75" y="244"/>
                    <a:pt x="77" y="246"/>
                    <a:pt x="78" y="246"/>
                  </a:cubicBezTo>
                  <a:cubicBezTo>
                    <a:pt x="80" y="246"/>
                    <a:pt x="82" y="244"/>
                    <a:pt x="84" y="244"/>
                  </a:cubicBezTo>
                  <a:cubicBezTo>
                    <a:pt x="85" y="244"/>
                    <a:pt x="86" y="245"/>
                    <a:pt x="86" y="246"/>
                  </a:cubicBezTo>
                  <a:cubicBezTo>
                    <a:pt x="88" y="247"/>
                    <a:pt x="88" y="252"/>
                    <a:pt x="89" y="253"/>
                  </a:cubicBezTo>
                  <a:cubicBezTo>
                    <a:pt x="91" y="254"/>
                    <a:pt x="94" y="255"/>
                    <a:pt x="96" y="255"/>
                  </a:cubicBezTo>
                  <a:cubicBezTo>
                    <a:pt x="98" y="255"/>
                    <a:pt x="101" y="256"/>
                    <a:pt x="102" y="255"/>
                  </a:cubicBezTo>
                  <a:cubicBezTo>
                    <a:pt x="103" y="254"/>
                    <a:pt x="103" y="251"/>
                    <a:pt x="104" y="249"/>
                  </a:cubicBezTo>
                  <a:cubicBezTo>
                    <a:pt x="105" y="249"/>
                    <a:pt x="106" y="247"/>
                    <a:pt x="107" y="247"/>
                  </a:cubicBezTo>
                  <a:cubicBezTo>
                    <a:pt x="110" y="247"/>
                    <a:pt x="114" y="253"/>
                    <a:pt x="117" y="253"/>
                  </a:cubicBezTo>
                  <a:cubicBezTo>
                    <a:pt x="119" y="253"/>
                    <a:pt x="123" y="252"/>
                    <a:pt x="124" y="250"/>
                  </a:cubicBezTo>
                  <a:cubicBezTo>
                    <a:pt x="125" y="248"/>
                    <a:pt x="122" y="243"/>
                    <a:pt x="123" y="241"/>
                  </a:cubicBezTo>
                  <a:cubicBezTo>
                    <a:pt x="124" y="238"/>
                    <a:pt x="129" y="230"/>
                    <a:pt x="132" y="231"/>
                  </a:cubicBezTo>
                  <a:cubicBezTo>
                    <a:pt x="135" y="232"/>
                    <a:pt x="131" y="243"/>
                    <a:pt x="134" y="245"/>
                  </a:cubicBezTo>
                  <a:cubicBezTo>
                    <a:pt x="135" y="246"/>
                    <a:pt x="138" y="245"/>
                    <a:pt x="140" y="244"/>
                  </a:cubicBezTo>
                  <a:cubicBezTo>
                    <a:pt x="141" y="243"/>
                    <a:pt x="142" y="239"/>
                    <a:pt x="142" y="238"/>
                  </a:cubicBezTo>
                  <a:cubicBezTo>
                    <a:pt x="143" y="235"/>
                    <a:pt x="142" y="227"/>
                    <a:pt x="143" y="224"/>
                  </a:cubicBezTo>
                  <a:cubicBezTo>
                    <a:pt x="144" y="222"/>
                    <a:pt x="148" y="218"/>
                    <a:pt x="150" y="217"/>
                  </a:cubicBezTo>
                  <a:cubicBezTo>
                    <a:pt x="152" y="216"/>
                    <a:pt x="155" y="219"/>
                    <a:pt x="157" y="219"/>
                  </a:cubicBezTo>
                  <a:cubicBezTo>
                    <a:pt x="158" y="219"/>
                    <a:pt x="160" y="217"/>
                    <a:pt x="161" y="217"/>
                  </a:cubicBezTo>
                  <a:cubicBezTo>
                    <a:pt x="164" y="217"/>
                    <a:pt x="167" y="224"/>
                    <a:pt x="170" y="226"/>
                  </a:cubicBezTo>
                  <a:cubicBezTo>
                    <a:pt x="171" y="226"/>
                    <a:pt x="175" y="227"/>
                    <a:pt x="176" y="227"/>
                  </a:cubicBezTo>
                  <a:cubicBezTo>
                    <a:pt x="178" y="226"/>
                    <a:pt x="181" y="223"/>
                    <a:pt x="182" y="221"/>
                  </a:cubicBezTo>
                  <a:cubicBezTo>
                    <a:pt x="183" y="220"/>
                    <a:pt x="181" y="215"/>
                    <a:pt x="182" y="214"/>
                  </a:cubicBezTo>
                  <a:cubicBezTo>
                    <a:pt x="184" y="213"/>
                    <a:pt x="189" y="215"/>
                    <a:pt x="191" y="214"/>
                  </a:cubicBezTo>
                  <a:cubicBezTo>
                    <a:pt x="193" y="213"/>
                    <a:pt x="195" y="208"/>
                    <a:pt x="198" y="208"/>
                  </a:cubicBezTo>
                  <a:cubicBezTo>
                    <a:pt x="199" y="207"/>
                    <a:pt x="203" y="207"/>
                    <a:pt x="205" y="209"/>
                  </a:cubicBezTo>
                  <a:cubicBezTo>
                    <a:pt x="206" y="210"/>
                    <a:pt x="207" y="214"/>
                    <a:pt x="209" y="216"/>
                  </a:cubicBezTo>
                  <a:cubicBezTo>
                    <a:pt x="209" y="217"/>
                    <a:pt x="211" y="218"/>
                    <a:pt x="212" y="219"/>
                  </a:cubicBezTo>
                  <a:cubicBezTo>
                    <a:pt x="213" y="219"/>
                    <a:pt x="217" y="220"/>
                    <a:pt x="218" y="221"/>
                  </a:cubicBezTo>
                  <a:cubicBezTo>
                    <a:pt x="219" y="224"/>
                    <a:pt x="215" y="230"/>
                    <a:pt x="215" y="233"/>
                  </a:cubicBezTo>
                  <a:cubicBezTo>
                    <a:pt x="216" y="236"/>
                    <a:pt x="222" y="242"/>
                    <a:pt x="223" y="245"/>
                  </a:cubicBezTo>
                  <a:cubicBezTo>
                    <a:pt x="223" y="247"/>
                    <a:pt x="220" y="251"/>
                    <a:pt x="221" y="253"/>
                  </a:cubicBezTo>
                  <a:cubicBezTo>
                    <a:pt x="221" y="253"/>
                    <a:pt x="221" y="255"/>
                    <a:pt x="222" y="255"/>
                  </a:cubicBezTo>
                  <a:cubicBezTo>
                    <a:pt x="223" y="256"/>
                    <a:pt x="227" y="253"/>
                    <a:pt x="229" y="254"/>
                  </a:cubicBezTo>
                  <a:cubicBezTo>
                    <a:pt x="230" y="254"/>
                    <a:pt x="232" y="256"/>
                    <a:pt x="232" y="258"/>
                  </a:cubicBezTo>
                  <a:cubicBezTo>
                    <a:pt x="232" y="259"/>
                    <a:pt x="231" y="260"/>
                    <a:pt x="231" y="261"/>
                  </a:cubicBezTo>
                  <a:cubicBezTo>
                    <a:pt x="232" y="263"/>
                    <a:pt x="237" y="265"/>
                    <a:pt x="238" y="267"/>
                  </a:cubicBezTo>
                  <a:cubicBezTo>
                    <a:pt x="239" y="269"/>
                    <a:pt x="237" y="274"/>
                    <a:pt x="237" y="274"/>
                  </a:cubicBezTo>
                  <a:cubicBezTo>
                    <a:pt x="237" y="274"/>
                    <a:pt x="240" y="272"/>
                    <a:pt x="241" y="272"/>
                  </a:cubicBezTo>
                  <a:cubicBezTo>
                    <a:pt x="242" y="271"/>
                    <a:pt x="245" y="273"/>
                    <a:pt x="246" y="272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302">
              <a:extLst>
                <a:ext uri="{FF2B5EF4-FFF2-40B4-BE49-F238E27FC236}">
                  <a16:creationId xmlns:a16="http://schemas.microsoft.com/office/drawing/2014/main" xmlns="" id="{A7F550CA-18D3-449D-AD58-4FBA84B50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5113" y="3182938"/>
              <a:ext cx="442913" cy="606425"/>
            </a:xfrm>
            <a:custGeom>
              <a:avLst/>
              <a:gdLst/>
              <a:ahLst/>
              <a:cxnLst>
                <a:cxn ang="0">
                  <a:pos x="68" y="60"/>
                </a:cxn>
                <a:cxn ang="0">
                  <a:pos x="81" y="76"/>
                </a:cxn>
                <a:cxn ang="0">
                  <a:pos x="65" y="90"/>
                </a:cxn>
                <a:cxn ang="0">
                  <a:pos x="59" y="102"/>
                </a:cxn>
                <a:cxn ang="0">
                  <a:pos x="58" y="111"/>
                </a:cxn>
                <a:cxn ang="0">
                  <a:pos x="45" y="121"/>
                </a:cxn>
                <a:cxn ang="0">
                  <a:pos x="46" y="129"/>
                </a:cxn>
                <a:cxn ang="0">
                  <a:pos x="54" y="137"/>
                </a:cxn>
                <a:cxn ang="0">
                  <a:pos x="35" y="149"/>
                </a:cxn>
                <a:cxn ang="0">
                  <a:pos x="2" y="147"/>
                </a:cxn>
                <a:cxn ang="0">
                  <a:pos x="24" y="158"/>
                </a:cxn>
                <a:cxn ang="0">
                  <a:pos x="21" y="168"/>
                </a:cxn>
                <a:cxn ang="0">
                  <a:pos x="23" y="189"/>
                </a:cxn>
                <a:cxn ang="0">
                  <a:pos x="23" y="219"/>
                </a:cxn>
                <a:cxn ang="0">
                  <a:pos x="8" y="242"/>
                </a:cxn>
                <a:cxn ang="0">
                  <a:pos x="2" y="260"/>
                </a:cxn>
                <a:cxn ang="0">
                  <a:pos x="14" y="272"/>
                </a:cxn>
                <a:cxn ang="0">
                  <a:pos x="39" y="275"/>
                </a:cxn>
                <a:cxn ang="0">
                  <a:pos x="39" y="338"/>
                </a:cxn>
                <a:cxn ang="0">
                  <a:pos x="65" y="357"/>
                </a:cxn>
                <a:cxn ang="0">
                  <a:pos x="75" y="351"/>
                </a:cxn>
                <a:cxn ang="0">
                  <a:pos x="85" y="351"/>
                </a:cxn>
                <a:cxn ang="0">
                  <a:pos x="99" y="356"/>
                </a:cxn>
                <a:cxn ang="0">
                  <a:pos x="117" y="332"/>
                </a:cxn>
                <a:cxn ang="0">
                  <a:pos x="115" y="296"/>
                </a:cxn>
                <a:cxn ang="0">
                  <a:pos x="116" y="270"/>
                </a:cxn>
                <a:cxn ang="0">
                  <a:pos x="127" y="260"/>
                </a:cxn>
                <a:cxn ang="0">
                  <a:pos x="144" y="235"/>
                </a:cxn>
                <a:cxn ang="0">
                  <a:pos x="171" y="229"/>
                </a:cxn>
                <a:cxn ang="0">
                  <a:pos x="195" y="223"/>
                </a:cxn>
                <a:cxn ang="0">
                  <a:pos x="201" y="200"/>
                </a:cxn>
                <a:cxn ang="0">
                  <a:pos x="213" y="179"/>
                </a:cxn>
                <a:cxn ang="0">
                  <a:pos x="235" y="168"/>
                </a:cxn>
                <a:cxn ang="0">
                  <a:pos x="244" y="154"/>
                </a:cxn>
                <a:cxn ang="0">
                  <a:pos x="230" y="137"/>
                </a:cxn>
                <a:cxn ang="0">
                  <a:pos x="226" y="123"/>
                </a:cxn>
                <a:cxn ang="0">
                  <a:pos x="228" y="111"/>
                </a:cxn>
                <a:cxn ang="0">
                  <a:pos x="242" y="98"/>
                </a:cxn>
                <a:cxn ang="0">
                  <a:pos x="247" y="89"/>
                </a:cxn>
                <a:cxn ang="0">
                  <a:pos x="260" y="59"/>
                </a:cxn>
                <a:cxn ang="0">
                  <a:pos x="236" y="49"/>
                </a:cxn>
                <a:cxn ang="0">
                  <a:pos x="214" y="45"/>
                </a:cxn>
                <a:cxn ang="0">
                  <a:pos x="175" y="23"/>
                </a:cxn>
                <a:cxn ang="0">
                  <a:pos x="136" y="32"/>
                </a:cxn>
                <a:cxn ang="0">
                  <a:pos x="93" y="1"/>
                </a:cxn>
                <a:cxn ang="0">
                  <a:pos x="67" y="15"/>
                </a:cxn>
                <a:cxn ang="0">
                  <a:pos x="53" y="34"/>
                </a:cxn>
              </a:cxnLst>
              <a:rect l="0" t="0" r="r" b="b"/>
              <a:pathLst>
                <a:path w="260" h="357">
                  <a:moveTo>
                    <a:pt x="63" y="47"/>
                  </a:moveTo>
                  <a:cubicBezTo>
                    <a:pt x="64" y="49"/>
                    <a:pt x="67" y="52"/>
                    <a:pt x="67" y="55"/>
                  </a:cubicBezTo>
                  <a:cubicBezTo>
                    <a:pt x="68" y="56"/>
                    <a:pt x="67" y="59"/>
                    <a:pt x="68" y="60"/>
                  </a:cubicBezTo>
                  <a:cubicBezTo>
                    <a:pt x="69" y="62"/>
                    <a:pt x="71" y="66"/>
                    <a:pt x="72" y="68"/>
                  </a:cubicBezTo>
                  <a:cubicBezTo>
                    <a:pt x="74" y="69"/>
                    <a:pt x="78" y="70"/>
                    <a:pt x="79" y="72"/>
                  </a:cubicBezTo>
                  <a:cubicBezTo>
                    <a:pt x="80" y="73"/>
                    <a:pt x="81" y="75"/>
                    <a:pt x="81" y="76"/>
                  </a:cubicBezTo>
                  <a:cubicBezTo>
                    <a:pt x="81" y="78"/>
                    <a:pt x="81" y="83"/>
                    <a:pt x="80" y="84"/>
                  </a:cubicBezTo>
                  <a:cubicBezTo>
                    <a:pt x="77" y="87"/>
                    <a:pt x="69" y="85"/>
                    <a:pt x="67" y="87"/>
                  </a:cubicBezTo>
                  <a:cubicBezTo>
                    <a:pt x="66" y="87"/>
                    <a:pt x="64" y="89"/>
                    <a:pt x="65" y="90"/>
                  </a:cubicBezTo>
                  <a:cubicBezTo>
                    <a:pt x="65" y="91"/>
                    <a:pt x="68" y="93"/>
                    <a:pt x="68" y="94"/>
                  </a:cubicBezTo>
                  <a:cubicBezTo>
                    <a:pt x="68" y="96"/>
                    <a:pt x="67" y="99"/>
                    <a:pt x="66" y="100"/>
                  </a:cubicBezTo>
                  <a:cubicBezTo>
                    <a:pt x="64" y="101"/>
                    <a:pt x="60" y="102"/>
                    <a:pt x="59" y="102"/>
                  </a:cubicBezTo>
                  <a:cubicBezTo>
                    <a:pt x="58" y="102"/>
                    <a:pt x="57" y="99"/>
                    <a:pt x="56" y="100"/>
                  </a:cubicBezTo>
                  <a:cubicBezTo>
                    <a:pt x="55" y="100"/>
                    <a:pt x="55" y="102"/>
                    <a:pt x="55" y="103"/>
                  </a:cubicBezTo>
                  <a:cubicBezTo>
                    <a:pt x="56" y="105"/>
                    <a:pt x="58" y="109"/>
                    <a:pt x="58" y="111"/>
                  </a:cubicBezTo>
                  <a:cubicBezTo>
                    <a:pt x="57" y="112"/>
                    <a:pt x="57" y="113"/>
                    <a:pt x="56" y="114"/>
                  </a:cubicBezTo>
                  <a:cubicBezTo>
                    <a:pt x="53" y="116"/>
                    <a:pt x="44" y="114"/>
                    <a:pt x="43" y="117"/>
                  </a:cubicBezTo>
                  <a:cubicBezTo>
                    <a:pt x="43" y="118"/>
                    <a:pt x="45" y="120"/>
                    <a:pt x="45" y="121"/>
                  </a:cubicBezTo>
                  <a:cubicBezTo>
                    <a:pt x="45" y="122"/>
                    <a:pt x="40" y="123"/>
                    <a:pt x="40" y="125"/>
                  </a:cubicBezTo>
                  <a:cubicBezTo>
                    <a:pt x="40" y="126"/>
                    <a:pt x="41" y="127"/>
                    <a:pt x="42" y="128"/>
                  </a:cubicBezTo>
                  <a:cubicBezTo>
                    <a:pt x="43" y="128"/>
                    <a:pt x="45" y="129"/>
                    <a:pt x="46" y="129"/>
                  </a:cubicBezTo>
                  <a:cubicBezTo>
                    <a:pt x="47" y="128"/>
                    <a:pt x="48" y="126"/>
                    <a:pt x="49" y="126"/>
                  </a:cubicBezTo>
                  <a:cubicBezTo>
                    <a:pt x="51" y="126"/>
                    <a:pt x="54" y="128"/>
                    <a:pt x="54" y="129"/>
                  </a:cubicBezTo>
                  <a:cubicBezTo>
                    <a:pt x="55" y="131"/>
                    <a:pt x="55" y="135"/>
                    <a:pt x="54" y="137"/>
                  </a:cubicBezTo>
                  <a:cubicBezTo>
                    <a:pt x="52" y="139"/>
                    <a:pt x="47" y="140"/>
                    <a:pt x="46" y="142"/>
                  </a:cubicBezTo>
                  <a:cubicBezTo>
                    <a:pt x="44" y="144"/>
                    <a:pt x="46" y="152"/>
                    <a:pt x="44" y="153"/>
                  </a:cubicBezTo>
                  <a:cubicBezTo>
                    <a:pt x="41" y="154"/>
                    <a:pt x="37" y="149"/>
                    <a:pt x="35" y="149"/>
                  </a:cubicBezTo>
                  <a:cubicBezTo>
                    <a:pt x="32" y="149"/>
                    <a:pt x="27" y="150"/>
                    <a:pt x="25" y="150"/>
                  </a:cubicBezTo>
                  <a:cubicBezTo>
                    <a:pt x="23" y="151"/>
                    <a:pt x="21" y="153"/>
                    <a:pt x="20" y="153"/>
                  </a:cubicBezTo>
                  <a:cubicBezTo>
                    <a:pt x="15" y="153"/>
                    <a:pt x="6" y="145"/>
                    <a:pt x="2" y="147"/>
                  </a:cubicBezTo>
                  <a:cubicBezTo>
                    <a:pt x="1" y="148"/>
                    <a:pt x="0" y="150"/>
                    <a:pt x="0" y="151"/>
                  </a:cubicBezTo>
                  <a:cubicBezTo>
                    <a:pt x="2" y="156"/>
                    <a:pt x="11" y="160"/>
                    <a:pt x="15" y="160"/>
                  </a:cubicBezTo>
                  <a:cubicBezTo>
                    <a:pt x="18" y="160"/>
                    <a:pt x="22" y="157"/>
                    <a:pt x="24" y="158"/>
                  </a:cubicBezTo>
                  <a:cubicBezTo>
                    <a:pt x="25" y="158"/>
                    <a:pt x="27" y="160"/>
                    <a:pt x="27" y="161"/>
                  </a:cubicBezTo>
                  <a:cubicBezTo>
                    <a:pt x="27" y="162"/>
                    <a:pt x="26" y="166"/>
                    <a:pt x="25" y="167"/>
                  </a:cubicBezTo>
                  <a:cubicBezTo>
                    <a:pt x="24" y="168"/>
                    <a:pt x="21" y="167"/>
                    <a:pt x="21" y="168"/>
                  </a:cubicBezTo>
                  <a:cubicBezTo>
                    <a:pt x="21" y="170"/>
                    <a:pt x="25" y="170"/>
                    <a:pt x="25" y="172"/>
                  </a:cubicBezTo>
                  <a:cubicBezTo>
                    <a:pt x="25" y="175"/>
                    <a:pt x="17" y="178"/>
                    <a:pt x="17" y="181"/>
                  </a:cubicBezTo>
                  <a:cubicBezTo>
                    <a:pt x="17" y="183"/>
                    <a:pt x="22" y="187"/>
                    <a:pt x="23" y="189"/>
                  </a:cubicBezTo>
                  <a:cubicBezTo>
                    <a:pt x="24" y="192"/>
                    <a:pt x="24" y="197"/>
                    <a:pt x="25" y="200"/>
                  </a:cubicBezTo>
                  <a:cubicBezTo>
                    <a:pt x="25" y="202"/>
                    <a:pt x="28" y="205"/>
                    <a:pt x="28" y="207"/>
                  </a:cubicBezTo>
                  <a:cubicBezTo>
                    <a:pt x="28" y="210"/>
                    <a:pt x="23" y="216"/>
                    <a:pt x="23" y="219"/>
                  </a:cubicBezTo>
                  <a:cubicBezTo>
                    <a:pt x="22" y="221"/>
                    <a:pt x="23" y="224"/>
                    <a:pt x="23" y="225"/>
                  </a:cubicBezTo>
                  <a:cubicBezTo>
                    <a:pt x="22" y="228"/>
                    <a:pt x="20" y="232"/>
                    <a:pt x="19" y="234"/>
                  </a:cubicBezTo>
                  <a:cubicBezTo>
                    <a:pt x="17" y="237"/>
                    <a:pt x="9" y="239"/>
                    <a:pt x="8" y="242"/>
                  </a:cubicBezTo>
                  <a:cubicBezTo>
                    <a:pt x="7" y="244"/>
                    <a:pt x="10" y="248"/>
                    <a:pt x="8" y="250"/>
                  </a:cubicBezTo>
                  <a:cubicBezTo>
                    <a:pt x="7" y="252"/>
                    <a:pt x="2" y="251"/>
                    <a:pt x="1" y="252"/>
                  </a:cubicBezTo>
                  <a:cubicBezTo>
                    <a:pt x="0" y="254"/>
                    <a:pt x="1" y="259"/>
                    <a:pt x="2" y="260"/>
                  </a:cubicBezTo>
                  <a:cubicBezTo>
                    <a:pt x="4" y="262"/>
                    <a:pt x="9" y="262"/>
                    <a:pt x="11" y="264"/>
                  </a:cubicBezTo>
                  <a:cubicBezTo>
                    <a:pt x="11" y="265"/>
                    <a:pt x="11" y="269"/>
                    <a:pt x="11" y="270"/>
                  </a:cubicBezTo>
                  <a:cubicBezTo>
                    <a:pt x="12" y="271"/>
                    <a:pt x="13" y="272"/>
                    <a:pt x="14" y="272"/>
                  </a:cubicBezTo>
                  <a:cubicBezTo>
                    <a:pt x="16" y="273"/>
                    <a:pt x="19" y="272"/>
                    <a:pt x="21" y="272"/>
                  </a:cubicBezTo>
                  <a:cubicBezTo>
                    <a:pt x="23" y="273"/>
                    <a:pt x="25" y="278"/>
                    <a:pt x="27" y="279"/>
                  </a:cubicBezTo>
                  <a:cubicBezTo>
                    <a:pt x="30" y="280"/>
                    <a:pt x="36" y="274"/>
                    <a:pt x="39" y="275"/>
                  </a:cubicBezTo>
                  <a:cubicBezTo>
                    <a:pt x="41" y="276"/>
                    <a:pt x="45" y="280"/>
                    <a:pt x="45" y="283"/>
                  </a:cubicBezTo>
                  <a:cubicBezTo>
                    <a:pt x="48" y="288"/>
                    <a:pt x="47" y="301"/>
                    <a:pt x="46" y="308"/>
                  </a:cubicBezTo>
                  <a:cubicBezTo>
                    <a:pt x="45" y="315"/>
                    <a:pt x="39" y="338"/>
                    <a:pt x="39" y="338"/>
                  </a:cubicBezTo>
                  <a:cubicBezTo>
                    <a:pt x="39" y="338"/>
                    <a:pt x="48" y="338"/>
                    <a:pt x="50" y="339"/>
                  </a:cubicBezTo>
                  <a:cubicBezTo>
                    <a:pt x="54" y="342"/>
                    <a:pt x="56" y="352"/>
                    <a:pt x="60" y="355"/>
                  </a:cubicBezTo>
                  <a:cubicBezTo>
                    <a:pt x="61" y="356"/>
                    <a:pt x="64" y="357"/>
                    <a:pt x="65" y="357"/>
                  </a:cubicBezTo>
                  <a:cubicBezTo>
                    <a:pt x="66" y="357"/>
                    <a:pt x="68" y="355"/>
                    <a:pt x="68" y="355"/>
                  </a:cubicBezTo>
                  <a:cubicBezTo>
                    <a:pt x="69" y="353"/>
                    <a:pt x="67" y="349"/>
                    <a:pt x="69" y="348"/>
                  </a:cubicBezTo>
                  <a:cubicBezTo>
                    <a:pt x="70" y="347"/>
                    <a:pt x="74" y="350"/>
                    <a:pt x="75" y="351"/>
                  </a:cubicBezTo>
                  <a:cubicBezTo>
                    <a:pt x="77" y="352"/>
                    <a:pt x="78" y="354"/>
                    <a:pt x="79" y="355"/>
                  </a:cubicBezTo>
                  <a:cubicBezTo>
                    <a:pt x="80" y="355"/>
                    <a:pt x="83" y="355"/>
                    <a:pt x="84" y="354"/>
                  </a:cubicBezTo>
                  <a:cubicBezTo>
                    <a:pt x="84" y="354"/>
                    <a:pt x="85" y="352"/>
                    <a:pt x="85" y="351"/>
                  </a:cubicBezTo>
                  <a:cubicBezTo>
                    <a:pt x="87" y="351"/>
                    <a:pt x="90" y="352"/>
                    <a:pt x="91" y="352"/>
                  </a:cubicBezTo>
                  <a:cubicBezTo>
                    <a:pt x="92" y="353"/>
                    <a:pt x="93" y="355"/>
                    <a:pt x="94" y="356"/>
                  </a:cubicBezTo>
                  <a:cubicBezTo>
                    <a:pt x="95" y="356"/>
                    <a:pt x="98" y="357"/>
                    <a:pt x="99" y="356"/>
                  </a:cubicBezTo>
                  <a:cubicBezTo>
                    <a:pt x="102" y="355"/>
                    <a:pt x="101" y="348"/>
                    <a:pt x="104" y="346"/>
                  </a:cubicBezTo>
                  <a:cubicBezTo>
                    <a:pt x="106" y="344"/>
                    <a:pt x="112" y="347"/>
                    <a:pt x="114" y="345"/>
                  </a:cubicBezTo>
                  <a:cubicBezTo>
                    <a:pt x="116" y="343"/>
                    <a:pt x="115" y="335"/>
                    <a:pt x="117" y="332"/>
                  </a:cubicBezTo>
                  <a:cubicBezTo>
                    <a:pt x="118" y="330"/>
                    <a:pt x="124" y="327"/>
                    <a:pt x="124" y="327"/>
                  </a:cubicBezTo>
                  <a:cubicBezTo>
                    <a:pt x="124" y="327"/>
                    <a:pt x="123" y="317"/>
                    <a:pt x="122" y="313"/>
                  </a:cubicBezTo>
                  <a:cubicBezTo>
                    <a:pt x="121" y="308"/>
                    <a:pt x="118" y="299"/>
                    <a:pt x="115" y="296"/>
                  </a:cubicBezTo>
                  <a:cubicBezTo>
                    <a:pt x="113" y="293"/>
                    <a:pt x="105" y="290"/>
                    <a:pt x="104" y="286"/>
                  </a:cubicBezTo>
                  <a:cubicBezTo>
                    <a:pt x="103" y="283"/>
                    <a:pt x="107" y="276"/>
                    <a:pt x="109" y="274"/>
                  </a:cubicBezTo>
                  <a:cubicBezTo>
                    <a:pt x="111" y="272"/>
                    <a:pt x="115" y="272"/>
                    <a:pt x="116" y="270"/>
                  </a:cubicBezTo>
                  <a:cubicBezTo>
                    <a:pt x="117" y="269"/>
                    <a:pt x="115" y="266"/>
                    <a:pt x="116" y="264"/>
                  </a:cubicBezTo>
                  <a:cubicBezTo>
                    <a:pt x="117" y="263"/>
                    <a:pt x="119" y="261"/>
                    <a:pt x="121" y="261"/>
                  </a:cubicBezTo>
                  <a:cubicBezTo>
                    <a:pt x="122" y="260"/>
                    <a:pt x="126" y="261"/>
                    <a:pt x="127" y="260"/>
                  </a:cubicBezTo>
                  <a:cubicBezTo>
                    <a:pt x="129" y="259"/>
                    <a:pt x="133" y="255"/>
                    <a:pt x="134" y="253"/>
                  </a:cubicBezTo>
                  <a:cubicBezTo>
                    <a:pt x="136" y="250"/>
                    <a:pt x="135" y="243"/>
                    <a:pt x="137" y="241"/>
                  </a:cubicBezTo>
                  <a:cubicBezTo>
                    <a:pt x="138" y="239"/>
                    <a:pt x="142" y="236"/>
                    <a:pt x="144" y="235"/>
                  </a:cubicBezTo>
                  <a:cubicBezTo>
                    <a:pt x="147" y="235"/>
                    <a:pt x="152" y="236"/>
                    <a:pt x="154" y="235"/>
                  </a:cubicBezTo>
                  <a:cubicBezTo>
                    <a:pt x="156" y="234"/>
                    <a:pt x="158" y="231"/>
                    <a:pt x="160" y="230"/>
                  </a:cubicBezTo>
                  <a:cubicBezTo>
                    <a:pt x="163" y="229"/>
                    <a:pt x="168" y="231"/>
                    <a:pt x="171" y="229"/>
                  </a:cubicBezTo>
                  <a:cubicBezTo>
                    <a:pt x="173" y="228"/>
                    <a:pt x="176" y="222"/>
                    <a:pt x="179" y="222"/>
                  </a:cubicBezTo>
                  <a:cubicBezTo>
                    <a:pt x="181" y="221"/>
                    <a:pt x="184" y="226"/>
                    <a:pt x="186" y="226"/>
                  </a:cubicBezTo>
                  <a:cubicBezTo>
                    <a:pt x="188" y="226"/>
                    <a:pt x="193" y="225"/>
                    <a:pt x="195" y="223"/>
                  </a:cubicBezTo>
                  <a:cubicBezTo>
                    <a:pt x="197" y="221"/>
                    <a:pt x="196" y="216"/>
                    <a:pt x="198" y="214"/>
                  </a:cubicBezTo>
                  <a:cubicBezTo>
                    <a:pt x="199" y="212"/>
                    <a:pt x="206" y="211"/>
                    <a:pt x="206" y="209"/>
                  </a:cubicBezTo>
                  <a:cubicBezTo>
                    <a:pt x="207" y="207"/>
                    <a:pt x="201" y="203"/>
                    <a:pt x="201" y="200"/>
                  </a:cubicBezTo>
                  <a:cubicBezTo>
                    <a:pt x="201" y="199"/>
                    <a:pt x="204" y="196"/>
                    <a:pt x="205" y="195"/>
                  </a:cubicBezTo>
                  <a:cubicBezTo>
                    <a:pt x="207" y="192"/>
                    <a:pt x="216" y="192"/>
                    <a:pt x="217" y="189"/>
                  </a:cubicBezTo>
                  <a:cubicBezTo>
                    <a:pt x="218" y="186"/>
                    <a:pt x="213" y="181"/>
                    <a:pt x="213" y="179"/>
                  </a:cubicBezTo>
                  <a:cubicBezTo>
                    <a:pt x="213" y="177"/>
                    <a:pt x="215" y="174"/>
                    <a:pt x="217" y="173"/>
                  </a:cubicBezTo>
                  <a:cubicBezTo>
                    <a:pt x="220" y="172"/>
                    <a:pt x="225" y="177"/>
                    <a:pt x="227" y="176"/>
                  </a:cubicBezTo>
                  <a:cubicBezTo>
                    <a:pt x="230" y="176"/>
                    <a:pt x="235" y="170"/>
                    <a:pt x="235" y="168"/>
                  </a:cubicBezTo>
                  <a:cubicBezTo>
                    <a:pt x="235" y="166"/>
                    <a:pt x="233" y="163"/>
                    <a:pt x="233" y="162"/>
                  </a:cubicBezTo>
                  <a:cubicBezTo>
                    <a:pt x="233" y="161"/>
                    <a:pt x="234" y="159"/>
                    <a:pt x="235" y="159"/>
                  </a:cubicBezTo>
                  <a:cubicBezTo>
                    <a:pt x="237" y="157"/>
                    <a:pt x="244" y="154"/>
                    <a:pt x="244" y="154"/>
                  </a:cubicBezTo>
                  <a:cubicBezTo>
                    <a:pt x="244" y="154"/>
                    <a:pt x="247" y="151"/>
                    <a:pt x="247" y="149"/>
                  </a:cubicBezTo>
                  <a:cubicBezTo>
                    <a:pt x="247" y="149"/>
                    <a:pt x="246" y="147"/>
                    <a:pt x="245" y="146"/>
                  </a:cubicBezTo>
                  <a:cubicBezTo>
                    <a:pt x="242" y="143"/>
                    <a:pt x="230" y="141"/>
                    <a:pt x="230" y="137"/>
                  </a:cubicBezTo>
                  <a:cubicBezTo>
                    <a:pt x="230" y="134"/>
                    <a:pt x="237" y="134"/>
                    <a:pt x="238" y="131"/>
                  </a:cubicBezTo>
                  <a:cubicBezTo>
                    <a:pt x="238" y="130"/>
                    <a:pt x="237" y="128"/>
                    <a:pt x="236" y="128"/>
                  </a:cubicBezTo>
                  <a:cubicBezTo>
                    <a:pt x="234" y="126"/>
                    <a:pt x="227" y="126"/>
                    <a:pt x="226" y="123"/>
                  </a:cubicBezTo>
                  <a:cubicBezTo>
                    <a:pt x="225" y="120"/>
                    <a:pt x="233" y="116"/>
                    <a:pt x="233" y="113"/>
                  </a:cubicBezTo>
                  <a:cubicBezTo>
                    <a:pt x="233" y="112"/>
                    <a:pt x="232" y="111"/>
                    <a:pt x="232" y="111"/>
                  </a:cubicBezTo>
                  <a:cubicBezTo>
                    <a:pt x="231" y="111"/>
                    <a:pt x="229" y="111"/>
                    <a:pt x="228" y="111"/>
                  </a:cubicBezTo>
                  <a:cubicBezTo>
                    <a:pt x="227" y="109"/>
                    <a:pt x="230" y="104"/>
                    <a:pt x="231" y="102"/>
                  </a:cubicBezTo>
                  <a:cubicBezTo>
                    <a:pt x="232" y="101"/>
                    <a:pt x="234" y="99"/>
                    <a:pt x="236" y="99"/>
                  </a:cubicBezTo>
                  <a:cubicBezTo>
                    <a:pt x="237" y="98"/>
                    <a:pt x="240" y="99"/>
                    <a:pt x="242" y="98"/>
                  </a:cubicBezTo>
                  <a:cubicBezTo>
                    <a:pt x="243" y="98"/>
                    <a:pt x="247" y="96"/>
                    <a:pt x="248" y="95"/>
                  </a:cubicBezTo>
                  <a:cubicBezTo>
                    <a:pt x="249" y="94"/>
                    <a:pt x="250" y="93"/>
                    <a:pt x="250" y="92"/>
                  </a:cubicBezTo>
                  <a:cubicBezTo>
                    <a:pt x="250" y="91"/>
                    <a:pt x="247" y="90"/>
                    <a:pt x="247" y="89"/>
                  </a:cubicBezTo>
                  <a:cubicBezTo>
                    <a:pt x="247" y="85"/>
                    <a:pt x="248" y="76"/>
                    <a:pt x="251" y="73"/>
                  </a:cubicBezTo>
                  <a:cubicBezTo>
                    <a:pt x="252" y="72"/>
                    <a:pt x="255" y="73"/>
                    <a:pt x="256" y="72"/>
                  </a:cubicBezTo>
                  <a:cubicBezTo>
                    <a:pt x="258" y="70"/>
                    <a:pt x="260" y="59"/>
                    <a:pt x="260" y="59"/>
                  </a:cubicBezTo>
                  <a:cubicBezTo>
                    <a:pt x="260" y="59"/>
                    <a:pt x="249" y="58"/>
                    <a:pt x="246" y="56"/>
                  </a:cubicBezTo>
                  <a:cubicBezTo>
                    <a:pt x="244" y="55"/>
                    <a:pt x="244" y="49"/>
                    <a:pt x="242" y="48"/>
                  </a:cubicBezTo>
                  <a:cubicBezTo>
                    <a:pt x="241" y="47"/>
                    <a:pt x="237" y="48"/>
                    <a:pt x="236" y="49"/>
                  </a:cubicBezTo>
                  <a:cubicBezTo>
                    <a:pt x="235" y="50"/>
                    <a:pt x="234" y="53"/>
                    <a:pt x="233" y="53"/>
                  </a:cubicBezTo>
                  <a:cubicBezTo>
                    <a:pt x="229" y="55"/>
                    <a:pt x="222" y="52"/>
                    <a:pt x="220" y="51"/>
                  </a:cubicBezTo>
                  <a:cubicBezTo>
                    <a:pt x="218" y="50"/>
                    <a:pt x="216" y="45"/>
                    <a:pt x="214" y="45"/>
                  </a:cubicBezTo>
                  <a:cubicBezTo>
                    <a:pt x="213" y="44"/>
                    <a:pt x="210" y="46"/>
                    <a:pt x="208" y="46"/>
                  </a:cubicBezTo>
                  <a:cubicBezTo>
                    <a:pt x="202" y="45"/>
                    <a:pt x="191" y="39"/>
                    <a:pt x="186" y="35"/>
                  </a:cubicBezTo>
                  <a:cubicBezTo>
                    <a:pt x="183" y="33"/>
                    <a:pt x="179" y="25"/>
                    <a:pt x="175" y="23"/>
                  </a:cubicBezTo>
                  <a:cubicBezTo>
                    <a:pt x="172" y="22"/>
                    <a:pt x="164" y="20"/>
                    <a:pt x="160" y="21"/>
                  </a:cubicBezTo>
                  <a:cubicBezTo>
                    <a:pt x="156" y="22"/>
                    <a:pt x="153" y="32"/>
                    <a:pt x="150" y="34"/>
                  </a:cubicBezTo>
                  <a:cubicBezTo>
                    <a:pt x="146" y="35"/>
                    <a:pt x="139" y="33"/>
                    <a:pt x="136" y="32"/>
                  </a:cubicBezTo>
                  <a:cubicBezTo>
                    <a:pt x="133" y="31"/>
                    <a:pt x="128" y="28"/>
                    <a:pt x="125" y="26"/>
                  </a:cubicBezTo>
                  <a:cubicBezTo>
                    <a:pt x="122" y="22"/>
                    <a:pt x="118" y="12"/>
                    <a:pt x="114" y="9"/>
                  </a:cubicBezTo>
                  <a:cubicBezTo>
                    <a:pt x="109" y="5"/>
                    <a:pt x="98" y="0"/>
                    <a:pt x="93" y="1"/>
                  </a:cubicBezTo>
                  <a:cubicBezTo>
                    <a:pt x="91" y="1"/>
                    <a:pt x="88" y="3"/>
                    <a:pt x="86" y="4"/>
                  </a:cubicBezTo>
                  <a:cubicBezTo>
                    <a:pt x="83" y="5"/>
                    <a:pt x="77" y="7"/>
                    <a:pt x="74" y="9"/>
                  </a:cubicBezTo>
                  <a:cubicBezTo>
                    <a:pt x="72" y="10"/>
                    <a:pt x="69" y="13"/>
                    <a:pt x="67" y="15"/>
                  </a:cubicBezTo>
                  <a:cubicBezTo>
                    <a:pt x="65" y="18"/>
                    <a:pt x="62" y="23"/>
                    <a:pt x="60" y="26"/>
                  </a:cubicBezTo>
                  <a:cubicBezTo>
                    <a:pt x="59" y="27"/>
                    <a:pt x="55" y="28"/>
                    <a:pt x="54" y="29"/>
                  </a:cubicBezTo>
                  <a:cubicBezTo>
                    <a:pt x="53" y="30"/>
                    <a:pt x="53" y="34"/>
                    <a:pt x="53" y="34"/>
                  </a:cubicBezTo>
                  <a:cubicBezTo>
                    <a:pt x="53" y="34"/>
                    <a:pt x="57" y="40"/>
                    <a:pt x="58" y="41"/>
                  </a:cubicBezTo>
                  <a:cubicBezTo>
                    <a:pt x="59" y="43"/>
                    <a:pt x="61" y="45"/>
                    <a:pt x="63" y="47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303">
              <a:extLst>
                <a:ext uri="{FF2B5EF4-FFF2-40B4-BE49-F238E27FC236}">
                  <a16:creationId xmlns:a16="http://schemas.microsoft.com/office/drawing/2014/main" xmlns="" id="{852FE6FF-2695-4CA5-83FC-CA9DEFAEC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800" y="3154363"/>
              <a:ext cx="733425" cy="531813"/>
            </a:xfrm>
            <a:custGeom>
              <a:avLst/>
              <a:gdLst/>
              <a:ahLst/>
              <a:cxnLst>
                <a:cxn ang="0">
                  <a:pos x="332" y="33"/>
                </a:cxn>
                <a:cxn ang="0">
                  <a:pos x="263" y="60"/>
                </a:cxn>
                <a:cxn ang="0">
                  <a:pos x="243" y="54"/>
                </a:cxn>
                <a:cxn ang="0">
                  <a:pos x="230" y="55"/>
                </a:cxn>
                <a:cxn ang="0">
                  <a:pos x="211" y="1"/>
                </a:cxn>
                <a:cxn ang="0">
                  <a:pos x="181" y="7"/>
                </a:cxn>
                <a:cxn ang="0">
                  <a:pos x="129" y="20"/>
                </a:cxn>
                <a:cxn ang="0">
                  <a:pos x="92" y="7"/>
                </a:cxn>
                <a:cxn ang="0">
                  <a:pos x="64" y="23"/>
                </a:cxn>
                <a:cxn ang="0">
                  <a:pos x="49" y="36"/>
                </a:cxn>
                <a:cxn ang="0">
                  <a:pos x="36" y="60"/>
                </a:cxn>
                <a:cxn ang="0">
                  <a:pos x="51" y="106"/>
                </a:cxn>
                <a:cxn ang="0">
                  <a:pos x="14" y="113"/>
                </a:cxn>
                <a:cxn ang="0">
                  <a:pos x="58" y="155"/>
                </a:cxn>
                <a:cxn ang="0">
                  <a:pos x="54" y="195"/>
                </a:cxn>
                <a:cxn ang="0">
                  <a:pos x="44" y="205"/>
                </a:cxn>
                <a:cxn ang="0">
                  <a:pos x="39" y="231"/>
                </a:cxn>
                <a:cxn ang="0">
                  <a:pos x="28" y="239"/>
                </a:cxn>
                <a:cxn ang="0">
                  <a:pos x="26" y="258"/>
                </a:cxn>
                <a:cxn ang="0">
                  <a:pos x="1" y="265"/>
                </a:cxn>
                <a:cxn ang="0">
                  <a:pos x="14" y="290"/>
                </a:cxn>
                <a:cxn ang="0">
                  <a:pos x="26" y="306"/>
                </a:cxn>
                <a:cxn ang="0">
                  <a:pos x="33" y="289"/>
                </a:cxn>
                <a:cxn ang="0">
                  <a:pos x="46" y="288"/>
                </a:cxn>
                <a:cxn ang="0">
                  <a:pos x="65" y="274"/>
                </a:cxn>
                <a:cxn ang="0">
                  <a:pos x="73" y="254"/>
                </a:cxn>
                <a:cxn ang="0">
                  <a:pos x="101" y="255"/>
                </a:cxn>
                <a:cxn ang="0">
                  <a:pos x="131" y="248"/>
                </a:cxn>
                <a:cxn ang="0">
                  <a:pos x="165" y="210"/>
                </a:cxn>
                <a:cxn ang="0">
                  <a:pos x="181" y="184"/>
                </a:cxn>
                <a:cxn ang="0">
                  <a:pos x="169" y="161"/>
                </a:cxn>
                <a:cxn ang="0">
                  <a:pos x="207" y="145"/>
                </a:cxn>
                <a:cxn ang="0">
                  <a:pos x="243" y="147"/>
                </a:cxn>
                <a:cxn ang="0">
                  <a:pos x="258" y="134"/>
                </a:cxn>
                <a:cxn ang="0">
                  <a:pos x="277" y="137"/>
                </a:cxn>
                <a:cxn ang="0">
                  <a:pos x="287" y="167"/>
                </a:cxn>
                <a:cxn ang="0">
                  <a:pos x="314" y="187"/>
                </a:cxn>
                <a:cxn ang="0">
                  <a:pos x="339" y="182"/>
                </a:cxn>
                <a:cxn ang="0">
                  <a:pos x="369" y="181"/>
                </a:cxn>
                <a:cxn ang="0">
                  <a:pos x="375" y="175"/>
                </a:cxn>
                <a:cxn ang="0">
                  <a:pos x="371" y="170"/>
                </a:cxn>
                <a:cxn ang="0">
                  <a:pos x="397" y="159"/>
                </a:cxn>
                <a:cxn ang="0">
                  <a:pos x="397" y="146"/>
                </a:cxn>
                <a:cxn ang="0">
                  <a:pos x="394" y="134"/>
                </a:cxn>
                <a:cxn ang="0">
                  <a:pos x="407" y="117"/>
                </a:cxn>
                <a:cxn ang="0">
                  <a:pos x="416" y="107"/>
                </a:cxn>
                <a:cxn ang="0">
                  <a:pos x="430" y="89"/>
                </a:cxn>
                <a:cxn ang="0">
                  <a:pos x="414" y="64"/>
                </a:cxn>
                <a:cxn ang="0">
                  <a:pos x="379" y="34"/>
                </a:cxn>
              </a:cxnLst>
              <a:rect l="0" t="0" r="r" b="b"/>
              <a:pathLst>
                <a:path w="432" h="313">
                  <a:moveTo>
                    <a:pt x="357" y="26"/>
                  </a:moveTo>
                  <a:cubicBezTo>
                    <a:pt x="354" y="28"/>
                    <a:pt x="349" y="29"/>
                    <a:pt x="346" y="30"/>
                  </a:cubicBezTo>
                  <a:cubicBezTo>
                    <a:pt x="344" y="30"/>
                    <a:pt x="340" y="29"/>
                    <a:pt x="338" y="29"/>
                  </a:cubicBezTo>
                  <a:cubicBezTo>
                    <a:pt x="336" y="30"/>
                    <a:pt x="334" y="32"/>
                    <a:pt x="332" y="33"/>
                  </a:cubicBezTo>
                  <a:cubicBezTo>
                    <a:pt x="331" y="33"/>
                    <a:pt x="328" y="33"/>
                    <a:pt x="327" y="33"/>
                  </a:cubicBezTo>
                  <a:cubicBezTo>
                    <a:pt x="313" y="37"/>
                    <a:pt x="290" y="59"/>
                    <a:pt x="275" y="62"/>
                  </a:cubicBezTo>
                  <a:cubicBezTo>
                    <a:pt x="274" y="62"/>
                    <a:pt x="270" y="60"/>
                    <a:pt x="268" y="60"/>
                  </a:cubicBezTo>
                  <a:cubicBezTo>
                    <a:pt x="267" y="60"/>
                    <a:pt x="264" y="59"/>
                    <a:pt x="263" y="60"/>
                  </a:cubicBezTo>
                  <a:cubicBezTo>
                    <a:pt x="261" y="61"/>
                    <a:pt x="260" y="66"/>
                    <a:pt x="258" y="66"/>
                  </a:cubicBezTo>
                  <a:cubicBezTo>
                    <a:pt x="256" y="66"/>
                    <a:pt x="254" y="62"/>
                    <a:pt x="252" y="61"/>
                  </a:cubicBezTo>
                  <a:cubicBezTo>
                    <a:pt x="250" y="60"/>
                    <a:pt x="245" y="61"/>
                    <a:pt x="243" y="59"/>
                  </a:cubicBezTo>
                  <a:cubicBezTo>
                    <a:pt x="242" y="58"/>
                    <a:pt x="243" y="55"/>
                    <a:pt x="243" y="54"/>
                  </a:cubicBezTo>
                  <a:cubicBezTo>
                    <a:pt x="242" y="52"/>
                    <a:pt x="240" y="49"/>
                    <a:pt x="238" y="48"/>
                  </a:cubicBezTo>
                  <a:cubicBezTo>
                    <a:pt x="237" y="47"/>
                    <a:pt x="235" y="46"/>
                    <a:pt x="234" y="47"/>
                  </a:cubicBezTo>
                  <a:cubicBezTo>
                    <a:pt x="233" y="47"/>
                    <a:pt x="234" y="50"/>
                    <a:pt x="233" y="52"/>
                  </a:cubicBezTo>
                  <a:cubicBezTo>
                    <a:pt x="233" y="53"/>
                    <a:pt x="231" y="55"/>
                    <a:pt x="230" y="55"/>
                  </a:cubicBezTo>
                  <a:cubicBezTo>
                    <a:pt x="227" y="54"/>
                    <a:pt x="224" y="47"/>
                    <a:pt x="223" y="44"/>
                  </a:cubicBezTo>
                  <a:cubicBezTo>
                    <a:pt x="220" y="37"/>
                    <a:pt x="222" y="21"/>
                    <a:pt x="218" y="15"/>
                  </a:cubicBezTo>
                  <a:cubicBezTo>
                    <a:pt x="217" y="13"/>
                    <a:pt x="212" y="11"/>
                    <a:pt x="211" y="9"/>
                  </a:cubicBezTo>
                  <a:cubicBezTo>
                    <a:pt x="210" y="7"/>
                    <a:pt x="212" y="2"/>
                    <a:pt x="211" y="1"/>
                  </a:cubicBezTo>
                  <a:cubicBezTo>
                    <a:pt x="209" y="0"/>
                    <a:pt x="205" y="0"/>
                    <a:pt x="203" y="0"/>
                  </a:cubicBezTo>
                  <a:cubicBezTo>
                    <a:pt x="202" y="1"/>
                    <a:pt x="201" y="4"/>
                    <a:pt x="199" y="4"/>
                  </a:cubicBezTo>
                  <a:cubicBezTo>
                    <a:pt x="198" y="4"/>
                    <a:pt x="195" y="2"/>
                    <a:pt x="194" y="2"/>
                  </a:cubicBezTo>
                  <a:cubicBezTo>
                    <a:pt x="191" y="2"/>
                    <a:pt x="184" y="5"/>
                    <a:pt x="181" y="7"/>
                  </a:cubicBezTo>
                  <a:cubicBezTo>
                    <a:pt x="178" y="9"/>
                    <a:pt x="176" y="18"/>
                    <a:pt x="173" y="21"/>
                  </a:cubicBezTo>
                  <a:cubicBezTo>
                    <a:pt x="171" y="23"/>
                    <a:pt x="168" y="25"/>
                    <a:pt x="166" y="26"/>
                  </a:cubicBezTo>
                  <a:cubicBezTo>
                    <a:pt x="162" y="27"/>
                    <a:pt x="153" y="26"/>
                    <a:pt x="149" y="26"/>
                  </a:cubicBezTo>
                  <a:cubicBezTo>
                    <a:pt x="144" y="25"/>
                    <a:pt x="134" y="19"/>
                    <a:pt x="129" y="20"/>
                  </a:cubicBezTo>
                  <a:cubicBezTo>
                    <a:pt x="126" y="20"/>
                    <a:pt x="122" y="25"/>
                    <a:pt x="120" y="25"/>
                  </a:cubicBezTo>
                  <a:cubicBezTo>
                    <a:pt x="117" y="25"/>
                    <a:pt x="111" y="25"/>
                    <a:pt x="108" y="23"/>
                  </a:cubicBezTo>
                  <a:cubicBezTo>
                    <a:pt x="105" y="21"/>
                    <a:pt x="104" y="14"/>
                    <a:pt x="101" y="12"/>
                  </a:cubicBezTo>
                  <a:cubicBezTo>
                    <a:pt x="99" y="10"/>
                    <a:pt x="92" y="7"/>
                    <a:pt x="92" y="7"/>
                  </a:cubicBezTo>
                  <a:cubicBezTo>
                    <a:pt x="92" y="7"/>
                    <a:pt x="85" y="9"/>
                    <a:pt x="84" y="11"/>
                  </a:cubicBezTo>
                  <a:cubicBezTo>
                    <a:pt x="82" y="13"/>
                    <a:pt x="83" y="21"/>
                    <a:pt x="81" y="23"/>
                  </a:cubicBezTo>
                  <a:cubicBezTo>
                    <a:pt x="80" y="24"/>
                    <a:pt x="76" y="25"/>
                    <a:pt x="74" y="25"/>
                  </a:cubicBezTo>
                  <a:cubicBezTo>
                    <a:pt x="71" y="25"/>
                    <a:pt x="67" y="23"/>
                    <a:pt x="64" y="23"/>
                  </a:cubicBezTo>
                  <a:cubicBezTo>
                    <a:pt x="63" y="24"/>
                    <a:pt x="61" y="29"/>
                    <a:pt x="59" y="29"/>
                  </a:cubicBezTo>
                  <a:cubicBezTo>
                    <a:pt x="58" y="29"/>
                    <a:pt x="56" y="27"/>
                    <a:pt x="54" y="27"/>
                  </a:cubicBezTo>
                  <a:cubicBezTo>
                    <a:pt x="53" y="27"/>
                    <a:pt x="50" y="29"/>
                    <a:pt x="49" y="30"/>
                  </a:cubicBezTo>
                  <a:cubicBezTo>
                    <a:pt x="49" y="31"/>
                    <a:pt x="49" y="34"/>
                    <a:pt x="49" y="36"/>
                  </a:cubicBezTo>
                  <a:cubicBezTo>
                    <a:pt x="49" y="37"/>
                    <a:pt x="47" y="40"/>
                    <a:pt x="46" y="41"/>
                  </a:cubicBezTo>
                  <a:cubicBezTo>
                    <a:pt x="45" y="42"/>
                    <a:pt x="40" y="42"/>
                    <a:pt x="39" y="44"/>
                  </a:cubicBezTo>
                  <a:cubicBezTo>
                    <a:pt x="37" y="45"/>
                    <a:pt x="36" y="51"/>
                    <a:pt x="36" y="51"/>
                  </a:cubicBezTo>
                  <a:cubicBezTo>
                    <a:pt x="36" y="51"/>
                    <a:pt x="35" y="58"/>
                    <a:pt x="36" y="60"/>
                  </a:cubicBezTo>
                  <a:cubicBezTo>
                    <a:pt x="38" y="66"/>
                    <a:pt x="47" y="73"/>
                    <a:pt x="50" y="77"/>
                  </a:cubicBezTo>
                  <a:cubicBezTo>
                    <a:pt x="52" y="80"/>
                    <a:pt x="56" y="86"/>
                    <a:pt x="56" y="89"/>
                  </a:cubicBezTo>
                  <a:cubicBezTo>
                    <a:pt x="57" y="92"/>
                    <a:pt x="57" y="98"/>
                    <a:pt x="56" y="101"/>
                  </a:cubicBezTo>
                  <a:cubicBezTo>
                    <a:pt x="55" y="103"/>
                    <a:pt x="52" y="106"/>
                    <a:pt x="51" y="106"/>
                  </a:cubicBezTo>
                  <a:cubicBezTo>
                    <a:pt x="49" y="107"/>
                    <a:pt x="46" y="108"/>
                    <a:pt x="44" y="108"/>
                  </a:cubicBezTo>
                  <a:cubicBezTo>
                    <a:pt x="40" y="108"/>
                    <a:pt x="35" y="102"/>
                    <a:pt x="31" y="102"/>
                  </a:cubicBezTo>
                  <a:cubicBezTo>
                    <a:pt x="29" y="101"/>
                    <a:pt x="26" y="101"/>
                    <a:pt x="25" y="102"/>
                  </a:cubicBezTo>
                  <a:cubicBezTo>
                    <a:pt x="21" y="104"/>
                    <a:pt x="14" y="113"/>
                    <a:pt x="14" y="113"/>
                  </a:cubicBezTo>
                  <a:cubicBezTo>
                    <a:pt x="14" y="113"/>
                    <a:pt x="16" y="123"/>
                    <a:pt x="18" y="126"/>
                  </a:cubicBezTo>
                  <a:cubicBezTo>
                    <a:pt x="22" y="132"/>
                    <a:pt x="36" y="137"/>
                    <a:pt x="42" y="141"/>
                  </a:cubicBezTo>
                  <a:cubicBezTo>
                    <a:pt x="45" y="143"/>
                    <a:pt x="51" y="147"/>
                    <a:pt x="53" y="149"/>
                  </a:cubicBezTo>
                  <a:cubicBezTo>
                    <a:pt x="55" y="150"/>
                    <a:pt x="57" y="154"/>
                    <a:pt x="58" y="155"/>
                  </a:cubicBezTo>
                  <a:cubicBezTo>
                    <a:pt x="59" y="158"/>
                    <a:pt x="64" y="164"/>
                    <a:pt x="64" y="167"/>
                  </a:cubicBezTo>
                  <a:cubicBezTo>
                    <a:pt x="64" y="169"/>
                    <a:pt x="60" y="172"/>
                    <a:pt x="60" y="174"/>
                  </a:cubicBezTo>
                  <a:cubicBezTo>
                    <a:pt x="60" y="177"/>
                    <a:pt x="63" y="181"/>
                    <a:pt x="63" y="184"/>
                  </a:cubicBezTo>
                  <a:cubicBezTo>
                    <a:pt x="62" y="187"/>
                    <a:pt x="55" y="192"/>
                    <a:pt x="54" y="195"/>
                  </a:cubicBezTo>
                  <a:cubicBezTo>
                    <a:pt x="53" y="196"/>
                    <a:pt x="54" y="198"/>
                    <a:pt x="53" y="199"/>
                  </a:cubicBezTo>
                  <a:cubicBezTo>
                    <a:pt x="51" y="200"/>
                    <a:pt x="48" y="195"/>
                    <a:pt x="46" y="196"/>
                  </a:cubicBezTo>
                  <a:cubicBezTo>
                    <a:pt x="45" y="196"/>
                    <a:pt x="43" y="198"/>
                    <a:pt x="43" y="199"/>
                  </a:cubicBezTo>
                  <a:cubicBezTo>
                    <a:pt x="43" y="201"/>
                    <a:pt x="44" y="203"/>
                    <a:pt x="44" y="205"/>
                  </a:cubicBezTo>
                  <a:cubicBezTo>
                    <a:pt x="44" y="207"/>
                    <a:pt x="40" y="210"/>
                    <a:pt x="39" y="212"/>
                  </a:cubicBezTo>
                  <a:cubicBezTo>
                    <a:pt x="39" y="216"/>
                    <a:pt x="43" y="222"/>
                    <a:pt x="43" y="226"/>
                  </a:cubicBezTo>
                  <a:cubicBezTo>
                    <a:pt x="43" y="227"/>
                    <a:pt x="43" y="230"/>
                    <a:pt x="42" y="230"/>
                  </a:cubicBezTo>
                  <a:cubicBezTo>
                    <a:pt x="41" y="231"/>
                    <a:pt x="40" y="231"/>
                    <a:pt x="39" y="231"/>
                  </a:cubicBezTo>
                  <a:cubicBezTo>
                    <a:pt x="37" y="231"/>
                    <a:pt x="34" y="227"/>
                    <a:pt x="32" y="227"/>
                  </a:cubicBezTo>
                  <a:cubicBezTo>
                    <a:pt x="30" y="227"/>
                    <a:pt x="26" y="228"/>
                    <a:pt x="25" y="229"/>
                  </a:cubicBezTo>
                  <a:cubicBezTo>
                    <a:pt x="24" y="230"/>
                    <a:pt x="23" y="231"/>
                    <a:pt x="23" y="232"/>
                  </a:cubicBezTo>
                  <a:cubicBezTo>
                    <a:pt x="23" y="234"/>
                    <a:pt x="28" y="237"/>
                    <a:pt x="28" y="239"/>
                  </a:cubicBezTo>
                  <a:cubicBezTo>
                    <a:pt x="28" y="241"/>
                    <a:pt x="26" y="244"/>
                    <a:pt x="27" y="246"/>
                  </a:cubicBezTo>
                  <a:cubicBezTo>
                    <a:pt x="27" y="247"/>
                    <a:pt x="31" y="249"/>
                    <a:pt x="31" y="250"/>
                  </a:cubicBezTo>
                  <a:cubicBezTo>
                    <a:pt x="32" y="252"/>
                    <a:pt x="31" y="255"/>
                    <a:pt x="30" y="256"/>
                  </a:cubicBezTo>
                  <a:cubicBezTo>
                    <a:pt x="29" y="257"/>
                    <a:pt x="27" y="257"/>
                    <a:pt x="26" y="258"/>
                  </a:cubicBezTo>
                  <a:cubicBezTo>
                    <a:pt x="25" y="260"/>
                    <a:pt x="24" y="265"/>
                    <a:pt x="22" y="267"/>
                  </a:cubicBezTo>
                  <a:cubicBezTo>
                    <a:pt x="21" y="268"/>
                    <a:pt x="18" y="267"/>
                    <a:pt x="16" y="267"/>
                  </a:cubicBezTo>
                  <a:cubicBezTo>
                    <a:pt x="13" y="266"/>
                    <a:pt x="7" y="260"/>
                    <a:pt x="4" y="261"/>
                  </a:cubicBezTo>
                  <a:cubicBezTo>
                    <a:pt x="3" y="261"/>
                    <a:pt x="1" y="264"/>
                    <a:pt x="1" y="265"/>
                  </a:cubicBezTo>
                  <a:cubicBezTo>
                    <a:pt x="1" y="267"/>
                    <a:pt x="4" y="270"/>
                    <a:pt x="5" y="272"/>
                  </a:cubicBezTo>
                  <a:cubicBezTo>
                    <a:pt x="5" y="275"/>
                    <a:pt x="0" y="281"/>
                    <a:pt x="1" y="284"/>
                  </a:cubicBezTo>
                  <a:cubicBezTo>
                    <a:pt x="1" y="285"/>
                    <a:pt x="2" y="287"/>
                    <a:pt x="3" y="287"/>
                  </a:cubicBezTo>
                  <a:cubicBezTo>
                    <a:pt x="6" y="289"/>
                    <a:pt x="11" y="289"/>
                    <a:pt x="14" y="290"/>
                  </a:cubicBezTo>
                  <a:cubicBezTo>
                    <a:pt x="15" y="291"/>
                    <a:pt x="16" y="293"/>
                    <a:pt x="16" y="294"/>
                  </a:cubicBezTo>
                  <a:cubicBezTo>
                    <a:pt x="16" y="295"/>
                    <a:pt x="14" y="298"/>
                    <a:pt x="14" y="300"/>
                  </a:cubicBezTo>
                  <a:cubicBezTo>
                    <a:pt x="15" y="303"/>
                    <a:pt x="19" y="313"/>
                    <a:pt x="19" y="312"/>
                  </a:cubicBezTo>
                  <a:cubicBezTo>
                    <a:pt x="19" y="311"/>
                    <a:pt x="24" y="307"/>
                    <a:pt x="26" y="306"/>
                  </a:cubicBezTo>
                  <a:cubicBezTo>
                    <a:pt x="27" y="306"/>
                    <a:pt x="29" y="306"/>
                    <a:pt x="30" y="305"/>
                  </a:cubicBezTo>
                  <a:cubicBezTo>
                    <a:pt x="31" y="304"/>
                    <a:pt x="33" y="301"/>
                    <a:pt x="33" y="299"/>
                  </a:cubicBezTo>
                  <a:cubicBezTo>
                    <a:pt x="33" y="297"/>
                    <a:pt x="30" y="294"/>
                    <a:pt x="30" y="293"/>
                  </a:cubicBezTo>
                  <a:cubicBezTo>
                    <a:pt x="30" y="291"/>
                    <a:pt x="32" y="289"/>
                    <a:pt x="33" y="289"/>
                  </a:cubicBezTo>
                  <a:cubicBezTo>
                    <a:pt x="34" y="289"/>
                    <a:pt x="37" y="290"/>
                    <a:pt x="38" y="290"/>
                  </a:cubicBezTo>
                  <a:cubicBezTo>
                    <a:pt x="40" y="292"/>
                    <a:pt x="41" y="298"/>
                    <a:pt x="43" y="298"/>
                  </a:cubicBezTo>
                  <a:cubicBezTo>
                    <a:pt x="44" y="298"/>
                    <a:pt x="46" y="296"/>
                    <a:pt x="46" y="295"/>
                  </a:cubicBezTo>
                  <a:cubicBezTo>
                    <a:pt x="47" y="294"/>
                    <a:pt x="44" y="289"/>
                    <a:pt x="46" y="288"/>
                  </a:cubicBezTo>
                  <a:cubicBezTo>
                    <a:pt x="47" y="286"/>
                    <a:pt x="54" y="291"/>
                    <a:pt x="56" y="289"/>
                  </a:cubicBezTo>
                  <a:cubicBezTo>
                    <a:pt x="57" y="288"/>
                    <a:pt x="56" y="283"/>
                    <a:pt x="57" y="282"/>
                  </a:cubicBezTo>
                  <a:cubicBezTo>
                    <a:pt x="58" y="281"/>
                    <a:pt x="63" y="281"/>
                    <a:pt x="64" y="280"/>
                  </a:cubicBezTo>
                  <a:cubicBezTo>
                    <a:pt x="65" y="279"/>
                    <a:pt x="64" y="275"/>
                    <a:pt x="65" y="274"/>
                  </a:cubicBezTo>
                  <a:cubicBezTo>
                    <a:pt x="67" y="272"/>
                    <a:pt x="75" y="272"/>
                    <a:pt x="75" y="269"/>
                  </a:cubicBezTo>
                  <a:cubicBezTo>
                    <a:pt x="75" y="267"/>
                    <a:pt x="67" y="266"/>
                    <a:pt x="67" y="263"/>
                  </a:cubicBezTo>
                  <a:cubicBezTo>
                    <a:pt x="66" y="262"/>
                    <a:pt x="69" y="259"/>
                    <a:pt x="69" y="257"/>
                  </a:cubicBezTo>
                  <a:cubicBezTo>
                    <a:pt x="70" y="256"/>
                    <a:pt x="72" y="254"/>
                    <a:pt x="73" y="254"/>
                  </a:cubicBezTo>
                  <a:cubicBezTo>
                    <a:pt x="75" y="253"/>
                    <a:pt x="80" y="255"/>
                    <a:pt x="82" y="255"/>
                  </a:cubicBezTo>
                  <a:cubicBezTo>
                    <a:pt x="86" y="254"/>
                    <a:pt x="93" y="248"/>
                    <a:pt x="97" y="247"/>
                  </a:cubicBezTo>
                  <a:cubicBezTo>
                    <a:pt x="98" y="247"/>
                    <a:pt x="101" y="248"/>
                    <a:pt x="101" y="249"/>
                  </a:cubicBezTo>
                  <a:cubicBezTo>
                    <a:pt x="102" y="250"/>
                    <a:pt x="101" y="253"/>
                    <a:pt x="101" y="255"/>
                  </a:cubicBezTo>
                  <a:cubicBezTo>
                    <a:pt x="104" y="259"/>
                    <a:pt x="118" y="265"/>
                    <a:pt x="118" y="265"/>
                  </a:cubicBezTo>
                  <a:cubicBezTo>
                    <a:pt x="118" y="265"/>
                    <a:pt x="128" y="258"/>
                    <a:pt x="131" y="255"/>
                  </a:cubicBezTo>
                  <a:cubicBezTo>
                    <a:pt x="131" y="254"/>
                    <a:pt x="133" y="252"/>
                    <a:pt x="133" y="251"/>
                  </a:cubicBezTo>
                  <a:cubicBezTo>
                    <a:pt x="133" y="250"/>
                    <a:pt x="131" y="249"/>
                    <a:pt x="131" y="248"/>
                  </a:cubicBezTo>
                  <a:cubicBezTo>
                    <a:pt x="130" y="242"/>
                    <a:pt x="136" y="231"/>
                    <a:pt x="140" y="227"/>
                  </a:cubicBezTo>
                  <a:cubicBezTo>
                    <a:pt x="142" y="224"/>
                    <a:pt x="149" y="224"/>
                    <a:pt x="152" y="222"/>
                  </a:cubicBezTo>
                  <a:cubicBezTo>
                    <a:pt x="154" y="220"/>
                    <a:pt x="154" y="213"/>
                    <a:pt x="157" y="211"/>
                  </a:cubicBezTo>
                  <a:cubicBezTo>
                    <a:pt x="159" y="210"/>
                    <a:pt x="163" y="211"/>
                    <a:pt x="165" y="210"/>
                  </a:cubicBezTo>
                  <a:cubicBezTo>
                    <a:pt x="171" y="207"/>
                    <a:pt x="182" y="196"/>
                    <a:pt x="186" y="190"/>
                  </a:cubicBezTo>
                  <a:cubicBezTo>
                    <a:pt x="187" y="189"/>
                    <a:pt x="189" y="186"/>
                    <a:pt x="189" y="185"/>
                  </a:cubicBezTo>
                  <a:cubicBezTo>
                    <a:pt x="188" y="184"/>
                    <a:pt x="186" y="184"/>
                    <a:pt x="185" y="184"/>
                  </a:cubicBezTo>
                  <a:cubicBezTo>
                    <a:pt x="184" y="184"/>
                    <a:pt x="182" y="185"/>
                    <a:pt x="181" y="184"/>
                  </a:cubicBezTo>
                  <a:cubicBezTo>
                    <a:pt x="178" y="182"/>
                    <a:pt x="181" y="173"/>
                    <a:pt x="179" y="170"/>
                  </a:cubicBezTo>
                  <a:cubicBezTo>
                    <a:pt x="179" y="168"/>
                    <a:pt x="176" y="167"/>
                    <a:pt x="175" y="166"/>
                  </a:cubicBezTo>
                  <a:cubicBezTo>
                    <a:pt x="174" y="166"/>
                    <a:pt x="172" y="165"/>
                    <a:pt x="171" y="165"/>
                  </a:cubicBezTo>
                  <a:cubicBezTo>
                    <a:pt x="171" y="164"/>
                    <a:pt x="169" y="162"/>
                    <a:pt x="169" y="161"/>
                  </a:cubicBezTo>
                  <a:cubicBezTo>
                    <a:pt x="169" y="158"/>
                    <a:pt x="172" y="154"/>
                    <a:pt x="174" y="152"/>
                  </a:cubicBezTo>
                  <a:cubicBezTo>
                    <a:pt x="176" y="150"/>
                    <a:pt x="181" y="146"/>
                    <a:pt x="184" y="146"/>
                  </a:cubicBezTo>
                  <a:cubicBezTo>
                    <a:pt x="187" y="145"/>
                    <a:pt x="192" y="150"/>
                    <a:pt x="195" y="150"/>
                  </a:cubicBezTo>
                  <a:cubicBezTo>
                    <a:pt x="198" y="150"/>
                    <a:pt x="203" y="145"/>
                    <a:pt x="207" y="145"/>
                  </a:cubicBezTo>
                  <a:cubicBezTo>
                    <a:pt x="209" y="145"/>
                    <a:pt x="213" y="147"/>
                    <a:pt x="215" y="147"/>
                  </a:cubicBezTo>
                  <a:cubicBezTo>
                    <a:pt x="220" y="147"/>
                    <a:pt x="228" y="139"/>
                    <a:pt x="233" y="138"/>
                  </a:cubicBezTo>
                  <a:cubicBezTo>
                    <a:pt x="235" y="138"/>
                    <a:pt x="238" y="138"/>
                    <a:pt x="239" y="139"/>
                  </a:cubicBezTo>
                  <a:cubicBezTo>
                    <a:pt x="241" y="140"/>
                    <a:pt x="241" y="145"/>
                    <a:pt x="243" y="147"/>
                  </a:cubicBezTo>
                  <a:cubicBezTo>
                    <a:pt x="245" y="148"/>
                    <a:pt x="250" y="148"/>
                    <a:pt x="252" y="147"/>
                  </a:cubicBezTo>
                  <a:cubicBezTo>
                    <a:pt x="253" y="147"/>
                    <a:pt x="256" y="146"/>
                    <a:pt x="257" y="145"/>
                  </a:cubicBezTo>
                  <a:cubicBezTo>
                    <a:pt x="257" y="142"/>
                    <a:pt x="252" y="138"/>
                    <a:pt x="253" y="136"/>
                  </a:cubicBezTo>
                  <a:cubicBezTo>
                    <a:pt x="253" y="135"/>
                    <a:pt x="256" y="134"/>
                    <a:pt x="258" y="134"/>
                  </a:cubicBezTo>
                  <a:cubicBezTo>
                    <a:pt x="259" y="134"/>
                    <a:pt x="262" y="137"/>
                    <a:pt x="264" y="137"/>
                  </a:cubicBezTo>
                  <a:cubicBezTo>
                    <a:pt x="265" y="137"/>
                    <a:pt x="267" y="136"/>
                    <a:pt x="268" y="136"/>
                  </a:cubicBezTo>
                  <a:cubicBezTo>
                    <a:pt x="269" y="136"/>
                    <a:pt x="269" y="134"/>
                    <a:pt x="270" y="134"/>
                  </a:cubicBezTo>
                  <a:cubicBezTo>
                    <a:pt x="272" y="133"/>
                    <a:pt x="276" y="135"/>
                    <a:pt x="277" y="137"/>
                  </a:cubicBezTo>
                  <a:cubicBezTo>
                    <a:pt x="282" y="140"/>
                    <a:pt x="284" y="152"/>
                    <a:pt x="287" y="157"/>
                  </a:cubicBezTo>
                  <a:cubicBezTo>
                    <a:pt x="288" y="158"/>
                    <a:pt x="291" y="159"/>
                    <a:pt x="291" y="161"/>
                  </a:cubicBezTo>
                  <a:cubicBezTo>
                    <a:pt x="291" y="161"/>
                    <a:pt x="290" y="163"/>
                    <a:pt x="290" y="163"/>
                  </a:cubicBezTo>
                  <a:cubicBezTo>
                    <a:pt x="290" y="164"/>
                    <a:pt x="288" y="166"/>
                    <a:pt x="287" y="167"/>
                  </a:cubicBezTo>
                  <a:cubicBezTo>
                    <a:pt x="287" y="171"/>
                    <a:pt x="289" y="179"/>
                    <a:pt x="291" y="182"/>
                  </a:cubicBezTo>
                  <a:cubicBezTo>
                    <a:pt x="292" y="183"/>
                    <a:pt x="294" y="185"/>
                    <a:pt x="295" y="186"/>
                  </a:cubicBezTo>
                  <a:cubicBezTo>
                    <a:pt x="298" y="187"/>
                    <a:pt x="303" y="186"/>
                    <a:pt x="305" y="186"/>
                  </a:cubicBezTo>
                  <a:cubicBezTo>
                    <a:pt x="307" y="186"/>
                    <a:pt x="312" y="188"/>
                    <a:pt x="314" y="187"/>
                  </a:cubicBezTo>
                  <a:cubicBezTo>
                    <a:pt x="316" y="186"/>
                    <a:pt x="317" y="182"/>
                    <a:pt x="319" y="180"/>
                  </a:cubicBezTo>
                  <a:cubicBezTo>
                    <a:pt x="321" y="178"/>
                    <a:pt x="325" y="174"/>
                    <a:pt x="328" y="173"/>
                  </a:cubicBezTo>
                  <a:cubicBezTo>
                    <a:pt x="329" y="173"/>
                    <a:pt x="332" y="173"/>
                    <a:pt x="334" y="174"/>
                  </a:cubicBezTo>
                  <a:cubicBezTo>
                    <a:pt x="336" y="175"/>
                    <a:pt x="337" y="181"/>
                    <a:pt x="339" y="182"/>
                  </a:cubicBezTo>
                  <a:cubicBezTo>
                    <a:pt x="340" y="184"/>
                    <a:pt x="344" y="185"/>
                    <a:pt x="346" y="185"/>
                  </a:cubicBezTo>
                  <a:cubicBezTo>
                    <a:pt x="348" y="185"/>
                    <a:pt x="351" y="183"/>
                    <a:pt x="352" y="182"/>
                  </a:cubicBezTo>
                  <a:cubicBezTo>
                    <a:pt x="354" y="181"/>
                    <a:pt x="358" y="179"/>
                    <a:pt x="360" y="179"/>
                  </a:cubicBezTo>
                  <a:cubicBezTo>
                    <a:pt x="363" y="179"/>
                    <a:pt x="367" y="180"/>
                    <a:pt x="369" y="181"/>
                  </a:cubicBezTo>
                  <a:cubicBezTo>
                    <a:pt x="370" y="182"/>
                    <a:pt x="371" y="185"/>
                    <a:pt x="372" y="185"/>
                  </a:cubicBezTo>
                  <a:cubicBezTo>
                    <a:pt x="373" y="186"/>
                    <a:pt x="375" y="185"/>
                    <a:pt x="376" y="184"/>
                  </a:cubicBezTo>
                  <a:cubicBezTo>
                    <a:pt x="377" y="183"/>
                    <a:pt x="378" y="179"/>
                    <a:pt x="378" y="178"/>
                  </a:cubicBezTo>
                  <a:cubicBezTo>
                    <a:pt x="378" y="177"/>
                    <a:pt x="376" y="175"/>
                    <a:pt x="375" y="175"/>
                  </a:cubicBezTo>
                  <a:cubicBezTo>
                    <a:pt x="373" y="174"/>
                    <a:pt x="369" y="177"/>
                    <a:pt x="366" y="177"/>
                  </a:cubicBezTo>
                  <a:cubicBezTo>
                    <a:pt x="362" y="177"/>
                    <a:pt x="353" y="173"/>
                    <a:pt x="351" y="168"/>
                  </a:cubicBezTo>
                  <a:cubicBezTo>
                    <a:pt x="351" y="167"/>
                    <a:pt x="352" y="165"/>
                    <a:pt x="353" y="164"/>
                  </a:cubicBezTo>
                  <a:cubicBezTo>
                    <a:pt x="357" y="162"/>
                    <a:pt x="366" y="170"/>
                    <a:pt x="371" y="170"/>
                  </a:cubicBezTo>
                  <a:cubicBezTo>
                    <a:pt x="372" y="170"/>
                    <a:pt x="374" y="168"/>
                    <a:pt x="376" y="167"/>
                  </a:cubicBezTo>
                  <a:cubicBezTo>
                    <a:pt x="378" y="167"/>
                    <a:pt x="383" y="166"/>
                    <a:pt x="386" y="166"/>
                  </a:cubicBezTo>
                  <a:cubicBezTo>
                    <a:pt x="388" y="166"/>
                    <a:pt x="392" y="171"/>
                    <a:pt x="395" y="170"/>
                  </a:cubicBezTo>
                  <a:cubicBezTo>
                    <a:pt x="397" y="169"/>
                    <a:pt x="395" y="161"/>
                    <a:pt x="397" y="159"/>
                  </a:cubicBezTo>
                  <a:cubicBezTo>
                    <a:pt x="398" y="157"/>
                    <a:pt x="403" y="156"/>
                    <a:pt x="405" y="154"/>
                  </a:cubicBezTo>
                  <a:cubicBezTo>
                    <a:pt x="406" y="152"/>
                    <a:pt x="406" y="148"/>
                    <a:pt x="405" y="146"/>
                  </a:cubicBezTo>
                  <a:cubicBezTo>
                    <a:pt x="405" y="145"/>
                    <a:pt x="402" y="143"/>
                    <a:pt x="400" y="143"/>
                  </a:cubicBezTo>
                  <a:cubicBezTo>
                    <a:pt x="399" y="143"/>
                    <a:pt x="398" y="145"/>
                    <a:pt x="397" y="146"/>
                  </a:cubicBezTo>
                  <a:cubicBezTo>
                    <a:pt x="396" y="146"/>
                    <a:pt x="394" y="145"/>
                    <a:pt x="393" y="145"/>
                  </a:cubicBezTo>
                  <a:cubicBezTo>
                    <a:pt x="392" y="144"/>
                    <a:pt x="391" y="143"/>
                    <a:pt x="391" y="142"/>
                  </a:cubicBezTo>
                  <a:cubicBezTo>
                    <a:pt x="391" y="140"/>
                    <a:pt x="396" y="139"/>
                    <a:pt x="396" y="138"/>
                  </a:cubicBezTo>
                  <a:cubicBezTo>
                    <a:pt x="396" y="137"/>
                    <a:pt x="394" y="135"/>
                    <a:pt x="394" y="134"/>
                  </a:cubicBezTo>
                  <a:cubicBezTo>
                    <a:pt x="395" y="131"/>
                    <a:pt x="404" y="133"/>
                    <a:pt x="407" y="131"/>
                  </a:cubicBezTo>
                  <a:cubicBezTo>
                    <a:pt x="408" y="130"/>
                    <a:pt x="408" y="129"/>
                    <a:pt x="409" y="128"/>
                  </a:cubicBezTo>
                  <a:cubicBezTo>
                    <a:pt x="409" y="126"/>
                    <a:pt x="407" y="122"/>
                    <a:pt x="406" y="120"/>
                  </a:cubicBezTo>
                  <a:cubicBezTo>
                    <a:pt x="406" y="119"/>
                    <a:pt x="406" y="117"/>
                    <a:pt x="407" y="117"/>
                  </a:cubicBezTo>
                  <a:cubicBezTo>
                    <a:pt x="408" y="116"/>
                    <a:pt x="409" y="119"/>
                    <a:pt x="410" y="119"/>
                  </a:cubicBezTo>
                  <a:cubicBezTo>
                    <a:pt x="411" y="119"/>
                    <a:pt x="415" y="118"/>
                    <a:pt x="417" y="117"/>
                  </a:cubicBezTo>
                  <a:cubicBezTo>
                    <a:pt x="418" y="116"/>
                    <a:pt x="419" y="113"/>
                    <a:pt x="419" y="111"/>
                  </a:cubicBezTo>
                  <a:cubicBezTo>
                    <a:pt x="419" y="110"/>
                    <a:pt x="416" y="108"/>
                    <a:pt x="416" y="107"/>
                  </a:cubicBezTo>
                  <a:cubicBezTo>
                    <a:pt x="415" y="106"/>
                    <a:pt x="417" y="104"/>
                    <a:pt x="418" y="104"/>
                  </a:cubicBezTo>
                  <a:cubicBezTo>
                    <a:pt x="420" y="102"/>
                    <a:pt x="428" y="104"/>
                    <a:pt x="431" y="101"/>
                  </a:cubicBezTo>
                  <a:cubicBezTo>
                    <a:pt x="432" y="100"/>
                    <a:pt x="432" y="95"/>
                    <a:pt x="432" y="93"/>
                  </a:cubicBezTo>
                  <a:cubicBezTo>
                    <a:pt x="432" y="92"/>
                    <a:pt x="431" y="90"/>
                    <a:pt x="430" y="89"/>
                  </a:cubicBezTo>
                  <a:cubicBezTo>
                    <a:pt x="429" y="87"/>
                    <a:pt x="425" y="86"/>
                    <a:pt x="423" y="85"/>
                  </a:cubicBezTo>
                  <a:cubicBezTo>
                    <a:pt x="422" y="83"/>
                    <a:pt x="420" y="79"/>
                    <a:pt x="419" y="77"/>
                  </a:cubicBezTo>
                  <a:cubicBezTo>
                    <a:pt x="418" y="76"/>
                    <a:pt x="419" y="73"/>
                    <a:pt x="418" y="72"/>
                  </a:cubicBezTo>
                  <a:cubicBezTo>
                    <a:pt x="418" y="69"/>
                    <a:pt x="415" y="66"/>
                    <a:pt x="414" y="64"/>
                  </a:cubicBezTo>
                  <a:cubicBezTo>
                    <a:pt x="412" y="62"/>
                    <a:pt x="410" y="60"/>
                    <a:pt x="409" y="58"/>
                  </a:cubicBezTo>
                  <a:cubicBezTo>
                    <a:pt x="408" y="57"/>
                    <a:pt x="404" y="51"/>
                    <a:pt x="404" y="51"/>
                  </a:cubicBezTo>
                  <a:cubicBezTo>
                    <a:pt x="404" y="51"/>
                    <a:pt x="391" y="47"/>
                    <a:pt x="387" y="44"/>
                  </a:cubicBezTo>
                  <a:cubicBezTo>
                    <a:pt x="385" y="42"/>
                    <a:pt x="381" y="36"/>
                    <a:pt x="379" y="34"/>
                  </a:cubicBezTo>
                  <a:cubicBezTo>
                    <a:pt x="375" y="30"/>
                    <a:pt x="361" y="21"/>
                    <a:pt x="361" y="21"/>
                  </a:cubicBezTo>
                  <a:cubicBezTo>
                    <a:pt x="361" y="21"/>
                    <a:pt x="359" y="21"/>
                    <a:pt x="359" y="22"/>
                  </a:cubicBezTo>
                  <a:cubicBezTo>
                    <a:pt x="358" y="22"/>
                    <a:pt x="358" y="25"/>
                    <a:pt x="357" y="26"/>
                  </a:cubicBezTo>
                  <a:close/>
                </a:path>
              </a:pathLst>
            </a:custGeom>
            <a:grpFill/>
            <a:ln w="1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PA_文本框 304">
            <a:extLst>
              <a:ext uri="{FF2B5EF4-FFF2-40B4-BE49-F238E27FC236}">
                <a16:creationId xmlns:a16="http://schemas.microsoft.com/office/drawing/2014/main" xmlns="" id="{F5A99A60-F856-4E00-8D04-C64227E48B9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39904" y="2109043"/>
            <a:ext cx="4564798" cy="587816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此部分内容作为文字排版占位显示（建议使用主题字体）如需更改请在</a:t>
            </a:r>
            <a:br>
              <a:rPr lang="zh-CN" altLang="en-US" sz="1000"/>
            </a:br>
            <a:r>
              <a:rPr lang="zh-CN" altLang="en-US" sz="1000"/>
              <a:t>（设置形状格式）菜单下（文本选项）中调整。</a:t>
            </a:r>
          </a:p>
        </p:txBody>
      </p:sp>
      <p:sp>
        <p:nvSpPr>
          <p:cNvPr id="6" name="PA_文本框 305">
            <a:extLst>
              <a:ext uri="{FF2B5EF4-FFF2-40B4-BE49-F238E27FC236}">
                <a16:creationId xmlns:a16="http://schemas.microsoft.com/office/drawing/2014/main" xmlns="" id="{5705B972-14EC-43FB-94FE-298EA719314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76589" y="1778538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t">
            <a:normAutofit/>
          </a:bodyPr>
          <a:lstStyle/>
          <a:p>
            <a:r>
              <a:rPr lang="zh-CN" altLang="en-US" sz="1400" b="1"/>
              <a:t>标题文本预设</a:t>
            </a:r>
          </a:p>
        </p:txBody>
      </p:sp>
      <p:sp>
        <p:nvSpPr>
          <p:cNvPr id="7" name="PA_矩形 306">
            <a:extLst>
              <a:ext uri="{FF2B5EF4-FFF2-40B4-BE49-F238E27FC236}">
                <a16:creationId xmlns:a16="http://schemas.microsoft.com/office/drawing/2014/main" xmlns="" id="{1893AF50-F69B-4E73-80C5-CA8FE05F7DA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088530" y="2172105"/>
            <a:ext cx="923330" cy="553998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en-US" sz="3600" b="1"/>
              <a:t>80%</a:t>
            </a:r>
          </a:p>
        </p:txBody>
      </p:sp>
      <p:grpSp>
        <p:nvGrpSpPr>
          <p:cNvPr id="8" name="PA_组合 307">
            <a:extLst>
              <a:ext uri="{FF2B5EF4-FFF2-40B4-BE49-F238E27FC236}">
                <a16:creationId xmlns:a16="http://schemas.microsoft.com/office/drawing/2014/main" xmlns="" id="{16321840-D436-4387-9083-C697F5284E4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788561" y="3129408"/>
            <a:ext cx="4883502" cy="324652"/>
            <a:chOff x="3724275" y="1396446"/>
            <a:chExt cx="2028825" cy="276225"/>
          </a:xfrm>
        </p:grpSpPr>
        <p:sp>
          <p:nvSpPr>
            <p:cNvPr id="26" name="Rectangle: Rounded Corners 308">
              <a:extLst>
                <a:ext uri="{FF2B5EF4-FFF2-40B4-BE49-F238E27FC236}">
                  <a16:creationId xmlns:a16="http://schemas.microsoft.com/office/drawing/2014/main" xmlns="" id="{CCB5F452-8D2F-4C04-A8A3-C168B92BD5D8}"/>
                </a:ext>
              </a:extLst>
            </p:cNvPr>
            <p:cNvSpPr/>
            <p:nvPr/>
          </p:nvSpPr>
          <p:spPr>
            <a:xfrm>
              <a:off x="3724275" y="1396446"/>
              <a:ext cx="2028825" cy="276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: Rounded Corners 309">
              <a:extLst>
                <a:ext uri="{FF2B5EF4-FFF2-40B4-BE49-F238E27FC236}">
                  <a16:creationId xmlns:a16="http://schemas.microsoft.com/office/drawing/2014/main" xmlns="" id="{BA10DB64-85D5-48F9-8DF2-A9C0AE17F317}"/>
                </a:ext>
              </a:extLst>
            </p:cNvPr>
            <p:cNvSpPr/>
            <p:nvPr/>
          </p:nvSpPr>
          <p:spPr>
            <a:xfrm>
              <a:off x="3724275" y="1396446"/>
              <a:ext cx="1026834" cy="276225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sz="1100" b="1"/>
                <a:t>50%</a:t>
              </a:r>
            </a:p>
          </p:txBody>
        </p:sp>
      </p:grpSp>
      <p:grpSp>
        <p:nvGrpSpPr>
          <p:cNvPr id="9" name="PA_组合 310">
            <a:extLst>
              <a:ext uri="{FF2B5EF4-FFF2-40B4-BE49-F238E27FC236}">
                <a16:creationId xmlns:a16="http://schemas.microsoft.com/office/drawing/2014/main" xmlns="" id="{C5E0E4B0-D370-409F-AFAF-101ABB9494DE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788561" y="3630365"/>
            <a:ext cx="4883502" cy="324652"/>
            <a:chOff x="3724275" y="1396446"/>
            <a:chExt cx="2028825" cy="276225"/>
          </a:xfrm>
        </p:grpSpPr>
        <p:sp>
          <p:nvSpPr>
            <p:cNvPr id="24" name="Rectangle: Rounded Corners 311">
              <a:extLst>
                <a:ext uri="{FF2B5EF4-FFF2-40B4-BE49-F238E27FC236}">
                  <a16:creationId xmlns:a16="http://schemas.microsoft.com/office/drawing/2014/main" xmlns="" id="{F0DFDAA0-3C57-42F9-8D41-993E6B86B386}"/>
                </a:ext>
              </a:extLst>
            </p:cNvPr>
            <p:cNvSpPr/>
            <p:nvPr/>
          </p:nvSpPr>
          <p:spPr>
            <a:xfrm>
              <a:off x="3724275" y="1396446"/>
              <a:ext cx="2028825" cy="276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Rectangle: Rounded Corners 312">
              <a:extLst>
                <a:ext uri="{FF2B5EF4-FFF2-40B4-BE49-F238E27FC236}">
                  <a16:creationId xmlns:a16="http://schemas.microsoft.com/office/drawing/2014/main" xmlns="" id="{C38FDB1B-0FF3-4024-9762-662000EB74AF}"/>
                </a:ext>
              </a:extLst>
            </p:cNvPr>
            <p:cNvSpPr/>
            <p:nvPr/>
          </p:nvSpPr>
          <p:spPr>
            <a:xfrm>
              <a:off x="3724275" y="1396446"/>
              <a:ext cx="1341536" cy="2762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sz="1100" b="1"/>
                <a:t>60%</a:t>
              </a:r>
            </a:p>
          </p:txBody>
        </p:sp>
      </p:grpSp>
      <p:grpSp>
        <p:nvGrpSpPr>
          <p:cNvPr id="10" name="PA_组合 313">
            <a:extLst>
              <a:ext uri="{FF2B5EF4-FFF2-40B4-BE49-F238E27FC236}">
                <a16:creationId xmlns:a16="http://schemas.microsoft.com/office/drawing/2014/main" xmlns="" id="{AA5745EB-AD5E-4847-82F1-CA0DF5D77C21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788561" y="4131321"/>
            <a:ext cx="4883502" cy="324652"/>
            <a:chOff x="3724275" y="1396446"/>
            <a:chExt cx="2028825" cy="276225"/>
          </a:xfrm>
        </p:grpSpPr>
        <p:sp>
          <p:nvSpPr>
            <p:cNvPr id="22" name="Rectangle: Rounded Corners 314">
              <a:extLst>
                <a:ext uri="{FF2B5EF4-FFF2-40B4-BE49-F238E27FC236}">
                  <a16:creationId xmlns:a16="http://schemas.microsoft.com/office/drawing/2014/main" xmlns="" id="{2766120A-1937-4016-9940-63A33DFF2247}"/>
                </a:ext>
              </a:extLst>
            </p:cNvPr>
            <p:cNvSpPr/>
            <p:nvPr/>
          </p:nvSpPr>
          <p:spPr>
            <a:xfrm>
              <a:off x="3724275" y="1396446"/>
              <a:ext cx="2028825" cy="276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Rectangle: Rounded Corners 315">
              <a:extLst>
                <a:ext uri="{FF2B5EF4-FFF2-40B4-BE49-F238E27FC236}">
                  <a16:creationId xmlns:a16="http://schemas.microsoft.com/office/drawing/2014/main" xmlns="" id="{000FDD6E-DAC2-4616-853D-9207DAAB99AF}"/>
                </a:ext>
              </a:extLst>
            </p:cNvPr>
            <p:cNvSpPr/>
            <p:nvPr/>
          </p:nvSpPr>
          <p:spPr>
            <a:xfrm>
              <a:off x="3724276" y="1396446"/>
              <a:ext cx="885546" cy="27622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sz="1100" b="1"/>
                <a:t>50%</a:t>
              </a:r>
            </a:p>
          </p:txBody>
        </p:sp>
      </p:grpSp>
      <p:grpSp>
        <p:nvGrpSpPr>
          <p:cNvPr id="11" name="PA_组合 316">
            <a:extLst>
              <a:ext uri="{FF2B5EF4-FFF2-40B4-BE49-F238E27FC236}">
                <a16:creationId xmlns:a16="http://schemas.microsoft.com/office/drawing/2014/main" xmlns="" id="{D995C304-5C0C-4C99-B755-EC45D558D134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788561" y="4632277"/>
            <a:ext cx="4883502" cy="324652"/>
            <a:chOff x="3724275" y="1396446"/>
            <a:chExt cx="2028825" cy="276225"/>
          </a:xfrm>
        </p:grpSpPr>
        <p:sp>
          <p:nvSpPr>
            <p:cNvPr id="20" name="Rectangle: Rounded Corners 317">
              <a:extLst>
                <a:ext uri="{FF2B5EF4-FFF2-40B4-BE49-F238E27FC236}">
                  <a16:creationId xmlns:a16="http://schemas.microsoft.com/office/drawing/2014/main" xmlns="" id="{8E305A6F-FD08-465A-BCEC-1284639896DE}"/>
                </a:ext>
              </a:extLst>
            </p:cNvPr>
            <p:cNvSpPr/>
            <p:nvPr/>
          </p:nvSpPr>
          <p:spPr>
            <a:xfrm>
              <a:off x="3724275" y="1396446"/>
              <a:ext cx="2028825" cy="276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Rectangle: Rounded Corners 318">
              <a:extLst>
                <a:ext uri="{FF2B5EF4-FFF2-40B4-BE49-F238E27FC236}">
                  <a16:creationId xmlns:a16="http://schemas.microsoft.com/office/drawing/2014/main" xmlns="" id="{5302A7B4-B725-47AF-A010-B5A07BCFF670}"/>
                </a:ext>
              </a:extLst>
            </p:cNvPr>
            <p:cNvSpPr/>
            <p:nvPr/>
          </p:nvSpPr>
          <p:spPr>
            <a:xfrm>
              <a:off x="3724275" y="1396446"/>
              <a:ext cx="1579444" cy="27622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sz="1100" b="1"/>
                <a:t>75%</a:t>
              </a:r>
            </a:p>
          </p:txBody>
        </p:sp>
      </p:grpSp>
      <p:grpSp>
        <p:nvGrpSpPr>
          <p:cNvPr id="12" name="PA_组合 319">
            <a:extLst>
              <a:ext uri="{FF2B5EF4-FFF2-40B4-BE49-F238E27FC236}">
                <a16:creationId xmlns:a16="http://schemas.microsoft.com/office/drawing/2014/main" xmlns="" id="{0F08ACC3-7E83-456E-85DD-D62F3592A391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788561" y="5133236"/>
            <a:ext cx="4883502" cy="324652"/>
            <a:chOff x="3724275" y="1396446"/>
            <a:chExt cx="2028825" cy="276225"/>
          </a:xfrm>
        </p:grpSpPr>
        <p:sp>
          <p:nvSpPr>
            <p:cNvPr id="18" name="Rectangle: Rounded Corners 320">
              <a:extLst>
                <a:ext uri="{FF2B5EF4-FFF2-40B4-BE49-F238E27FC236}">
                  <a16:creationId xmlns:a16="http://schemas.microsoft.com/office/drawing/2014/main" xmlns="" id="{6FB82BE8-DF03-4477-947A-5CB1EFB3C9ED}"/>
                </a:ext>
              </a:extLst>
            </p:cNvPr>
            <p:cNvSpPr/>
            <p:nvPr/>
          </p:nvSpPr>
          <p:spPr>
            <a:xfrm>
              <a:off x="3724275" y="1396446"/>
              <a:ext cx="2028825" cy="2762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ctangle: Rounded Corners 321">
              <a:extLst>
                <a:ext uri="{FF2B5EF4-FFF2-40B4-BE49-F238E27FC236}">
                  <a16:creationId xmlns:a16="http://schemas.microsoft.com/office/drawing/2014/main" xmlns="" id="{BE936F86-0570-4D48-998F-80856E767716}"/>
                </a:ext>
              </a:extLst>
            </p:cNvPr>
            <p:cNvSpPr/>
            <p:nvPr/>
          </p:nvSpPr>
          <p:spPr>
            <a:xfrm>
              <a:off x="3724275" y="1396446"/>
              <a:ext cx="720332" cy="27622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sz="1100" b="1"/>
                <a:t>40%</a:t>
              </a:r>
            </a:p>
          </p:txBody>
        </p:sp>
      </p:grpSp>
      <p:sp>
        <p:nvSpPr>
          <p:cNvPr id="13" name="PA_Freeform: Shape 322">
            <a:extLst>
              <a:ext uri="{FF2B5EF4-FFF2-40B4-BE49-F238E27FC236}">
                <a16:creationId xmlns:a16="http://schemas.microsoft.com/office/drawing/2014/main" xmlns="" id="{853CFE65-68F9-4FDC-B2AB-AE3DFF25A2ED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1147176" y="4629731"/>
            <a:ext cx="528234" cy="240393"/>
          </a:xfrm>
          <a:custGeom>
            <a:avLst/>
            <a:gdLst/>
            <a:ahLst/>
            <a:cxnLst>
              <a:cxn ang="0">
                <a:pos x="30" y="132"/>
              </a:cxn>
              <a:cxn ang="0">
                <a:pos x="29" y="150"/>
              </a:cxn>
              <a:cxn ang="0">
                <a:pos x="1" y="135"/>
              </a:cxn>
              <a:cxn ang="0">
                <a:pos x="98" y="143"/>
              </a:cxn>
              <a:cxn ang="0">
                <a:pos x="38" y="143"/>
              </a:cxn>
              <a:cxn ang="0">
                <a:pos x="98" y="143"/>
              </a:cxn>
              <a:cxn ang="0">
                <a:pos x="68" y="127"/>
              </a:cxn>
              <a:cxn ang="0">
                <a:pos x="68" y="159"/>
              </a:cxn>
              <a:cxn ang="0">
                <a:pos x="334" y="143"/>
              </a:cxn>
              <a:cxn ang="0">
                <a:pos x="361" y="154"/>
              </a:cxn>
              <a:cxn ang="0">
                <a:pos x="332" y="132"/>
              </a:cxn>
              <a:cxn ang="0">
                <a:pos x="108" y="143"/>
              </a:cxn>
              <a:cxn ang="0">
                <a:pos x="255" y="158"/>
              </a:cxn>
              <a:cxn ang="0">
                <a:pos x="256" y="132"/>
              </a:cxn>
              <a:cxn ang="0">
                <a:pos x="108" y="143"/>
              </a:cxn>
              <a:cxn ang="0">
                <a:pos x="294" y="173"/>
              </a:cxn>
              <a:cxn ang="0">
                <a:pos x="294" y="113"/>
              </a:cxn>
              <a:cxn ang="0">
                <a:pos x="310" y="143"/>
              </a:cxn>
              <a:cxn ang="0">
                <a:pos x="278" y="143"/>
              </a:cxn>
              <a:cxn ang="0">
                <a:pos x="310" y="143"/>
              </a:cxn>
              <a:cxn ang="0">
                <a:pos x="326" y="120"/>
              </a:cxn>
              <a:cxn ang="0">
                <a:pos x="261" y="120"/>
              </a:cxn>
              <a:cxn ang="0">
                <a:pos x="176" y="75"/>
              </a:cxn>
              <a:cxn ang="0">
                <a:pos x="266" y="68"/>
              </a:cxn>
              <a:cxn ang="0">
                <a:pos x="165" y="120"/>
              </a:cxn>
              <a:cxn ang="0">
                <a:pos x="84" y="107"/>
              </a:cxn>
              <a:cxn ang="0">
                <a:pos x="78" y="75"/>
              </a:cxn>
              <a:cxn ang="0">
                <a:pos x="150" y="34"/>
              </a:cxn>
              <a:cxn ang="0">
                <a:pos x="67" y="74"/>
              </a:cxn>
              <a:cxn ang="0">
                <a:pos x="68" y="103"/>
              </a:cxn>
              <a:cxn ang="0">
                <a:pos x="34" y="120"/>
              </a:cxn>
              <a:cxn ang="0">
                <a:pos x="0" y="114"/>
              </a:cxn>
              <a:cxn ang="0">
                <a:pos x="20" y="71"/>
              </a:cxn>
              <a:cxn ang="0">
                <a:pos x="32" y="57"/>
              </a:cxn>
              <a:cxn ang="0">
                <a:pos x="133" y="21"/>
              </a:cxn>
              <a:cxn ang="0">
                <a:pos x="165" y="0"/>
              </a:cxn>
              <a:cxn ang="0">
                <a:pos x="287" y="63"/>
              </a:cxn>
              <a:cxn ang="0">
                <a:pos x="380" y="117"/>
              </a:cxn>
              <a:cxn ang="0">
                <a:pos x="29" y="78"/>
              </a:cxn>
              <a:cxn ang="0">
                <a:pos x="13" y="103"/>
              </a:cxn>
              <a:cxn ang="0">
                <a:pos x="29" y="78"/>
              </a:cxn>
              <a:cxn ang="0">
                <a:pos x="183" y="97"/>
              </a:cxn>
              <a:cxn ang="0">
                <a:pos x="197" y="111"/>
              </a:cxn>
              <a:cxn ang="0">
                <a:pos x="211" y="84"/>
              </a:cxn>
              <a:cxn ang="0">
                <a:pos x="197" y="97"/>
              </a:cxn>
              <a:cxn ang="0">
                <a:pos x="211" y="84"/>
              </a:cxn>
              <a:cxn ang="0">
                <a:pos x="211" y="97"/>
              </a:cxn>
              <a:cxn ang="0">
                <a:pos x="225" y="111"/>
              </a:cxn>
              <a:cxn ang="0">
                <a:pos x="239" y="84"/>
              </a:cxn>
              <a:cxn ang="0">
                <a:pos x="225" y="97"/>
              </a:cxn>
              <a:cxn ang="0">
                <a:pos x="239" y="84"/>
              </a:cxn>
              <a:cxn ang="0">
                <a:pos x="239" y="97"/>
              </a:cxn>
              <a:cxn ang="0">
                <a:pos x="253" y="111"/>
              </a:cxn>
              <a:cxn ang="0">
                <a:pos x="367" y="104"/>
              </a:cxn>
              <a:cxn ang="0">
                <a:pos x="308" y="85"/>
              </a:cxn>
              <a:cxn ang="0">
                <a:pos x="353" y="104"/>
              </a:cxn>
            </a:cxnLst>
            <a:rect l="0" t="0" r="r" b="b"/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9" y="139"/>
                  <a:pt x="29" y="143"/>
                </a:cubicBezTo>
                <a:cubicBezTo>
                  <a:pt x="29" y="150"/>
                  <a:pt x="29" y="150"/>
                  <a:pt x="29" y="150"/>
                </a:cubicBezTo>
                <a:cubicBezTo>
                  <a:pt x="20" y="147"/>
                  <a:pt x="11" y="144"/>
                  <a:pt x="9" y="144"/>
                </a:cubicBezTo>
                <a:cubicBezTo>
                  <a:pt x="6" y="142"/>
                  <a:pt x="2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5" y="173"/>
                  <a:pt x="68" y="173"/>
                </a:cubicBezTo>
                <a:cubicBezTo>
                  <a:pt x="52" y="173"/>
                  <a:pt x="38" y="160"/>
                  <a:pt x="38" y="143"/>
                </a:cubicBezTo>
                <a:cubicBezTo>
                  <a:pt x="38" y="126"/>
                  <a:pt x="52" y="113"/>
                  <a:pt x="68" y="113"/>
                </a:cubicBezTo>
                <a:cubicBezTo>
                  <a:pt x="85" y="113"/>
                  <a:pt x="98" y="126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4" y="143"/>
                </a:moveTo>
                <a:cubicBezTo>
                  <a:pt x="334" y="158"/>
                  <a:pt x="334" y="158"/>
                  <a:pt x="334" y="158"/>
                </a:cubicBezTo>
                <a:cubicBezTo>
                  <a:pt x="337" y="158"/>
                  <a:pt x="346" y="157"/>
                  <a:pt x="361" y="154"/>
                </a:cubicBezTo>
                <a:cubicBezTo>
                  <a:pt x="371" y="153"/>
                  <a:pt x="374" y="144"/>
                  <a:pt x="379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4" y="139"/>
                  <a:pt x="334" y="143"/>
                </a:cubicBezTo>
                <a:close/>
                <a:moveTo>
                  <a:pt x="108" y="143"/>
                </a:moveTo>
                <a:cubicBezTo>
                  <a:pt x="108" y="158"/>
                  <a:pt x="108" y="158"/>
                  <a:pt x="108" y="158"/>
                </a:cubicBezTo>
                <a:cubicBezTo>
                  <a:pt x="255" y="158"/>
                  <a:pt x="255" y="158"/>
                  <a:pt x="255" y="158"/>
                </a:cubicBezTo>
                <a:cubicBezTo>
                  <a:pt x="255" y="143"/>
                  <a:pt x="255" y="143"/>
                  <a:pt x="255" y="143"/>
                </a:cubicBezTo>
                <a:cubicBezTo>
                  <a:pt x="255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8" y="139"/>
                  <a:pt x="108" y="143"/>
                </a:cubicBezTo>
                <a:close/>
                <a:moveTo>
                  <a:pt x="324" y="143"/>
                </a:moveTo>
                <a:cubicBezTo>
                  <a:pt x="324" y="160"/>
                  <a:pt x="311" y="173"/>
                  <a:pt x="294" y="173"/>
                </a:cubicBezTo>
                <a:cubicBezTo>
                  <a:pt x="278" y="173"/>
                  <a:pt x="264" y="160"/>
                  <a:pt x="264" y="143"/>
                </a:cubicBezTo>
                <a:cubicBezTo>
                  <a:pt x="264" y="126"/>
                  <a:pt x="278" y="113"/>
                  <a:pt x="294" y="113"/>
                </a:cubicBezTo>
                <a:cubicBezTo>
                  <a:pt x="311" y="113"/>
                  <a:pt x="324" y="126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80" y="120"/>
                </a:moveTo>
                <a:cubicBezTo>
                  <a:pt x="326" y="120"/>
                  <a:pt x="326" y="120"/>
                  <a:pt x="326" y="120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80" y="103"/>
                  <a:pt x="268" y="110"/>
                  <a:pt x="261" y="120"/>
                </a:cubicBezTo>
                <a:cubicBezTo>
                  <a:pt x="176" y="120"/>
                  <a:pt x="176" y="120"/>
                  <a:pt x="176" y="120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49"/>
                  <a:pt x="200" y="35"/>
                  <a:pt x="165" y="34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6" y="115"/>
                  <a:pt x="91" y="110"/>
                  <a:pt x="84" y="107"/>
                </a:cubicBezTo>
                <a:cubicBezTo>
                  <a:pt x="80" y="103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6" y="50"/>
                  <a:pt x="54" y="62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89"/>
                  <a:pt x="67" y="89"/>
                  <a:pt x="67" y="89"/>
                </a:cubicBezTo>
                <a:cubicBezTo>
                  <a:pt x="67" y="94"/>
                  <a:pt x="67" y="99"/>
                  <a:pt x="68" y="103"/>
                </a:cubicBezTo>
                <a:cubicBezTo>
                  <a:pt x="68" y="103"/>
                  <a:pt x="68" y="103"/>
                  <a:pt x="67" y="103"/>
                </a:cubicBezTo>
                <a:cubicBezTo>
                  <a:pt x="54" y="103"/>
                  <a:pt x="42" y="110"/>
                  <a:pt x="34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09"/>
                  <a:pt x="2" y="104"/>
                  <a:pt x="7" y="102"/>
                </a:cubicBezTo>
                <a:cubicBezTo>
                  <a:pt x="8" y="90"/>
                  <a:pt x="12" y="79"/>
                  <a:pt x="20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3" y="51"/>
                </a:cubicBezTo>
                <a:cubicBezTo>
                  <a:pt x="62" y="40"/>
                  <a:pt x="89" y="25"/>
                  <a:pt x="133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5" y="19"/>
                  <a:pt x="165" y="19"/>
                  <a:pt x="165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80" y="113"/>
                  <a:pt x="380" y="117"/>
                </a:cubicBezTo>
                <a:lnTo>
                  <a:pt x="380" y="120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1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7"/>
                </a:moveTo>
                <a:cubicBezTo>
                  <a:pt x="183" y="97"/>
                  <a:pt x="183" y="97"/>
                  <a:pt x="183" y="97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7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5" y="97"/>
                </a:moveTo>
                <a:cubicBezTo>
                  <a:pt x="211" y="97"/>
                  <a:pt x="211" y="97"/>
                  <a:pt x="211" y="97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5" y="111"/>
                  <a:pt x="225" y="111"/>
                  <a:pt x="225" y="111"/>
                </a:cubicBezTo>
                <a:lnTo>
                  <a:pt x="225" y="97"/>
                </a:lnTo>
                <a:close/>
                <a:moveTo>
                  <a:pt x="239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9" y="97"/>
                  <a:pt x="239" y="97"/>
                  <a:pt x="239" y="97"/>
                </a:cubicBezTo>
                <a:lnTo>
                  <a:pt x="239" y="84"/>
                </a:lnTo>
                <a:close/>
                <a:moveTo>
                  <a:pt x="253" y="97"/>
                </a:moveTo>
                <a:cubicBezTo>
                  <a:pt x="239" y="97"/>
                  <a:pt x="239" y="97"/>
                  <a:pt x="239" y="97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53" y="111"/>
                  <a:pt x="253" y="111"/>
                  <a:pt x="253" y="111"/>
                </a:cubicBezTo>
                <a:lnTo>
                  <a:pt x="253" y="97"/>
                </a:lnTo>
                <a:close/>
                <a:moveTo>
                  <a:pt x="367" y="104"/>
                </a:moveTo>
                <a:cubicBezTo>
                  <a:pt x="361" y="98"/>
                  <a:pt x="330" y="80"/>
                  <a:pt x="310" y="77"/>
                </a:cubicBezTo>
                <a:cubicBezTo>
                  <a:pt x="302" y="76"/>
                  <a:pt x="301" y="81"/>
                  <a:pt x="308" y="85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PA_Freeform: Shape 323">
            <a:extLst>
              <a:ext uri="{FF2B5EF4-FFF2-40B4-BE49-F238E27FC236}">
                <a16:creationId xmlns:a16="http://schemas.microsoft.com/office/drawing/2014/main" xmlns="" id="{BC616F1F-B79B-42A8-9EB0-10B33C748494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1153502" y="3687122"/>
            <a:ext cx="515582" cy="221417"/>
          </a:xfrm>
          <a:custGeom>
            <a:avLst/>
            <a:gdLst/>
            <a:ahLst/>
            <a:cxnLst>
              <a:cxn ang="0">
                <a:pos x="338" y="16"/>
              </a:cxn>
              <a:cxn ang="0">
                <a:pos x="285" y="0"/>
              </a:cxn>
              <a:cxn ang="0">
                <a:pos x="0" y="55"/>
              </a:cxn>
              <a:cxn ang="0">
                <a:pos x="25" y="141"/>
              </a:cxn>
              <a:cxn ang="0">
                <a:pos x="57" y="106"/>
              </a:cxn>
              <a:cxn ang="0">
                <a:pos x="89" y="141"/>
              </a:cxn>
              <a:cxn ang="0">
                <a:pos x="95" y="138"/>
              </a:cxn>
              <a:cxn ang="0">
                <a:pos x="159" y="138"/>
              </a:cxn>
              <a:cxn ang="0">
                <a:pos x="249" y="141"/>
              </a:cxn>
              <a:cxn ang="0">
                <a:pos x="281" y="106"/>
              </a:cxn>
              <a:cxn ang="0">
                <a:pos x="313" y="141"/>
              </a:cxn>
              <a:cxn ang="0">
                <a:pos x="361" y="116"/>
              </a:cxn>
              <a:cxn ang="0">
                <a:pos x="330" y="28"/>
              </a:cxn>
              <a:cxn ang="0">
                <a:pos x="361" y="46"/>
              </a:cxn>
              <a:cxn ang="0">
                <a:pos x="369" y="48"/>
              </a:cxn>
              <a:cxn ang="0">
                <a:pos x="235" y="64"/>
              </a:cxn>
              <a:cxn ang="0">
                <a:pos x="16" y="56"/>
              </a:cxn>
              <a:cxn ang="0">
                <a:pos x="27" y="16"/>
              </a:cxn>
              <a:cxn ang="0">
                <a:pos x="235" y="64"/>
              </a:cxn>
              <a:cxn ang="0">
                <a:pos x="346" y="120"/>
              </a:cxn>
              <a:cxn ang="0">
                <a:pos x="347" y="106"/>
              </a:cxn>
              <a:cxn ang="0">
                <a:pos x="345" y="92"/>
              </a:cxn>
              <a:cxn ang="0">
                <a:pos x="248" y="64"/>
              </a:cxn>
              <a:cxn ang="0">
                <a:pos x="247" y="16"/>
              </a:cxn>
              <a:cxn ang="0">
                <a:pos x="345" y="92"/>
              </a:cxn>
              <a:cxn ang="0">
                <a:pos x="36" y="138"/>
              </a:cxn>
              <a:cxn ang="0">
                <a:pos x="77" y="138"/>
              </a:cxn>
              <a:cxn ang="0">
                <a:pos x="57" y="151"/>
              </a:cxn>
              <a:cxn ang="0">
                <a:pos x="57" y="126"/>
              </a:cxn>
              <a:cxn ang="0">
                <a:pos x="57" y="151"/>
              </a:cxn>
              <a:cxn ang="0">
                <a:pos x="106" y="138"/>
              </a:cxn>
              <a:cxn ang="0">
                <a:pos x="148" y="138"/>
              </a:cxn>
              <a:cxn ang="0">
                <a:pos x="127" y="151"/>
              </a:cxn>
              <a:cxn ang="0">
                <a:pos x="127" y="126"/>
              </a:cxn>
              <a:cxn ang="0">
                <a:pos x="127" y="151"/>
              </a:cxn>
              <a:cxn ang="0">
                <a:pos x="260" y="138"/>
              </a:cxn>
              <a:cxn ang="0">
                <a:pos x="302" y="138"/>
              </a:cxn>
              <a:cxn ang="0">
                <a:pos x="281" y="151"/>
              </a:cxn>
              <a:cxn ang="0">
                <a:pos x="281" y="126"/>
              </a:cxn>
              <a:cxn ang="0">
                <a:pos x="281" y="151"/>
              </a:cxn>
            </a:cxnLst>
            <a:rect l="0" t="0" r="r" b="b"/>
            <a:pathLst>
              <a:path w="373" h="159">
                <a:moveTo>
                  <a:pt x="371" y="40"/>
                </a:moveTo>
                <a:cubicBezTo>
                  <a:pt x="363" y="28"/>
                  <a:pt x="354" y="16"/>
                  <a:pt x="338" y="16"/>
                </a:cubicBezTo>
                <a:cubicBezTo>
                  <a:pt x="319" y="16"/>
                  <a:pt x="319" y="16"/>
                  <a:pt x="319" y="16"/>
                </a:cubicBezTo>
                <a:cubicBezTo>
                  <a:pt x="307" y="6"/>
                  <a:pt x="295" y="0"/>
                  <a:pt x="28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9" y="0"/>
                  <a:pt x="6" y="30"/>
                  <a:pt x="0" y="5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30"/>
                  <a:pt x="11" y="140"/>
                  <a:pt x="25" y="141"/>
                </a:cubicBezTo>
                <a:cubicBezTo>
                  <a:pt x="24" y="140"/>
                  <a:pt x="24" y="139"/>
                  <a:pt x="24" y="138"/>
                </a:cubicBezTo>
                <a:cubicBezTo>
                  <a:pt x="24" y="121"/>
                  <a:pt x="39" y="106"/>
                  <a:pt x="57" y="106"/>
                </a:cubicBezTo>
                <a:cubicBezTo>
                  <a:pt x="74" y="106"/>
                  <a:pt x="89" y="121"/>
                  <a:pt x="89" y="138"/>
                </a:cubicBezTo>
                <a:cubicBezTo>
                  <a:pt x="89" y="139"/>
                  <a:pt x="89" y="140"/>
                  <a:pt x="89" y="141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95" y="140"/>
                  <a:pt x="95" y="139"/>
                  <a:pt x="95" y="138"/>
                </a:cubicBezTo>
                <a:cubicBezTo>
                  <a:pt x="95" y="121"/>
                  <a:pt x="109" y="106"/>
                  <a:pt x="127" y="106"/>
                </a:cubicBezTo>
                <a:cubicBezTo>
                  <a:pt x="145" y="106"/>
                  <a:pt x="159" y="121"/>
                  <a:pt x="159" y="138"/>
                </a:cubicBezTo>
                <a:cubicBezTo>
                  <a:pt x="159" y="139"/>
                  <a:pt x="159" y="140"/>
                  <a:pt x="15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0"/>
                  <a:pt x="249" y="139"/>
                  <a:pt x="249" y="138"/>
                </a:cubicBezTo>
                <a:cubicBezTo>
                  <a:pt x="249" y="121"/>
                  <a:pt x="263" y="106"/>
                  <a:pt x="281" y="106"/>
                </a:cubicBezTo>
                <a:cubicBezTo>
                  <a:pt x="299" y="106"/>
                  <a:pt x="313" y="121"/>
                  <a:pt x="313" y="138"/>
                </a:cubicBezTo>
                <a:cubicBezTo>
                  <a:pt x="313" y="139"/>
                  <a:pt x="313" y="140"/>
                  <a:pt x="313" y="141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50" y="141"/>
                  <a:pt x="361" y="130"/>
                  <a:pt x="361" y="116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56" y="66"/>
                  <a:pt x="344" y="44"/>
                  <a:pt x="330" y="28"/>
                </a:cubicBezTo>
                <a:cubicBezTo>
                  <a:pt x="338" y="28"/>
                  <a:pt x="338" y="28"/>
                  <a:pt x="338" y="28"/>
                </a:cubicBezTo>
                <a:cubicBezTo>
                  <a:pt x="347" y="28"/>
                  <a:pt x="353" y="34"/>
                  <a:pt x="361" y="46"/>
                </a:cubicBezTo>
                <a:cubicBezTo>
                  <a:pt x="362" y="48"/>
                  <a:pt x="364" y="49"/>
                  <a:pt x="366" y="49"/>
                </a:cubicBezTo>
                <a:cubicBezTo>
                  <a:pt x="367" y="49"/>
                  <a:pt x="368" y="49"/>
                  <a:pt x="369" y="48"/>
                </a:cubicBezTo>
                <a:cubicBezTo>
                  <a:pt x="372" y="46"/>
                  <a:pt x="373" y="43"/>
                  <a:pt x="371" y="40"/>
                </a:cubicBezTo>
                <a:close/>
                <a:moveTo>
                  <a:pt x="235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3"/>
                  <a:pt x="18" y="49"/>
                  <a:pt x="18" y="45"/>
                </a:cubicBezTo>
                <a:cubicBezTo>
                  <a:pt x="20" y="36"/>
                  <a:pt x="23" y="20"/>
                  <a:pt x="27" y="16"/>
                </a:cubicBezTo>
                <a:cubicBezTo>
                  <a:pt x="235" y="16"/>
                  <a:pt x="235" y="16"/>
                  <a:pt x="235" y="16"/>
                </a:cubicBezTo>
                <a:lnTo>
                  <a:pt x="235" y="64"/>
                </a:lnTo>
                <a:close/>
                <a:moveTo>
                  <a:pt x="347" y="116"/>
                </a:moveTo>
                <a:cubicBezTo>
                  <a:pt x="347" y="118"/>
                  <a:pt x="346" y="119"/>
                  <a:pt x="346" y="120"/>
                </a:cubicBezTo>
                <a:cubicBezTo>
                  <a:pt x="337" y="120"/>
                  <a:pt x="329" y="120"/>
                  <a:pt x="329" y="116"/>
                </a:cubicBezTo>
                <a:cubicBezTo>
                  <a:pt x="329" y="112"/>
                  <a:pt x="336" y="107"/>
                  <a:pt x="347" y="106"/>
                </a:cubicBezTo>
                <a:lnTo>
                  <a:pt x="347" y="116"/>
                </a:lnTo>
                <a:close/>
                <a:moveTo>
                  <a:pt x="345" y="92"/>
                </a:moveTo>
                <a:cubicBezTo>
                  <a:pt x="345" y="95"/>
                  <a:pt x="345" y="95"/>
                  <a:pt x="345" y="95"/>
                </a:cubicBezTo>
                <a:cubicBezTo>
                  <a:pt x="316" y="87"/>
                  <a:pt x="280" y="64"/>
                  <a:pt x="248" y="64"/>
                </a:cubicBezTo>
                <a:cubicBezTo>
                  <a:pt x="247" y="64"/>
                  <a:pt x="247" y="64"/>
                  <a:pt x="247" y="64"/>
                </a:cubicBezTo>
                <a:cubicBezTo>
                  <a:pt x="247" y="16"/>
                  <a:pt x="247" y="16"/>
                  <a:pt x="247" y="16"/>
                </a:cubicBezTo>
                <a:cubicBezTo>
                  <a:pt x="285" y="16"/>
                  <a:pt x="285" y="16"/>
                  <a:pt x="285" y="16"/>
                </a:cubicBezTo>
                <a:cubicBezTo>
                  <a:pt x="303" y="16"/>
                  <a:pt x="336" y="47"/>
                  <a:pt x="345" y="92"/>
                </a:cubicBezTo>
                <a:close/>
                <a:moveTo>
                  <a:pt x="57" y="118"/>
                </a:moveTo>
                <a:cubicBezTo>
                  <a:pt x="45" y="118"/>
                  <a:pt x="36" y="127"/>
                  <a:pt x="36" y="138"/>
                </a:cubicBezTo>
                <a:cubicBezTo>
                  <a:pt x="36" y="150"/>
                  <a:pt x="45" y="159"/>
                  <a:pt x="57" y="159"/>
                </a:cubicBezTo>
                <a:cubicBezTo>
                  <a:pt x="68" y="159"/>
                  <a:pt x="77" y="150"/>
                  <a:pt x="77" y="138"/>
                </a:cubicBezTo>
                <a:cubicBezTo>
                  <a:pt x="77" y="127"/>
                  <a:pt x="68" y="118"/>
                  <a:pt x="57" y="118"/>
                </a:cubicBezTo>
                <a:close/>
                <a:moveTo>
                  <a:pt x="57" y="151"/>
                </a:moveTo>
                <a:cubicBezTo>
                  <a:pt x="50" y="151"/>
                  <a:pt x="45" y="145"/>
                  <a:pt x="45" y="138"/>
                </a:cubicBezTo>
                <a:cubicBezTo>
                  <a:pt x="45" y="132"/>
                  <a:pt x="50" y="126"/>
                  <a:pt x="57" y="126"/>
                </a:cubicBezTo>
                <a:cubicBezTo>
                  <a:pt x="63" y="126"/>
                  <a:pt x="69" y="132"/>
                  <a:pt x="69" y="138"/>
                </a:cubicBezTo>
                <a:cubicBezTo>
                  <a:pt x="69" y="145"/>
                  <a:pt x="63" y="151"/>
                  <a:pt x="57" y="151"/>
                </a:cubicBezTo>
                <a:close/>
                <a:moveTo>
                  <a:pt x="127" y="118"/>
                </a:moveTo>
                <a:cubicBezTo>
                  <a:pt x="116" y="118"/>
                  <a:pt x="106" y="127"/>
                  <a:pt x="106" y="138"/>
                </a:cubicBezTo>
                <a:cubicBezTo>
                  <a:pt x="106" y="150"/>
                  <a:pt x="116" y="159"/>
                  <a:pt x="127" y="159"/>
                </a:cubicBezTo>
                <a:cubicBezTo>
                  <a:pt x="139" y="159"/>
                  <a:pt x="148" y="150"/>
                  <a:pt x="148" y="138"/>
                </a:cubicBezTo>
                <a:cubicBezTo>
                  <a:pt x="148" y="127"/>
                  <a:pt x="139" y="118"/>
                  <a:pt x="127" y="118"/>
                </a:cubicBezTo>
                <a:close/>
                <a:moveTo>
                  <a:pt x="127" y="151"/>
                </a:moveTo>
                <a:cubicBezTo>
                  <a:pt x="120" y="151"/>
                  <a:pt x="115" y="145"/>
                  <a:pt x="115" y="138"/>
                </a:cubicBezTo>
                <a:cubicBezTo>
                  <a:pt x="115" y="132"/>
                  <a:pt x="120" y="126"/>
                  <a:pt x="127" y="126"/>
                </a:cubicBezTo>
                <a:cubicBezTo>
                  <a:pt x="134" y="126"/>
                  <a:pt x="139" y="132"/>
                  <a:pt x="139" y="138"/>
                </a:cubicBezTo>
                <a:cubicBezTo>
                  <a:pt x="139" y="145"/>
                  <a:pt x="134" y="151"/>
                  <a:pt x="127" y="151"/>
                </a:cubicBezTo>
                <a:close/>
                <a:moveTo>
                  <a:pt x="281" y="118"/>
                </a:moveTo>
                <a:cubicBezTo>
                  <a:pt x="269" y="118"/>
                  <a:pt x="260" y="127"/>
                  <a:pt x="260" y="138"/>
                </a:cubicBezTo>
                <a:cubicBezTo>
                  <a:pt x="260" y="150"/>
                  <a:pt x="269" y="159"/>
                  <a:pt x="281" y="159"/>
                </a:cubicBezTo>
                <a:cubicBezTo>
                  <a:pt x="292" y="159"/>
                  <a:pt x="302" y="150"/>
                  <a:pt x="302" y="138"/>
                </a:cubicBezTo>
                <a:cubicBezTo>
                  <a:pt x="302" y="127"/>
                  <a:pt x="292" y="118"/>
                  <a:pt x="281" y="118"/>
                </a:cubicBezTo>
                <a:close/>
                <a:moveTo>
                  <a:pt x="281" y="151"/>
                </a:moveTo>
                <a:cubicBezTo>
                  <a:pt x="274" y="151"/>
                  <a:pt x="269" y="145"/>
                  <a:pt x="269" y="138"/>
                </a:cubicBezTo>
                <a:cubicBezTo>
                  <a:pt x="269" y="132"/>
                  <a:pt x="274" y="126"/>
                  <a:pt x="281" y="126"/>
                </a:cubicBezTo>
                <a:cubicBezTo>
                  <a:pt x="288" y="126"/>
                  <a:pt x="293" y="132"/>
                  <a:pt x="293" y="138"/>
                </a:cubicBezTo>
                <a:cubicBezTo>
                  <a:pt x="293" y="145"/>
                  <a:pt x="288" y="151"/>
                  <a:pt x="281" y="15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PA_Freeform: Shape 324">
            <a:extLst>
              <a:ext uri="{FF2B5EF4-FFF2-40B4-BE49-F238E27FC236}">
                <a16:creationId xmlns:a16="http://schemas.microsoft.com/office/drawing/2014/main" xmlns="" id="{01B73B63-749E-40AC-B138-FB7313C1960F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1276862" y="3095624"/>
            <a:ext cx="268862" cy="392221"/>
          </a:xfrm>
          <a:custGeom>
            <a:avLst/>
            <a:gdLst/>
            <a:ahLst/>
            <a:cxnLst>
              <a:cxn ang="0">
                <a:pos x="122" y="245"/>
              </a:cxn>
              <a:cxn ang="0">
                <a:pos x="72" y="284"/>
              </a:cxn>
              <a:cxn ang="0">
                <a:pos x="144" y="116"/>
              </a:cxn>
              <a:cxn ang="0">
                <a:pos x="79" y="87"/>
              </a:cxn>
              <a:cxn ang="0">
                <a:pos x="49" y="233"/>
              </a:cxn>
              <a:cxn ang="0">
                <a:pos x="144" y="116"/>
              </a:cxn>
              <a:cxn ang="0">
                <a:pos x="111" y="10"/>
              </a:cxn>
              <a:cxn ang="0">
                <a:pos x="149" y="0"/>
              </a:cxn>
              <a:cxn ang="0">
                <a:pos x="159" y="39"/>
              </a:cxn>
              <a:cxn ang="0">
                <a:pos x="148" y="12"/>
              </a:cxn>
              <a:cxn ang="0">
                <a:pos x="122" y="23"/>
              </a:cxn>
              <a:cxn ang="0">
                <a:pos x="111" y="22"/>
              </a:cxn>
              <a:cxn ang="0">
                <a:pos x="35" y="10"/>
              </a:cxn>
              <a:cxn ang="0">
                <a:pos x="73" y="0"/>
              </a:cxn>
              <a:cxn ang="0">
                <a:pos x="83" y="22"/>
              </a:cxn>
              <a:cxn ang="0">
                <a:pos x="72" y="23"/>
              </a:cxn>
              <a:cxn ang="0">
                <a:pos x="46" y="12"/>
              </a:cxn>
              <a:cxn ang="0">
                <a:pos x="35" y="39"/>
              </a:cxn>
              <a:cxn ang="0">
                <a:pos x="174" y="95"/>
              </a:cxn>
              <a:cxn ang="0">
                <a:pos x="82" y="33"/>
              </a:cxn>
              <a:cxn ang="0">
                <a:pos x="20" y="188"/>
              </a:cxn>
              <a:cxn ang="0">
                <a:pos x="0" y="234"/>
              </a:cxn>
              <a:cxn ang="0">
                <a:pos x="20" y="245"/>
              </a:cxn>
              <a:cxn ang="0">
                <a:pos x="41" y="284"/>
              </a:cxn>
              <a:cxn ang="0">
                <a:pos x="60" y="245"/>
              </a:cxn>
              <a:cxn ang="0">
                <a:pos x="38" y="116"/>
              </a:cxn>
              <a:cxn ang="0">
                <a:pos x="115" y="76"/>
              </a:cxn>
              <a:cxn ang="0">
                <a:pos x="156" y="245"/>
              </a:cxn>
              <a:cxn ang="0">
                <a:pos x="134" y="284"/>
              </a:cxn>
              <a:cxn ang="0">
                <a:pos x="174" y="262"/>
              </a:cxn>
              <a:cxn ang="0">
                <a:pos x="183" y="245"/>
              </a:cxn>
              <a:cxn ang="0">
                <a:pos x="194" y="188"/>
              </a:cxn>
              <a:cxn ang="0">
                <a:pos x="110" y="60"/>
              </a:cxn>
              <a:cxn ang="0">
                <a:pos x="78" y="55"/>
              </a:cxn>
              <a:cxn ang="0">
                <a:pos x="110" y="49"/>
              </a:cxn>
              <a:cxn ang="0">
                <a:pos x="110" y="60"/>
              </a:cxn>
            </a:cxnLst>
            <a:rect l="0" t="0" r="r" b="b"/>
            <a:pathLst>
              <a:path w="194" h="284">
                <a:moveTo>
                  <a:pt x="122" y="284"/>
                </a:moveTo>
                <a:cubicBezTo>
                  <a:pt x="122" y="245"/>
                  <a:pt x="122" y="245"/>
                  <a:pt x="122" y="245"/>
                </a:cubicBezTo>
                <a:cubicBezTo>
                  <a:pt x="72" y="245"/>
                  <a:pt x="72" y="245"/>
                  <a:pt x="72" y="245"/>
                </a:cubicBezTo>
                <a:cubicBezTo>
                  <a:pt x="72" y="284"/>
                  <a:pt x="72" y="284"/>
                  <a:pt x="72" y="284"/>
                </a:cubicBezTo>
                <a:lnTo>
                  <a:pt x="122" y="284"/>
                </a:lnTo>
                <a:close/>
                <a:moveTo>
                  <a:pt x="144" y="116"/>
                </a:moveTo>
                <a:cubicBezTo>
                  <a:pt x="144" y="100"/>
                  <a:pt x="131" y="87"/>
                  <a:pt x="115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62" y="87"/>
                  <a:pt x="49" y="100"/>
                  <a:pt x="49" y="116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144" y="233"/>
                  <a:pt x="144" y="233"/>
                  <a:pt x="144" y="233"/>
                </a:cubicBezTo>
                <a:lnTo>
                  <a:pt x="144" y="116"/>
                </a:lnTo>
                <a:close/>
                <a:moveTo>
                  <a:pt x="111" y="22"/>
                </a:moveTo>
                <a:cubicBezTo>
                  <a:pt x="111" y="10"/>
                  <a:pt x="111" y="10"/>
                  <a:pt x="111" y="10"/>
                </a:cubicBezTo>
                <a:cubicBezTo>
                  <a:pt x="111" y="5"/>
                  <a:pt x="115" y="0"/>
                  <a:pt x="121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5" y="0"/>
                  <a:pt x="159" y="5"/>
                  <a:pt x="159" y="10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56" y="36"/>
                  <a:pt x="152" y="34"/>
                  <a:pt x="148" y="31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19" y="22"/>
                  <a:pt x="115" y="22"/>
                  <a:pt x="112" y="22"/>
                </a:cubicBezTo>
                <a:lnTo>
                  <a:pt x="111" y="22"/>
                </a:lnTo>
                <a:close/>
                <a:moveTo>
                  <a:pt x="35" y="39"/>
                </a:moveTo>
                <a:cubicBezTo>
                  <a:pt x="35" y="10"/>
                  <a:pt x="35" y="10"/>
                  <a:pt x="35" y="10"/>
                </a:cubicBezTo>
                <a:cubicBezTo>
                  <a:pt x="35" y="5"/>
                  <a:pt x="39" y="0"/>
                  <a:pt x="45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8" y="0"/>
                  <a:pt x="83" y="5"/>
                  <a:pt x="83" y="10"/>
                </a:cubicBezTo>
                <a:cubicBezTo>
                  <a:pt x="83" y="22"/>
                  <a:pt x="83" y="22"/>
                  <a:pt x="83" y="22"/>
                </a:cubicBezTo>
                <a:cubicBezTo>
                  <a:pt x="82" y="22"/>
                  <a:pt x="82" y="22"/>
                  <a:pt x="82" y="22"/>
                </a:cubicBezTo>
                <a:cubicBezTo>
                  <a:pt x="78" y="22"/>
                  <a:pt x="75" y="22"/>
                  <a:pt x="72" y="23"/>
                </a:cubicBezTo>
                <a:cubicBezTo>
                  <a:pt x="72" y="12"/>
                  <a:pt x="72" y="12"/>
                  <a:pt x="72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4"/>
                  <a:pt x="38" y="36"/>
                  <a:pt x="35" y="39"/>
                </a:cubicBezTo>
                <a:close/>
                <a:moveTo>
                  <a:pt x="174" y="188"/>
                </a:moveTo>
                <a:cubicBezTo>
                  <a:pt x="174" y="95"/>
                  <a:pt x="174" y="95"/>
                  <a:pt x="174" y="95"/>
                </a:cubicBezTo>
                <a:cubicBezTo>
                  <a:pt x="174" y="61"/>
                  <a:pt x="146" y="33"/>
                  <a:pt x="112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48" y="33"/>
                  <a:pt x="20" y="61"/>
                  <a:pt x="20" y="95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41"/>
                  <a:pt x="4" y="245"/>
                  <a:pt x="11" y="245"/>
                </a:cubicBezTo>
                <a:cubicBezTo>
                  <a:pt x="20" y="245"/>
                  <a:pt x="20" y="245"/>
                  <a:pt x="20" y="245"/>
                </a:cubicBezTo>
                <a:cubicBezTo>
                  <a:pt x="20" y="262"/>
                  <a:pt x="20" y="262"/>
                  <a:pt x="20" y="262"/>
                </a:cubicBezTo>
                <a:cubicBezTo>
                  <a:pt x="20" y="274"/>
                  <a:pt x="29" y="284"/>
                  <a:pt x="41" y="284"/>
                </a:cubicBezTo>
                <a:cubicBezTo>
                  <a:pt x="60" y="284"/>
                  <a:pt x="60" y="284"/>
                  <a:pt x="60" y="284"/>
                </a:cubicBezTo>
                <a:cubicBezTo>
                  <a:pt x="60" y="245"/>
                  <a:pt x="60" y="245"/>
                  <a:pt x="60" y="245"/>
                </a:cubicBezTo>
                <a:cubicBezTo>
                  <a:pt x="38" y="245"/>
                  <a:pt x="38" y="245"/>
                  <a:pt x="38" y="245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94"/>
                  <a:pt x="56" y="76"/>
                  <a:pt x="79" y="76"/>
                </a:cubicBezTo>
                <a:cubicBezTo>
                  <a:pt x="115" y="76"/>
                  <a:pt x="115" y="76"/>
                  <a:pt x="115" y="76"/>
                </a:cubicBezTo>
                <a:cubicBezTo>
                  <a:pt x="137" y="76"/>
                  <a:pt x="156" y="94"/>
                  <a:pt x="156" y="116"/>
                </a:cubicBezTo>
                <a:cubicBezTo>
                  <a:pt x="156" y="245"/>
                  <a:pt x="156" y="245"/>
                  <a:pt x="156" y="245"/>
                </a:cubicBezTo>
                <a:cubicBezTo>
                  <a:pt x="134" y="245"/>
                  <a:pt x="134" y="245"/>
                  <a:pt x="134" y="245"/>
                </a:cubicBezTo>
                <a:cubicBezTo>
                  <a:pt x="134" y="284"/>
                  <a:pt x="134" y="284"/>
                  <a:pt x="134" y="284"/>
                </a:cubicBezTo>
                <a:cubicBezTo>
                  <a:pt x="153" y="284"/>
                  <a:pt x="153" y="284"/>
                  <a:pt x="153" y="284"/>
                </a:cubicBezTo>
                <a:cubicBezTo>
                  <a:pt x="164" y="284"/>
                  <a:pt x="174" y="274"/>
                  <a:pt x="174" y="262"/>
                </a:cubicBezTo>
                <a:cubicBezTo>
                  <a:pt x="174" y="245"/>
                  <a:pt x="174" y="245"/>
                  <a:pt x="174" y="245"/>
                </a:cubicBezTo>
                <a:cubicBezTo>
                  <a:pt x="183" y="245"/>
                  <a:pt x="183" y="245"/>
                  <a:pt x="183" y="245"/>
                </a:cubicBezTo>
                <a:cubicBezTo>
                  <a:pt x="190" y="245"/>
                  <a:pt x="194" y="241"/>
                  <a:pt x="194" y="234"/>
                </a:cubicBezTo>
                <a:cubicBezTo>
                  <a:pt x="194" y="188"/>
                  <a:pt x="194" y="188"/>
                  <a:pt x="194" y="188"/>
                </a:cubicBezTo>
                <a:lnTo>
                  <a:pt x="174" y="188"/>
                </a:lnTo>
                <a:close/>
                <a:moveTo>
                  <a:pt x="110" y="60"/>
                </a:moveTo>
                <a:cubicBezTo>
                  <a:pt x="83" y="60"/>
                  <a:pt x="83" y="60"/>
                  <a:pt x="83" y="60"/>
                </a:cubicBezTo>
                <a:cubicBezTo>
                  <a:pt x="80" y="60"/>
                  <a:pt x="78" y="58"/>
                  <a:pt x="78" y="55"/>
                </a:cubicBezTo>
                <a:cubicBezTo>
                  <a:pt x="78" y="51"/>
                  <a:pt x="80" y="49"/>
                  <a:pt x="83" y="49"/>
                </a:cubicBezTo>
                <a:cubicBezTo>
                  <a:pt x="110" y="49"/>
                  <a:pt x="110" y="49"/>
                  <a:pt x="110" y="49"/>
                </a:cubicBezTo>
                <a:cubicBezTo>
                  <a:pt x="114" y="49"/>
                  <a:pt x="116" y="51"/>
                  <a:pt x="116" y="55"/>
                </a:cubicBezTo>
                <a:cubicBezTo>
                  <a:pt x="116" y="58"/>
                  <a:pt x="114" y="60"/>
                  <a:pt x="110" y="6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PA_Freeform: Shape 325">
            <a:extLst>
              <a:ext uri="{FF2B5EF4-FFF2-40B4-BE49-F238E27FC236}">
                <a16:creationId xmlns:a16="http://schemas.microsoft.com/office/drawing/2014/main" xmlns="" id="{B2C26794-92D3-4F2A-A4BC-6597214F3470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1265791" y="5069400"/>
            <a:ext cx="291003" cy="452323"/>
          </a:xfrm>
          <a:custGeom>
            <a:avLst/>
            <a:gdLst/>
            <a:ahLst/>
            <a:cxnLst>
              <a:cxn ang="0">
                <a:pos x="163" y="326"/>
              </a:cxn>
              <a:cxn ang="0">
                <a:pos x="60" y="326"/>
              </a:cxn>
              <a:cxn ang="0">
                <a:pos x="4" y="312"/>
              </a:cxn>
              <a:cxn ang="0">
                <a:pos x="3" y="300"/>
              </a:cxn>
              <a:cxn ang="0">
                <a:pos x="15" y="298"/>
              </a:cxn>
              <a:cxn ang="0">
                <a:pos x="60" y="309"/>
              </a:cxn>
              <a:cxn ang="0">
                <a:pos x="163" y="309"/>
              </a:cxn>
              <a:cxn ang="0">
                <a:pos x="171" y="317"/>
              </a:cxn>
              <a:cxn ang="0">
                <a:pos x="163" y="326"/>
              </a:cxn>
              <a:cxn ang="0">
                <a:pos x="205" y="179"/>
              </a:cxn>
              <a:cxn ang="0">
                <a:pos x="177" y="181"/>
              </a:cxn>
              <a:cxn ang="0">
                <a:pos x="174" y="173"/>
              </a:cxn>
              <a:cxn ang="0">
                <a:pos x="162" y="145"/>
              </a:cxn>
              <a:cxn ang="0">
                <a:pos x="55" y="169"/>
              </a:cxn>
              <a:cxn ang="0">
                <a:pos x="59" y="193"/>
              </a:cxn>
              <a:cxn ang="0">
                <a:pos x="48" y="194"/>
              </a:cxn>
              <a:cxn ang="0">
                <a:pos x="45" y="9"/>
              </a:cxn>
              <a:cxn ang="0">
                <a:pos x="39" y="1"/>
              </a:cxn>
              <a:cxn ang="0">
                <a:pos x="31" y="7"/>
              </a:cxn>
              <a:cxn ang="0">
                <a:pos x="73" y="297"/>
              </a:cxn>
              <a:cxn ang="0">
                <a:pos x="91" y="297"/>
              </a:cxn>
              <a:cxn ang="0">
                <a:pos x="167" y="247"/>
              </a:cxn>
              <a:cxn ang="0">
                <a:pos x="198" y="187"/>
              </a:cxn>
              <a:cxn ang="0">
                <a:pos x="206" y="187"/>
              </a:cxn>
              <a:cxn ang="0">
                <a:pos x="209" y="182"/>
              </a:cxn>
              <a:cxn ang="0">
                <a:pos x="205" y="179"/>
              </a:cxn>
              <a:cxn ang="0">
                <a:pos x="163" y="241"/>
              </a:cxn>
              <a:cxn ang="0">
                <a:pos x="86" y="290"/>
              </a:cxn>
              <a:cxn ang="0">
                <a:pos x="50" y="202"/>
              </a:cxn>
              <a:cxn ang="0">
                <a:pos x="61" y="200"/>
              </a:cxn>
              <a:cxn ang="0">
                <a:pos x="68" y="224"/>
              </a:cxn>
              <a:cxn ang="0">
                <a:pos x="179" y="198"/>
              </a:cxn>
              <a:cxn ang="0">
                <a:pos x="179" y="189"/>
              </a:cxn>
              <a:cxn ang="0">
                <a:pos x="190" y="188"/>
              </a:cxn>
              <a:cxn ang="0">
                <a:pos x="163" y="241"/>
              </a:cxn>
              <a:cxn ang="0">
                <a:pos x="142" y="96"/>
              </a:cxn>
              <a:cxn ang="0">
                <a:pos x="126" y="59"/>
              </a:cxn>
              <a:cxn ang="0">
                <a:pos x="50" y="76"/>
              </a:cxn>
              <a:cxn ang="0">
                <a:pos x="50" y="117"/>
              </a:cxn>
              <a:cxn ang="0">
                <a:pos x="142" y="96"/>
              </a:cxn>
              <a:cxn ang="0">
                <a:pos x="122" y="50"/>
              </a:cxn>
              <a:cxn ang="0">
                <a:pos x="57" y="4"/>
              </a:cxn>
              <a:cxn ang="0">
                <a:pos x="50" y="68"/>
              </a:cxn>
              <a:cxn ang="0">
                <a:pos x="123" y="52"/>
              </a:cxn>
              <a:cxn ang="0">
                <a:pos x="122" y="50"/>
              </a:cxn>
              <a:cxn ang="0">
                <a:pos x="54" y="161"/>
              </a:cxn>
              <a:cxn ang="0">
                <a:pos x="159" y="137"/>
              </a:cxn>
              <a:cxn ang="0">
                <a:pos x="145" y="103"/>
              </a:cxn>
              <a:cxn ang="0">
                <a:pos x="50" y="125"/>
              </a:cxn>
              <a:cxn ang="0">
                <a:pos x="54" y="161"/>
              </a:cxn>
              <a:cxn ang="0">
                <a:pos x="89" y="275"/>
              </a:cxn>
              <a:cxn ang="0">
                <a:pos x="154" y="234"/>
              </a:cxn>
              <a:cxn ang="0">
                <a:pos x="177" y="207"/>
              </a:cxn>
              <a:cxn ang="0">
                <a:pos x="70" y="231"/>
              </a:cxn>
              <a:cxn ang="0">
                <a:pos x="89" y="275"/>
              </a:cxn>
            </a:cxnLst>
            <a:rect l="0" t="0" r="r" b="b"/>
            <a:pathLst>
              <a:path w="209" h="326">
                <a:moveTo>
                  <a:pt x="163" y="326"/>
                </a:moveTo>
                <a:cubicBezTo>
                  <a:pt x="60" y="326"/>
                  <a:pt x="60" y="326"/>
                  <a:pt x="60" y="326"/>
                </a:cubicBezTo>
                <a:cubicBezTo>
                  <a:pt x="22" y="326"/>
                  <a:pt x="6" y="313"/>
                  <a:pt x="4" y="312"/>
                </a:cubicBezTo>
                <a:cubicBezTo>
                  <a:pt x="0" y="309"/>
                  <a:pt x="0" y="303"/>
                  <a:pt x="3" y="300"/>
                </a:cubicBezTo>
                <a:cubicBezTo>
                  <a:pt x="6" y="296"/>
                  <a:pt x="11" y="295"/>
                  <a:pt x="15" y="298"/>
                </a:cubicBezTo>
                <a:cubicBezTo>
                  <a:pt x="15" y="298"/>
                  <a:pt x="28" y="309"/>
                  <a:pt x="60" y="309"/>
                </a:cubicBezTo>
                <a:cubicBezTo>
                  <a:pt x="163" y="309"/>
                  <a:pt x="163" y="309"/>
                  <a:pt x="163" y="309"/>
                </a:cubicBezTo>
                <a:cubicBezTo>
                  <a:pt x="167" y="309"/>
                  <a:pt x="171" y="312"/>
                  <a:pt x="171" y="317"/>
                </a:cubicBezTo>
                <a:cubicBezTo>
                  <a:pt x="171" y="322"/>
                  <a:pt x="167" y="326"/>
                  <a:pt x="163" y="326"/>
                </a:cubicBezTo>
                <a:close/>
                <a:moveTo>
                  <a:pt x="205" y="179"/>
                </a:moveTo>
                <a:cubicBezTo>
                  <a:pt x="177" y="181"/>
                  <a:pt x="177" y="181"/>
                  <a:pt x="177" y="181"/>
                </a:cubicBezTo>
                <a:cubicBezTo>
                  <a:pt x="176" y="179"/>
                  <a:pt x="175" y="176"/>
                  <a:pt x="174" y="173"/>
                </a:cubicBezTo>
                <a:cubicBezTo>
                  <a:pt x="170" y="163"/>
                  <a:pt x="166" y="153"/>
                  <a:pt x="162" y="145"/>
                </a:cubicBezTo>
                <a:cubicBezTo>
                  <a:pt x="55" y="169"/>
                  <a:pt x="55" y="169"/>
                  <a:pt x="55" y="169"/>
                </a:cubicBezTo>
                <a:cubicBezTo>
                  <a:pt x="56" y="177"/>
                  <a:pt x="58" y="185"/>
                  <a:pt x="59" y="193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8" y="146"/>
                  <a:pt x="34" y="84"/>
                  <a:pt x="45" y="9"/>
                </a:cubicBezTo>
                <a:cubicBezTo>
                  <a:pt x="46" y="5"/>
                  <a:pt x="43" y="1"/>
                  <a:pt x="39" y="1"/>
                </a:cubicBezTo>
                <a:cubicBezTo>
                  <a:pt x="35" y="0"/>
                  <a:pt x="31" y="3"/>
                  <a:pt x="31" y="7"/>
                </a:cubicBezTo>
                <a:cubicBezTo>
                  <a:pt x="7" y="156"/>
                  <a:pt x="44" y="256"/>
                  <a:pt x="73" y="297"/>
                </a:cubicBezTo>
                <a:cubicBezTo>
                  <a:pt x="91" y="297"/>
                  <a:pt x="91" y="297"/>
                  <a:pt x="91" y="297"/>
                </a:cubicBezTo>
                <a:cubicBezTo>
                  <a:pt x="106" y="287"/>
                  <a:pt x="150" y="259"/>
                  <a:pt x="167" y="247"/>
                </a:cubicBezTo>
                <a:cubicBezTo>
                  <a:pt x="191" y="231"/>
                  <a:pt x="201" y="211"/>
                  <a:pt x="198" y="187"/>
                </a:cubicBezTo>
                <a:cubicBezTo>
                  <a:pt x="206" y="187"/>
                  <a:pt x="206" y="187"/>
                  <a:pt x="206" y="187"/>
                </a:cubicBezTo>
                <a:cubicBezTo>
                  <a:pt x="208" y="186"/>
                  <a:pt x="209" y="184"/>
                  <a:pt x="209" y="182"/>
                </a:cubicBezTo>
                <a:cubicBezTo>
                  <a:pt x="209" y="180"/>
                  <a:pt x="207" y="179"/>
                  <a:pt x="205" y="179"/>
                </a:cubicBezTo>
                <a:close/>
                <a:moveTo>
                  <a:pt x="163" y="241"/>
                </a:moveTo>
                <a:cubicBezTo>
                  <a:pt x="145" y="253"/>
                  <a:pt x="101" y="281"/>
                  <a:pt x="86" y="290"/>
                </a:cubicBezTo>
                <a:cubicBezTo>
                  <a:pt x="74" y="274"/>
                  <a:pt x="60" y="244"/>
                  <a:pt x="50" y="202"/>
                </a:cubicBezTo>
                <a:cubicBezTo>
                  <a:pt x="61" y="200"/>
                  <a:pt x="61" y="200"/>
                  <a:pt x="61" y="200"/>
                </a:cubicBezTo>
                <a:cubicBezTo>
                  <a:pt x="63" y="208"/>
                  <a:pt x="65" y="216"/>
                  <a:pt x="68" y="224"/>
                </a:cubicBezTo>
                <a:cubicBezTo>
                  <a:pt x="179" y="198"/>
                  <a:pt x="179" y="198"/>
                  <a:pt x="179" y="198"/>
                </a:cubicBezTo>
                <a:cubicBezTo>
                  <a:pt x="179" y="195"/>
                  <a:pt x="179" y="192"/>
                  <a:pt x="179" y="189"/>
                </a:cubicBezTo>
                <a:cubicBezTo>
                  <a:pt x="190" y="188"/>
                  <a:pt x="190" y="188"/>
                  <a:pt x="190" y="188"/>
                </a:cubicBezTo>
                <a:cubicBezTo>
                  <a:pt x="193" y="209"/>
                  <a:pt x="184" y="226"/>
                  <a:pt x="163" y="241"/>
                </a:cubicBezTo>
                <a:close/>
                <a:moveTo>
                  <a:pt x="142" y="96"/>
                </a:moveTo>
                <a:cubicBezTo>
                  <a:pt x="136" y="81"/>
                  <a:pt x="131" y="69"/>
                  <a:pt x="126" y="59"/>
                </a:cubicBezTo>
                <a:cubicBezTo>
                  <a:pt x="50" y="76"/>
                  <a:pt x="50" y="76"/>
                  <a:pt x="50" y="76"/>
                </a:cubicBezTo>
                <a:cubicBezTo>
                  <a:pt x="49" y="90"/>
                  <a:pt x="49" y="103"/>
                  <a:pt x="50" y="117"/>
                </a:cubicBezTo>
                <a:lnTo>
                  <a:pt x="142" y="96"/>
                </a:lnTo>
                <a:close/>
                <a:moveTo>
                  <a:pt x="122" y="50"/>
                </a:moveTo>
                <a:cubicBezTo>
                  <a:pt x="102" y="4"/>
                  <a:pt x="57" y="4"/>
                  <a:pt x="57" y="4"/>
                </a:cubicBezTo>
                <a:cubicBezTo>
                  <a:pt x="53" y="26"/>
                  <a:pt x="51" y="47"/>
                  <a:pt x="50" y="68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3" y="51"/>
                  <a:pt x="122" y="51"/>
                  <a:pt x="122" y="50"/>
                </a:cubicBezTo>
                <a:close/>
                <a:moveTo>
                  <a:pt x="54" y="161"/>
                </a:moveTo>
                <a:cubicBezTo>
                  <a:pt x="159" y="137"/>
                  <a:pt x="159" y="137"/>
                  <a:pt x="159" y="137"/>
                </a:cubicBezTo>
                <a:cubicBezTo>
                  <a:pt x="154" y="124"/>
                  <a:pt x="149" y="113"/>
                  <a:pt x="145" y="10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1" y="137"/>
                  <a:pt x="52" y="150"/>
                  <a:pt x="54" y="161"/>
                </a:cubicBezTo>
                <a:close/>
                <a:moveTo>
                  <a:pt x="89" y="275"/>
                </a:moveTo>
                <a:cubicBezTo>
                  <a:pt x="89" y="275"/>
                  <a:pt x="135" y="247"/>
                  <a:pt x="154" y="234"/>
                </a:cubicBezTo>
                <a:cubicBezTo>
                  <a:pt x="167" y="225"/>
                  <a:pt x="174" y="216"/>
                  <a:pt x="177" y="207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76" y="247"/>
                  <a:pt x="82" y="262"/>
                  <a:pt x="89" y="275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PA_Freeform: Shape 326">
            <a:extLst>
              <a:ext uri="{FF2B5EF4-FFF2-40B4-BE49-F238E27FC236}">
                <a16:creationId xmlns:a16="http://schemas.microsoft.com/office/drawing/2014/main" xmlns="" id="{D282B2BD-89A7-4452-A136-7BE4D7394B5E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1106055" y="4107816"/>
            <a:ext cx="610475" cy="322637"/>
          </a:xfrm>
          <a:custGeom>
            <a:avLst/>
            <a:gdLst/>
            <a:ahLst/>
            <a:cxnLst>
              <a:cxn ang="0">
                <a:pos x="215" y="31"/>
              </a:cxn>
              <a:cxn ang="0">
                <a:pos x="225" y="32"/>
              </a:cxn>
              <a:cxn ang="0">
                <a:pos x="242" y="45"/>
              </a:cxn>
              <a:cxn ang="0">
                <a:pos x="253" y="74"/>
              </a:cxn>
              <a:cxn ang="0">
                <a:pos x="217" y="74"/>
              </a:cxn>
              <a:cxn ang="0">
                <a:pos x="105" y="16"/>
              </a:cxn>
              <a:cxn ang="0">
                <a:pos x="82" y="0"/>
              </a:cxn>
              <a:cxn ang="0">
                <a:pos x="105" y="16"/>
              </a:cxn>
              <a:cxn ang="0">
                <a:pos x="82" y="124"/>
              </a:cxn>
              <a:cxn ang="0">
                <a:pos x="145" y="138"/>
              </a:cxn>
              <a:cxn ang="0">
                <a:pos x="145" y="111"/>
              </a:cxn>
              <a:cxn ang="0">
                <a:pos x="401" y="119"/>
              </a:cxn>
              <a:cxn ang="0">
                <a:pos x="171" y="86"/>
              </a:cxn>
              <a:cxn ang="0">
                <a:pos x="104" y="32"/>
              </a:cxn>
              <a:cxn ang="0">
                <a:pos x="46" y="17"/>
              </a:cxn>
              <a:cxn ang="0">
                <a:pos x="0" y="76"/>
              </a:cxn>
              <a:cxn ang="0">
                <a:pos x="66" y="60"/>
              </a:cxn>
              <a:cxn ang="0">
                <a:pos x="128" y="101"/>
              </a:cxn>
              <a:cxn ang="0">
                <a:pos x="159" y="105"/>
              </a:cxn>
              <a:cxn ang="0">
                <a:pos x="159" y="144"/>
              </a:cxn>
              <a:cxn ang="0">
                <a:pos x="130" y="147"/>
              </a:cxn>
              <a:cxn ang="0">
                <a:pos x="70" y="224"/>
              </a:cxn>
              <a:cxn ang="0">
                <a:pos x="44" y="217"/>
              </a:cxn>
              <a:cxn ang="0">
                <a:pos x="88" y="232"/>
              </a:cxn>
              <a:cxn ang="0">
                <a:pos x="241" y="170"/>
              </a:cxn>
              <a:cxn ang="0">
                <a:pos x="366" y="163"/>
              </a:cxn>
              <a:cxn ang="0">
                <a:pos x="401" y="119"/>
              </a:cxn>
              <a:cxn ang="0">
                <a:pos x="226" y="127"/>
              </a:cxn>
              <a:cxn ang="0">
                <a:pos x="217" y="122"/>
              </a:cxn>
              <a:cxn ang="0">
                <a:pos x="222" y="110"/>
              </a:cxn>
              <a:cxn ang="0">
                <a:pos x="231" y="115"/>
              </a:cxn>
              <a:cxn ang="0">
                <a:pos x="262" y="122"/>
              </a:cxn>
              <a:cxn ang="0">
                <a:pos x="253" y="127"/>
              </a:cxn>
              <a:cxn ang="0">
                <a:pos x="248" y="115"/>
              </a:cxn>
              <a:cxn ang="0">
                <a:pos x="257" y="110"/>
              </a:cxn>
              <a:cxn ang="0">
                <a:pos x="262" y="122"/>
              </a:cxn>
              <a:cxn ang="0">
                <a:pos x="289" y="127"/>
              </a:cxn>
              <a:cxn ang="0">
                <a:pos x="280" y="122"/>
              </a:cxn>
              <a:cxn ang="0">
                <a:pos x="284" y="110"/>
              </a:cxn>
              <a:cxn ang="0">
                <a:pos x="293" y="115"/>
              </a:cxn>
              <a:cxn ang="0">
                <a:pos x="359" y="127"/>
              </a:cxn>
              <a:cxn ang="0">
                <a:pos x="322" y="116"/>
              </a:cxn>
              <a:cxn ang="0">
                <a:pos x="355" y="102"/>
              </a:cxn>
              <a:cxn ang="0">
                <a:pos x="359" y="127"/>
              </a:cxn>
              <a:cxn ang="0">
                <a:pos x="149" y="124"/>
              </a:cxn>
              <a:cxn ang="0">
                <a:pos x="162" y="124"/>
              </a:cxn>
            </a:cxnLst>
            <a:rect l="0" t="0" r="r" b="b"/>
            <a:pathLst>
              <a:path w="442" h="232">
                <a:moveTo>
                  <a:pt x="227" y="43"/>
                </a:moveTo>
                <a:cubicBezTo>
                  <a:pt x="215" y="31"/>
                  <a:pt x="215" y="31"/>
                  <a:pt x="215" y="31"/>
                </a:cubicBezTo>
                <a:cubicBezTo>
                  <a:pt x="219" y="31"/>
                  <a:pt x="219" y="31"/>
                  <a:pt x="219" y="31"/>
                </a:cubicBezTo>
                <a:cubicBezTo>
                  <a:pt x="222" y="31"/>
                  <a:pt x="224" y="31"/>
                  <a:pt x="225" y="32"/>
                </a:cubicBezTo>
                <a:cubicBezTo>
                  <a:pt x="227" y="34"/>
                  <a:pt x="242" y="45"/>
                  <a:pt x="242" y="45"/>
                </a:cubicBezTo>
                <a:cubicBezTo>
                  <a:pt x="242" y="45"/>
                  <a:pt x="242" y="45"/>
                  <a:pt x="242" y="45"/>
                </a:cubicBezTo>
                <a:cubicBezTo>
                  <a:pt x="245" y="47"/>
                  <a:pt x="247" y="51"/>
                  <a:pt x="247" y="53"/>
                </a:cubicBezTo>
                <a:cubicBezTo>
                  <a:pt x="249" y="58"/>
                  <a:pt x="251" y="66"/>
                  <a:pt x="253" y="74"/>
                </a:cubicBezTo>
                <a:cubicBezTo>
                  <a:pt x="241" y="74"/>
                  <a:pt x="229" y="74"/>
                  <a:pt x="217" y="74"/>
                </a:cubicBezTo>
                <a:cubicBezTo>
                  <a:pt x="217" y="74"/>
                  <a:pt x="217" y="74"/>
                  <a:pt x="217" y="74"/>
                </a:cubicBezTo>
                <a:lnTo>
                  <a:pt x="227" y="43"/>
                </a:lnTo>
                <a:close/>
                <a:moveTo>
                  <a:pt x="105" y="16"/>
                </a:moveTo>
                <a:cubicBezTo>
                  <a:pt x="105" y="0"/>
                  <a:pt x="105" y="0"/>
                  <a:pt x="105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5"/>
                  <a:pt x="78" y="5"/>
                  <a:pt x="78" y="5"/>
                </a:cubicBezTo>
                <a:cubicBezTo>
                  <a:pt x="87" y="7"/>
                  <a:pt x="97" y="11"/>
                  <a:pt x="105" y="16"/>
                </a:cubicBezTo>
                <a:close/>
                <a:moveTo>
                  <a:pt x="128" y="109"/>
                </a:moveTo>
                <a:cubicBezTo>
                  <a:pt x="102" y="109"/>
                  <a:pt x="82" y="116"/>
                  <a:pt x="82" y="124"/>
                </a:cubicBezTo>
                <a:cubicBezTo>
                  <a:pt x="82" y="132"/>
                  <a:pt x="102" y="139"/>
                  <a:pt x="128" y="139"/>
                </a:cubicBezTo>
                <a:cubicBezTo>
                  <a:pt x="134" y="139"/>
                  <a:pt x="139" y="138"/>
                  <a:pt x="145" y="138"/>
                </a:cubicBezTo>
                <a:cubicBezTo>
                  <a:pt x="142" y="134"/>
                  <a:pt x="141" y="130"/>
                  <a:pt x="141" y="124"/>
                </a:cubicBezTo>
                <a:cubicBezTo>
                  <a:pt x="141" y="119"/>
                  <a:pt x="142" y="114"/>
                  <a:pt x="145" y="111"/>
                </a:cubicBezTo>
                <a:cubicBezTo>
                  <a:pt x="139" y="110"/>
                  <a:pt x="134" y="109"/>
                  <a:pt x="128" y="109"/>
                </a:cubicBezTo>
                <a:close/>
                <a:moveTo>
                  <a:pt x="401" y="119"/>
                </a:moveTo>
                <a:cubicBezTo>
                  <a:pt x="383" y="93"/>
                  <a:pt x="357" y="86"/>
                  <a:pt x="312" y="86"/>
                </a:cubicBezTo>
                <a:cubicBezTo>
                  <a:pt x="280" y="86"/>
                  <a:pt x="185" y="86"/>
                  <a:pt x="171" y="86"/>
                </a:cubicBezTo>
                <a:cubicBezTo>
                  <a:pt x="156" y="86"/>
                  <a:pt x="147" y="82"/>
                  <a:pt x="139" y="73"/>
                </a:cubicBezTo>
                <a:cubicBezTo>
                  <a:pt x="129" y="62"/>
                  <a:pt x="113" y="43"/>
                  <a:pt x="104" y="32"/>
                </a:cubicBezTo>
                <a:cubicBezTo>
                  <a:pt x="97" y="23"/>
                  <a:pt x="79" y="17"/>
                  <a:pt x="67" y="17"/>
                </a:cubicBezTo>
                <a:cubicBezTo>
                  <a:pt x="54" y="17"/>
                  <a:pt x="46" y="17"/>
                  <a:pt x="46" y="17"/>
                </a:cubicBezTo>
                <a:cubicBezTo>
                  <a:pt x="46" y="17"/>
                  <a:pt x="50" y="26"/>
                  <a:pt x="56" y="39"/>
                </a:cubicBezTo>
                <a:cubicBezTo>
                  <a:pt x="0" y="76"/>
                  <a:pt x="0" y="76"/>
                  <a:pt x="0" y="76"/>
                </a:cubicBezTo>
                <a:cubicBezTo>
                  <a:pt x="36" y="76"/>
                  <a:pt x="36" y="76"/>
                  <a:pt x="36" y="76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6"/>
                  <a:pt x="81" y="92"/>
                  <a:pt x="88" y="108"/>
                </a:cubicBezTo>
                <a:cubicBezTo>
                  <a:pt x="99" y="103"/>
                  <a:pt x="114" y="101"/>
                  <a:pt x="128" y="101"/>
                </a:cubicBezTo>
                <a:cubicBezTo>
                  <a:pt x="139" y="101"/>
                  <a:pt x="150" y="102"/>
                  <a:pt x="159" y="105"/>
                </a:cubicBezTo>
                <a:cubicBezTo>
                  <a:pt x="159" y="105"/>
                  <a:pt x="159" y="105"/>
                  <a:pt x="159" y="105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4"/>
                  <a:pt x="166" y="142"/>
                  <a:pt x="159" y="144"/>
                </a:cubicBezTo>
                <a:cubicBezTo>
                  <a:pt x="159" y="144"/>
                  <a:pt x="159" y="144"/>
                  <a:pt x="159" y="144"/>
                </a:cubicBezTo>
                <a:cubicBezTo>
                  <a:pt x="150" y="146"/>
                  <a:pt x="141" y="147"/>
                  <a:pt x="130" y="147"/>
                </a:cubicBezTo>
                <a:cubicBezTo>
                  <a:pt x="139" y="151"/>
                  <a:pt x="150" y="155"/>
                  <a:pt x="163" y="158"/>
                </a:cubicBezTo>
                <a:cubicBezTo>
                  <a:pt x="70" y="224"/>
                  <a:pt x="70" y="224"/>
                  <a:pt x="70" y="224"/>
                </a:cubicBezTo>
                <a:cubicBezTo>
                  <a:pt x="64" y="221"/>
                  <a:pt x="58" y="219"/>
                  <a:pt x="55" y="218"/>
                </a:cubicBezTo>
                <a:cubicBezTo>
                  <a:pt x="52" y="217"/>
                  <a:pt x="48" y="217"/>
                  <a:pt x="44" y="217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8" y="232"/>
                  <a:pt x="88" y="232"/>
                  <a:pt x="88" y="232"/>
                </a:cubicBezTo>
                <a:cubicBezTo>
                  <a:pt x="101" y="232"/>
                  <a:pt x="110" y="230"/>
                  <a:pt x="121" y="226"/>
                </a:cubicBezTo>
                <a:cubicBezTo>
                  <a:pt x="135" y="219"/>
                  <a:pt x="213" y="182"/>
                  <a:pt x="241" y="170"/>
                </a:cubicBezTo>
                <a:cubicBezTo>
                  <a:pt x="247" y="167"/>
                  <a:pt x="253" y="165"/>
                  <a:pt x="260" y="163"/>
                </a:cubicBezTo>
                <a:cubicBezTo>
                  <a:pt x="300" y="163"/>
                  <a:pt x="355" y="163"/>
                  <a:pt x="366" y="163"/>
                </a:cubicBezTo>
                <a:cubicBezTo>
                  <a:pt x="435" y="163"/>
                  <a:pt x="442" y="150"/>
                  <a:pt x="442" y="141"/>
                </a:cubicBezTo>
                <a:cubicBezTo>
                  <a:pt x="442" y="132"/>
                  <a:pt x="425" y="128"/>
                  <a:pt x="401" y="119"/>
                </a:cubicBezTo>
                <a:close/>
                <a:moveTo>
                  <a:pt x="231" y="122"/>
                </a:moveTo>
                <a:cubicBezTo>
                  <a:pt x="231" y="124"/>
                  <a:pt x="229" y="127"/>
                  <a:pt x="226" y="127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219" y="127"/>
                  <a:pt x="217" y="124"/>
                  <a:pt x="217" y="122"/>
                </a:cubicBezTo>
                <a:cubicBezTo>
                  <a:pt x="217" y="115"/>
                  <a:pt x="217" y="115"/>
                  <a:pt x="217" y="115"/>
                </a:cubicBezTo>
                <a:cubicBezTo>
                  <a:pt x="217" y="112"/>
                  <a:pt x="219" y="110"/>
                  <a:pt x="222" y="110"/>
                </a:cubicBezTo>
                <a:cubicBezTo>
                  <a:pt x="226" y="110"/>
                  <a:pt x="226" y="110"/>
                  <a:pt x="226" y="110"/>
                </a:cubicBezTo>
                <a:cubicBezTo>
                  <a:pt x="229" y="110"/>
                  <a:pt x="231" y="112"/>
                  <a:pt x="231" y="115"/>
                </a:cubicBezTo>
                <a:lnTo>
                  <a:pt x="231" y="122"/>
                </a:lnTo>
                <a:close/>
                <a:moveTo>
                  <a:pt x="262" y="122"/>
                </a:moveTo>
                <a:cubicBezTo>
                  <a:pt x="262" y="124"/>
                  <a:pt x="260" y="127"/>
                  <a:pt x="257" y="127"/>
                </a:cubicBezTo>
                <a:cubicBezTo>
                  <a:pt x="253" y="127"/>
                  <a:pt x="253" y="127"/>
                  <a:pt x="253" y="127"/>
                </a:cubicBezTo>
                <a:cubicBezTo>
                  <a:pt x="250" y="127"/>
                  <a:pt x="248" y="124"/>
                  <a:pt x="248" y="122"/>
                </a:cubicBezTo>
                <a:cubicBezTo>
                  <a:pt x="248" y="115"/>
                  <a:pt x="248" y="115"/>
                  <a:pt x="248" y="115"/>
                </a:cubicBezTo>
                <a:cubicBezTo>
                  <a:pt x="248" y="112"/>
                  <a:pt x="250" y="110"/>
                  <a:pt x="253" y="110"/>
                </a:cubicBezTo>
                <a:cubicBezTo>
                  <a:pt x="257" y="110"/>
                  <a:pt x="257" y="110"/>
                  <a:pt x="257" y="110"/>
                </a:cubicBezTo>
                <a:cubicBezTo>
                  <a:pt x="260" y="110"/>
                  <a:pt x="262" y="112"/>
                  <a:pt x="262" y="115"/>
                </a:cubicBezTo>
                <a:lnTo>
                  <a:pt x="262" y="122"/>
                </a:lnTo>
                <a:close/>
                <a:moveTo>
                  <a:pt x="293" y="122"/>
                </a:moveTo>
                <a:cubicBezTo>
                  <a:pt x="293" y="124"/>
                  <a:pt x="291" y="127"/>
                  <a:pt x="289" y="127"/>
                </a:cubicBezTo>
                <a:cubicBezTo>
                  <a:pt x="284" y="127"/>
                  <a:pt x="284" y="127"/>
                  <a:pt x="284" y="127"/>
                </a:cubicBezTo>
                <a:cubicBezTo>
                  <a:pt x="282" y="127"/>
                  <a:pt x="280" y="124"/>
                  <a:pt x="280" y="122"/>
                </a:cubicBezTo>
                <a:cubicBezTo>
                  <a:pt x="280" y="115"/>
                  <a:pt x="280" y="115"/>
                  <a:pt x="280" y="115"/>
                </a:cubicBezTo>
                <a:cubicBezTo>
                  <a:pt x="280" y="112"/>
                  <a:pt x="282" y="110"/>
                  <a:pt x="284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1" y="110"/>
                  <a:pt x="293" y="112"/>
                  <a:pt x="293" y="115"/>
                </a:cubicBezTo>
                <a:lnTo>
                  <a:pt x="293" y="122"/>
                </a:lnTo>
                <a:close/>
                <a:moveTo>
                  <a:pt x="359" y="127"/>
                </a:moveTo>
                <a:cubicBezTo>
                  <a:pt x="359" y="127"/>
                  <a:pt x="359" y="127"/>
                  <a:pt x="359" y="127"/>
                </a:cubicBezTo>
                <a:cubicBezTo>
                  <a:pt x="342" y="127"/>
                  <a:pt x="327" y="123"/>
                  <a:pt x="322" y="116"/>
                </a:cubicBezTo>
                <a:cubicBezTo>
                  <a:pt x="319" y="113"/>
                  <a:pt x="321" y="109"/>
                  <a:pt x="324" y="109"/>
                </a:cubicBezTo>
                <a:cubicBezTo>
                  <a:pt x="330" y="109"/>
                  <a:pt x="347" y="108"/>
                  <a:pt x="355" y="102"/>
                </a:cubicBezTo>
                <a:cubicBezTo>
                  <a:pt x="369" y="106"/>
                  <a:pt x="379" y="112"/>
                  <a:pt x="387" y="122"/>
                </a:cubicBezTo>
                <a:cubicBezTo>
                  <a:pt x="381" y="125"/>
                  <a:pt x="371" y="127"/>
                  <a:pt x="359" y="127"/>
                </a:cubicBezTo>
                <a:close/>
                <a:moveTo>
                  <a:pt x="156" y="136"/>
                </a:moveTo>
                <a:cubicBezTo>
                  <a:pt x="152" y="136"/>
                  <a:pt x="149" y="130"/>
                  <a:pt x="149" y="124"/>
                </a:cubicBezTo>
                <a:cubicBezTo>
                  <a:pt x="149" y="118"/>
                  <a:pt x="152" y="113"/>
                  <a:pt x="156" y="113"/>
                </a:cubicBezTo>
                <a:cubicBezTo>
                  <a:pt x="159" y="113"/>
                  <a:pt x="162" y="118"/>
                  <a:pt x="162" y="124"/>
                </a:cubicBezTo>
                <a:cubicBezTo>
                  <a:pt x="162" y="130"/>
                  <a:pt x="159" y="136"/>
                  <a:pt x="156" y="13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PA_标题 6">
            <a:extLst>
              <a:ext uri="{FF2B5EF4-FFF2-40B4-BE49-F238E27FC236}">
                <a16:creationId xmlns:a16="http://schemas.microsoft.com/office/drawing/2014/main" xmlns="" id="{413B2D15-6225-4A0E-A462-76923FA4B66C}"/>
              </a:ext>
            </a:extLst>
          </p:cNvPr>
          <p:cNvSpPr txBox="1">
            <a:spLocks/>
          </p:cNvSpPr>
          <p:nvPr>
            <p:custDataLst>
              <p:tags r:id="rId15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4" name="PA_TextPlaceholder 7">
            <a:extLst>
              <a:ext uri="{FF2B5EF4-FFF2-40B4-BE49-F238E27FC236}">
                <a16:creationId xmlns:a16="http://schemas.microsoft.com/office/drawing/2014/main" xmlns="" id="{107FFCE1-1356-4EEB-AFC4-A86E834C658C}"/>
              </a:ext>
            </a:extLst>
          </p:cNvPr>
          <p:cNvSpPr txBox="1">
            <a:spLocks/>
          </p:cNvSpPr>
          <p:nvPr>
            <p:custDataLst>
              <p:tags r:id="rId16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0258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3" grpId="0" animBg="1"/>
      <p:bldP spid="14" grpId="0" animBg="1"/>
      <p:bldP spid="15" grpId="0" animBg="1"/>
      <p:bldP spid="16" grpId="0" animBg="1"/>
      <p:bldP spid="17" grpId="0" animBg="1"/>
      <p:bldP spid="93" grpId="0"/>
      <p:bldP spid="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58">
            <a:extLst>
              <a:ext uri="{FF2B5EF4-FFF2-40B4-BE49-F238E27FC236}">
                <a16:creationId xmlns:a16="http://schemas.microsoft.com/office/drawing/2014/main" xmlns="" id="{16CA46B7-8FBF-402C-8967-FA6F923F259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749086" y="1367121"/>
            <a:ext cx="1083733" cy="2935817"/>
            <a:chOff x="5523779" y="1246789"/>
            <a:chExt cx="812800" cy="2201863"/>
          </a:xfrm>
        </p:grpSpPr>
        <p:sp>
          <p:nvSpPr>
            <p:cNvPr id="66" name="Freeform: Shape 59">
              <a:extLst>
                <a:ext uri="{FF2B5EF4-FFF2-40B4-BE49-F238E27FC236}">
                  <a16:creationId xmlns:a16="http://schemas.microsoft.com/office/drawing/2014/main" xmlns="" id="{9FB8574B-7269-4850-BC4F-9622AB9C7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7954" y="1519839"/>
              <a:ext cx="428625" cy="1928813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270" y="0"/>
                </a:cxn>
                <a:cxn ang="0">
                  <a:pos x="270" y="1061"/>
                </a:cxn>
                <a:cxn ang="0">
                  <a:pos x="0" y="1215"/>
                </a:cxn>
                <a:cxn ang="0">
                  <a:pos x="0" y="1215"/>
                </a:cxn>
                <a:cxn ang="0">
                  <a:pos x="0" y="152"/>
                </a:cxn>
              </a:cxnLst>
              <a:rect l="0" t="0" r="r" b="b"/>
              <a:pathLst>
                <a:path w="270" h="1215">
                  <a:moveTo>
                    <a:pt x="0" y="152"/>
                  </a:moveTo>
                  <a:lnTo>
                    <a:pt x="270" y="0"/>
                  </a:lnTo>
                  <a:lnTo>
                    <a:pt x="270" y="1061"/>
                  </a:lnTo>
                  <a:lnTo>
                    <a:pt x="0" y="1215"/>
                  </a:lnTo>
                  <a:lnTo>
                    <a:pt x="0" y="1215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60">
              <a:extLst>
                <a:ext uri="{FF2B5EF4-FFF2-40B4-BE49-F238E27FC236}">
                  <a16:creationId xmlns:a16="http://schemas.microsoft.com/office/drawing/2014/main" xmlns="" id="{78B3E34A-7B2D-4414-B324-A94E58B81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3779" y="1246789"/>
              <a:ext cx="812800" cy="514350"/>
            </a:xfrm>
            <a:custGeom>
              <a:avLst/>
              <a:gdLst/>
              <a:ahLst/>
              <a:cxnLst>
                <a:cxn ang="0">
                  <a:pos x="242" y="324"/>
                </a:cxn>
                <a:cxn ang="0">
                  <a:pos x="0" y="151"/>
                </a:cxn>
                <a:cxn ang="0">
                  <a:pos x="271" y="0"/>
                </a:cxn>
                <a:cxn ang="0">
                  <a:pos x="512" y="172"/>
                </a:cxn>
                <a:cxn ang="0">
                  <a:pos x="242" y="324"/>
                </a:cxn>
              </a:cxnLst>
              <a:rect l="0" t="0" r="r" b="b"/>
              <a:pathLst>
                <a:path w="512" h="324">
                  <a:moveTo>
                    <a:pt x="242" y="324"/>
                  </a:moveTo>
                  <a:lnTo>
                    <a:pt x="0" y="151"/>
                  </a:lnTo>
                  <a:lnTo>
                    <a:pt x="271" y="0"/>
                  </a:lnTo>
                  <a:lnTo>
                    <a:pt x="512" y="172"/>
                  </a:lnTo>
                  <a:lnTo>
                    <a:pt x="242" y="32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61">
              <a:extLst>
                <a:ext uri="{FF2B5EF4-FFF2-40B4-BE49-F238E27FC236}">
                  <a16:creationId xmlns:a16="http://schemas.microsoft.com/office/drawing/2014/main" xmlns="" id="{9433A5C1-5100-4902-826B-DAEEC62DC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3779" y="1486502"/>
              <a:ext cx="384175" cy="1962150"/>
            </a:xfrm>
            <a:custGeom>
              <a:avLst/>
              <a:gdLst/>
              <a:ahLst/>
              <a:cxnLst>
                <a:cxn ang="0">
                  <a:pos x="0" y="1062"/>
                </a:cxn>
                <a:cxn ang="0">
                  <a:pos x="0" y="0"/>
                </a:cxn>
                <a:cxn ang="0">
                  <a:pos x="242" y="173"/>
                </a:cxn>
                <a:cxn ang="0">
                  <a:pos x="242" y="1236"/>
                </a:cxn>
                <a:cxn ang="0">
                  <a:pos x="0" y="1062"/>
                </a:cxn>
              </a:cxnLst>
              <a:rect l="0" t="0" r="r" b="b"/>
              <a:pathLst>
                <a:path w="242" h="1236">
                  <a:moveTo>
                    <a:pt x="0" y="1062"/>
                  </a:moveTo>
                  <a:lnTo>
                    <a:pt x="0" y="0"/>
                  </a:lnTo>
                  <a:lnTo>
                    <a:pt x="242" y="173"/>
                  </a:lnTo>
                  <a:lnTo>
                    <a:pt x="242" y="1236"/>
                  </a:lnTo>
                  <a:lnTo>
                    <a:pt x="0" y="106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PA_Freeform: Shape 62">
            <a:extLst>
              <a:ext uri="{FF2B5EF4-FFF2-40B4-BE49-F238E27FC236}">
                <a16:creationId xmlns:a16="http://schemas.microsoft.com/office/drawing/2014/main" xmlns="" id="{A945DE46-438A-4335-B000-A1AE7B2116ED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558336" y="3934638"/>
            <a:ext cx="2595033" cy="368300"/>
          </a:xfrm>
          <a:custGeom>
            <a:avLst/>
            <a:gdLst/>
            <a:ahLst/>
            <a:cxnLst>
              <a:cxn ang="0">
                <a:pos x="1226" y="174"/>
              </a:cxn>
              <a:cxn ang="0">
                <a:pos x="0" y="174"/>
              </a:cxn>
              <a:cxn ang="0">
                <a:pos x="0" y="0"/>
              </a:cxn>
              <a:cxn ang="0">
                <a:pos x="983" y="0"/>
              </a:cxn>
              <a:cxn ang="0">
                <a:pos x="1226" y="174"/>
              </a:cxn>
            </a:cxnLst>
            <a:rect l="0" t="0" r="r" b="b"/>
            <a:pathLst>
              <a:path w="1226" h="174">
                <a:moveTo>
                  <a:pt x="1226" y="174"/>
                </a:moveTo>
                <a:lnTo>
                  <a:pt x="0" y="174"/>
                </a:lnTo>
                <a:lnTo>
                  <a:pt x="0" y="0"/>
                </a:lnTo>
                <a:lnTo>
                  <a:pt x="983" y="0"/>
                </a:lnTo>
                <a:lnTo>
                  <a:pt x="1226" y="17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" name="PA_组合 63">
            <a:extLst>
              <a:ext uri="{FF2B5EF4-FFF2-40B4-BE49-F238E27FC236}">
                <a16:creationId xmlns:a16="http://schemas.microsoft.com/office/drawing/2014/main" xmlns="" id="{9FE3B434-DD5B-4C0A-93D6-75CB246D9BB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326390" y="2263879"/>
            <a:ext cx="1081617" cy="2482849"/>
            <a:chOff x="6244792" y="1782253"/>
            <a:chExt cx="811213" cy="1862138"/>
          </a:xfrm>
        </p:grpSpPr>
        <p:sp>
          <p:nvSpPr>
            <p:cNvPr id="63" name="Freeform: Shape 64">
              <a:extLst>
                <a:ext uri="{FF2B5EF4-FFF2-40B4-BE49-F238E27FC236}">
                  <a16:creationId xmlns:a16="http://schemas.microsoft.com/office/drawing/2014/main" xmlns="" id="{2F37ED5F-EE65-4499-B3E2-12D59F416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4792" y="1782253"/>
              <a:ext cx="811213" cy="517525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511" y="172"/>
                </a:cxn>
                <a:cxn ang="0">
                  <a:pos x="241" y="326"/>
                </a:cxn>
                <a:cxn ang="0">
                  <a:pos x="0" y="151"/>
                </a:cxn>
                <a:cxn ang="0">
                  <a:pos x="270" y="0"/>
                </a:cxn>
              </a:cxnLst>
              <a:rect l="0" t="0" r="r" b="b"/>
              <a:pathLst>
                <a:path w="511" h="326">
                  <a:moveTo>
                    <a:pt x="270" y="0"/>
                  </a:moveTo>
                  <a:lnTo>
                    <a:pt x="511" y="172"/>
                  </a:lnTo>
                  <a:lnTo>
                    <a:pt x="241" y="326"/>
                  </a:lnTo>
                  <a:lnTo>
                    <a:pt x="0" y="151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65">
              <a:extLst>
                <a:ext uri="{FF2B5EF4-FFF2-40B4-BE49-F238E27FC236}">
                  <a16:creationId xmlns:a16="http://schemas.microsoft.com/office/drawing/2014/main" xmlns="" id="{D89BBA2F-D3A9-4F10-B8B0-A1636642E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379" y="2055303"/>
              <a:ext cx="428625" cy="1589088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70" y="0"/>
                </a:cxn>
                <a:cxn ang="0">
                  <a:pos x="270" y="848"/>
                </a:cxn>
                <a:cxn ang="0">
                  <a:pos x="1" y="1001"/>
                </a:cxn>
                <a:cxn ang="0">
                  <a:pos x="0" y="1001"/>
                </a:cxn>
                <a:cxn ang="0">
                  <a:pos x="0" y="154"/>
                </a:cxn>
              </a:cxnLst>
              <a:rect l="0" t="0" r="r" b="b"/>
              <a:pathLst>
                <a:path w="270" h="1001">
                  <a:moveTo>
                    <a:pt x="0" y="154"/>
                  </a:moveTo>
                  <a:lnTo>
                    <a:pt x="270" y="0"/>
                  </a:lnTo>
                  <a:lnTo>
                    <a:pt x="270" y="848"/>
                  </a:lnTo>
                  <a:lnTo>
                    <a:pt x="1" y="1001"/>
                  </a:lnTo>
                  <a:lnTo>
                    <a:pt x="0" y="1001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66">
              <a:extLst>
                <a:ext uri="{FF2B5EF4-FFF2-40B4-BE49-F238E27FC236}">
                  <a16:creationId xmlns:a16="http://schemas.microsoft.com/office/drawing/2014/main" xmlns="" id="{80E53BAD-F0F6-4F0D-BF71-899AE3400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4792" y="2021966"/>
              <a:ext cx="382588" cy="16224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1" y="175"/>
                </a:cxn>
                <a:cxn ang="0">
                  <a:pos x="241" y="1022"/>
                </a:cxn>
                <a:cxn ang="0">
                  <a:pos x="0" y="848"/>
                </a:cxn>
                <a:cxn ang="0">
                  <a:pos x="0" y="0"/>
                </a:cxn>
              </a:cxnLst>
              <a:rect l="0" t="0" r="r" b="b"/>
              <a:pathLst>
                <a:path w="241" h="1022">
                  <a:moveTo>
                    <a:pt x="0" y="0"/>
                  </a:moveTo>
                  <a:lnTo>
                    <a:pt x="241" y="175"/>
                  </a:lnTo>
                  <a:lnTo>
                    <a:pt x="241" y="1022"/>
                  </a:lnTo>
                  <a:lnTo>
                    <a:pt x="0" y="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PA_组合 67">
            <a:extLst>
              <a:ext uri="{FF2B5EF4-FFF2-40B4-BE49-F238E27FC236}">
                <a16:creationId xmlns:a16="http://schemas.microsoft.com/office/drawing/2014/main" xmlns="" id="{E06B46A7-C43B-4D14-9330-19C1EE0B460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925536" y="3130112"/>
            <a:ext cx="1081617" cy="2063751"/>
            <a:chOff x="6694151" y="2431926"/>
            <a:chExt cx="811213" cy="1547813"/>
          </a:xfrm>
        </p:grpSpPr>
        <p:sp>
          <p:nvSpPr>
            <p:cNvPr id="60" name="Freeform: Shape 68">
              <a:extLst>
                <a:ext uri="{FF2B5EF4-FFF2-40B4-BE49-F238E27FC236}">
                  <a16:creationId xmlns:a16="http://schemas.microsoft.com/office/drawing/2014/main" xmlns="" id="{8D363AC7-ACE2-4806-9E89-A60C739B3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4151" y="2671639"/>
              <a:ext cx="382588" cy="130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1" y="175"/>
                </a:cxn>
                <a:cxn ang="0">
                  <a:pos x="241" y="824"/>
                </a:cxn>
                <a:cxn ang="0">
                  <a:pos x="0" y="650"/>
                </a:cxn>
                <a:cxn ang="0">
                  <a:pos x="0" y="0"/>
                </a:cxn>
              </a:cxnLst>
              <a:rect l="0" t="0" r="r" b="b"/>
              <a:pathLst>
                <a:path w="241" h="824">
                  <a:moveTo>
                    <a:pt x="0" y="0"/>
                  </a:moveTo>
                  <a:lnTo>
                    <a:pt x="241" y="175"/>
                  </a:lnTo>
                  <a:lnTo>
                    <a:pt x="241" y="824"/>
                  </a:lnTo>
                  <a:lnTo>
                    <a:pt x="0" y="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69">
              <a:extLst>
                <a:ext uri="{FF2B5EF4-FFF2-40B4-BE49-F238E27FC236}">
                  <a16:creationId xmlns:a16="http://schemas.microsoft.com/office/drawing/2014/main" xmlns="" id="{4A469EAB-FDD6-40D0-AEEB-098CC47DA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4151" y="2431926"/>
              <a:ext cx="811213" cy="517525"/>
            </a:xfrm>
            <a:custGeom>
              <a:avLst/>
              <a:gdLst/>
              <a:ahLst/>
              <a:cxnLst>
                <a:cxn ang="0">
                  <a:pos x="241" y="326"/>
                </a:cxn>
                <a:cxn ang="0">
                  <a:pos x="0" y="151"/>
                </a:cxn>
                <a:cxn ang="0">
                  <a:pos x="270" y="0"/>
                </a:cxn>
                <a:cxn ang="0">
                  <a:pos x="511" y="172"/>
                </a:cxn>
                <a:cxn ang="0">
                  <a:pos x="241" y="326"/>
                </a:cxn>
              </a:cxnLst>
              <a:rect l="0" t="0" r="r" b="b"/>
              <a:pathLst>
                <a:path w="511" h="326">
                  <a:moveTo>
                    <a:pt x="241" y="326"/>
                  </a:moveTo>
                  <a:lnTo>
                    <a:pt x="0" y="151"/>
                  </a:lnTo>
                  <a:lnTo>
                    <a:pt x="270" y="0"/>
                  </a:lnTo>
                  <a:lnTo>
                    <a:pt x="511" y="172"/>
                  </a:lnTo>
                  <a:lnTo>
                    <a:pt x="241" y="32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70">
              <a:extLst>
                <a:ext uri="{FF2B5EF4-FFF2-40B4-BE49-F238E27FC236}">
                  <a16:creationId xmlns:a16="http://schemas.microsoft.com/office/drawing/2014/main" xmlns="" id="{2E37ADF5-BC84-41BE-92BE-BB15215AA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739" y="2704976"/>
              <a:ext cx="428625" cy="1274763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270" y="0"/>
                </a:cxn>
                <a:cxn ang="0">
                  <a:pos x="270" y="650"/>
                </a:cxn>
                <a:cxn ang="0">
                  <a:pos x="0" y="803"/>
                </a:cxn>
                <a:cxn ang="0">
                  <a:pos x="0" y="803"/>
                </a:cxn>
                <a:cxn ang="0">
                  <a:pos x="0" y="154"/>
                </a:cxn>
              </a:cxnLst>
              <a:rect l="0" t="0" r="r" b="b"/>
              <a:pathLst>
                <a:path w="270" h="803">
                  <a:moveTo>
                    <a:pt x="0" y="154"/>
                  </a:moveTo>
                  <a:lnTo>
                    <a:pt x="270" y="0"/>
                  </a:lnTo>
                  <a:lnTo>
                    <a:pt x="270" y="650"/>
                  </a:lnTo>
                  <a:lnTo>
                    <a:pt x="0" y="803"/>
                  </a:lnTo>
                  <a:lnTo>
                    <a:pt x="0" y="803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PA_组合 71">
            <a:extLst>
              <a:ext uri="{FF2B5EF4-FFF2-40B4-BE49-F238E27FC236}">
                <a16:creationId xmlns:a16="http://schemas.microsoft.com/office/drawing/2014/main" xmlns="" id="{7B24E65A-495D-4915-8A63-F9C95AE9880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546134" y="4072475"/>
            <a:ext cx="1081617" cy="1595968"/>
            <a:chOff x="7159600" y="3138699"/>
            <a:chExt cx="811213" cy="1196976"/>
          </a:xfrm>
        </p:grpSpPr>
        <p:sp>
          <p:nvSpPr>
            <p:cNvPr id="57" name="Freeform: Shape 72">
              <a:extLst>
                <a:ext uri="{FF2B5EF4-FFF2-40B4-BE49-F238E27FC236}">
                  <a16:creationId xmlns:a16="http://schemas.microsoft.com/office/drawing/2014/main" xmlns="" id="{AD2F89F4-4408-4386-A8EA-DAD08404A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9600" y="3376824"/>
              <a:ext cx="382588" cy="9572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1" y="174"/>
                </a:cxn>
                <a:cxn ang="0">
                  <a:pos x="241" y="603"/>
                </a:cxn>
                <a:cxn ang="0">
                  <a:pos x="0" y="430"/>
                </a:cxn>
                <a:cxn ang="0">
                  <a:pos x="0" y="0"/>
                </a:cxn>
              </a:cxnLst>
              <a:rect l="0" t="0" r="r" b="b"/>
              <a:pathLst>
                <a:path w="241" h="603">
                  <a:moveTo>
                    <a:pt x="0" y="0"/>
                  </a:moveTo>
                  <a:lnTo>
                    <a:pt x="241" y="174"/>
                  </a:lnTo>
                  <a:lnTo>
                    <a:pt x="241" y="603"/>
                  </a:lnTo>
                  <a:lnTo>
                    <a:pt x="0" y="4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73">
              <a:extLst>
                <a:ext uri="{FF2B5EF4-FFF2-40B4-BE49-F238E27FC236}">
                  <a16:creationId xmlns:a16="http://schemas.microsoft.com/office/drawing/2014/main" xmlns="" id="{91C561E3-5A3D-401A-B9A4-EA901A067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9600" y="3138699"/>
              <a:ext cx="811213" cy="514350"/>
            </a:xfrm>
            <a:custGeom>
              <a:avLst/>
              <a:gdLst/>
              <a:ahLst/>
              <a:cxnLst>
                <a:cxn ang="0">
                  <a:pos x="0" y="150"/>
                </a:cxn>
                <a:cxn ang="0">
                  <a:pos x="270" y="0"/>
                </a:cxn>
                <a:cxn ang="0">
                  <a:pos x="511" y="171"/>
                </a:cxn>
                <a:cxn ang="0">
                  <a:pos x="241" y="324"/>
                </a:cxn>
                <a:cxn ang="0">
                  <a:pos x="0" y="150"/>
                </a:cxn>
              </a:cxnLst>
              <a:rect l="0" t="0" r="r" b="b"/>
              <a:pathLst>
                <a:path w="511" h="324">
                  <a:moveTo>
                    <a:pt x="0" y="150"/>
                  </a:moveTo>
                  <a:lnTo>
                    <a:pt x="270" y="0"/>
                  </a:lnTo>
                  <a:lnTo>
                    <a:pt x="511" y="171"/>
                  </a:lnTo>
                  <a:lnTo>
                    <a:pt x="241" y="324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74">
              <a:extLst>
                <a:ext uri="{FF2B5EF4-FFF2-40B4-BE49-F238E27FC236}">
                  <a16:creationId xmlns:a16="http://schemas.microsoft.com/office/drawing/2014/main" xmlns="" id="{FBFA067E-D294-4941-8D0A-D51BC93F7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2188" y="3410162"/>
              <a:ext cx="428625" cy="925513"/>
            </a:xfrm>
            <a:custGeom>
              <a:avLst/>
              <a:gdLst/>
              <a:ahLst/>
              <a:cxnLst>
                <a:cxn ang="0">
                  <a:pos x="270" y="429"/>
                </a:cxn>
                <a:cxn ang="0">
                  <a:pos x="1" y="583"/>
                </a:cxn>
                <a:cxn ang="0">
                  <a:pos x="0" y="582"/>
                </a:cxn>
                <a:cxn ang="0">
                  <a:pos x="0" y="153"/>
                </a:cxn>
                <a:cxn ang="0">
                  <a:pos x="270" y="0"/>
                </a:cxn>
                <a:cxn ang="0">
                  <a:pos x="270" y="429"/>
                </a:cxn>
              </a:cxnLst>
              <a:rect l="0" t="0" r="r" b="b"/>
              <a:pathLst>
                <a:path w="270" h="583">
                  <a:moveTo>
                    <a:pt x="270" y="429"/>
                  </a:moveTo>
                  <a:lnTo>
                    <a:pt x="1" y="583"/>
                  </a:lnTo>
                  <a:lnTo>
                    <a:pt x="0" y="582"/>
                  </a:lnTo>
                  <a:lnTo>
                    <a:pt x="0" y="153"/>
                  </a:lnTo>
                  <a:lnTo>
                    <a:pt x="270" y="0"/>
                  </a:lnTo>
                  <a:lnTo>
                    <a:pt x="270" y="42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PA_组合 75">
            <a:extLst>
              <a:ext uri="{FF2B5EF4-FFF2-40B4-BE49-F238E27FC236}">
                <a16:creationId xmlns:a16="http://schemas.microsoft.com/office/drawing/2014/main" xmlns="" id="{1E499331-7BBF-4E86-AB30-8675B9A311FF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0158492" y="4823312"/>
            <a:ext cx="1083733" cy="1305983"/>
            <a:chOff x="7618869" y="3701829"/>
            <a:chExt cx="812800" cy="979488"/>
          </a:xfrm>
        </p:grpSpPr>
        <p:sp>
          <p:nvSpPr>
            <p:cNvPr id="54" name="Freeform: Shape 76">
              <a:extLst>
                <a:ext uri="{FF2B5EF4-FFF2-40B4-BE49-F238E27FC236}">
                  <a16:creationId xmlns:a16="http://schemas.microsoft.com/office/drawing/2014/main" xmlns="" id="{09545006-F27E-4737-A2EA-5EE260C58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8869" y="3701829"/>
              <a:ext cx="812800" cy="517525"/>
            </a:xfrm>
            <a:custGeom>
              <a:avLst/>
              <a:gdLst/>
              <a:ahLst/>
              <a:cxnLst>
                <a:cxn ang="0">
                  <a:pos x="512" y="172"/>
                </a:cxn>
                <a:cxn ang="0">
                  <a:pos x="242" y="326"/>
                </a:cxn>
                <a:cxn ang="0">
                  <a:pos x="0" y="151"/>
                </a:cxn>
                <a:cxn ang="0">
                  <a:pos x="270" y="0"/>
                </a:cxn>
                <a:cxn ang="0">
                  <a:pos x="512" y="172"/>
                </a:cxn>
              </a:cxnLst>
              <a:rect l="0" t="0" r="r" b="b"/>
              <a:pathLst>
                <a:path w="512" h="326">
                  <a:moveTo>
                    <a:pt x="512" y="172"/>
                  </a:moveTo>
                  <a:lnTo>
                    <a:pt x="242" y="326"/>
                  </a:lnTo>
                  <a:lnTo>
                    <a:pt x="0" y="151"/>
                  </a:lnTo>
                  <a:lnTo>
                    <a:pt x="270" y="0"/>
                  </a:lnTo>
                  <a:lnTo>
                    <a:pt x="512" y="17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77">
              <a:extLst>
                <a:ext uri="{FF2B5EF4-FFF2-40B4-BE49-F238E27FC236}">
                  <a16:creationId xmlns:a16="http://schemas.microsoft.com/office/drawing/2014/main" xmlns="" id="{641E4137-4730-4403-9A39-872A28ED8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8869" y="3941542"/>
              <a:ext cx="384175" cy="739775"/>
            </a:xfrm>
            <a:custGeom>
              <a:avLst/>
              <a:gdLst/>
              <a:ahLst/>
              <a:cxnLst>
                <a:cxn ang="0">
                  <a:pos x="242" y="466"/>
                </a:cxn>
                <a:cxn ang="0">
                  <a:pos x="0" y="292"/>
                </a:cxn>
                <a:cxn ang="0">
                  <a:pos x="0" y="0"/>
                </a:cxn>
                <a:cxn ang="0">
                  <a:pos x="242" y="175"/>
                </a:cxn>
                <a:cxn ang="0">
                  <a:pos x="242" y="466"/>
                </a:cxn>
              </a:cxnLst>
              <a:rect l="0" t="0" r="r" b="b"/>
              <a:pathLst>
                <a:path w="242" h="466">
                  <a:moveTo>
                    <a:pt x="242" y="466"/>
                  </a:moveTo>
                  <a:lnTo>
                    <a:pt x="0" y="292"/>
                  </a:lnTo>
                  <a:lnTo>
                    <a:pt x="0" y="0"/>
                  </a:lnTo>
                  <a:lnTo>
                    <a:pt x="242" y="175"/>
                  </a:lnTo>
                  <a:lnTo>
                    <a:pt x="242" y="466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78">
              <a:extLst>
                <a:ext uri="{FF2B5EF4-FFF2-40B4-BE49-F238E27FC236}">
                  <a16:creationId xmlns:a16="http://schemas.microsoft.com/office/drawing/2014/main" xmlns="" id="{6D491833-AD93-4E29-AAE3-D29AFF4D4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3044" y="3974879"/>
              <a:ext cx="428625" cy="706438"/>
            </a:xfrm>
            <a:custGeom>
              <a:avLst/>
              <a:gdLst/>
              <a:ahLst/>
              <a:cxnLst>
                <a:cxn ang="0">
                  <a:pos x="0" y="445"/>
                </a:cxn>
                <a:cxn ang="0">
                  <a:pos x="0" y="154"/>
                </a:cxn>
                <a:cxn ang="0">
                  <a:pos x="270" y="0"/>
                </a:cxn>
                <a:cxn ang="0">
                  <a:pos x="270" y="292"/>
                </a:cxn>
                <a:cxn ang="0">
                  <a:pos x="0" y="445"/>
                </a:cxn>
                <a:cxn ang="0">
                  <a:pos x="0" y="445"/>
                </a:cxn>
              </a:cxnLst>
              <a:rect l="0" t="0" r="r" b="b"/>
              <a:pathLst>
                <a:path w="270" h="445">
                  <a:moveTo>
                    <a:pt x="0" y="445"/>
                  </a:moveTo>
                  <a:lnTo>
                    <a:pt x="0" y="154"/>
                  </a:lnTo>
                  <a:lnTo>
                    <a:pt x="270" y="0"/>
                  </a:lnTo>
                  <a:lnTo>
                    <a:pt x="270" y="292"/>
                  </a:lnTo>
                  <a:lnTo>
                    <a:pt x="0" y="445"/>
                  </a:lnTo>
                  <a:lnTo>
                    <a:pt x="0" y="44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" name="PA_Freeform: Shape 79">
            <a:extLst>
              <a:ext uri="{FF2B5EF4-FFF2-40B4-BE49-F238E27FC236}">
                <a16:creationId xmlns:a16="http://schemas.microsoft.com/office/drawing/2014/main" xmlns="" id="{F4127504-831C-4E0D-848D-18EC9D7706CF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9584875" y="5761000"/>
            <a:ext cx="988484" cy="368300"/>
          </a:xfrm>
          <a:custGeom>
            <a:avLst/>
            <a:gdLst/>
            <a:ahLst/>
            <a:cxnLst>
              <a:cxn ang="0">
                <a:pos x="0" y="174"/>
              </a:cxn>
              <a:cxn ang="0">
                <a:pos x="0" y="0"/>
              </a:cxn>
              <a:cxn ang="0">
                <a:pos x="224" y="0"/>
              </a:cxn>
              <a:cxn ang="0">
                <a:pos x="467" y="174"/>
              </a:cxn>
              <a:cxn ang="0">
                <a:pos x="0" y="174"/>
              </a:cxn>
            </a:cxnLst>
            <a:rect l="0" t="0" r="r" b="b"/>
            <a:pathLst>
              <a:path w="467" h="174">
                <a:moveTo>
                  <a:pt x="0" y="174"/>
                </a:moveTo>
                <a:lnTo>
                  <a:pt x="0" y="0"/>
                </a:lnTo>
                <a:lnTo>
                  <a:pt x="224" y="0"/>
                </a:lnTo>
                <a:lnTo>
                  <a:pt x="467" y="174"/>
                </a:lnTo>
                <a:lnTo>
                  <a:pt x="0" y="174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PA_Freeform: Shape 80">
            <a:extLst>
              <a:ext uri="{FF2B5EF4-FFF2-40B4-BE49-F238E27FC236}">
                <a16:creationId xmlns:a16="http://schemas.microsoft.com/office/drawing/2014/main" xmlns="" id="{F306D665-8A92-4856-8DDB-CA8630564C6D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8631734" y="5300142"/>
            <a:ext cx="1325033" cy="366184"/>
          </a:xfrm>
          <a:custGeom>
            <a:avLst/>
            <a:gdLst/>
            <a:ahLst/>
            <a:cxnLst>
              <a:cxn ang="0">
                <a:pos x="0" y="173"/>
              </a:cxn>
              <a:cxn ang="0">
                <a:pos x="0" y="0"/>
              </a:cxn>
              <a:cxn ang="0">
                <a:pos x="384" y="0"/>
              </a:cxn>
              <a:cxn ang="0">
                <a:pos x="626" y="173"/>
              </a:cxn>
              <a:cxn ang="0">
                <a:pos x="0" y="173"/>
              </a:cxn>
            </a:cxnLst>
            <a:rect l="0" t="0" r="r" b="b"/>
            <a:pathLst>
              <a:path w="626" h="173">
                <a:moveTo>
                  <a:pt x="0" y="173"/>
                </a:moveTo>
                <a:lnTo>
                  <a:pt x="0" y="0"/>
                </a:lnTo>
                <a:lnTo>
                  <a:pt x="384" y="0"/>
                </a:lnTo>
                <a:lnTo>
                  <a:pt x="626" y="173"/>
                </a:lnTo>
                <a:lnTo>
                  <a:pt x="0" y="173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PA_Freeform: Shape 81">
            <a:extLst>
              <a:ext uri="{FF2B5EF4-FFF2-40B4-BE49-F238E27FC236}">
                <a16:creationId xmlns:a16="http://schemas.microsoft.com/office/drawing/2014/main" xmlns="" id="{FD979C26-C8D1-4078-913F-32A0C91C5C47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7566635" y="4825562"/>
            <a:ext cx="1769533" cy="366184"/>
          </a:xfrm>
          <a:custGeom>
            <a:avLst/>
            <a:gdLst/>
            <a:ahLst/>
            <a:cxnLst>
              <a:cxn ang="0">
                <a:pos x="0" y="173"/>
              </a:cxn>
              <a:cxn ang="0">
                <a:pos x="0" y="0"/>
              </a:cxn>
              <a:cxn ang="0">
                <a:pos x="594" y="0"/>
              </a:cxn>
              <a:cxn ang="0">
                <a:pos x="836" y="173"/>
              </a:cxn>
              <a:cxn ang="0">
                <a:pos x="0" y="173"/>
              </a:cxn>
            </a:cxnLst>
            <a:rect l="0" t="0" r="r" b="b"/>
            <a:pathLst>
              <a:path w="836" h="173">
                <a:moveTo>
                  <a:pt x="0" y="173"/>
                </a:moveTo>
                <a:lnTo>
                  <a:pt x="0" y="0"/>
                </a:lnTo>
                <a:lnTo>
                  <a:pt x="594" y="0"/>
                </a:lnTo>
                <a:lnTo>
                  <a:pt x="836" y="173"/>
                </a:lnTo>
                <a:lnTo>
                  <a:pt x="0" y="173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PA_Freeform: Shape 82">
            <a:extLst>
              <a:ext uri="{FF2B5EF4-FFF2-40B4-BE49-F238E27FC236}">
                <a16:creationId xmlns:a16="http://schemas.microsoft.com/office/drawing/2014/main" xmlns="" id="{C332FB52-B0BD-4D1B-982D-CCE46B9E7645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6556856" y="4378432"/>
            <a:ext cx="2178051" cy="368300"/>
          </a:xfrm>
          <a:custGeom>
            <a:avLst/>
            <a:gdLst/>
            <a:ahLst/>
            <a:cxnLst>
              <a:cxn ang="0">
                <a:pos x="0" y="174"/>
              </a:cxn>
              <a:cxn ang="0">
                <a:pos x="0" y="0"/>
              </a:cxn>
              <a:cxn ang="0">
                <a:pos x="785" y="0"/>
              </a:cxn>
              <a:cxn ang="0">
                <a:pos x="1029" y="174"/>
              </a:cxn>
              <a:cxn ang="0">
                <a:pos x="0" y="174"/>
              </a:cxn>
            </a:cxnLst>
            <a:rect l="0" t="0" r="r" b="b"/>
            <a:pathLst>
              <a:path w="1029" h="174">
                <a:moveTo>
                  <a:pt x="0" y="174"/>
                </a:moveTo>
                <a:lnTo>
                  <a:pt x="0" y="0"/>
                </a:lnTo>
                <a:lnTo>
                  <a:pt x="785" y="0"/>
                </a:lnTo>
                <a:lnTo>
                  <a:pt x="1029" y="174"/>
                </a:lnTo>
                <a:lnTo>
                  <a:pt x="0" y="17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4" name="PA_组合 83">
            <a:extLst>
              <a:ext uri="{FF2B5EF4-FFF2-40B4-BE49-F238E27FC236}">
                <a16:creationId xmlns:a16="http://schemas.microsoft.com/office/drawing/2014/main" xmlns="" id="{3EA8CE86-F901-4FC9-8F0F-411B02EAF075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7950196" y="1089073"/>
            <a:ext cx="657827" cy="638993"/>
            <a:chOff x="2750859" y="3370932"/>
            <a:chExt cx="493370" cy="479245"/>
          </a:xfrm>
        </p:grpSpPr>
        <p:sp>
          <p:nvSpPr>
            <p:cNvPr id="52" name="Oval 84">
              <a:extLst>
                <a:ext uri="{FF2B5EF4-FFF2-40B4-BE49-F238E27FC236}">
                  <a16:creationId xmlns:a16="http://schemas.microsoft.com/office/drawing/2014/main" xmlns="" id="{25E55DEE-C384-4330-87CD-EF43D3F8FB8B}"/>
                </a:ext>
              </a:extLst>
            </p:cNvPr>
            <p:cNvSpPr/>
            <p:nvPr/>
          </p:nvSpPr>
          <p:spPr>
            <a:xfrm>
              <a:off x="2750859" y="3370932"/>
              <a:ext cx="493370" cy="4792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85">
              <a:extLst>
                <a:ext uri="{FF2B5EF4-FFF2-40B4-BE49-F238E27FC236}">
                  <a16:creationId xmlns:a16="http://schemas.microsoft.com/office/drawing/2014/main" xmlns="" id="{5A333EA5-963C-4578-957F-A92D91542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273" y="3497591"/>
              <a:ext cx="233363" cy="215900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PA_组合 86">
            <a:extLst>
              <a:ext uri="{FF2B5EF4-FFF2-40B4-BE49-F238E27FC236}">
                <a16:creationId xmlns:a16="http://schemas.microsoft.com/office/drawing/2014/main" xmlns="" id="{B560802D-EBE8-498D-B22C-A85E9682F6D7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8553228" y="2039133"/>
            <a:ext cx="657827" cy="638993"/>
            <a:chOff x="3821284" y="2086962"/>
            <a:chExt cx="493370" cy="479245"/>
          </a:xfrm>
        </p:grpSpPr>
        <p:sp>
          <p:nvSpPr>
            <p:cNvPr id="50" name="Oval 87">
              <a:extLst>
                <a:ext uri="{FF2B5EF4-FFF2-40B4-BE49-F238E27FC236}">
                  <a16:creationId xmlns:a16="http://schemas.microsoft.com/office/drawing/2014/main" xmlns="" id="{D506820B-201B-4F5C-B6A6-0ED047FA8C69}"/>
                </a:ext>
              </a:extLst>
            </p:cNvPr>
            <p:cNvSpPr/>
            <p:nvPr/>
          </p:nvSpPr>
          <p:spPr>
            <a:xfrm>
              <a:off x="3821284" y="2086962"/>
              <a:ext cx="493370" cy="47924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88">
              <a:extLst>
                <a:ext uri="{FF2B5EF4-FFF2-40B4-BE49-F238E27FC236}">
                  <a16:creationId xmlns:a16="http://schemas.microsoft.com/office/drawing/2014/main" xmlns="" id="{EDA82C1B-FE21-4109-A1D4-1B5DF1947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0076" y="2209495"/>
              <a:ext cx="219075" cy="188913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PA_组合 89">
            <a:extLst>
              <a:ext uri="{FF2B5EF4-FFF2-40B4-BE49-F238E27FC236}">
                <a16:creationId xmlns:a16="http://schemas.microsoft.com/office/drawing/2014/main" xmlns="" id="{C6823037-006D-416B-8A14-E4C4F9DEEDF8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9176124" y="2919868"/>
            <a:ext cx="657827" cy="638993"/>
            <a:chOff x="4770609" y="1334079"/>
            <a:chExt cx="493370" cy="479245"/>
          </a:xfrm>
        </p:grpSpPr>
        <p:sp>
          <p:nvSpPr>
            <p:cNvPr id="48" name="Oval 90">
              <a:extLst>
                <a:ext uri="{FF2B5EF4-FFF2-40B4-BE49-F238E27FC236}">
                  <a16:creationId xmlns:a16="http://schemas.microsoft.com/office/drawing/2014/main" xmlns="" id="{339D2F96-7CA5-4BF1-A1BE-E844931AE64F}"/>
                </a:ext>
              </a:extLst>
            </p:cNvPr>
            <p:cNvSpPr/>
            <p:nvPr/>
          </p:nvSpPr>
          <p:spPr>
            <a:xfrm>
              <a:off x="4770609" y="1334079"/>
              <a:ext cx="493370" cy="47924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91">
              <a:extLst>
                <a:ext uri="{FF2B5EF4-FFF2-40B4-BE49-F238E27FC236}">
                  <a16:creationId xmlns:a16="http://schemas.microsoft.com/office/drawing/2014/main" xmlns="" id="{0CF0DFC4-753C-4CCF-BC9F-C70C477E5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787" y="1460569"/>
              <a:ext cx="247458" cy="18348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PA_组合 92">
            <a:extLst>
              <a:ext uri="{FF2B5EF4-FFF2-40B4-BE49-F238E27FC236}">
                <a16:creationId xmlns:a16="http://schemas.microsoft.com/office/drawing/2014/main" xmlns="" id="{0843DF60-EBE3-4503-85BB-8A00F312A9C1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9774784" y="3861241"/>
            <a:ext cx="657827" cy="638993"/>
            <a:chOff x="5775178" y="2507649"/>
            <a:chExt cx="493370" cy="479245"/>
          </a:xfrm>
        </p:grpSpPr>
        <p:sp>
          <p:nvSpPr>
            <p:cNvPr id="46" name="Oval 93">
              <a:extLst>
                <a:ext uri="{FF2B5EF4-FFF2-40B4-BE49-F238E27FC236}">
                  <a16:creationId xmlns:a16="http://schemas.microsoft.com/office/drawing/2014/main" xmlns="" id="{8B6BC3B0-CAF4-4BE0-ADBD-2D227D4F5612}"/>
                </a:ext>
              </a:extLst>
            </p:cNvPr>
            <p:cNvSpPr/>
            <p:nvPr/>
          </p:nvSpPr>
          <p:spPr>
            <a:xfrm>
              <a:off x="5775178" y="2507649"/>
              <a:ext cx="493370" cy="4792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94">
              <a:extLst>
                <a:ext uri="{FF2B5EF4-FFF2-40B4-BE49-F238E27FC236}">
                  <a16:creationId xmlns:a16="http://schemas.microsoft.com/office/drawing/2014/main" xmlns="" id="{EEE42335-A08C-4959-B2C4-3190565CA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4071" y="2630424"/>
              <a:ext cx="233363" cy="203200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68" y="50"/>
                </a:cxn>
                <a:cxn ang="0">
                  <a:pos x="59" y="59"/>
                </a:cxn>
                <a:cxn ang="0">
                  <a:pos x="9" y="59"/>
                </a:cxn>
                <a:cxn ang="0">
                  <a:pos x="0" y="50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7" y="9"/>
                </a:cxn>
                <a:cxn ang="0">
                  <a:pos x="19" y="4"/>
                </a:cxn>
                <a:cxn ang="0">
                  <a:pos x="25" y="0"/>
                </a:cxn>
                <a:cxn ang="0">
                  <a:pos x="43" y="0"/>
                </a:cxn>
                <a:cxn ang="0">
                  <a:pos x="49" y="4"/>
                </a:cxn>
                <a:cxn ang="0">
                  <a:pos x="51" y="9"/>
                </a:cxn>
                <a:cxn ang="0">
                  <a:pos x="59" y="9"/>
                </a:cxn>
                <a:cxn ang="0">
                  <a:pos x="68" y="18"/>
                </a:cxn>
                <a:cxn ang="0">
                  <a:pos x="50" y="34"/>
                </a:cxn>
                <a:cxn ang="0">
                  <a:pos x="34" y="18"/>
                </a:cxn>
                <a:cxn ang="0">
                  <a:pos x="18" y="34"/>
                </a:cxn>
                <a:cxn ang="0">
                  <a:pos x="34" y="50"/>
                </a:cxn>
                <a:cxn ang="0">
                  <a:pos x="50" y="34"/>
                </a:cxn>
                <a:cxn ang="0">
                  <a:pos x="44" y="34"/>
                </a:cxn>
                <a:cxn ang="0">
                  <a:pos x="34" y="44"/>
                </a:cxn>
                <a:cxn ang="0">
                  <a:pos x="24" y="34"/>
                </a:cxn>
                <a:cxn ang="0">
                  <a:pos x="34" y="24"/>
                </a:cxn>
                <a:cxn ang="0">
                  <a:pos x="44" y="34"/>
                </a:cxn>
              </a:cxnLst>
              <a:rect l="0" t="0" r="r" b="b"/>
              <a:pathLst>
                <a:path w="68" h="59">
                  <a:moveTo>
                    <a:pt x="68" y="18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5"/>
                    <a:pt x="64" y="59"/>
                    <a:pt x="5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4" y="59"/>
                    <a:pt x="0" y="55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2"/>
                    <a:pt x="22" y="0"/>
                    <a:pt x="2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8" y="2"/>
                    <a:pt x="49" y="4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4" y="9"/>
                    <a:pt x="68" y="13"/>
                    <a:pt x="68" y="18"/>
                  </a:cubicBezTo>
                  <a:close/>
                  <a:moveTo>
                    <a:pt x="50" y="34"/>
                  </a:moveTo>
                  <a:cubicBezTo>
                    <a:pt x="50" y="25"/>
                    <a:pt x="43" y="18"/>
                    <a:pt x="34" y="18"/>
                  </a:cubicBezTo>
                  <a:cubicBezTo>
                    <a:pt x="25" y="18"/>
                    <a:pt x="18" y="25"/>
                    <a:pt x="18" y="34"/>
                  </a:cubicBezTo>
                  <a:cubicBezTo>
                    <a:pt x="18" y="43"/>
                    <a:pt x="25" y="50"/>
                    <a:pt x="34" y="50"/>
                  </a:cubicBezTo>
                  <a:cubicBezTo>
                    <a:pt x="43" y="50"/>
                    <a:pt x="50" y="43"/>
                    <a:pt x="50" y="34"/>
                  </a:cubicBezTo>
                  <a:close/>
                  <a:moveTo>
                    <a:pt x="44" y="34"/>
                  </a:moveTo>
                  <a:cubicBezTo>
                    <a:pt x="44" y="40"/>
                    <a:pt x="40" y="44"/>
                    <a:pt x="34" y="44"/>
                  </a:cubicBezTo>
                  <a:cubicBezTo>
                    <a:pt x="28" y="44"/>
                    <a:pt x="24" y="40"/>
                    <a:pt x="24" y="34"/>
                  </a:cubicBezTo>
                  <a:cubicBezTo>
                    <a:pt x="24" y="28"/>
                    <a:pt x="28" y="24"/>
                    <a:pt x="34" y="24"/>
                  </a:cubicBezTo>
                  <a:cubicBezTo>
                    <a:pt x="40" y="24"/>
                    <a:pt x="44" y="28"/>
                    <a:pt x="44" y="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PA_组合 95">
            <a:extLst>
              <a:ext uri="{FF2B5EF4-FFF2-40B4-BE49-F238E27FC236}">
                <a16:creationId xmlns:a16="http://schemas.microsoft.com/office/drawing/2014/main" xmlns="" id="{2B52F890-38B4-46FB-8AF2-B18039464C3F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10382908" y="4582427"/>
            <a:ext cx="657827" cy="638993"/>
            <a:chOff x="7499146" y="3658268"/>
            <a:chExt cx="493370" cy="479245"/>
          </a:xfrm>
        </p:grpSpPr>
        <p:sp>
          <p:nvSpPr>
            <p:cNvPr id="44" name="Oval 96">
              <a:extLst>
                <a:ext uri="{FF2B5EF4-FFF2-40B4-BE49-F238E27FC236}">
                  <a16:creationId xmlns:a16="http://schemas.microsoft.com/office/drawing/2014/main" xmlns="" id="{A613BA2E-495E-49F9-B8A5-0A00F506959D}"/>
                </a:ext>
              </a:extLst>
            </p:cNvPr>
            <p:cNvSpPr/>
            <p:nvPr/>
          </p:nvSpPr>
          <p:spPr>
            <a:xfrm>
              <a:off x="7499146" y="3658268"/>
              <a:ext cx="493370" cy="47924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97">
              <a:extLst>
                <a:ext uri="{FF2B5EF4-FFF2-40B4-BE49-F238E27FC236}">
                  <a16:creationId xmlns:a16="http://schemas.microsoft.com/office/drawing/2014/main" xmlns="" id="{F552F79F-B061-41C8-BBF2-348A95A64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2006" y="3801846"/>
              <a:ext cx="247650" cy="192088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PA_文本框 98">
            <a:extLst>
              <a:ext uri="{FF2B5EF4-FFF2-40B4-BE49-F238E27FC236}">
                <a16:creationId xmlns:a16="http://schemas.microsoft.com/office/drawing/2014/main" xmlns="" id="{805C3266-92FE-4276-85C0-6732F8F24E07}"/>
              </a:ext>
            </a:extLst>
          </p:cNvPr>
          <p:cNvSpPr txBox="1">
            <a:spLocks/>
          </p:cNvSpPr>
          <p:nvPr>
            <p:custDataLst>
              <p:tags r:id="rId16"/>
            </p:custDataLst>
          </p:nvPr>
        </p:nvSpPr>
        <p:spPr>
          <a:xfrm>
            <a:off x="4790242" y="3710216"/>
            <a:ext cx="686085" cy="61568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algn="l"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accent1"/>
                </a:solidFill>
              </a:rPr>
              <a:t>90%</a:t>
            </a:r>
          </a:p>
        </p:txBody>
      </p:sp>
      <p:sp>
        <p:nvSpPr>
          <p:cNvPr id="20" name="PA_文本框 99">
            <a:extLst>
              <a:ext uri="{FF2B5EF4-FFF2-40B4-BE49-F238E27FC236}">
                <a16:creationId xmlns:a16="http://schemas.microsoft.com/office/drawing/2014/main" xmlns="" id="{44A6EE5D-8F0F-4066-82A1-2F184A2C6178}"/>
              </a:ext>
            </a:extLst>
          </p:cNvPr>
          <p:cNvSpPr txBox="1">
            <a:spLocks/>
          </p:cNvSpPr>
          <p:nvPr>
            <p:custDataLst>
              <p:tags r:id="rId17"/>
            </p:custDataLst>
          </p:nvPr>
        </p:nvSpPr>
        <p:spPr>
          <a:xfrm>
            <a:off x="7869281" y="5066461"/>
            <a:ext cx="686085" cy="61568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algn="l"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accent4"/>
                </a:solidFill>
              </a:rPr>
              <a:t>30%</a:t>
            </a:r>
          </a:p>
        </p:txBody>
      </p:sp>
      <p:sp>
        <p:nvSpPr>
          <p:cNvPr id="21" name="PA_文本框 100">
            <a:extLst>
              <a:ext uri="{FF2B5EF4-FFF2-40B4-BE49-F238E27FC236}">
                <a16:creationId xmlns:a16="http://schemas.microsoft.com/office/drawing/2014/main" xmlns="" id="{AA0C7CDB-51CD-41C3-B4A1-C32BC8FCBA77}"/>
              </a:ext>
            </a:extLst>
          </p:cNvPr>
          <p:cNvSpPr txBox="1">
            <a:spLocks/>
          </p:cNvSpPr>
          <p:nvPr>
            <p:custDataLst>
              <p:tags r:id="rId18"/>
            </p:custDataLst>
          </p:nvPr>
        </p:nvSpPr>
        <p:spPr>
          <a:xfrm>
            <a:off x="5834262" y="4143675"/>
            <a:ext cx="686085" cy="61568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algn="l"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accent2"/>
                </a:solidFill>
              </a:rPr>
              <a:t>80%</a:t>
            </a:r>
          </a:p>
        </p:txBody>
      </p:sp>
      <p:sp>
        <p:nvSpPr>
          <p:cNvPr id="22" name="PA_文本框 101">
            <a:extLst>
              <a:ext uri="{FF2B5EF4-FFF2-40B4-BE49-F238E27FC236}">
                <a16:creationId xmlns:a16="http://schemas.microsoft.com/office/drawing/2014/main" xmlns="" id="{DDC291C6-5875-419E-9D6C-B05DF29E0F9A}"/>
              </a:ext>
            </a:extLst>
          </p:cNvPr>
          <p:cNvSpPr txBox="1">
            <a:spLocks/>
          </p:cNvSpPr>
          <p:nvPr>
            <p:custDataLst>
              <p:tags r:id="rId19"/>
            </p:custDataLst>
          </p:nvPr>
        </p:nvSpPr>
        <p:spPr>
          <a:xfrm>
            <a:off x="6814194" y="4588571"/>
            <a:ext cx="686085" cy="61568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algn="l"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accent3"/>
                </a:solidFill>
              </a:rPr>
              <a:t>70%</a:t>
            </a:r>
          </a:p>
        </p:txBody>
      </p:sp>
      <p:sp>
        <p:nvSpPr>
          <p:cNvPr id="23" name="PA_文本框 102">
            <a:extLst>
              <a:ext uri="{FF2B5EF4-FFF2-40B4-BE49-F238E27FC236}">
                <a16:creationId xmlns:a16="http://schemas.microsoft.com/office/drawing/2014/main" xmlns="" id="{93175429-15CE-4101-A584-4A4E9481A0DB}"/>
              </a:ext>
            </a:extLst>
          </p:cNvPr>
          <p:cNvSpPr txBox="1">
            <a:spLocks/>
          </p:cNvSpPr>
          <p:nvPr>
            <p:custDataLst>
              <p:tags r:id="rId20"/>
            </p:custDataLst>
          </p:nvPr>
        </p:nvSpPr>
        <p:spPr>
          <a:xfrm>
            <a:off x="8791663" y="5513619"/>
            <a:ext cx="686085" cy="61568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algn="l"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accent5"/>
                </a:solidFill>
              </a:rPr>
              <a:t>20%</a:t>
            </a:r>
          </a:p>
        </p:txBody>
      </p:sp>
      <p:sp>
        <p:nvSpPr>
          <p:cNvPr id="24" name="PA_Freeform: Shape 104">
            <a:extLst>
              <a:ext uri="{FF2B5EF4-FFF2-40B4-BE49-F238E27FC236}">
                <a16:creationId xmlns:a16="http://schemas.microsoft.com/office/drawing/2014/main" xmlns="" id="{E98C49A8-243B-4927-8E3B-65EC310EDCF3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872965" y="1800276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PA_Freeform: Shape 105">
            <a:extLst>
              <a:ext uri="{FF2B5EF4-FFF2-40B4-BE49-F238E27FC236}">
                <a16:creationId xmlns:a16="http://schemas.microsoft.com/office/drawing/2014/main" xmlns="" id="{FCEFA1AC-D03F-414D-86AA-7376C9F2925F}"/>
              </a:ext>
            </a:extLst>
          </p:cNvPr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872965" y="259158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PA_Freeform: Shape 106">
            <a:extLst>
              <a:ext uri="{FF2B5EF4-FFF2-40B4-BE49-F238E27FC236}">
                <a16:creationId xmlns:a16="http://schemas.microsoft.com/office/drawing/2014/main" xmlns="" id="{C9D3FCD8-97D6-4DA2-AB25-A28ACA6CBC2F}"/>
              </a:ext>
            </a:extLst>
          </p:cNvPr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872965" y="3401987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PA_Freeform: Shape 109">
            <a:extLst>
              <a:ext uri="{FF2B5EF4-FFF2-40B4-BE49-F238E27FC236}">
                <a16:creationId xmlns:a16="http://schemas.microsoft.com/office/drawing/2014/main" xmlns="" id="{0CD42224-A4E2-40EB-A989-366060B4345E}"/>
              </a:ext>
            </a:extLst>
          </p:cNvPr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872965" y="425024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PA_Freeform: Shape 111">
            <a:extLst>
              <a:ext uri="{FF2B5EF4-FFF2-40B4-BE49-F238E27FC236}">
                <a16:creationId xmlns:a16="http://schemas.microsoft.com/office/drawing/2014/main" xmlns="" id="{B5DB11A7-33FA-481D-B64F-C535BA202A71}"/>
              </a:ext>
            </a:extLst>
          </p:cNvPr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872965" y="5097965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9" name="PA_组合 4">
            <a:extLst>
              <a:ext uri="{FF2B5EF4-FFF2-40B4-BE49-F238E27FC236}">
                <a16:creationId xmlns:a16="http://schemas.microsoft.com/office/drawing/2014/main" xmlns="" id="{7101581D-2A83-410E-B9FF-E9552C4307A7}"/>
              </a:ext>
            </a:extLst>
          </p:cNvPr>
          <p:cNvGrpSpPr/>
          <p:nvPr>
            <p:custDataLst>
              <p:tags r:id="rId26"/>
            </p:custDataLst>
          </p:nvPr>
        </p:nvGrpSpPr>
        <p:grpSpPr>
          <a:xfrm>
            <a:off x="1287589" y="1742130"/>
            <a:ext cx="3852337" cy="530915"/>
            <a:chOff x="1398306" y="1718593"/>
            <a:chExt cx="3852337" cy="530915"/>
          </a:xfrm>
        </p:grpSpPr>
        <p:sp>
          <p:nvSpPr>
            <p:cNvPr id="42" name="TextBox 103">
              <a:extLst>
                <a:ext uri="{FF2B5EF4-FFF2-40B4-BE49-F238E27FC236}">
                  <a16:creationId xmlns:a16="http://schemas.microsoft.com/office/drawing/2014/main" xmlns="" id="{8BEE1AA6-6FAF-4679-BE80-9F069C2098C0}"/>
                </a:ext>
              </a:extLst>
            </p:cNvPr>
            <p:cNvSpPr txBox="1">
              <a:spLocks/>
            </p:cNvSpPr>
            <p:nvPr/>
          </p:nvSpPr>
          <p:spPr>
            <a:xfrm>
              <a:off x="1398306" y="1718593"/>
              <a:ext cx="1068736" cy="184666"/>
            </a:xfrm>
            <a:prstGeom prst="rect">
              <a:avLst/>
            </a:prstGeom>
          </p:spPr>
          <p:txBody>
            <a:bodyPr wrap="none" lIns="72000" tIns="0" rIns="72000" bIns="0" anchor="t" anchorCtr="0">
              <a:normAutofit/>
            </a:bodyPr>
            <a:lstStyle/>
            <a:p>
              <a:pPr algn="l"/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43" name="Rectangle 3">
              <a:extLst>
                <a:ext uri="{FF2B5EF4-FFF2-40B4-BE49-F238E27FC236}">
                  <a16:creationId xmlns:a16="http://schemas.microsoft.com/office/drawing/2014/main" xmlns="" id="{7915AEBB-1A24-4103-BF51-137D8B0AC4A6}"/>
                </a:ext>
              </a:extLst>
            </p:cNvPr>
            <p:cNvSpPr/>
            <p:nvPr/>
          </p:nvSpPr>
          <p:spPr>
            <a:xfrm>
              <a:off x="1398306" y="1903259"/>
              <a:ext cx="3852337" cy="346249"/>
            </a:xfrm>
            <a:prstGeom prst="rect">
              <a:avLst/>
            </a:prstGeom>
          </p:spPr>
          <p:txBody>
            <a:bodyPr wrap="square" lIns="72000" tIns="0" rIns="72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0" name="PA_组合 113">
            <a:extLst>
              <a:ext uri="{FF2B5EF4-FFF2-40B4-BE49-F238E27FC236}">
                <a16:creationId xmlns:a16="http://schemas.microsoft.com/office/drawing/2014/main" xmlns="" id="{A33BFF0E-4752-4D82-A548-BD648E215C26}"/>
              </a:ext>
            </a:extLst>
          </p:cNvPr>
          <p:cNvGrpSpPr/>
          <p:nvPr>
            <p:custDataLst>
              <p:tags r:id="rId27"/>
            </p:custDataLst>
          </p:nvPr>
        </p:nvGrpSpPr>
        <p:grpSpPr>
          <a:xfrm>
            <a:off x="1287589" y="2532418"/>
            <a:ext cx="3852337" cy="530915"/>
            <a:chOff x="1398306" y="1718593"/>
            <a:chExt cx="3852337" cy="530915"/>
          </a:xfrm>
        </p:grpSpPr>
        <p:sp>
          <p:nvSpPr>
            <p:cNvPr id="40" name="TextBox 114">
              <a:extLst>
                <a:ext uri="{FF2B5EF4-FFF2-40B4-BE49-F238E27FC236}">
                  <a16:creationId xmlns:a16="http://schemas.microsoft.com/office/drawing/2014/main" xmlns="" id="{6C598C8A-F09E-4E71-8EA2-CD621A086D75}"/>
                </a:ext>
              </a:extLst>
            </p:cNvPr>
            <p:cNvSpPr txBox="1">
              <a:spLocks/>
            </p:cNvSpPr>
            <p:nvPr/>
          </p:nvSpPr>
          <p:spPr>
            <a:xfrm>
              <a:off x="1398306" y="1718593"/>
              <a:ext cx="1068736" cy="184666"/>
            </a:xfrm>
            <a:prstGeom prst="rect">
              <a:avLst/>
            </a:prstGeom>
          </p:spPr>
          <p:txBody>
            <a:bodyPr wrap="none" lIns="72000" tIns="0" rIns="72000" bIns="0" anchor="t" anchorCtr="0">
              <a:normAutofit/>
            </a:bodyPr>
            <a:lstStyle/>
            <a:p>
              <a:pPr algn="l"/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41" name="Rectangle 115">
              <a:extLst>
                <a:ext uri="{FF2B5EF4-FFF2-40B4-BE49-F238E27FC236}">
                  <a16:creationId xmlns:a16="http://schemas.microsoft.com/office/drawing/2014/main" xmlns="" id="{DD52968D-1DBA-4FA9-92E9-3DBE10E75ECE}"/>
                </a:ext>
              </a:extLst>
            </p:cNvPr>
            <p:cNvSpPr/>
            <p:nvPr/>
          </p:nvSpPr>
          <p:spPr>
            <a:xfrm>
              <a:off x="1398306" y="1903259"/>
              <a:ext cx="3852337" cy="346249"/>
            </a:xfrm>
            <a:prstGeom prst="rect">
              <a:avLst/>
            </a:prstGeom>
          </p:spPr>
          <p:txBody>
            <a:bodyPr wrap="square" lIns="72000" tIns="0" rIns="72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1" name="PA_组合 116">
            <a:extLst>
              <a:ext uri="{FF2B5EF4-FFF2-40B4-BE49-F238E27FC236}">
                <a16:creationId xmlns:a16="http://schemas.microsoft.com/office/drawing/2014/main" xmlns="" id="{185354F1-136D-4C42-BFA5-ED381B8EE276}"/>
              </a:ext>
            </a:extLst>
          </p:cNvPr>
          <p:cNvGrpSpPr/>
          <p:nvPr>
            <p:custDataLst>
              <p:tags r:id="rId28"/>
            </p:custDataLst>
          </p:nvPr>
        </p:nvGrpSpPr>
        <p:grpSpPr>
          <a:xfrm>
            <a:off x="1287589" y="3375725"/>
            <a:ext cx="3852337" cy="530915"/>
            <a:chOff x="1398306" y="1718593"/>
            <a:chExt cx="3852337" cy="530915"/>
          </a:xfrm>
        </p:grpSpPr>
        <p:sp>
          <p:nvSpPr>
            <p:cNvPr id="38" name="TextBox 117">
              <a:extLst>
                <a:ext uri="{FF2B5EF4-FFF2-40B4-BE49-F238E27FC236}">
                  <a16:creationId xmlns:a16="http://schemas.microsoft.com/office/drawing/2014/main" xmlns="" id="{3E72C63D-55C6-4478-B743-53CCE5637103}"/>
                </a:ext>
              </a:extLst>
            </p:cNvPr>
            <p:cNvSpPr txBox="1">
              <a:spLocks/>
            </p:cNvSpPr>
            <p:nvPr/>
          </p:nvSpPr>
          <p:spPr>
            <a:xfrm>
              <a:off x="1398306" y="1718593"/>
              <a:ext cx="1068736" cy="184666"/>
            </a:xfrm>
            <a:prstGeom prst="rect">
              <a:avLst/>
            </a:prstGeom>
          </p:spPr>
          <p:txBody>
            <a:bodyPr wrap="none" lIns="72000" tIns="0" rIns="72000" bIns="0" anchor="t" anchorCtr="0">
              <a:normAutofit/>
            </a:bodyPr>
            <a:lstStyle/>
            <a:p>
              <a:pPr algn="l"/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39" name="Rectangle 118">
              <a:extLst>
                <a:ext uri="{FF2B5EF4-FFF2-40B4-BE49-F238E27FC236}">
                  <a16:creationId xmlns:a16="http://schemas.microsoft.com/office/drawing/2014/main" xmlns="" id="{9197F77D-D095-49A1-8135-220FC3356630}"/>
                </a:ext>
              </a:extLst>
            </p:cNvPr>
            <p:cNvSpPr/>
            <p:nvPr/>
          </p:nvSpPr>
          <p:spPr>
            <a:xfrm>
              <a:off x="1398306" y="1903259"/>
              <a:ext cx="3852337" cy="346249"/>
            </a:xfrm>
            <a:prstGeom prst="rect">
              <a:avLst/>
            </a:prstGeom>
          </p:spPr>
          <p:txBody>
            <a:bodyPr wrap="square" lIns="72000" tIns="0" rIns="72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2" name="PA_组合 119">
            <a:extLst>
              <a:ext uri="{FF2B5EF4-FFF2-40B4-BE49-F238E27FC236}">
                <a16:creationId xmlns:a16="http://schemas.microsoft.com/office/drawing/2014/main" xmlns="" id="{1350EE92-1171-4114-80BB-A6F2018A9EA8}"/>
              </a:ext>
            </a:extLst>
          </p:cNvPr>
          <p:cNvGrpSpPr/>
          <p:nvPr>
            <p:custDataLst>
              <p:tags r:id="rId29"/>
            </p:custDataLst>
          </p:nvPr>
        </p:nvGrpSpPr>
        <p:grpSpPr>
          <a:xfrm>
            <a:off x="1287589" y="4215816"/>
            <a:ext cx="3852337" cy="530915"/>
            <a:chOff x="1398306" y="1718593"/>
            <a:chExt cx="3852337" cy="530915"/>
          </a:xfrm>
        </p:grpSpPr>
        <p:sp>
          <p:nvSpPr>
            <p:cNvPr id="36" name="TextBox 120">
              <a:extLst>
                <a:ext uri="{FF2B5EF4-FFF2-40B4-BE49-F238E27FC236}">
                  <a16:creationId xmlns:a16="http://schemas.microsoft.com/office/drawing/2014/main" xmlns="" id="{BC07CC9A-8816-4FDB-8806-73A8EE7BD035}"/>
                </a:ext>
              </a:extLst>
            </p:cNvPr>
            <p:cNvSpPr txBox="1">
              <a:spLocks/>
            </p:cNvSpPr>
            <p:nvPr/>
          </p:nvSpPr>
          <p:spPr>
            <a:xfrm>
              <a:off x="1398306" y="1718593"/>
              <a:ext cx="1068736" cy="184666"/>
            </a:xfrm>
            <a:prstGeom prst="rect">
              <a:avLst/>
            </a:prstGeom>
          </p:spPr>
          <p:txBody>
            <a:bodyPr wrap="none" lIns="72000" tIns="0" rIns="72000" bIns="0" anchor="t" anchorCtr="0">
              <a:normAutofit/>
            </a:bodyPr>
            <a:lstStyle/>
            <a:p>
              <a:pPr algn="l"/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37" name="Rectangle 121">
              <a:extLst>
                <a:ext uri="{FF2B5EF4-FFF2-40B4-BE49-F238E27FC236}">
                  <a16:creationId xmlns:a16="http://schemas.microsoft.com/office/drawing/2014/main" xmlns="" id="{20CD008B-E90B-4E4E-B4A2-0007B534EC93}"/>
                </a:ext>
              </a:extLst>
            </p:cNvPr>
            <p:cNvSpPr/>
            <p:nvPr/>
          </p:nvSpPr>
          <p:spPr>
            <a:xfrm>
              <a:off x="1398306" y="1903259"/>
              <a:ext cx="3852337" cy="346249"/>
            </a:xfrm>
            <a:prstGeom prst="rect">
              <a:avLst/>
            </a:prstGeom>
          </p:spPr>
          <p:txBody>
            <a:bodyPr wrap="square" lIns="72000" tIns="0" rIns="72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3" name="PA_组合 122">
            <a:extLst>
              <a:ext uri="{FF2B5EF4-FFF2-40B4-BE49-F238E27FC236}">
                <a16:creationId xmlns:a16="http://schemas.microsoft.com/office/drawing/2014/main" xmlns="" id="{FFDD31B9-33B1-44C0-9A27-EA1248B1C339}"/>
              </a:ext>
            </a:extLst>
          </p:cNvPr>
          <p:cNvGrpSpPr/>
          <p:nvPr>
            <p:custDataLst>
              <p:tags r:id="rId30"/>
            </p:custDataLst>
          </p:nvPr>
        </p:nvGrpSpPr>
        <p:grpSpPr>
          <a:xfrm>
            <a:off x="1287589" y="5039219"/>
            <a:ext cx="3852337" cy="530915"/>
            <a:chOff x="1398306" y="1718593"/>
            <a:chExt cx="3852337" cy="530915"/>
          </a:xfrm>
        </p:grpSpPr>
        <p:sp>
          <p:nvSpPr>
            <p:cNvPr id="34" name="TextBox 123">
              <a:extLst>
                <a:ext uri="{FF2B5EF4-FFF2-40B4-BE49-F238E27FC236}">
                  <a16:creationId xmlns:a16="http://schemas.microsoft.com/office/drawing/2014/main" xmlns="" id="{6E335610-F7EE-416B-AEA5-B01D9EBE0A5D}"/>
                </a:ext>
              </a:extLst>
            </p:cNvPr>
            <p:cNvSpPr txBox="1">
              <a:spLocks/>
            </p:cNvSpPr>
            <p:nvPr/>
          </p:nvSpPr>
          <p:spPr>
            <a:xfrm>
              <a:off x="1398306" y="1718593"/>
              <a:ext cx="1068736" cy="184666"/>
            </a:xfrm>
            <a:prstGeom prst="rect">
              <a:avLst/>
            </a:prstGeom>
          </p:spPr>
          <p:txBody>
            <a:bodyPr wrap="none" lIns="72000" tIns="0" rIns="72000" bIns="0" anchor="t" anchorCtr="0">
              <a:normAutofit/>
            </a:bodyPr>
            <a:lstStyle/>
            <a:p>
              <a:pPr algn="l"/>
              <a:r>
                <a:rPr lang="zh-CN" altLang="en-US" sz="12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  <p:sp>
          <p:nvSpPr>
            <p:cNvPr id="35" name="Rectangle 124">
              <a:extLst>
                <a:ext uri="{FF2B5EF4-FFF2-40B4-BE49-F238E27FC236}">
                  <a16:creationId xmlns:a16="http://schemas.microsoft.com/office/drawing/2014/main" xmlns="" id="{098B38E0-1505-46B2-BF77-C8C98AA19E85}"/>
                </a:ext>
              </a:extLst>
            </p:cNvPr>
            <p:cNvSpPr/>
            <p:nvPr/>
          </p:nvSpPr>
          <p:spPr>
            <a:xfrm>
              <a:off x="1398306" y="1903259"/>
              <a:ext cx="3852337" cy="346249"/>
            </a:xfrm>
            <a:prstGeom prst="rect">
              <a:avLst/>
            </a:prstGeom>
          </p:spPr>
          <p:txBody>
            <a:bodyPr wrap="square" lIns="72000" tIns="0" rIns="72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69" name="PA_标题 6">
            <a:extLst>
              <a:ext uri="{FF2B5EF4-FFF2-40B4-BE49-F238E27FC236}">
                <a16:creationId xmlns:a16="http://schemas.microsoft.com/office/drawing/2014/main" xmlns="" id="{CD8DF7E0-B67B-4D87-8D70-6B4BA006E9E2}"/>
              </a:ext>
            </a:extLst>
          </p:cNvPr>
          <p:cNvSpPr txBox="1">
            <a:spLocks/>
          </p:cNvSpPr>
          <p:nvPr>
            <p:custDataLst>
              <p:tags r:id="rId31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PA_TextPlaceholder 7">
            <a:extLst>
              <a:ext uri="{FF2B5EF4-FFF2-40B4-BE49-F238E27FC236}">
                <a16:creationId xmlns:a16="http://schemas.microsoft.com/office/drawing/2014/main" xmlns="" id="{460DD3B3-0AD5-4359-BF80-C4209F027899}"/>
              </a:ext>
            </a:extLst>
          </p:cNvPr>
          <p:cNvSpPr txBox="1">
            <a:spLocks/>
          </p:cNvSpPr>
          <p:nvPr>
            <p:custDataLst>
              <p:tags r:id="rId32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096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69" grpId="0"/>
      <p:bldP spid="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/>
          <p:cNvSpPr/>
          <p:nvPr>
            <p:custDataLst>
              <p:tags r:id="rId2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/>
          <p:cNvSpPr/>
          <p:nvPr>
            <p:custDataLst>
              <p:tags r:id="rId3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7" name="PA_MH_Number_3"/>
          <p:cNvSpPr/>
          <p:nvPr>
            <p:custDataLst>
              <p:tags r:id="rId4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/>
          <p:cNvSpPr/>
          <p:nvPr>
            <p:custDataLst>
              <p:tags r:id="rId5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9" name="PA_MH_Number_4"/>
          <p:cNvSpPr/>
          <p:nvPr>
            <p:custDataLst>
              <p:tags r:id="rId6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/>
          <p:cNvSpPr/>
          <p:nvPr>
            <p:custDataLst>
              <p:tags r:id="rId7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" name="PA_MH_Number_1">
            <a:hlinkClick r:id="rId15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>
            <a:hlinkClick r:id="rId15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1" name="PA_MH_Others_1"/>
          <p:cNvSpPr/>
          <p:nvPr>
            <p:custDataLst>
              <p:tags r:id="rId10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</a:p>
        </p:txBody>
      </p:sp>
      <p:sp>
        <p:nvSpPr>
          <p:cNvPr id="22" name="PA_MH_Others_2"/>
          <p:cNvSpPr/>
          <p:nvPr>
            <p:custDataLst>
              <p:tags r:id="rId11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</a:p>
        </p:txBody>
      </p:sp>
      <p:sp>
        <p:nvSpPr>
          <p:cNvPr id="23" name="PA_MH_Others_3"/>
          <p:cNvSpPr txBox="1"/>
          <p:nvPr>
            <p:custDataLst>
              <p:tags r:id="rId12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4102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PartialCircle 23">
            <a:extLst>
              <a:ext uri="{FF2B5EF4-FFF2-40B4-BE49-F238E27FC236}">
                <a16:creationId xmlns:a16="http://schemas.microsoft.com/office/drawing/2014/main" xmlns="" id="{DA0E16B1-9400-40E4-B3CA-A25354F9B3D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1416441" y="2307625"/>
            <a:ext cx="1923214" cy="1923210"/>
          </a:xfrm>
          <a:prstGeom prst="pie">
            <a:avLst>
              <a:gd name="adj1" fmla="val 10766470"/>
              <a:gd name="adj2" fmla="val 1620000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PA_Freeform: Shape 24">
            <a:extLst>
              <a:ext uri="{FF2B5EF4-FFF2-40B4-BE49-F238E27FC236}">
                <a16:creationId xmlns:a16="http://schemas.microsoft.com/office/drawing/2014/main" xmlns="" id="{FEC1B38A-65C9-469B-95C7-53052B6FD47A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757590" y="1628800"/>
            <a:ext cx="3051040" cy="3034465"/>
          </a:xfrm>
          <a:custGeom>
            <a:avLst/>
            <a:gdLst>
              <a:gd name="T0" fmla="*/ 1120 w 1244"/>
              <a:gd name="T1" fmla="*/ 304 h 1238"/>
              <a:gd name="T2" fmla="*/ 1175 w 1244"/>
              <a:gd name="T3" fmla="*/ 249 h 1238"/>
              <a:gd name="T4" fmla="*/ 1080 w 1244"/>
              <a:gd name="T5" fmla="*/ 154 h 1238"/>
              <a:gd name="T6" fmla="*/ 1025 w 1244"/>
              <a:gd name="T7" fmla="*/ 209 h 1238"/>
              <a:gd name="T8" fmla="*/ 752 w 1244"/>
              <a:gd name="T9" fmla="*/ 91 h 1238"/>
              <a:gd name="T10" fmla="*/ 752 w 1244"/>
              <a:gd name="T11" fmla="*/ 0 h 1238"/>
              <a:gd name="T12" fmla="*/ 583 w 1244"/>
              <a:gd name="T13" fmla="*/ 0 h 1238"/>
              <a:gd name="T14" fmla="*/ 583 w 1244"/>
              <a:gd name="T15" fmla="*/ 91 h 1238"/>
              <a:gd name="T16" fmla="*/ 176 w 1244"/>
              <a:gd name="T17" fmla="*/ 360 h 1238"/>
              <a:gd name="T18" fmla="*/ 257 w 1244"/>
              <a:gd name="T19" fmla="*/ 476 h 1238"/>
              <a:gd name="T20" fmla="*/ 667 w 1244"/>
              <a:gd name="T21" fmla="*/ 211 h 1238"/>
              <a:gd name="T22" fmla="*/ 1118 w 1244"/>
              <a:gd name="T23" fmla="*/ 661 h 1238"/>
              <a:gd name="T24" fmla="*/ 667 w 1244"/>
              <a:gd name="T25" fmla="*/ 1112 h 1238"/>
              <a:gd name="T26" fmla="*/ 217 w 1244"/>
              <a:gd name="T27" fmla="*/ 661 h 1238"/>
              <a:gd name="T28" fmla="*/ 219 w 1244"/>
              <a:gd name="T29" fmla="*/ 614 h 1238"/>
              <a:gd name="T30" fmla="*/ 314 w 1244"/>
              <a:gd name="T31" fmla="*/ 614 h 1238"/>
              <a:gd name="T32" fmla="*/ 242 w 1244"/>
              <a:gd name="T33" fmla="*/ 512 h 1238"/>
              <a:gd name="T34" fmla="*/ 243 w 1244"/>
              <a:gd name="T35" fmla="*/ 510 h 1238"/>
              <a:gd name="T36" fmla="*/ 159 w 1244"/>
              <a:gd name="T37" fmla="*/ 390 h 1238"/>
              <a:gd name="T38" fmla="*/ 158 w 1244"/>
              <a:gd name="T39" fmla="*/ 391 h 1238"/>
              <a:gd name="T40" fmla="*/ 157 w 1244"/>
              <a:gd name="T41" fmla="*/ 390 h 1238"/>
              <a:gd name="T42" fmla="*/ 0 w 1244"/>
              <a:gd name="T43" fmla="*/ 614 h 1238"/>
              <a:gd name="T44" fmla="*/ 93 w 1244"/>
              <a:gd name="T45" fmla="*/ 614 h 1238"/>
              <a:gd name="T46" fmla="*/ 91 w 1244"/>
              <a:gd name="T47" fmla="*/ 661 h 1238"/>
              <a:gd name="T48" fmla="*/ 667 w 1244"/>
              <a:gd name="T49" fmla="*/ 1238 h 1238"/>
              <a:gd name="T50" fmla="*/ 1244 w 1244"/>
              <a:gd name="T51" fmla="*/ 661 h 1238"/>
              <a:gd name="T52" fmla="*/ 1120 w 1244"/>
              <a:gd name="T53" fmla="*/ 304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44" h="1238">
                <a:moveTo>
                  <a:pt x="1120" y="304"/>
                </a:moveTo>
                <a:cubicBezTo>
                  <a:pt x="1175" y="249"/>
                  <a:pt x="1175" y="249"/>
                  <a:pt x="1175" y="249"/>
                </a:cubicBezTo>
                <a:cubicBezTo>
                  <a:pt x="1080" y="154"/>
                  <a:pt x="1080" y="154"/>
                  <a:pt x="1080" y="154"/>
                </a:cubicBezTo>
                <a:cubicBezTo>
                  <a:pt x="1025" y="209"/>
                  <a:pt x="1025" y="209"/>
                  <a:pt x="1025" y="209"/>
                </a:cubicBezTo>
                <a:cubicBezTo>
                  <a:pt x="947" y="147"/>
                  <a:pt x="854" y="106"/>
                  <a:pt x="752" y="91"/>
                </a:cubicBezTo>
                <a:cubicBezTo>
                  <a:pt x="752" y="0"/>
                  <a:pt x="752" y="0"/>
                  <a:pt x="752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91"/>
                  <a:pt x="583" y="91"/>
                  <a:pt x="583" y="91"/>
                </a:cubicBezTo>
                <a:cubicBezTo>
                  <a:pt x="411" y="116"/>
                  <a:pt x="263" y="218"/>
                  <a:pt x="176" y="360"/>
                </a:cubicBezTo>
                <a:cubicBezTo>
                  <a:pt x="257" y="476"/>
                  <a:pt x="257" y="476"/>
                  <a:pt x="257" y="476"/>
                </a:cubicBezTo>
                <a:cubicBezTo>
                  <a:pt x="327" y="319"/>
                  <a:pt x="485" y="211"/>
                  <a:pt x="667" y="211"/>
                </a:cubicBezTo>
                <a:cubicBezTo>
                  <a:pt x="916" y="211"/>
                  <a:pt x="1118" y="412"/>
                  <a:pt x="1118" y="661"/>
                </a:cubicBezTo>
                <a:cubicBezTo>
                  <a:pt x="1118" y="910"/>
                  <a:pt x="916" y="1112"/>
                  <a:pt x="667" y="1112"/>
                </a:cubicBezTo>
                <a:cubicBezTo>
                  <a:pt x="419" y="1112"/>
                  <a:pt x="217" y="910"/>
                  <a:pt x="217" y="661"/>
                </a:cubicBezTo>
                <a:cubicBezTo>
                  <a:pt x="217" y="645"/>
                  <a:pt x="218" y="630"/>
                  <a:pt x="219" y="614"/>
                </a:cubicBezTo>
                <a:cubicBezTo>
                  <a:pt x="314" y="614"/>
                  <a:pt x="314" y="614"/>
                  <a:pt x="314" y="614"/>
                </a:cubicBezTo>
                <a:cubicBezTo>
                  <a:pt x="242" y="512"/>
                  <a:pt x="242" y="512"/>
                  <a:pt x="242" y="512"/>
                </a:cubicBezTo>
                <a:cubicBezTo>
                  <a:pt x="243" y="511"/>
                  <a:pt x="243" y="511"/>
                  <a:pt x="243" y="510"/>
                </a:cubicBezTo>
                <a:cubicBezTo>
                  <a:pt x="159" y="390"/>
                  <a:pt x="159" y="390"/>
                  <a:pt x="159" y="390"/>
                </a:cubicBezTo>
                <a:cubicBezTo>
                  <a:pt x="158" y="390"/>
                  <a:pt x="158" y="391"/>
                  <a:pt x="158" y="391"/>
                </a:cubicBezTo>
                <a:cubicBezTo>
                  <a:pt x="157" y="390"/>
                  <a:pt x="157" y="390"/>
                  <a:pt x="157" y="390"/>
                </a:cubicBezTo>
                <a:cubicBezTo>
                  <a:pt x="0" y="614"/>
                  <a:pt x="0" y="614"/>
                  <a:pt x="0" y="614"/>
                </a:cubicBezTo>
                <a:cubicBezTo>
                  <a:pt x="93" y="614"/>
                  <a:pt x="93" y="614"/>
                  <a:pt x="93" y="614"/>
                </a:cubicBezTo>
                <a:cubicBezTo>
                  <a:pt x="91" y="630"/>
                  <a:pt x="91" y="645"/>
                  <a:pt x="91" y="661"/>
                </a:cubicBezTo>
                <a:cubicBezTo>
                  <a:pt x="91" y="980"/>
                  <a:pt x="349" y="1238"/>
                  <a:pt x="667" y="1238"/>
                </a:cubicBezTo>
                <a:cubicBezTo>
                  <a:pt x="986" y="1238"/>
                  <a:pt x="1244" y="980"/>
                  <a:pt x="1244" y="661"/>
                </a:cubicBezTo>
                <a:cubicBezTo>
                  <a:pt x="1244" y="526"/>
                  <a:pt x="1198" y="402"/>
                  <a:pt x="1120" y="30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PA_文本框 25">
            <a:extLst>
              <a:ext uri="{FF2B5EF4-FFF2-40B4-BE49-F238E27FC236}">
                <a16:creationId xmlns:a16="http://schemas.microsoft.com/office/drawing/2014/main" xmlns="" id="{2E8F0326-ABFD-4C93-A76C-FB8B62BEBBA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814654" y="2708920"/>
            <a:ext cx="1080000" cy="1080000"/>
          </a:xfrm>
          <a:prstGeom prst="ellipse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nb-NO" sz="3200" b="1">
                <a:solidFill>
                  <a:schemeClr val="tx2"/>
                </a:solidFill>
              </a:rPr>
              <a:t>25%</a:t>
            </a:r>
          </a:p>
        </p:txBody>
      </p:sp>
      <p:sp>
        <p:nvSpPr>
          <p:cNvPr id="7" name="PA_PartialCircle 27">
            <a:extLst>
              <a:ext uri="{FF2B5EF4-FFF2-40B4-BE49-F238E27FC236}">
                <a16:creationId xmlns:a16="http://schemas.microsoft.com/office/drawing/2014/main" xmlns="" id="{BCDDE304-4740-469A-B4EE-6242FB0EE22B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5203105" y="2316998"/>
            <a:ext cx="1923214" cy="1923210"/>
          </a:xfrm>
          <a:prstGeom prst="pie">
            <a:avLst>
              <a:gd name="adj1" fmla="val 10766470"/>
              <a:gd name="adj2" fmla="val 20396907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PA_Freeform: Shape 28">
            <a:extLst>
              <a:ext uri="{FF2B5EF4-FFF2-40B4-BE49-F238E27FC236}">
                <a16:creationId xmlns:a16="http://schemas.microsoft.com/office/drawing/2014/main" xmlns="" id="{076A13DA-A900-4CC4-AE92-3832C72B708D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534880" y="1628800"/>
            <a:ext cx="3051040" cy="3034465"/>
          </a:xfrm>
          <a:custGeom>
            <a:avLst/>
            <a:gdLst>
              <a:gd name="T0" fmla="*/ 1120 w 1244"/>
              <a:gd name="T1" fmla="*/ 304 h 1238"/>
              <a:gd name="T2" fmla="*/ 1175 w 1244"/>
              <a:gd name="T3" fmla="*/ 249 h 1238"/>
              <a:gd name="T4" fmla="*/ 1080 w 1244"/>
              <a:gd name="T5" fmla="*/ 154 h 1238"/>
              <a:gd name="T6" fmla="*/ 1025 w 1244"/>
              <a:gd name="T7" fmla="*/ 209 h 1238"/>
              <a:gd name="T8" fmla="*/ 752 w 1244"/>
              <a:gd name="T9" fmla="*/ 91 h 1238"/>
              <a:gd name="T10" fmla="*/ 752 w 1244"/>
              <a:gd name="T11" fmla="*/ 0 h 1238"/>
              <a:gd name="T12" fmla="*/ 583 w 1244"/>
              <a:gd name="T13" fmla="*/ 0 h 1238"/>
              <a:gd name="T14" fmla="*/ 583 w 1244"/>
              <a:gd name="T15" fmla="*/ 91 h 1238"/>
              <a:gd name="T16" fmla="*/ 176 w 1244"/>
              <a:gd name="T17" fmla="*/ 360 h 1238"/>
              <a:gd name="T18" fmla="*/ 257 w 1244"/>
              <a:gd name="T19" fmla="*/ 476 h 1238"/>
              <a:gd name="T20" fmla="*/ 667 w 1244"/>
              <a:gd name="T21" fmla="*/ 211 h 1238"/>
              <a:gd name="T22" fmla="*/ 1118 w 1244"/>
              <a:gd name="T23" fmla="*/ 661 h 1238"/>
              <a:gd name="T24" fmla="*/ 667 w 1244"/>
              <a:gd name="T25" fmla="*/ 1112 h 1238"/>
              <a:gd name="T26" fmla="*/ 217 w 1244"/>
              <a:gd name="T27" fmla="*/ 661 h 1238"/>
              <a:gd name="T28" fmla="*/ 219 w 1244"/>
              <a:gd name="T29" fmla="*/ 614 h 1238"/>
              <a:gd name="T30" fmla="*/ 314 w 1244"/>
              <a:gd name="T31" fmla="*/ 614 h 1238"/>
              <a:gd name="T32" fmla="*/ 242 w 1244"/>
              <a:gd name="T33" fmla="*/ 512 h 1238"/>
              <a:gd name="T34" fmla="*/ 243 w 1244"/>
              <a:gd name="T35" fmla="*/ 510 h 1238"/>
              <a:gd name="T36" fmla="*/ 159 w 1244"/>
              <a:gd name="T37" fmla="*/ 390 h 1238"/>
              <a:gd name="T38" fmla="*/ 158 w 1244"/>
              <a:gd name="T39" fmla="*/ 391 h 1238"/>
              <a:gd name="T40" fmla="*/ 157 w 1244"/>
              <a:gd name="T41" fmla="*/ 390 h 1238"/>
              <a:gd name="T42" fmla="*/ 0 w 1244"/>
              <a:gd name="T43" fmla="*/ 614 h 1238"/>
              <a:gd name="T44" fmla="*/ 93 w 1244"/>
              <a:gd name="T45" fmla="*/ 614 h 1238"/>
              <a:gd name="T46" fmla="*/ 91 w 1244"/>
              <a:gd name="T47" fmla="*/ 661 h 1238"/>
              <a:gd name="T48" fmla="*/ 667 w 1244"/>
              <a:gd name="T49" fmla="*/ 1238 h 1238"/>
              <a:gd name="T50" fmla="*/ 1244 w 1244"/>
              <a:gd name="T51" fmla="*/ 661 h 1238"/>
              <a:gd name="T52" fmla="*/ 1120 w 1244"/>
              <a:gd name="T53" fmla="*/ 304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44" h="1238">
                <a:moveTo>
                  <a:pt x="1120" y="304"/>
                </a:moveTo>
                <a:cubicBezTo>
                  <a:pt x="1175" y="249"/>
                  <a:pt x="1175" y="249"/>
                  <a:pt x="1175" y="249"/>
                </a:cubicBezTo>
                <a:cubicBezTo>
                  <a:pt x="1080" y="154"/>
                  <a:pt x="1080" y="154"/>
                  <a:pt x="1080" y="154"/>
                </a:cubicBezTo>
                <a:cubicBezTo>
                  <a:pt x="1025" y="209"/>
                  <a:pt x="1025" y="209"/>
                  <a:pt x="1025" y="209"/>
                </a:cubicBezTo>
                <a:cubicBezTo>
                  <a:pt x="947" y="147"/>
                  <a:pt x="854" y="106"/>
                  <a:pt x="752" y="91"/>
                </a:cubicBezTo>
                <a:cubicBezTo>
                  <a:pt x="752" y="0"/>
                  <a:pt x="752" y="0"/>
                  <a:pt x="752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91"/>
                  <a:pt x="583" y="91"/>
                  <a:pt x="583" y="91"/>
                </a:cubicBezTo>
                <a:cubicBezTo>
                  <a:pt x="411" y="116"/>
                  <a:pt x="263" y="218"/>
                  <a:pt x="176" y="360"/>
                </a:cubicBezTo>
                <a:cubicBezTo>
                  <a:pt x="257" y="476"/>
                  <a:pt x="257" y="476"/>
                  <a:pt x="257" y="476"/>
                </a:cubicBezTo>
                <a:cubicBezTo>
                  <a:pt x="327" y="319"/>
                  <a:pt x="485" y="211"/>
                  <a:pt x="667" y="211"/>
                </a:cubicBezTo>
                <a:cubicBezTo>
                  <a:pt x="916" y="211"/>
                  <a:pt x="1118" y="412"/>
                  <a:pt x="1118" y="661"/>
                </a:cubicBezTo>
                <a:cubicBezTo>
                  <a:pt x="1118" y="910"/>
                  <a:pt x="916" y="1112"/>
                  <a:pt x="667" y="1112"/>
                </a:cubicBezTo>
                <a:cubicBezTo>
                  <a:pt x="419" y="1112"/>
                  <a:pt x="217" y="910"/>
                  <a:pt x="217" y="661"/>
                </a:cubicBezTo>
                <a:cubicBezTo>
                  <a:pt x="217" y="645"/>
                  <a:pt x="218" y="630"/>
                  <a:pt x="219" y="614"/>
                </a:cubicBezTo>
                <a:cubicBezTo>
                  <a:pt x="314" y="614"/>
                  <a:pt x="314" y="614"/>
                  <a:pt x="314" y="614"/>
                </a:cubicBezTo>
                <a:cubicBezTo>
                  <a:pt x="242" y="512"/>
                  <a:pt x="242" y="512"/>
                  <a:pt x="242" y="512"/>
                </a:cubicBezTo>
                <a:cubicBezTo>
                  <a:pt x="243" y="511"/>
                  <a:pt x="243" y="511"/>
                  <a:pt x="243" y="510"/>
                </a:cubicBezTo>
                <a:cubicBezTo>
                  <a:pt x="159" y="390"/>
                  <a:pt x="159" y="390"/>
                  <a:pt x="159" y="390"/>
                </a:cubicBezTo>
                <a:cubicBezTo>
                  <a:pt x="158" y="390"/>
                  <a:pt x="158" y="391"/>
                  <a:pt x="158" y="391"/>
                </a:cubicBezTo>
                <a:cubicBezTo>
                  <a:pt x="157" y="390"/>
                  <a:pt x="157" y="390"/>
                  <a:pt x="157" y="390"/>
                </a:cubicBezTo>
                <a:cubicBezTo>
                  <a:pt x="0" y="614"/>
                  <a:pt x="0" y="614"/>
                  <a:pt x="0" y="614"/>
                </a:cubicBezTo>
                <a:cubicBezTo>
                  <a:pt x="93" y="614"/>
                  <a:pt x="93" y="614"/>
                  <a:pt x="93" y="614"/>
                </a:cubicBezTo>
                <a:cubicBezTo>
                  <a:pt x="91" y="630"/>
                  <a:pt x="91" y="645"/>
                  <a:pt x="91" y="661"/>
                </a:cubicBezTo>
                <a:cubicBezTo>
                  <a:pt x="91" y="980"/>
                  <a:pt x="349" y="1238"/>
                  <a:pt x="667" y="1238"/>
                </a:cubicBezTo>
                <a:cubicBezTo>
                  <a:pt x="986" y="1238"/>
                  <a:pt x="1244" y="980"/>
                  <a:pt x="1244" y="661"/>
                </a:cubicBezTo>
                <a:cubicBezTo>
                  <a:pt x="1244" y="526"/>
                  <a:pt x="1198" y="402"/>
                  <a:pt x="1120" y="304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PA_文本框 29">
            <a:extLst>
              <a:ext uri="{FF2B5EF4-FFF2-40B4-BE49-F238E27FC236}">
                <a16:creationId xmlns:a16="http://schemas.microsoft.com/office/drawing/2014/main" xmlns="" id="{72C43814-A1CE-4299-A531-125D470EC44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24712" y="2708920"/>
            <a:ext cx="1080000" cy="1080000"/>
          </a:xfrm>
          <a:prstGeom prst="ellipse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nb-NO" sz="3200" b="1">
                <a:solidFill>
                  <a:schemeClr val="tx2"/>
                </a:solidFill>
              </a:rPr>
              <a:t>43%</a:t>
            </a:r>
          </a:p>
        </p:txBody>
      </p:sp>
      <p:sp>
        <p:nvSpPr>
          <p:cNvPr id="10" name="PA_PartialCircle 31">
            <a:extLst>
              <a:ext uri="{FF2B5EF4-FFF2-40B4-BE49-F238E27FC236}">
                <a16:creationId xmlns:a16="http://schemas.microsoft.com/office/drawing/2014/main" xmlns="" id="{9A57CDA0-E99B-4372-9F84-3F9E5B66C077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>
          <a:xfrm>
            <a:off x="8924158" y="2279505"/>
            <a:ext cx="1923214" cy="1923210"/>
          </a:xfrm>
          <a:prstGeom prst="pie">
            <a:avLst>
              <a:gd name="adj1" fmla="val 10766470"/>
              <a:gd name="adj2" fmla="val 6709358"/>
            </a:avLst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PA_Freeform: Shape 32">
            <a:extLst>
              <a:ext uri="{FF2B5EF4-FFF2-40B4-BE49-F238E27FC236}">
                <a16:creationId xmlns:a16="http://schemas.microsoft.com/office/drawing/2014/main" xmlns="" id="{B25D39EE-0D1D-43A2-84C7-9A24DF8E39E7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8227813" y="1628800"/>
            <a:ext cx="3051040" cy="3034465"/>
          </a:xfrm>
          <a:custGeom>
            <a:avLst/>
            <a:gdLst>
              <a:gd name="T0" fmla="*/ 1120 w 1244"/>
              <a:gd name="T1" fmla="*/ 304 h 1238"/>
              <a:gd name="T2" fmla="*/ 1175 w 1244"/>
              <a:gd name="T3" fmla="*/ 249 h 1238"/>
              <a:gd name="T4" fmla="*/ 1080 w 1244"/>
              <a:gd name="T5" fmla="*/ 154 h 1238"/>
              <a:gd name="T6" fmla="*/ 1025 w 1244"/>
              <a:gd name="T7" fmla="*/ 209 h 1238"/>
              <a:gd name="T8" fmla="*/ 752 w 1244"/>
              <a:gd name="T9" fmla="*/ 91 h 1238"/>
              <a:gd name="T10" fmla="*/ 752 w 1244"/>
              <a:gd name="T11" fmla="*/ 0 h 1238"/>
              <a:gd name="T12" fmla="*/ 583 w 1244"/>
              <a:gd name="T13" fmla="*/ 0 h 1238"/>
              <a:gd name="T14" fmla="*/ 583 w 1244"/>
              <a:gd name="T15" fmla="*/ 91 h 1238"/>
              <a:gd name="T16" fmla="*/ 176 w 1244"/>
              <a:gd name="T17" fmla="*/ 360 h 1238"/>
              <a:gd name="T18" fmla="*/ 257 w 1244"/>
              <a:gd name="T19" fmla="*/ 476 h 1238"/>
              <a:gd name="T20" fmla="*/ 667 w 1244"/>
              <a:gd name="T21" fmla="*/ 211 h 1238"/>
              <a:gd name="T22" fmla="*/ 1118 w 1244"/>
              <a:gd name="T23" fmla="*/ 661 h 1238"/>
              <a:gd name="T24" fmla="*/ 667 w 1244"/>
              <a:gd name="T25" fmla="*/ 1112 h 1238"/>
              <a:gd name="T26" fmla="*/ 217 w 1244"/>
              <a:gd name="T27" fmla="*/ 661 h 1238"/>
              <a:gd name="T28" fmla="*/ 219 w 1244"/>
              <a:gd name="T29" fmla="*/ 614 h 1238"/>
              <a:gd name="T30" fmla="*/ 314 w 1244"/>
              <a:gd name="T31" fmla="*/ 614 h 1238"/>
              <a:gd name="T32" fmla="*/ 242 w 1244"/>
              <a:gd name="T33" fmla="*/ 512 h 1238"/>
              <a:gd name="T34" fmla="*/ 243 w 1244"/>
              <a:gd name="T35" fmla="*/ 510 h 1238"/>
              <a:gd name="T36" fmla="*/ 159 w 1244"/>
              <a:gd name="T37" fmla="*/ 390 h 1238"/>
              <a:gd name="T38" fmla="*/ 158 w 1244"/>
              <a:gd name="T39" fmla="*/ 391 h 1238"/>
              <a:gd name="T40" fmla="*/ 157 w 1244"/>
              <a:gd name="T41" fmla="*/ 390 h 1238"/>
              <a:gd name="T42" fmla="*/ 0 w 1244"/>
              <a:gd name="T43" fmla="*/ 614 h 1238"/>
              <a:gd name="T44" fmla="*/ 93 w 1244"/>
              <a:gd name="T45" fmla="*/ 614 h 1238"/>
              <a:gd name="T46" fmla="*/ 91 w 1244"/>
              <a:gd name="T47" fmla="*/ 661 h 1238"/>
              <a:gd name="T48" fmla="*/ 667 w 1244"/>
              <a:gd name="T49" fmla="*/ 1238 h 1238"/>
              <a:gd name="T50" fmla="*/ 1244 w 1244"/>
              <a:gd name="T51" fmla="*/ 661 h 1238"/>
              <a:gd name="T52" fmla="*/ 1120 w 1244"/>
              <a:gd name="T53" fmla="*/ 304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44" h="1238">
                <a:moveTo>
                  <a:pt x="1120" y="304"/>
                </a:moveTo>
                <a:cubicBezTo>
                  <a:pt x="1175" y="249"/>
                  <a:pt x="1175" y="249"/>
                  <a:pt x="1175" y="249"/>
                </a:cubicBezTo>
                <a:cubicBezTo>
                  <a:pt x="1080" y="154"/>
                  <a:pt x="1080" y="154"/>
                  <a:pt x="1080" y="154"/>
                </a:cubicBezTo>
                <a:cubicBezTo>
                  <a:pt x="1025" y="209"/>
                  <a:pt x="1025" y="209"/>
                  <a:pt x="1025" y="209"/>
                </a:cubicBezTo>
                <a:cubicBezTo>
                  <a:pt x="947" y="147"/>
                  <a:pt x="854" y="106"/>
                  <a:pt x="752" y="91"/>
                </a:cubicBezTo>
                <a:cubicBezTo>
                  <a:pt x="752" y="0"/>
                  <a:pt x="752" y="0"/>
                  <a:pt x="752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91"/>
                  <a:pt x="583" y="91"/>
                  <a:pt x="583" y="91"/>
                </a:cubicBezTo>
                <a:cubicBezTo>
                  <a:pt x="411" y="116"/>
                  <a:pt x="263" y="218"/>
                  <a:pt x="176" y="360"/>
                </a:cubicBezTo>
                <a:cubicBezTo>
                  <a:pt x="257" y="476"/>
                  <a:pt x="257" y="476"/>
                  <a:pt x="257" y="476"/>
                </a:cubicBezTo>
                <a:cubicBezTo>
                  <a:pt x="327" y="319"/>
                  <a:pt x="485" y="211"/>
                  <a:pt x="667" y="211"/>
                </a:cubicBezTo>
                <a:cubicBezTo>
                  <a:pt x="916" y="211"/>
                  <a:pt x="1118" y="412"/>
                  <a:pt x="1118" y="661"/>
                </a:cubicBezTo>
                <a:cubicBezTo>
                  <a:pt x="1118" y="910"/>
                  <a:pt x="916" y="1112"/>
                  <a:pt x="667" y="1112"/>
                </a:cubicBezTo>
                <a:cubicBezTo>
                  <a:pt x="419" y="1112"/>
                  <a:pt x="217" y="910"/>
                  <a:pt x="217" y="661"/>
                </a:cubicBezTo>
                <a:cubicBezTo>
                  <a:pt x="217" y="645"/>
                  <a:pt x="218" y="630"/>
                  <a:pt x="219" y="614"/>
                </a:cubicBezTo>
                <a:cubicBezTo>
                  <a:pt x="314" y="614"/>
                  <a:pt x="314" y="614"/>
                  <a:pt x="314" y="614"/>
                </a:cubicBezTo>
                <a:cubicBezTo>
                  <a:pt x="242" y="512"/>
                  <a:pt x="242" y="512"/>
                  <a:pt x="242" y="512"/>
                </a:cubicBezTo>
                <a:cubicBezTo>
                  <a:pt x="243" y="511"/>
                  <a:pt x="243" y="511"/>
                  <a:pt x="243" y="510"/>
                </a:cubicBezTo>
                <a:cubicBezTo>
                  <a:pt x="159" y="390"/>
                  <a:pt x="159" y="390"/>
                  <a:pt x="159" y="390"/>
                </a:cubicBezTo>
                <a:cubicBezTo>
                  <a:pt x="158" y="390"/>
                  <a:pt x="158" y="391"/>
                  <a:pt x="158" y="391"/>
                </a:cubicBezTo>
                <a:cubicBezTo>
                  <a:pt x="157" y="390"/>
                  <a:pt x="157" y="390"/>
                  <a:pt x="157" y="390"/>
                </a:cubicBezTo>
                <a:cubicBezTo>
                  <a:pt x="0" y="614"/>
                  <a:pt x="0" y="614"/>
                  <a:pt x="0" y="614"/>
                </a:cubicBezTo>
                <a:cubicBezTo>
                  <a:pt x="93" y="614"/>
                  <a:pt x="93" y="614"/>
                  <a:pt x="93" y="614"/>
                </a:cubicBezTo>
                <a:cubicBezTo>
                  <a:pt x="91" y="630"/>
                  <a:pt x="91" y="645"/>
                  <a:pt x="91" y="661"/>
                </a:cubicBezTo>
                <a:cubicBezTo>
                  <a:pt x="91" y="980"/>
                  <a:pt x="349" y="1238"/>
                  <a:pt x="667" y="1238"/>
                </a:cubicBezTo>
                <a:cubicBezTo>
                  <a:pt x="986" y="1238"/>
                  <a:pt x="1244" y="980"/>
                  <a:pt x="1244" y="661"/>
                </a:cubicBezTo>
                <a:cubicBezTo>
                  <a:pt x="1244" y="526"/>
                  <a:pt x="1198" y="402"/>
                  <a:pt x="1120" y="304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PA_文本框 33">
            <a:extLst>
              <a:ext uri="{FF2B5EF4-FFF2-40B4-BE49-F238E27FC236}">
                <a16:creationId xmlns:a16="http://schemas.microsoft.com/office/drawing/2014/main" xmlns="" id="{7763B5A6-89E0-40A1-B293-CD1DA270293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333124" y="2708920"/>
            <a:ext cx="1080000" cy="1080000"/>
          </a:xfrm>
          <a:prstGeom prst="ellipse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nb-NO" sz="3200" b="1">
                <a:solidFill>
                  <a:schemeClr val="tx2"/>
                </a:solidFill>
              </a:rPr>
              <a:t>79%</a:t>
            </a:r>
          </a:p>
        </p:txBody>
      </p:sp>
      <p:grpSp>
        <p:nvGrpSpPr>
          <p:cNvPr id="13" name="PA_组合 17">
            <a:extLst>
              <a:ext uri="{FF2B5EF4-FFF2-40B4-BE49-F238E27FC236}">
                <a16:creationId xmlns:a16="http://schemas.microsoft.com/office/drawing/2014/main" xmlns="" id="{D5A90237-D4C1-4EBC-8974-DC3C869842C3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1153208" y="5110257"/>
            <a:ext cx="2171131" cy="650178"/>
            <a:chOff x="810691" y="4795941"/>
            <a:chExt cx="1544952" cy="650178"/>
          </a:xfrm>
        </p:grpSpPr>
        <p:sp>
          <p:nvSpPr>
            <p:cNvPr id="20" name="TextBox 18">
              <a:extLst>
                <a:ext uri="{FF2B5EF4-FFF2-40B4-BE49-F238E27FC236}">
                  <a16:creationId xmlns:a16="http://schemas.microsoft.com/office/drawing/2014/main" xmlns="" id="{CBC4E11D-8744-41EE-BEEE-FC9635C9B756}"/>
                </a:ext>
              </a:extLst>
            </p:cNvPr>
            <p:cNvSpPr txBox="1">
              <a:spLocks/>
            </p:cNvSpPr>
            <p:nvPr/>
          </p:nvSpPr>
          <p:spPr>
            <a:xfrm>
              <a:off x="1100039" y="4795941"/>
              <a:ext cx="973474" cy="215444"/>
            </a:xfrm>
            <a:prstGeom prst="rect">
              <a:avLst/>
            </a:prstGeom>
          </p:spPr>
          <p:txBody>
            <a:bodyPr vert="horz" wrap="none" lIns="144000" tIns="0" rIns="14400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1" name="TextBox 19">
              <a:extLst>
                <a:ext uri="{FF2B5EF4-FFF2-40B4-BE49-F238E27FC236}">
                  <a16:creationId xmlns:a16="http://schemas.microsoft.com/office/drawing/2014/main" xmlns="" id="{FA55F87A-F78C-486F-9F1C-E4B18E8932D1}"/>
                </a:ext>
              </a:extLst>
            </p:cNvPr>
            <p:cNvSpPr txBox="1">
              <a:spLocks/>
            </p:cNvSpPr>
            <p:nvPr/>
          </p:nvSpPr>
          <p:spPr>
            <a:xfrm>
              <a:off x="810691" y="5030621"/>
              <a:ext cx="1544952" cy="415498"/>
            </a:xfrm>
            <a:prstGeom prst="rect">
              <a:avLst/>
            </a:prstGeom>
          </p:spPr>
          <p:txBody>
            <a:bodyPr vert="horz" wrap="square" lIns="144000" tIns="0" rIns="14400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00">
                  <a:solidFill>
                    <a:schemeClr val="tx1"/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/>
                  </a:solidFill>
                </a:rPr>
              </a:br>
              <a:r>
                <a:rPr lang="zh-CN" altLang="en-US" sz="9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grpSp>
        <p:nvGrpSpPr>
          <p:cNvPr id="14" name="PA_组合 20">
            <a:extLst>
              <a:ext uri="{FF2B5EF4-FFF2-40B4-BE49-F238E27FC236}">
                <a16:creationId xmlns:a16="http://schemas.microsoft.com/office/drawing/2014/main" xmlns="" id="{3576E6B8-C48E-472B-A2A7-B3A73BEE4D14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5009163" y="5110257"/>
            <a:ext cx="2171131" cy="650178"/>
            <a:chOff x="810691" y="4795941"/>
            <a:chExt cx="1544952" cy="650178"/>
          </a:xfrm>
        </p:grpSpPr>
        <p:sp>
          <p:nvSpPr>
            <p:cNvPr id="18" name="TextBox 21">
              <a:extLst>
                <a:ext uri="{FF2B5EF4-FFF2-40B4-BE49-F238E27FC236}">
                  <a16:creationId xmlns:a16="http://schemas.microsoft.com/office/drawing/2014/main" xmlns="" id="{CB49FBD5-FB24-4237-9095-60DC5DEF7226}"/>
                </a:ext>
              </a:extLst>
            </p:cNvPr>
            <p:cNvSpPr txBox="1">
              <a:spLocks/>
            </p:cNvSpPr>
            <p:nvPr/>
          </p:nvSpPr>
          <p:spPr>
            <a:xfrm>
              <a:off x="1100039" y="4795941"/>
              <a:ext cx="973474" cy="215444"/>
            </a:xfrm>
            <a:prstGeom prst="rect">
              <a:avLst/>
            </a:prstGeom>
          </p:spPr>
          <p:txBody>
            <a:bodyPr vert="horz" wrap="none" lIns="144000" tIns="0" rIns="14400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9" name="TextBox 37">
              <a:extLst>
                <a:ext uri="{FF2B5EF4-FFF2-40B4-BE49-F238E27FC236}">
                  <a16:creationId xmlns:a16="http://schemas.microsoft.com/office/drawing/2014/main" xmlns="" id="{99B911CE-B6F6-4844-8C53-831ABEC6C02B}"/>
                </a:ext>
              </a:extLst>
            </p:cNvPr>
            <p:cNvSpPr txBox="1">
              <a:spLocks/>
            </p:cNvSpPr>
            <p:nvPr/>
          </p:nvSpPr>
          <p:spPr>
            <a:xfrm>
              <a:off x="810691" y="5030621"/>
              <a:ext cx="1544952" cy="415498"/>
            </a:xfrm>
            <a:prstGeom prst="rect">
              <a:avLst/>
            </a:prstGeom>
          </p:spPr>
          <p:txBody>
            <a:bodyPr vert="horz" wrap="square" lIns="144000" tIns="0" rIns="14400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00">
                  <a:solidFill>
                    <a:schemeClr val="tx1"/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/>
                  </a:solidFill>
                </a:rPr>
              </a:br>
              <a:r>
                <a:rPr lang="zh-CN" altLang="en-US" sz="9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grpSp>
        <p:nvGrpSpPr>
          <p:cNvPr id="15" name="PA_组合 38">
            <a:extLst>
              <a:ext uri="{FF2B5EF4-FFF2-40B4-BE49-F238E27FC236}">
                <a16:creationId xmlns:a16="http://schemas.microsoft.com/office/drawing/2014/main" xmlns="" id="{4B175874-8691-49A9-895F-37849BCDF56D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8797663" y="5110257"/>
            <a:ext cx="2171131" cy="650178"/>
            <a:chOff x="810691" y="4795941"/>
            <a:chExt cx="1544952" cy="650178"/>
          </a:xfrm>
        </p:grpSpPr>
        <p:sp>
          <p:nvSpPr>
            <p:cNvPr id="16" name="TextBox 39">
              <a:extLst>
                <a:ext uri="{FF2B5EF4-FFF2-40B4-BE49-F238E27FC236}">
                  <a16:creationId xmlns:a16="http://schemas.microsoft.com/office/drawing/2014/main" xmlns="" id="{B95BE09D-3D5F-4C1D-ACF5-05265AAE3B0E}"/>
                </a:ext>
              </a:extLst>
            </p:cNvPr>
            <p:cNvSpPr txBox="1">
              <a:spLocks/>
            </p:cNvSpPr>
            <p:nvPr/>
          </p:nvSpPr>
          <p:spPr>
            <a:xfrm>
              <a:off x="1100039" y="4795941"/>
              <a:ext cx="973474" cy="215444"/>
            </a:xfrm>
            <a:prstGeom prst="rect">
              <a:avLst/>
            </a:prstGeom>
          </p:spPr>
          <p:txBody>
            <a:bodyPr vert="horz" wrap="none" lIns="144000" tIns="0" rIns="14400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4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7" name="TextBox 40">
              <a:extLst>
                <a:ext uri="{FF2B5EF4-FFF2-40B4-BE49-F238E27FC236}">
                  <a16:creationId xmlns:a16="http://schemas.microsoft.com/office/drawing/2014/main" xmlns="" id="{1C112154-1A0E-4C49-81E4-D241FAF60425}"/>
                </a:ext>
              </a:extLst>
            </p:cNvPr>
            <p:cNvSpPr txBox="1">
              <a:spLocks/>
            </p:cNvSpPr>
            <p:nvPr/>
          </p:nvSpPr>
          <p:spPr>
            <a:xfrm>
              <a:off x="810691" y="5030621"/>
              <a:ext cx="1544952" cy="415498"/>
            </a:xfrm>
            <a:prstGeom prst="rect">
              <a:avLst/>
            </a:prstGeom>
          </p:spPr>
          <p:txBody>
            <a:bodyPr vert="horz" wrap="square" lIns="144000" tIns="0" rIns="14400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00">
                  <a:solidFill>
                    <a:schemeClr val="tx1"/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/>
                  </a:solidFill>
                </a:rPr>
              </a:br>
              <a:r>
                <a:rPr lang="zh-CN" altLang="en-US" sz="9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sp>
        <p:nvSpPr>
          <p:cNvPr id="22" name="PA_标题 6">
            <a:extLst>
              <a:ext uri="{FF2B5EF4-FFF2-40B4-BE49-F238E27FC236}">
                <a16:creationId xmlns:a16="http://schemas.microsoft.com/office/drawing/2014/main" xmlns="" id="{FEE1BE0E-90C9-4EF6-BDBC-9B1795F87426}"/>
              </a:ext>
            </a:extLst>
          </p:cNvPr>
          <p:cNvSpPr txBox="1">
            <a:spLocks/>
          </p:cNvSpPr>
          <p:nvPr>
            <p:custDataLst>
              <p:tags r:id="rId13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PA_TextPlaceholder 7">
            <a:extLst>
              <a:ext uri="{FF2B5EF4-FFF2-40B4-BE49-F238E27FC236}">
                <a16:creationId xmlns:a16="http://schemas.microsoft.com/office/drawing/2014/main" xmlns="" id="{8856F771-CDF1-445F-BD05-54E58876744B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248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椭圆 3">
            <a:extLst>
              <a:ext uri="{FF2B5EF4-FFF2-40B4-BE49-F238E27FC236}">
                <a16:creationId xmlns:a16="http://schemas.microsoft.com/office/drawing/2014/main" xmlns="" id="{CC370122-38D5-4D53-85A8-E90E989B23A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 flipV="1">
            <a:off x="4323990" y="4169331"/>
            <a:ext cx="1152516" cy="1152516"/>
          </a:xfrm>
          <a:prstGeom prst="ellipse">
            <a:avLst/>
          </a:prstGeom>
          <a:solidFill>
            <a:schemeClr val="bg1"/>
          </a:solidFill>
          <a:ln w="215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PA_椭圆 4">
            <a:extLst>
              <a:ext uri="{FF2B5EF4-FFF2-40B4-BE49-F238E27FC236}">
                <a16:creationId xmlns:a16="http://schemas.microsoft.com/office/drawing/2014/main" xmlns="" id="{11285046-A47B-442C-83F8-3D382FE141C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0800000" flipV="1">
            <a:off x="5519742" y="4169331"/>
            <a:ext cx="1152516" cy="1152516"/>
          </a:xfrm>
          <a:prstGeom prst="ellipse">
            <a:avLst/>
          </a:prstGeom>
          <a:solidFill>
            <a:schemeClr val="bg1"/>
          </a:solidFill>
          <a:ln w="215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椭圆 5">
            <a:extLst>
              <a:ext uri="{FF2B5EF4-FFF2-40B4-BE49-F238E27FC236}">
                <a16:creationId xmlns:a16="http://schemas.microsoft.com/office/drawing/2014/main" xmlns="" id="{0388AFE3-E722-4C8E-9408-D01FBB34445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0800000" flipV="1">
            <a:off x="6715494" y="4169331"/>
            <a:ext cx="1152516" cy="1152516"/>
          </a:xfrm>
          <a:prstGeom prst="ellipse">
            <a:avLst/>
          </a:prstGeom>
          <a:solidFill>
            <a:schemeClr val="bg1"/>
          </a:solidFill>
          <a:ln w="2159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椭圆 6">
            <a:extLst>
              <a:ext uri="{FF2B5EF4-FFF2-40B4-BE49-F238E27FC236}">
                <a16:creationId xmlns:a16="http://schemas.microsoft.com/office/drawing/2014/main" xmlns="" id="{A6DBC05E-AA59-4E6B-BF8F-75BAF54D504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 flipV="1">
            <a:off x="4894034" y="3098000"/>
            <a:ext cx="1152516" cy="1152516"/>
          </a:xfrm>
          <a:prstGeom prst="ellipse">
            <a:avLst/>
          </a:prstGeom>
          <a:solidFill>
            <a:schemeClr val="bg1"/>
          </a:solidFill>
          <a:ln w="2159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PA_椭圆 7">
            <a:extLst>
              <a:ext uri="{FF2B5EF4-FFF2-40B4-BE49-F238E27FC236}">
                <a16:creationId xmlns:a16="http://schemas.microsoft.com/office/drawing/2014/main" xmlns="" id="{15480347-4B09-4084-A89C-8F950B1786B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0800000" flipV="1">
            <a:off x="6089786" y="3098000"/>
            <a:ext cx="1152516" cy="1152516"/>
          </a:xfrm>
          <a:prstGeom prst="ellipse">
            <a:avLst/>
          </a:prstGeom>
          <a:solidFill>
            <a:schemeClr val="bg1"/>
          </a:solidFill>
          <a:ln w="2159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PA_椭圆 8">
            <a:extLst>
              <a:ext uri="{FF2B5EF4-FFF2-40B4-BE49-F238E27FC236}">
                <a16:creationId xmlns:a16="http://schemas.microsoft.com/office/drawing/2014/main" xmlns="" id="{F23A2680-A711-490F-A12E-04E7E9DE0AF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0800000" flipV="1">
            <a:off x="5411623" y="1978169"/>
            <a:ext cx="1152516" cy="1152516"/>
          </a:xfrm>
          <a:prstGeom prst="ellipse">
            <a:avLst/>
          </a:prstGeom>
          <a:solidFill>
            <a:schemeClr val="bg1"/>
          </a:solidFill>
          <a:ln w="2159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0" name="PA_组合 31">
            <a:extLst>
              <a:ext uri="{FF2B5EF4-FFF2-40B4-BE49-F238E27FC236}">
                <a16:creationId xmlns:a16="http://schemas.microsoft.com/office/drawing/2014/main" xmlns="" id="{FE1AD089-51A2-4196-8B83-F9EF9366B61B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8474718" y="3122294"/>
            <a:ext cx="604695" cy="604695"/>
            <a:chOff x="8474718" y="3283286"/>
            <a:chExt cx="604695" cy="604695"/>
          </a:xfrm>
        </p:grpSpPr>
        <p:sp>
          <p:nvSpPr>
            <p:cNvPr id="70" name="Rectangle: Rounded Corners 16">
              <a:extLst>
                <a:ext uri="{FF2B5EF4-FFF2-40B4-BE49-F238E27FC236}">
                  <a16:creationId xmlns:a16="http://schemas.microsoft.com/office/drawing/2014/main" xmlns="" id="{663B0E83-2727-41DC-809D-701B61E41E1F}"/>
                </a:ext>
              </a:extLst>
            </p:cNvPr>
            <p:cNvSpPr/>
            <p:nvPr/>
          </p:nvSpPr>
          <p:spPr>
            <a:xfrm>
              <a:off x="8474718" y="3283286"/>
              <a:ext cx="604695" cy="604695"/>
            </a:xfrm>
            <a:prstGeom prst="roundRect">
              <a:avLst>
                <a:gd name="adj" fmla="val 16554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1" name="Group 57">
              <a:extLst>
                <a:ext uri="{FF2B5EF4-FFF2-40B4-BE49-F238E27FC236}">
                  <a16:creationId xmlns:a16="http://schemas.microsoft.com/office/drawing/2014/main" xmlns="" id="{DA4CF5EC-F6F6-4C63-B05E-3C0E98E6B614}"/>
                </a:ext>
              </a:extLst>
            </p:cNvPr>
            <p:cNvGrpSpPr/>
            <p:nvPr/>
          </p:nvGrpSpPr>
          <p:grpSpPr>
            <a:xfrm>
              <a:off x="8593616" y="3399598"/>
              <a:ext cx="366898" cy="372071"/>
              <a:chOff x="9622603" y="7775631"/>
              <a:chExt cx="953415" cy="953477"/>
            </a:xfrm>
          </p:grpSpPr>
          <p:sp>
            <p:nvSpPr>
              <p:cNvPr id="72" name="Freeform: Shape 58">
                <a:extLst>
                  <a:ext uri="{FF2B5EF4-FFF2-40B4-BE49-F238E27FC236}">
                    <a16:creationId xmlns:a16="http://schemas.microsoft.com/office/drawing/2014/main" xmlns="" id="{E6036170-5A6E-4BD7-A01D-D55B06E72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22603" y="7775631"/>
                <a:ext cx="953415" cy="953477"/>
              </a:xfrm>
              <a:custGeom>
                <a:avLst/>
                <a:gdLst>
                  <a:gd name="T0" fmla="*/ 1323 w 1324"/>
                  <a:gd name="T1" fmla="*/ 662 h 1324"/>
                  <a:gd name="T2" fmla="*/ 1323 w 1324"/>
                  <a:gd name="T3" fmla="*/ 662 h 1324"/>
                  <a:gd name="T4" fmla="*/ 659 w 1324"/>
                  <a:gd name="T5" fmla="*/ 1323 h 1324"/>
                  <a:gd name="T6" fmla="*/ 0 w 1324"/>
                  <a:gd name="T7" fmla="*/ 662 h 1324"/>
                  <a:gd name="T8" fmla="*/ 659 w 1324"/>
                  <a:gd name="T9" fmla="*/ 0 h 1324"/>
                  <a:gd name="T10" fmla="*/ 1323 w 1324"/>
                  <a:gd name="T11" fmla="*/ 662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4" h="1324">
                    <a:moveTo>
                      <a:pt x="1323" y="662"/>
                    </a:moveTo>
                    <a:lnTo>
                      <a:pt x="1323" y="662"/>
                    </a:lnTo>
                    <a:cubicBezTo>
                      <a:pt x="1323" y="1033"/>
                      <a:pt x="1031" y="1323"/>
                      <a:pt x="659" y="1323"/>
                    </a:cubicBezTo>
                    <a:cubicBezTo>
                      <a:pt x="299" y="1323"/>
                      <a:pt x="0" y="1033"/>
                      <a:pt x="0" y="662"/>
                    </a:cubicBezTo>
                    <a:cubicBezTo>
                      <a:pt x="0" y="301"/>
                      <a:pt x="299" y="0"/>
                      <a:pt x="659" y="0"/>
                    </a:cubicBezTo>
                    <a:cubicBezTo>
                      <a:pt x="1031" y="0"/>
                      <a:pt x="1323" y="301"/>
                      <a:pt x="1323" y="662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59">
                <a:extLst>
                  <a:ext uri="{FF2B5EF4-FFF2-40B4-BE49-F238E27FC236}">
                    <a16:creationId xmlns:a16="http://schemas.microsoft.com/office/drawing/2014/main" xmlns="" id="{FA76179A-9612-432B-92E3-27F9D4362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52904" y="7867801"/>
                <a:ext cx="216107" cy="797741"/>
              </a:xfrm>
              <a:custGeom>
                <a:avLst/>
                <a:gdLst>
                  <a:gd name="T0" fmla="*/ 89 w 300"/>
                  <a:gd name="T1" fmla="*/ 0 h 1105"/>
                  <a:gd name="T2" fmla="*/ 299 w 300"/>
                  <a:gd name="T3" fmla="*/ 292 h 1105"/>
                  <a:gd name="T4" fmla="*/ 181 w 300"/>
                  <a:gd name="T5" fmla="*/ 411 h 1105"/>
                  <a:gd name="T6" fmla="*/ 0 w 300"/>
                  <a:gd name="T7" fmla="*/ 472 h 1105"/>
                  <a:gd name="T8" fmla="*/ 0 w 300"/>
                  <a:gd name="T9" fmla="*/ 652 h 1105"/>
                  <a:gd name="T10" fmla="*/ 181 w 300"/>
                  <a:gd name="T11" fmla="*/ 773 h 1105"/>
                  <a:gd name="T12" fmla="*/ 240 w 300"/>
                  <a:gd name="T13" fmla="*/ 892 h 1105"/>
                  <a:gd name="T14" fmla="*/ 181 w 300"/>
                  <a:gd name="T15" fmla="*/ 1072 h 1105"/>
                  <a:gd name="T16" fmla="*/ 149 w 300"/>
                  <a:gd name="T17" fmla="*/ 1104 h 1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0" h="1105">
                    <a:moveTo>
                      <a:pt x="89" y="0"/>
                    </a:moveTo>
                    <a:lnTo>
                      <a:pt x="299" y="292"/>
                    </a:lnTo>
                    <a:lnTo>
                      <a:pt x="181" y="411"/>
                    </a:lnTo>
                    <a:lnTo>
                      <a:pt x="0" y="472"/>
                    </a:lnTo>
                    <a:lnTo>
                      <a:pt x="0" y="652"/>
                    </a:lnTo>
                    <a:lnTo>
                      <a:pt x="181" y="773"/>
                    </a:lnTo>
                    <a:lnTo>
                      <a:pt x="240" y="892"/>
                    </a:lnTo>
                    <a:lnTo>
                      <a:pt x="181" y="1072"/>
                    </a:lnTo>
                    <a:lnTo>
                      <a:pt x="149" y="1104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60">
                <a:extLst>
                  <a:ext uri="{FF2B5EF4-FFF2-40B4-BE49-F238E27FC236}">
                    <a16:creationId xmlns:a16="http://schemas.microsoft.com/office/drawing/2014/main" xmlns="" id="{0E0010B8-E99B-4406-B66D-E0836545AB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0625" y="7963148"/>
                <a:ext cx="375010" cy="549837"/>
              </a:xfrm>
              <a:custGeom>
                <a:avLst/>
                <a:gdLst>
                  <a:gd name="T0" fmla="*/ 470 w 521"/>
                  <a:gd name="T1" fmla="*/ 0 h 763"/>
                  <a:gd name="T2" fmla="*/ 360 w 521"/>
                  <a:gd name="T3" fmla="*/ 100 h 763"/>
                  <a:gd name="T4" fmla="*/ 180 w 521"/>
                  <a:gd name="T5" fmla="*/ 342 h 763"/>
                  <a:gd name="T6" fmla="*/ 59 w 521"/>
                  <a:gd name="T7" fmla="*/ 342 h 763"/>
                  <a:gd name="T8" fmla="*/ 59 w 521"/>
                  <a:gd name="T9" fmla="*/ 463 h 763"/>
                  <a:gd name="T10" fmla="*/ 0 w 521"/>
                  <a:gd name="T11" fmla="*/ 582 h 763"/>
                  <a:gd name="T12" fmla="*/ 59 w 521"/>
                  <a:gd name="T13" fmla="*/ 703 h 763"/>
                  <a:gd name="T14" fmla="*/ 180 w 521"/>
                  <a:gd name="T15" fmla="*/ 762 h 763"/>
                  <a:gd name="T16" fmla="*/ 301 w 521"/>
                  <a:gd name="T17" fmla="*/ 643 h 763"/>
                  <a:gd name="T18" fmla="*/ 360 w 521"/>
                  <a:gd name="T19" fmla="*/ 522 h 763"/>
                  <a:gd name="T20" fmla="*/ 481 w 521"/>
                  <a:gd name="T21" fmla="*/ 703 h 763"/>
                  <a:gd name="T22" fmla="*/ 520 w 521"/>
                  <a:gd name="T23" fmla="*/ 723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1" h="763">
                    <a:moveTo>
                      <a:pt x="470" y="0"/>
                    </a:moveTo>
                    <a:lnTo>
                      <a:pt x="360" y="100"/>
                    </a:lnTo>
                    <a:lnTo>
                      <a:pt x="180" y="342"/>
                    </a:lnTo>
                    <a:lnTo>
                      <a:pt x="59" y="342"/>
                    </a:lnTo>
                    <a:lnTo>
                      <a:pt x="59" y="463"/>
                    </a:lnTo>
                    <a:lnTo>
                      <a:pt x="0" y="582"/>
                    </a:lnTo>
                    <a:lnTo>
                      <a:pt x="59" y="703"/>
                    </a:lnTo>
                    <a:lnTo>
                      <a:pt x="180" y="762"/>
                    </a:lnTo>
                    <a:lnTo>
                      <a:pt x="301" y="643"/>
                    </a:lnTo>
                    <a:lnTo>
                      <a:pt x="360" y="522"/>
                    </a:lnTo>
                    <a:lnTo>
                      <a:pt x="481" y="703"/>
                    </a:lnTo>
                    <a:lnTo>
                      <a:pt x="520" y="723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1" name="PA_组合 32">
            <a:extLst>
              <a:ext uri="{FF2B5EF4-FFF2-40B4-BE49-F238E27FC236}">
                <a16:creationId xmlns:a16="http://schemas.microsoft.com/office/drawing/2014/main" xmlns="" id="{8849CA74-8F59-4B09-922D-E874963592F4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474718" y="4519398"/>
            <a:ext cx="604695" cy="604695"/>
            <a:chOff x="8474718" y="4632693"/>
            <a:chExt cx="604695" cy="604695"/>
          </a:xfrm>
        </p:grpSpPr>
        <p:sp>
          <p:nvSpPr>
            <p:cNvPr id="65" name="Rectangle: Rounded Corners 17">
              <a:extLst>
                <a:ext uri="{FF2B5EF4-FFF2-40B4-BE49-F238E27FC236}">
                  <a16:creationId xmlns:a16="http://schemas.microsoft.com/office/drawing/2014/main" xmlns="" id="{9886D504-118C-4E17-B3F4-55D4AAD2D0DE}"/>
                </a:ext>
              </a:extLst>
            </p:cNvPr>
            <p:cNvSpPr/>
            <p:nvPr/>
          </p:nvSpPr>
          <p:spPr>
            <a:xfrm>
              <a:off x="8474718" y="4632693"/>
              <a:ext cx="604695" cy="604695"/>
            </a:xfrm>
            <a:prstGeom prst="roundRect">
              <a:avLst>
                <a:gd name="adj" fmla="val 1655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6" name="Group 61">
              <a:extLst>
                <a:ext uri="{FF2B5EF4-FFF2-40B4-BE49-F238E27FC236}">
                  <a16:creationId xmlns:a16="http://schemas.microsoft.com/office/drawing/2014/main" xmlns="" id="{50C94EF8-DDE6-46DC-AEFE-6D5436B289F2}"/>
                </a:ext>
              </a:extLst>
            </p:cNvPr>
            <p:cNvGrpSpPr/>
            <p:nvPr/>
          </p:nvGrpSpPr>
          <p:grpSpPr>
            <a:xfrm>
              <a:off x="8593616" y="4783111"/>
              <a:ext cx="366898" cy="303858"/>
              <a:chOff x="11707403" y="7861444"/>
              <a:chExt cx="953415" cy="778672"/>
            </a:xfrm>
          </p:grpSpPr>
          <p:sp>
            <p:nvSpPr>
              <p:cNvPr id="67" name="Freeform: Shape 62">
                <a:extLst>
                  <a:ext uri="{FF2B5EF4-FFF2-40B4-BE49-F238E27FC236}">
                    <a16:creationId xmlns:a16="http://schemas.microsoft.com/office/drawing/2014/main" xmlns="" id="{8B75E63D-8617-43E6-ABCC-9FED0CD51B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07403" y="7861444"/>
                <a:ext cx="953415" cy="435420"/>
              </a:xfrm>
              <a:custGeom>
                <a:avLst/>
                <a:gdLst>
                  <a:gd name="T0" fmla="*/ 664 w 1324"/>
                  <a:gd name="T1" fmla="*/ 0 h 603"/>
                  <a:gd name="T2" fmla="*/ 0 w 1324"/>
                  <a:gd name="T3" fmla="*/ 301 h 603"/>
                  <a:gd name="T4" fmla="*/ 664 w 1324"/>
                  <a:gd name="T5" fmla="*/ 602 h 603"/>
                  <a:gd name="T6" fmla="*/ 1323 w 1324"/>
                  <a:gd name="T7" fmla="*/ 301 h 603"/>
                  <a:gd name="T8" fmla="*/ 664 w 1324"/>
                  <a:gd name="T9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603">
                    <a:moveTo>
                      <a:pt x="664" y="0"/>
                    </a:moveTo>
                    <a:lnTo>
                      <a:pt x="0" y="301"/>
                    </a:lnTo>
                    <a:lnTo>
                      <a:pt x="664" y="602"/>
                    </a:lnTo>
                    <a:lnTo>
                      <a:pt x="1323" y="301"/>
                    </a:lnTo>
                    <a:lnTo>
                      <a:pt x="664" y="0"/>
                    </a:lnTo>
                  </a:path>
                </a:pathLst>
              </a:custGeom>
              <a:noFill/>
              <a:ln w="9525" cap="flat">
                <a:solidFill>
                  <a:schemeClr val="bg1"/>
                </a:solidFill>
                <a:bevel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63">
                <a:extLst>
                  <a:ext uri="{FF2B5EF4-FFF2-40B4-BE49-F238E27FC236}">
                    <a16:creationId xmlns:a16="http://schemas.microsoft.com/office/drawing/2014/main" xmlns="" id="{54969684-790F-4931-BB0E-4EF064A2D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07403" y="8338183"/>
                <a:ext cx="953415" cy="301933"/>
              </a:xfrm>
              <a:custGeom>
                <a:avLst/>
                <a:gdLst>
                  <a:gd name="T0" fmla="*/ 1054 w 1324"/>
                  <a:gd name="T1" fmla="*/ 0 h 421"/>
                  <a:gd name="T2" fmla="*/ 1323 w 1324"/>
                  <a:gd name="T3" fmla="*/ 121 h 421"/>
                  <a:gd name="T4" fmla="*/ 664 w 1324"/>
                  <a:gd name="T5" fmla="*/ 420 h 421"/>
                  <a:gd name="T6" fmla="*/ 0 w 1324"/>
                  <a:gd name="T7" fmla="*/ 121 h 421"/>
                  <a:gd name="T8" fmla="*/ 262 w 1324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421">
                    <a:moveTo>
                      <a:pt x="1054" y="0"/>
                    </a:moveTo>
                    <a:lnTo>
                      <a:pt x="1323" y="121"/>
                    </a:lnTo>
                    <a:lnTo>
                      <a:pt x="664" y="420"/>
                    </a:lnTo>
                    <a:lnTo>
                      <a:pt x="0" y="121"/>
                    </a:lnTo>
                    <a:lnTo>
                      <a:pt x="262" y="0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64">
                <a:extLst>
                  <a:ext uri="{FF2B5EF4-FFF2-40B4-BE49-F238E27FC236}">
                    <a16:creationId xmlns:a16="http://schemas.microsoft.com/office/drawing/2014/main" xmlns="" id="{C2093C02-5930-4902-AE7A-B408909D2E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07403" y="8166558"/>
                <a:ext cx="953415" cy="305113"/>
              </a:xfrm>
              <a:custGeom>
                <a:avLst/>
                <a:gdLst>
                  <a:gd name="T0" fmla="*/ 1054 w 1324"/>
                  <a:gd name="T1" fmla="*/ 0 h 423"/>
                  <a:gd name="T2" fmla="*/ 1323 w 1324"/>
                  <a:gd name="T3" fmla="*/ 121 h 423"/>
                  <a:gd name="T4" fmla="*/ 1054 w 1324"/>
                  <a:gd name="T5" fmla="*/ 241 h 423"/>
                  <a:gd name="T6" fmla="*/ 664 w 1324"/>
                  <a:gd name="T7" fmla="*/ 422 h 423"/>
                  <a:gd name="T8" fmla="*/ 262 w 1324"/>
                  <a:gd name="T9" fmla="*/ 241 h 423"/>
                  <a:gd name="T10" fmla="*/ 0 w 1324"/>
                  <a:gd name="T11" fmla="*/ 121 h 423"/>
                  <a:gd name="T12" fmla="*/ 262 w 1324"/>
                  <a:gd name="T13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4" h="423">
                    <a:moveTo>
                      <a:pt x="1054" y="0"/>
                    </a:moveTo>
                    <a:lnTo>
                      <a:pt x="1323" y="121"/>
                    </a:lnTo>
                    <a:lnTo>
                      <a:pt x="1054" y="241"/>
                    </a:lnTo>
                    <a:lnTo>
                      <a:pt x="664" y="422"/>
                    </a:lnTo>
                    <a:lnTo>
                      <a:pt x="262" y="241"/>
                    </a:lnTo>
                    <a:lnTo>
                      <a:pt x="0" y="121"/>
                    </a:lnTo>
                    <a:lnTo>
                      <a:pt x="262" y="0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2" name="PA_组合 30">
            <a:extLst>
              <a:ext uri="{FF2B5EF4-FFF2-40B4-BE49-F238E27FC236}">
                <a16:creationId xmlns:a16="http://schemas.microsoft.com/office/drawing/2014/main" xmlns="" id="{9AF37F68-D250-4ECC-B975-CA6CAA5631F6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8474718" y="1726017"/>
            <a:ext cx="604695" cy="604695"/>
            <a:chOff x="8474718" y="1933881"/>
            <a:chExt cx="604695" cy="604695"/>
          </a:xfrm>
        </p:grpSpPr>
        <p:sp>
          <p:nvSpPr>
            <p:cNvPr id="58" name="Rectangle: Rounded Corners 15">
              <a:extLst>
                <a:ext uri="{FF2B5EF4-FFF2-40B4-BE49-F238E27FC236}">
                  <a16:creationId xmlns:a16="http://schemas.microsoft.com/office/drawing/2014/main" xmlns="" id="{394D607B-C019-4C49-88F5-77361A82AB69}"/>
                </a:ext>
              </a:extLst>
            </p:cNvPr>
            <p:cNvSpPr/>
            <p:nvPr/>
          </p:nvSpPr>
          <p:spPr>
            <a:xfrm>
              <a:off x="8474718" y="1933881"/>
              <a:ext cx="604695" cy="604695"/>
            </a:xfrm>
            <a:prstGeom prst="roundRect">
              <a:avLst>
                <a:gd name="adj" fmla="val 1655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9" name="Group 65">
              <a:extLst>
                <a:ext uri="{FF2B5EF4-FFF2-40B4-BE49-F238E27FC236}">
                  <a16:creationId xmlns:a16="http://schemas.microsoft.com/office/drawing/2014/main" xmlns="" id="{FFD2ABA4-C12A-44C3-9869-6C46551BA125}"/>
                </a:ext>
              </a:extLst>
            </p:cNvPr>
            <p:cNvGrpSpPr/>
            <p:nvPr/>
          </p:nvGrpSpPr>
          <p:grpSpPr>
            <a:xfrm>
              <a:off x="8593009" y="2051423"/>
              <a:ext cx="368112" cy="369610"/>
              <a:chOff x="5453001" y="7775630"/>
              <a:chExt cx="962950" cy="953477"/>
            </a:xfrm>
          </p:grpSpPr>
          <p:sp>
            <p:nvSpPr>
              <p:cNvPr id="60" name="Freeform: Shape 66">
                <a:extLst>
                  <a:ext uri="{FF2B5EF4-FFF2-40B4-BE49-F238E27FC236}">
                    <a16:creationId xmlns:a16="http://schemas.microsoft.com/office/drawing/2014/main" xmlns="" id="{235F8D36-13E7-4397-9F56-14BBF7BEC0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767" y="7775630"/>
                <a:ext cx="254244" cy="346431"/>
              </a:xfrm>
              <a:custGeom>
                <a:avLst/>
                <a:gdLst>
                  <a:gd name="T0" fmla="*/ 0 w 352"/>
                  <a:gd name="T1" fmla="*/ 481 h 482"/>
                  <a:gd name="T2" fmla="*/ 180 w 352"/>
                  <a:gd name="T3" fmla="*/ 0 h 482"/>
                  <a:gd name="T4" fmla="*/ 351 w 352"/>
                  <a:gd name="T5" fmla="*/ 481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2" h="482">
                    <a:moveTo>
                      <a:pt x="0" y="481"/>
                    </a:moveTo>
                    <a:lnTo>
                      <a:pt x="180" y="0"/>
                    </a:lnTo>
                    <a:lnTo>
                      <a:pt x="351" y="481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67">
                <a:extLst>
                  <a:ext uri="{FF2B5EF4-FFF2-40B4-BE49-F238E27FC236}">
                    <a16:creationId xmlns:a16="http://schemas.microsoft.com/office/drawing/2014/main" xmlns="" id="{BB365A2D-3373-4F34-83F4-8C948606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6065" y="8325469"/>
                <a:ext cx="346408" cy="403638"/>
              </a:xfrm>
              <a:custGeom>
                <a:avLst/>
                <a:gdLst>
                  <a:gd name="T0" fmla="*/ 271 w 482"/>
                  <a:gd name="T1" fmla="*/ 0 h 562"/>
                  <a:gd name="T2" fmla="*/ 481 w 482"/>
                  <a:gd name="T3" fmla="*/ 561 h 562"/>
                  <a:gd name="T4" fmla="*/ 0 w 482"/>
                  <a:gd name="T5" fmla="*/ 21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2" h="562">
                    <a:moveTo>
                      <a:pt x="271" y="0"/>
                    </a:moveTo>
                    <a:lnTo>
                      <a:pt x="481" y="561"/>
                    </a:lnTo>
                    <a:lnTo>
                      <a:pt x="0" y="210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68">
                <a:extLst>
                  <a:ext uri="{FF2B5EF4-FFF2-40B4-BE49-F238E27FC236}">
                    <a16:creationId xmlns:a16="http://schemas.microsoft.com/office/drawing/2014/main" xmlns="" id="{ACB801F6-14AF-4D47-9404-25453BCE9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366" y="8122061"/>
                <a:ext cx="349585" cy="203408"/>
              </a:xfrm>
              <a:custGeom>
                <a:avLst/>
                <a:gdLst>
                  <a:gd name="T0" fmla="*/ 0 w 483"/>
                  <a:gd name="T1" fmla="*/ 0 h 282"/>
                  <a:gd name="T2" fmla="*/ 482 w 483"/>
                  <a:gd name="T3" fmla="*/ 0 h 282"/>
                  <a:gd name="T4" fmla="*/ 91 w 483"/>
                  <a:gd name="T5" fmla="*/ 281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3" h="282">
                    <a:moveTo>
                      <a:pt x="0" y="0"/>
                    </a:moveTo>
                    <a:lnTo>
                      <a:pt x="482" y="0"/>
                    </a:lnTo>
                    <a:lnTo>
                      <a:pt x="91" y="281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69">
                <a:extLst>
                  <a:ext uri="{FF2B5EF4-FFF2-40B4-BE49-F238E27FC236}">
                    <a16:creationId xmlns:a16="http://schemas.microsoft.com/office/drawing/2014/main" xmlns="" id="{2797971C-F6B4-478F-89A9-36C5619B9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3001" y="8122061"/>
                <a:ext cx="483064" cy="607046"/>
              </a:xfrm>
              <a:custGeom>
                <a:avLst/>
                <a:gdLst>
                  <a:gd name="T0" fmla="*/ 671 w 672"/>
                  <a:gd name="T1" fmla="*/ 491 h 843"/>
                  <a:gd name="T2" fmla="*/ 181 w 672"/>
                  <a:gd name="T3" fmla="*/ 842 h 843"/>
                  <a:gd name="T4" fmla="*/ 390 w 672"/>
                  <a:gd name="T5" fmla="*/ 281 h 843"/>
                  <a:gd name="T6" fmla="*/ 0 w 672"/>
                  <a:gd name="T7" fmla="*/ 0 h 843"/>
                  <a:gd name="T8" fmla="*/ 491 w 672"/>
                  <a:gd name="T9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2" h="843">
                    <a:moveTo>
                      <a:pt x="671" y="491"/>
                    </a:moveTo>
                    <a:lnTo>
                      <a:pt x="181" y="842"/>
                    </a:lnTo>
                    <a:lnTo>
                      <a:pt x="390" y="281"/>
                    </a:lnTo>
                    <a:lnTo>
                      <a:pt x="0" y="0"/>
                    </a:lnTo>
                    <a:lnTo>
                      <a:pt x="491" y="0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Straight Connector 70">
                <a:extLst>
                  <a:ext uri="{FF2B5EF4-FFF2-40B4-BE49-F238E27FC236}">
                    <a16:creationId xmlns:a16="http://schemas.microsoft.com/office/drawing/2014/main" xmlns="" id="{ED4B499B-4177-4FB3-93EA-66183850E7A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066366" y="8122062"/>
                <a:ext cx="136655" cy="3177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noFill/>
                  </a14:hiddenFill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3" name="PA_组合 27">
            <a:extLst>
              <a:ext uri="{FF2B5EF4-FFF2-40B4-BE49-F238E27FC236}">
                <a16:creationId xmlns:a16="http://schemas.microsoft.com/office/drawing/2014/main" xmlns="" id="{B8BCE7EA-6B5C-4B3C-A404-5E9AF83BAA4B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3108370" y="1726017"/>
            <a:ext cx="604695" cy="604695"/>
            <a:chOff x="3108370" y="1933881"/>
            <a:chExt cx="604695" cy="604695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xmlns="" id="{7EEBDA46-1E3E-4E4D-9BF0-2C5455F0624C}"/>
                </a:ext>
              </a:extLst>
            </p:cNvPr>
            <p:cNvSpPr/>
            <p:nvPr/>
          </p:nvSpPr>
          <p:spPr>
            <a:xfrm flipH="1">
              <a:off x="3108370" y="1933881"/>
              <a:ext cx="604695" cy="604695"/>
            </a:xfrm>
            <a:prstGeom prst="roundRect">
              <a:avLst>
                <a:gd name="adj" fmla="val 1655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9" name="Group 71">
              <a:extLst>
                <a:ext uri="{FF2B5EF4-FFF2-40B4-BE49-F238E27FC236}">
                  <a16:creationId xmlns:a16="http://schemas.microsoft.com/office/drawing/2014/main" xmlns="" id="{40B79961-6FE5-43B0-884D-20985B122669}"/>
                </a:ext>
              </a:extLst>
            </p:cNvPr>
            <p:cNvGrpSpPr/>
            <p:nvPr/>
          </p:nvGrpSpPr>
          <p:grpSpPr>
            <a:xfrm>
              <a:off x="3282003" y="2107513"/>
              <a:ext cx="257428" cy="257446"/>
              <a:chOff x="7540968" y="3606241"/>
              <a:chExt cx="953418" cy="953608"/>
            </a:xfrm>
          </p:grpSpPr>
          <p:sp>
            <p:nvSpPr>
              <p:cNvPr id="50" name="Freeform: Shape 72">
                <a:extLst>
                  <a:ext uri="{FF2B5EF4-FFF2-40B4-BE49-F238E27FC236}">
                    <a16:creationId xmlns:a16="http://schemas.microsoft.com/office/drawing/2014/main" xmlns="" id="{57156BA0-8F9F-4DD1-96F8-EC9A84CEF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0968" y="3606243"/>
                <a:ext cx="349585" cy="349654"/>
              </a:xfrm>
              <a:custGeom>
                <a:avLst/>
                <a:gdLst>
                  <a:gd name="T0" fmla="*/ 240 w 483"/>
                  <a:gd name="T1" fmla="*/ 482 h 483"/>
                  <a:gd name="T2" fmla="*/ 240 w 483"/>
                  <a:gd name="T3" fmla="*/ 482 h 483"/>
                  <a:gd name="T4" fmla="*/ 0 w 483"/>
                  <a:gd name="T5" fmla="*/ 240 h 483"/>
                  <a:gd name="T6" fmla="*/ 240 w 483"/>
                  <a:gd name="T7" fmla="*/ 0 h 483"/>
                  <a:gd name="T8" fmla="*/ 482 w 483"/>
                  <a:gd name="T9" fmla="*/ 24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483">
                    <a:moveTo>
                      <a:pt x="240" y="482"/>
                    </a:moveTo>
                    <a:lnTo>
                      <a:pt x="240" y="482"/>
                    </a:lnTo>
                    <a:cubicBezTo>
                      <a:pt x="110" y="482"/>
                      <a:pt x="0" y="381"/>
                      <a:pt x="0" y="240"/>
                    </a:cubicBezTo>
                    <a:cubicBezTo>
                      <a:pt x="0" y="110"/>
                      <a:pt x="110" y="0"/>
                      <a:pt x="240" y="0"/>
                    </a:cubicBezTo>
                    <a:cubicBezTo>
                      <a:pt x="370" y="0"/>
                      <a:pt x="482" y="110"/>
                      <a:pt x="482" y="240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73">
                <a:extLst>
                  <a:ext uri="{FF2B5EF4-FFF2-40B4-BE49-F238E27FC236}">
                    <a16:creationId xmlns:a16="http://schemas.microsoft.com/office/drawing/2014/main" xmlns="" id="{D6713755-946E-4086-ACA3-C1D295BB3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7973" y="3606241"/>
                <a:ext cx="346408" cy="349654"/>
              </a:xfrm>
              <a:custGeom>
                <a:avLst/>
                <a:gdLst>
                  <a:gd name="T0" fmla="*/ 242 w 482"/>
                  <a:gd name="T1" fmla="*/ 482 h 483"/>
                  <a:gd name="T2" fmla="*/ 242 w 482"/>
                  <a:gd name="T3" fmla="*/ 482 h 483"/>
                  <a:gd name="T4" fmla="*/ 481 w 482"/>
                  <a:gd name="T5" fmla="*/ 240 h 483"/>
                  <a:gd name="T6" fmla="*/ 242 w 482"/>
                  <a:gd name="T7" fmla="*/ 0 h 483"/>
                  <a:gd name="T8" fmla="*/ 0 w 482"/>
                  <a:gd name="T9" fmla="*/ 24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483">
                    <a:moveTo>
                      <a:pt x="242" y="482"/>
                    </a:moveTo>
                    <a:lnTo>
                      <a:pt x="242" y="482"/>
                    </a:lnTo>
                    <a:cubicBezTo>
                      <a:pt x="372" y="482"/>
                      <a:pt x="481" y="381"/>
                      <a:pt x="481" y="240"/>
                    </a:cubicBezTo>
                    <a:cubicBezTo>
                      <a:pt x="481" y="110"/>
                      <a:pt x="372" y="0"/>
                      <a:pt x="242" y="0"/>
                    </a:cubicBezTo>
                    <a:cubicBezTo>
                      <a:pt x="110" y="0"/>
                      <a:pt x="0" y="110"/>
                      <a:pt x="0" y="240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74">
                <a:extLst>
                  <a:ext uri="{FF2B5EF4-FFF2-40B4-BE49-F238E27FC236}">
                    <a16:creationId xmlns:a16="http://schemas.microsoft.com/office/drawing/2014/main" xmlns="" id="{145D0387-BE19-449D-87DE-6B9646AA5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0968" y="4213372"/>
                <a:ext cx="349585" cy="346476"/>
              </a:xfrm>
              <a:custGeom>
                <a:avLst/>
                <a:gdLst>
                  <a:gd name="T0" fmla="*/ 240 w 483"/>
                  <a:gd name="T1" fmla="*/ 0 h 482"/>
                  <a:gd name="T2" fmla="*/ 240 w 483"/>
                  <a:gd name="T3" fmla="*/ 0 h 482"/>
                  <a:gd name="T4" fmla="*/ 0 w 483"/>
                  <a:gd name="T5" fmla="*/ 240 h 482"/>
                  <a:gd name="T6" fmla="*/ 240 w 483"/>
                  <a:gd name="T7" fmla="*/ 481 h 482"/>
                  <a:gd name="T8" fmla="*/ 482 w 483"/>
                  <a:gd name="T9" fmla="*/ 24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482">
                    <a:moveTo>
                      <a:pt x="240" y="0"/>
                    </a:moveTo>
                    <a:lnTo>
                      <a:pt x="240" y="0"/>
                    </a:lnTo>
                    <a:cubicBezTo>
                      <a:pt x="110" y="0"/>
                      <a:pt x="0" y="110"/>
                      <a:pt x="0" y="240"/>
                    </a:cubicBezTo>
                    <a:cubicBezTo>
                      <a:pt x="0" y="381"/>
                      <a:pt x="110" y="481"/>
                      <a:pt x="240" y="481"/>
                    </a:cubicBezTo>
                    <a:cubicBezTo>
                      <a:pt x="370" y="481"/>
                      <a:pt x="482" y="381"/>
                      <a:pt x="482" y="240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75">
                <a:extLst>
                  <a:ext uri="{FF2B5EF4-FFF2-40B4-BE49-F238E27FC236}">
                    <a16:creationId xmlns:a16="http://schemas.microsoft.com/office/drawing/2014/main" xmlns="" id="{E52D262C-E1F6-479A-A8B5-71B26C8B8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7978" y="4213373"/>
                <a:ext cx="346408" cy="346476"/>
              </a:xfrm>
              <a:custGeom>
                <a:avLst/>
                <a:gdLst>
                  <a:gd name="T0" fmla="*/ 242 w 482"/>
                  <a:gd name="T1" fmla="*/ 0 h 482"/>
                  <a:gd name="T2" fmla="*/ 242 w 482"/>
                  <a:gd name="T3" fmla="*/ 0 h 482"/>
                  <a:gd name="T4" fmla="*/ 481 w 482"/>
                  <a:gd name="T5" fmla="*/ 240 h 482"/>
                  <a:gd name="T6" fmla="*/ 242 w 482"/>
                  <a:gd name="T7" fmla="*/ 481 h 482"/>
                  <a:gd name="T8" fmla="*/ 0 w 482"/>
                  <a:gd name="T9" fmla="*/ 24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482">
                    <a:moveTo>
                      <a:pt x="242" y="0"/>
                    </a:moveTo>
                    <a:lnTo>
                      <a:pt x="242" y="0"/>
                    </a:lnTo>
                    <a:cubicBezTo>
                      <a:pt x="372" y="0"/>
                      <a:pt x="481" y="110"/>
                      <a:pt x="481" y="240"/>
                    </a:cubicBezTo>
                    <a:cubicBezTo>
                      <a:pt x="481" y="381"/>
                      <a:pt x="372" y="481"/>
                      <a:pt x="242" y="481"/>
                    </a:cubicBezTo>
                    <a:cubicBezTo>
                      <a:pt x="110" y="481"/>
                      <a:pt x="0" y="381"/>
                      <a:pt x="0" y="240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76">
                <a:extLst>
                  <a:ext uri="{FF2B5EF4-FFF2-40B4-BE49-F238E27FC236}">
                    <a16:creationId xmlns:a16="http://schemas.microsoft.com/office/drawing/2014/main" xmlns="" id="{CCA7D927-669C-4864-837A-B4AF527AD5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7379" y="3781069"/>
                <a:ext cx="3180" cy="607127"/>
              </a:xfrm>
              <a:custGeom>
                <a:avLst/>
                <a:gdLst>
                  <a:gd name="T0" fmla="*/ 0 w 1"/>
                  <a:gd name="T1" fmla="*/ 842 h 843"/>
                  <a:gd name="T2" fmla="*/ 0 w 1"/>
                  <a:gd name="T3" fmla="*/ 602 h 843"/>
                  <a:gd name="T4" fmla="*/ 0 w 1"/>
                  <a:gd name="T5" fmla="*/ 242 h 843"/>
                  <a:gd name="T6" fmla="*/ 0 w 1"/>
                  <a:gd name="T7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843">
                    <a:moveTo>
                      <a:pt x="0" y="842"/>
                    </a:moveTo>
                    <a:lnTo>
                      <a:pt x="0" y="602"/>
                    </a:lnTo>
                    <a:lnTo>
                      <a:pt x="0" y="242"/>
                    </a:lnTo>
                    <a:lnTo>
                      <a:pt x="0" y="0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77">
                <a:extLst>
                  <a:ext uri="{FF2B5EF4-FFF2-40B4-BE49-F238E27FC236}">
                    <a16:creationId xmlns:a16="http://schemas.microsoft.com/office/drawing/2014/main" xmlns="" id="{E5C95EF3-5F1D-4BEF-B2EC-90DA8268A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7978" y="3781067"/>
                <a:ext cx="3180" cy="607127"/>
              </a:xfrm>
              <a:custGeom>
                <a:avLst/>
                <a:gdLst>
                  <a:gd name="T0" fmla="*/ 0 w 1"/>
                  <a:gd name="T1" fmla="*/ 0 h 843"/>
                  <a:gd name="T2" fmla="*/ 0 w 1"/>
                  <a:gd name="T3" fmla="*/ 242 h 843"/>
                  <a:gd name="T4" fmla="*/ 0 w 1"/>
                  <a:gd name="T5" fmla="*/ 602 h 843"/>
                  <a:gd name="T6" fmla="*/ 0 w 1"/>
                  <a:gd name="T7" fmla="*/ 84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843">
                    <a:moveTo>
                      <a:pt x="0" y="0"/>
                    </a:moveTo>
                    <a:lnTo>
                      <a:pt x="0" y="242"/>
                    </a:lnTo>
                    <a:lnTo>
                      <a:pt x="0" y="602"/>
                    </a:lnTo>
                    <a:lnTo>
                      <a:pt x="0" y="842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78">
                <a:extLst>
                  <a:ext uri="{FF2B5EF4-FFF2-40B4-BE49-F238E27FC236}">
                    <a16:creationId xmlns:a16="http://schemas.microsoft.com/office/drawing/2014/main" xmlns="" id="{02775442-1100-4ABD-B6E5-DF99F4139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2590" y="3955899"/>
                <a:ext cx="610184" cy="3180"/>
              </a:xfrm>
              <a:custGeom>
                <a:avLst/>
                <a:gdLst>
                  <a:gd name="T0" fmla="*/ 0 w 845"/>
                  <a:gd name="T1" fmla="*/ 0 h 1"/>
                  <a:gd name="T2" fmla="*/ 242 w 845"/>
                  <a:gd name="T3" fmla="*/ 0 h 1"/>
                  <a:gd name="T4" fmla="*/ 602 w 845"/>
                  <a:gd name="T5" fmla="*/ 0 h 1"/>
                  <a:gd name="T6" fmla="*/ 844 w 84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5" h="1">
                    <a:moveTo>
                      <a:pt x="0" y="0"/>
                    </a:moveTo>
                    <a:lnTo>
                      <a:pt x="242" y="0"/>
                    </a:lnTo>
                    <a:lnTo>
                      <a:pt x="602" y="0"/>
                    </a:lnTo>
                    <a:lnTo>
                      <a:pt x="844" y="0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79">
                <a:extLst>
                  <a:ext uri="{FF2B5EF4-FFF2-40B4-BE49-F238E27FC236}">
                    <a16:creationId xmlns:a16="http://schemas.microsoft.com/office/drawing/2014/main" xmlns="" id="{5848CE17-608B-4BE9-AA02-93917F44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2596" y="4212806"/>
                <a:ext cx="610184" cy="3177"/>
              </a:xfrm>
              <a:custGeom>
                <a:avLst/>
                <a:gdLst>
                  <a:gd name="T0" fmla="*/ 844 w 845"/>
                  <a:gd name="T1" fmla="*/ 0 h 1"/>
                  <a:gd name="T2" fmla="*/ 602 w 845"/>
                  <a:gd name="T3" fmla="*/ 0 h 1"/>
                  <a:gd name="T4" fmla="*/ 242 w 845"/>
                  <a:gd name="T5" fmla="*/ 0 h 1"/>
                  <a:gd name="T6" fmla="*/ 0 w 84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5" h="1">
                    <a:moveTo>
                      <a:pt x="844" y="0"/>
                    </a:moveTo>
                    <a:lnTo>
                      <a:pt x="602" y="0"/>
                    </a:lnTo>
                    <a:lnTo>
                      <a:pt x="242" y="0"/>
                    </a:lnTo>
                    <a:lnTo>
                      <a:pt x="0" y="0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4" name="PA_组合 28">
            <a:extLst>
              <a:ext uri="{FF2B5EF4-FFF2-40B4-BE49-F238E27FC236}">
                <a16:creationId xmlns:a16="http://schemas.microsoft.com/office/drawing/2014/main" xmlns="" id="{717C2C5F-5226-4C80-9346-AB33801C9498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3108370" y="3122294"/>
            <a:ext cx="604695" cy="604695"/>
            <a:chOff x="3108370" y="3283286"/>
            <a:chExt cx="604695" cy="604695"/>
          </a:xfrm>
        </p:grpSpPr>
        <p:sp>
          <p:nvSpPr>
            <p:cNvPr id="42" name="Rectangle: Rounded Corners 25">
              <a:extLst>
                <a:ext uri="{FF2B5EF4-FFF2-40B4-BE49-F238E27FC236}">
                  <a16:creationId xmlns:a16="http://schemas.microsoft.com/office/drawing/2014/main" xmlns="" id="{F51B5A33-BB1D-48C7-9EB8-7D410947E48A}"/>
                </a:ext>
              </a:extLst>
            </p:cNvPr>
            <p:cNvSpPr/>
            <p:nvPr/>
          </p:nvSpPr>
          <p:spPr>
            <a:xfrm flipH="1">
              <a:off x="3108370" y="3283286"/>
              <a:ext cx="604695" cy="604695"/>
            </a:xfrm>
            <a:prstGeom prst="roundRect">
              <a:avLst>
                <a:gd name="adj" fmla="val 1655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3" name="Group 80">
              <a:extLst>
                <a:ext uri="{FF2B5EF4-FFF2-40B4-BE49-F238E27FC236}">
                  <a16:creationId xmlns:a16="http://schemas.microsoft.com/office/drawing/2014/main" xmlns="" id="{72E3CF4F-AC65-4B46-9B55-2EF0348F75BA}"/>
                </a:ext>
              </a:extLst>
            </p:cNvPr>
            <p:cNvGrpSpPr/>
            <p:nvPr/>
          </p:nvGrpSpPr>
          <p:grpSpPr>
            <a:xfrm>
              <a:off x="3280714" y="3456911"/>
              <a:ext cx="260007" cy="257444"/>
              <a:chOff x="15870634" y="5693858"/>
              <a:chExt cx="962967" cy="953477"/>
            </a:xfrm>
          </p:grpSpPr>
          <p:sp>
            <p:nvSpPr>
              <p:cNvPr id="44" name="Freeform: Shape 81">
                <a:extLst>
                  <a:ext uri="{FF2B5EF4-FFF2-40B4-BE49-F238E27FC236}">
                    <a16:creationId xmlns:a16="http://schemas.microsoft.com/office/drawing/2014/main" xmlns="" id="{26FB4069-1039-4E02-B4CD-74D793E58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0634" y="5693861"/>
                <a:ext cx="959770" cy="953474"/>
              </a:xfrm>
              <a:custGeom>
                <a:avLst/>
                <a:gdLst>
                  <a:gd name="T0" fmla="*/ 1332 w 1333"/>
                  <a:gd name="T1" fmla="*/ 0 h 1324"/>
                  <a:gd name="T2" fmla="*/ 841 w 1333"/>
                  <a:gd name="T3" fmla="*/ 1323 h 1324"/>
                  <a:gd name="T4" fmla="*/ 0 w 1333"/>
                  <a:gd name="T5" fmla="*/ 479 h 1324"/>
                  <a:gd name="T6" fmla="*/ 1332 w 1333"/>
                  <a:gd name="T7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3" h="1324">
                    <a:moveTo>
                      <a:pt x="1332" y="0"/>
                    </a:moveTo>
                    <a:lnTo>
                      <a:pt x="841" y="1323"/>
                    </a:lnTo>
                    <a:lnTo>
                      <a:pt x="0" y="479"/>
                    </a:lnTo>
                    <a:lnTo>
                      <a:pt x="1332" y="0"/>
                    </a:lnTo>
                  </a:path>
                </a:pathLst>
              </a:custGeom>
              <a:noFill/>
              <a:ln w="9525" cap="flat">
                <a:solidFill>
                  <a:schemeClr val="bg1"/>
                </a:solidFill>
                <a:bevel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Straight Connector 82">
                <a:extLst>
                  <a:ext uri="{FF2B5EF4-FFF2-40B4-BE49-F238E27FC236}">
                    <a16:creationId xmlns:a16="http://schemas.microsoft.com/office/drawing/2014/main" xmlns="" id="{760669DD-66B8-4E12-A9BA-DEFADD4F745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6083581" y="5693858"/>
                <a:ext cx="750020" cy="562549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noFill/>
                  </a14:hiddenFill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Straight Connector 83">
                <a:extLst>
                  <a:ext uri="{FF2B5EF4-FFF2-40B4-BE49-F238E27FC236}">
                    <a16:creationId xmlns:a16="http://schemas.microsoft.com/office/drawing/2014/main" xmlns="" id="{AF6283EC-7555-4454-9FFD-0D0756A6F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86756" y="6256410"/>
                <a:ext cx="3180" cy="346430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noFill/>
                  </a14:hiddenFill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Straight Connector 84">
                <a:extLst>
                  <a:ext uri="{FF2B5EF4-FFF2-40B4-BE49-F238E27FC236}">
                    <a16:creationId xmlns:a16="http://schemas.microsoft.com/office/drawing/2014/main" xmlns="" id="{8A16B7E4-272A-4566-AE1C-B082600C2CA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6083579" y="6412160"/>
                <a:ext cx="165258" cy="193872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noFill/>
                  </a14:hiddenFill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5" name="PA_组合 29">
            <a:extLst>
              <a:ext uri="{FF2B5EF4-FFF2-40B4-BE49-F238E27FC236}">
                <a16:creationId xmlns:a16="http://schemas.microsoft.com/office/drawing/2014/main" xmlns="" id="{8CC0D7F4-3D6D-42AE-BECD-10A5F583835A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3108370" y="4519398"/>
            <a:ext cx="604695" cy="604695"/>
            <a:chOff x="3108370" y="4632693"/>
            <a:chExt cx="604695" cy="604695"/>
          </a:xfrm>
        </p:grpSpPr>
        <p:sp>
          <p:nvSpPr>
            <p:cNvPr id="34" name="Rectangle: Rounded Corners 26">
              <a:extLst>
                <a:ext uri="{FF2B5EF4-FFF2-40B4-BE49-F238E27FC236}">
                  <a16:creationId xmlns:a16="http://schemas.microsoft.com/office/drawing/2014/main" xmlns="" id="{A482DEF5-9497-4F2D-B9B2-B71C0AB5397E}"/>
                </a:ext>
              </a:extLst>
            </p:cNvPr>
            <p:cNvSpPr/>
            <p:nvPr/>
          </p:nvSpPr>
          <p:spPr>
            <a:xfrm flipH="1">
              <a:off x="3108370" y="4632693"/>
              <a:ext cx="604695" cy="604695"/>
            </a:xfrm>
            <a:prstGeom prst="roundRect">
              <a:avLst>
                <a:gd name="adj" fmla="val 1655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5" name="Group 85">
              <a:extLst>
                <a:ext uri="{FF2B5EF4-FFF2-40B4-BE49-F238E27FC236}">
                  <a16:creationId xmlns:a16="http://schemas.microsoft.com/office/drawing/2014/main" xmlns="" id="{A9151AAF-2474-47E0-AC48-57964AC2000F}"/>
                </a:ext>
              </a:extLst>
            </p:cNvPr>
            <p:cNvGrpSpPr/>
            <p:nvPr/>
          </p:nvGrpSpPr>
          <p:grpSpPr>
            <a:xfrm>
              <a:off x="3231763" y="4770407"/>
              <a:ext cx="357908" cy="329266"/>
              <a:chOff x="9912203" y="5301904"/>
              <a:chExt cx="849196" cy="694072"/>
            </a:xfrm>
          </p:grpSpPr>
          <p:sp>
            <p:nvSpPr>
              <p:cNvPr id="36" name="Freeform: Shape 86">
                <a:extLst>
                  <a:ext uri="{FF2B5EF4-FFF2-40B4-BE49-F238E27FC236}">
                    <a16:creationId xmlns:a16="http://schemas.microsoft.com/office/drawing/2014/main" xmlns="" id="{E37700DD-C127-4036-88A3-DE3AAC66B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8375" y="5840798"/>
                <a:ext cx="155170" cy="155178"/>
              </a:xfrm>
              <a:custGeom>
                <a:avLst/>
                <a:gdLst>
                  <a:gd name="T0" fmla="*/ 241 w 242"/>
                  <a:gd name="T1" fmla="*/ 121 h 241"/>
                  <a:gd name="T2" fmla="*/ 241 w 242"/>
                  <a:gd name="T3" fmla="*/ 121 h 241"/>
                  <a:gd name="T4" fmla="*/ 120 w 242"/>
                  <a:gd name="T5" fmla="*/ 0 h 241"/>
                  <a:gd name="T6" fmla="*/ 0 w 242"/>
                  <a:gd name="T7" fmla="*/ 121 h 241"/>
                  <a:gd name="T8" fmla="*/ 120 w 242"/>
                  <a:gd name="T9" fmla="*/ 240 h 241"/>
                  <a:gd name="T10" fmla="*/ 241 w 242"/>
                  <a:gd name="T11" fmla="*/ 12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2" h="241">
                    <a:moveTo>
                      <a:pt x="241" y="121"/>
                    </a:moveTo>
                    <a:lnTo>
                      <a:pt x="241" y="121"/>
                    </a:lnTo>
                    <a:cubicBezTo>
                      <a:pt x="241" y="51"/>
                      <a:pt x="191" y="0"/>
                      <a:pt x="120" y="0"/>
                    </a:cubicBezTo>
                    <a:cubicBezTo>
                      <a:pt x="61" y="0"/>
                      <a:pt x="0" y="51"/>
                      <a:pt x="0" y="121"/>
                    </a:cubicBezTo>
                    <a:cubicBezTo>
                      <a:pt x="0" y="181"/>
                      <a:pt x="61" y="240"/>
                      <a:pt x="120" y="240"/>
                    </a:cubicBezTo>
                    <a:cubicBezTo>
                      <a:pt x="191" y="240"/>
                      <a:pt x="241" y="181"/>
                      <a:pt x="241" y="121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87">
                <a:extLst>
                  <a:ext uri="{FF2B5EF4-FFF2-40B4-BE49-F238E27FC236}">
                    <a16:creationId xmlns:a16="http://schemas.microsoft.com/office/drawing/2014/main" xmlns="" id="{086F83A5-885E-4C8D-AA1A-84C2F9930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4413" y="5840798"/>
                <a:ext cx="155170" cy="155178"/>
              </a:xfrm>
              <a:custGeom>
                <a:avLst/>
                <a:gdLst>
                  <a:gd name="T0" fmla="*/ 242 w 243"/>
                  <a:gd name="T1" fmla="*/ 121 h 241"/>
                  <a:gd name="T2" fmla="*/ 242 w 243"/>
                  <a:gd name="T3" fmla="*/ 121 h 241"/>
                  <a:gd name="T4" fmla="*/ 121 w 243"/>
                  <a:gd name="T5" fmla="*/ 0 h 241"/>
                  <a:gd name="T6" fmla="*/ 0 w 243"/>
                  <a:gd name="T7" fmla="*/ 121 h 241"/>
                  <a:gd name="T8" fmla="*/ 121 w 243"/>
                  <a:gd name="T9" fmla="*/ 240 h 241"/>
                  <a:gd name="T10" fmla="*/ 242 w 243"/>
                  <a:gd name="T11" fmla="*/ 12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3" h="241">
                    <a:moveTo>
                      <a:pt x="242" y="121"/>
                    </a:moveTo>
                    <a:lnTo>
                      <a:pt x="242" y="121"/>
                    </a:lnTo>
                    <a:cubicBezTo>
                      <a:pt x="242" y="51"/>
                      <a:pt x="192" y="0"/>
                      <a:pt x="121" y="0"/>
                    </a:cubicBezTo>
                    <a:cubicBezTo>
                      <a:pt x="62" y="0"/>
                      <a:pt x="0" y="51"/>
                      <a:pt x="0" y="121"/>
                    </a:cubicBezTo>
                    <a:cubicBezTo>
                      <a:pt x="0" y="181"/>
                      <a:pt x="62" y="240"/>
                      <a:pt x="121" y="240"/>
                    </a:cubicBezTo>
                    <a:cubicBezTo>
                      <a:pt x="192" y="240"/>
                      <a:pt x="242" y="181"/>
                      <a:pt x="242" y="121"/>
                    </a:cubicBez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88">
                <a:extLst>
                  <a:ext uri="{FF2B5EF4-FFF2-40B4-BE49-F238E27FC236}">
                    <a16:creationId xmlns:a16="http://schemas.microsoft.com/office/drawing/2014/main" xmlns="" id="{E972B727-E758-4F7B-8CA4-5C695D67DC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2203" y="5301904"/>
                <a:ext cx="846376" cy="615073"/>
              </a:xfrm>
              <a:custGeom>
                <a:avLst/>
                <a:gdLst>
                  <a:gd name="T0" fmla="*/ 119 w 1324"/>
                  <a:gd name="T1" fmla="*/ 962 h 963"/>
                  <a:gd name="T2" fmla="*/ 0 w 1324"/>
                  <a:gd name="T3" fmla="*/ 962 h 963"/>
                  <a:gd name="T4" fmla="*/ 0 w 1324"/>
                  <a:gd name="T5" fmla="*/ 0 h 963"/>
                  <a:gd name="T6" fmla="*/ 901 w 1324"/>
                  <a:gd name="T7" fmla="*/ 0 h 963"/>
                  <a:gd name="T8" fmla="*/ 901 w 1324"/>
                  <a:gd name="T9" fmla="*/ 239 h 963"/>
                  <a:gd name="T10" fmla="*/ 1202 w 1324"/>
                  <a:gd name="T11" fmla="*/ 239 h 963"/>
                  <a:gd name="T12" fmla="*/ 1323 w 1324"/>
                  <a:gd name="T13" fmla="*/ 602 h 963"/>
                  <a:gd name="T14" fmla="*/ 1323 w 1324"/>
                  <a:gd name="T15" fmla="*/ 962 h 963"/>
                  <a:gd name="T16" fmla="*/ 1202 w 1324"/>
                  <a:gd name="T17" fmla="*/ 962 h 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4" h="963">
                    <a:moveTo>
                      <a:pt x="119" y="962"/>
                    </a:moveTo>
                    <a:lnTo>
                      <a:pt x="0" y="962"/>
                    </a:lnTo>
                    <a:lnTo>
                      <a:pt x="0" y="0"/>
                    </a:lnTo>
                    <a:lnTo>
                      <a:pt x="901" y="0"/>
                    </a:lnTo>
                    <a:lnTo>
                      <a:pt x="901" y="239"/>
                    </a:lnTo>
                    <a:lnTo>
                      <a:pt x="1202" y="239"/>
                    </a:lnTo>
                    <a:lnTo>
                      <a:pt x="1323" y="602"/>
                    </a:lnTo>
                    <a:lnTo>
                      <a:pt x="1323" y="962"/>
                    </a:lnTo>
                    <a:lnTo>
                      <a:pt x="1202" y="962"/>
                    </a:lnTo>
                  </a:path>
                </a:pathLst>
              </a:cu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Straight Connector 89">
                <a:extLst>
                  <a:ext uri="{FF2B5EF4-FFF2-40B4-BE49-F238E27FC236}">
                    <a16:creationId xmlns:a16="http://schemas.microsoft.com/office/drawing/2014/main" xmlns="" id="{8CB94CCD-5024-4FC2-99C7-E465C566B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0723" y="5916976"/>
                <a:ext cx="383690" cy="2822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noFill/>
                  </a14:hiddenFill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Straight Connector 90">
                <a:extLst>
                  <a:ext uri="{FF2B5EF4-FFF2-40B4-BE49-F238E27FC236}">
                    <a16:creationId xmlns:a16="http://schemas.microsoft.com/office/drawing/2014/main" xmlns="" id="{68924658-B39B-4553-BF9C-449ED3501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87738" y="5454260"/>
                <a:ext cx="2821" cy="462716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noFill/>
                  </a14:hiddenFill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Straight Connector 91">
                <a:extLst>
                  <a:ext uri="{FF2B5EF4-FFF2-40B4-BE49-F238E27FC236}">
                    <a16:creationId xmlns:a16="http://schemas.microsoft.com/office/drawing/2014/main" xmlns="" id="{06EEF9F9-4E19-4899-A605-01AB61A9D12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0484916" y="5688441"/>
                <a:ext cx="276483" cy="2821"/>
              </a:xfrm>
              <a:prstGeom prst="line">
                <a:avLst/>
              </a:prstGeom>
              <a:noFill/>
              <a:ln w="4680" cap="flat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noFill/>
                  </a14:hiddenFill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6" name="PA_组合 92">
            <a:extLst>
              <a:ext uri="{FF2B5EF4-FFF2-40B4-BE49-F238E27FC236}">
                <a16:creationId xmlns:a16="http://schemas.microsoft.com/office/drawing/2014/main" xmlns="" id="{F2898096-0A7B-4F36-A491-FD63DC27F0AE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567713" y="3007347"/>
            <a:ext cx="2453658" cy="861775"/>
            <a:chOff x="8048479" y="1829593"/>
            <a:chExt cx="2130757" cy="861775"/>
          </a:xfrm>
        </p:grpSpPr>
        <p:sp>
          <p:nvSpPr>
            <p:cNvPr id="32" name="Rectangle 93">
              <a:extLst>
                <a:ext uri="{FF2B5EF4-FFF2-40B4-BE49-F238E27FC236}">
                  <a16:creationId xmlns:a16="http://schemas.microsoft.com/office/drawing/2014/main" xmlns="" id="{8A1F0A8A-4270-4B71-8B76-585B752E22DC}"/>
                </a:ext>
              </a:extLst>
            </p:cNvPr>
            <p:cNvSpPr/>
            <p:nvPr/>
          </p:nvSpPr>
          <p:spPr>
            <a:xfrm>
              <a:off x="8048479" y="2137370"/>
              <a:ext cx="2130757" cy="553998"/>
            </a:xfrm>
            <a:prstGeom prst="rect">
              <a:avLst/>
            </a:prstGeom>
          </p:spPr>
          <p:txBody>
            <a:bodyPr wrap="square" rIns="3600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33" name="TextBox 94">
              <a:extLst>
                <a:ext uri="{FF2B5EF4-FFF2-40B4-BE49-F238E27FC236}">
                  <a16:creationId xmlns:a16="http://schemas.microsoft.com/office/drawing/2014/main" xmlns="" id="{BE538515-A3B1-433B-B727-AAA75FB37E77}"/>
                </a:ext>
              </a:extLst>
            </p:cNvPr>
            <p:cNvSpPr txBox="1"/>
            <p:nvPr/>
          </p:nvSpPr>
          <p:spPr>
            <a:xfrm>
              <a:off x="8847919" y="1829593"/>
              <a:ext cx="1331316" cy="307777"/>
            </a:xfrm>
            <a:prstGeom prst="rect">
              <a:avLst/>
            </a:prstGeom>
            <a:noFill/>
          </p:spPr>
          <p:txBody>
            <a:bodyPr wrap="none" rIns="360000" anchor="t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7" name="PA_组合 95">
            <a:extLst>
              <a:ext uri="{FF2B5EF4-FFF2-40B4-BE49-F238E27FC236}">
                <a16:creationId xmlns:a16="http://schemas.microsoft.com/office/drawing/2014/main" xmlns="" id="{01B1FC61-EE1A-4004-9C3B-B1043C0F2D9D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9122257" y="4404451"/>
            <a:ext cx="2390062" cy="834588"/>
            <a:chOff x="2100456" y="1829593"/>
            <a:chExt cx="2130757" cy="834588"/>
          </a:xfrm>
        </p:grpSpPr>
        <p:sp>
          <p:nvSpPr>
            <p:cNvPr id="30" name="Rectangle 96">
              <a:extLst>
                <a:ext uri="{FF2B5EF4-FFF2-40B4-BE49-F238E27FC236}">
                  <a16:creationId xmlns:a16="http://schemas.microsoft.com/office/drawing/2014/main" xmlns="" id="{A30B45F5-4651-44E4-BF03-A81347592CEE}"/>
                </a:ext>
              </a:extLst>
            </p:cNvPr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31" name="TextBox 97">
              <a:extLst>
                <a:ext uri="{FF2B5EF4-FFF2-40B4-BE49-F238E27FC236}">
                  <a16:creationId xmlns:a16="http://schemas.microsoft.com/office/drawing/2014/main" xmlns="" id="{5AE199EC-12C5-4E4D-8971-D376CF0B2E1F}"/>
                </a:ext>
              </a:extLst>
            </p:cNvPr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8" name="PA_组合 98">
            <a:extLst>
              <a:ext uri="{FF2B5EF4-FFF2-40B4-BE49-F238E27FC236}">
                <a16:creationId xmlns:a16="http://schemas.microsoft.com/office/drawing/2014/main" xmlns="" id="{48AA975E-7C6C-4D74-9C9B-879C85E1BCCF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567713" y="4404451"/>
            <a:ext cx="2453658" cy="861775"/>
            <a:chOff x="8048479" y="1829593"/>
            <a:chExt cx="2130757" cy="861775"/>
          </a:xfrm>
        </p:grpSpPr>
        <p:sp>
          <p:nvSpPr>
            <p:cNvPr id="28" name="Rectangle 99">
              <a:extLst>
                <a:ext uri="{FF2B5EF4-FFF2-40B4-BE49-F238E27FC236}">
                  <a16:creationId xmlns:a16="http://schemas.microsoft.com/office/drawing/2014/main" xmlns="" id="{18533D30-5404-4718-80BF-0485B91F39E0}"/>
                </a:ext>
              </a:extLst>
            </p:cNvPr>
            <p:cNvSpPr/>
            <p:nvPr/>
          </p:nvSpPr>
          <p:spPr>
            <a:xfrm>
              <a:off x="8048479" y="2137370"/>
              <a:ext cx="2130757" cy="553998"/>
            </a:xfrm>
            <a:prstGeom prst="rect">
              <a:avLst/>
            </a:prstGeom>
          </p:spPr>
          <p:txBody>
            <a:bodyPr wrap="square" rIns="3600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9" name="TextBox 100">
              <a:extLst>
                <a:ext uri="{FF2B5EF4-FFF2-40B4-BE49-F238E27FC236}">
                  <a16:creationId xmlns:a16="http://schemas.microsoft.com/office/drawing/2014/main" xmlns="" id="{89D26641-B463-4FA5-8F61-9D5141B7EE42}"/>
                </a:ext>
              </a:extLst>
            </p:cNvPr>
            <p:cNvSpPr txBox="1"/>
            <p:nvPr/>
          </p:nvSpPr>
          <p:spPr>
            <a:xfrm>
              <a:off x="8847919" y="1829593"/>
              <a:ext cx="1331316" cy="307777"/>
            </a:xfrm>
            <a:prstGeom prst="rect">
              <a:avLst/>
            </a:prstGeom>
            <a:noFill/>
          </p:spPr>
          <p:txBody>
            <a:bodyPr wrap="none" rIns="360000" anchor="t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9" name="PA_组合 101">
            <a:extLst>
              <a:ext uri="{FF2B5EF4-FFF2-40B4-BE49-F238E27FC236}">
                <a16:creationId xmlns:a16="http://schemas.microsoft.com/office/drawing/2014/main" xmlns="" id="{9F5859E2-02B9-4D5E-A124-EA5B7542936B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9122257" y="1611070"/>
            <a:ext cx="2390062" cy="834588"/>
            <a:chOff x="2100456" y="1829593"/>
            <a:chExt cx="2130757" cy="834588"/>
          </a:xfrm>
        </p:grpSpPr>
        <p:sp>
          <p:nvSpPr>
            <p:cNvPr id="26" name="Rectangle 102">
              <a:extLst>
                <a:ext uri="{FF2B5EF4-FFF2-40B4-BE49-F238E27FC236}">
                  <a16:creationId xmlns:a16="http://schemas.microsoft.com/office/drawing/2014/main" xmlns="" id="{A81961B5-4CC4-4389-8D09-D75F9D46DB6E}"/>
                </a:ext>
              </a:extLst>
            </p:cNvPr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7" name="TextBox 103">
              <a:extLst>
                <a:ext uri="{FF2B5EF4-FFF2-40B4-BE49-F238E27FC236}">
                  <a16:creationId xmlns:a16="http://schemas.microsoft.com/office/drawing/2014/main" xmlns="" id="{967880D1-F356-43F7-9055-BCC7CD1D9D3B}"/>
                </a:ext>
              </a:extLst>
            </p:cNvPr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6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20" name="PA_组合 104">
            <a:extLst>
              <a:ext uri="{FF2B5EF4-FFF2-40B4-BE49-F238E27FC236}">
                <a16:creationId xmlns:a16="http://schemas.microsoft.com/office/drawing/2014/main" xmlns="" id="{90AC5BA4-37C3-45EA-B5DB-57667D7A15B6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567713" y="1611070"/>
            <a:ext cx="2453658" cy="861775"/>
            <a:chOff x="8048479" y="1829593"/>
            <a:chExt cx="2130757" cy="861775"/>
          </a:xfrm>
        </p:grpSpPr>
        <p:sp>
          <p:nvSpPr>
            <p:cNvPr id="24" name="Rectangle 105">
              <a:extLst>
                <a:ext uri="{FF2B5EF4-FFF2-40B4-BE49-F238E27FC236}">
                  <a16:creationId xmlns:a16="http://schemas.microsoft.com/office/drawing/2014/main" xmlns="" id="{D0BBB454-27CE-49E2-8FE7-E5CED8E4C638}"/>
                </a:ext>
              </a:extLst>
            </p:cNvPr>
            <p:cNvSpPr/>
            <p:nvPr/>
          </p:nvSpPr>
          <p:spPr>
            <a:xfrm>
              <a:off x="8048479" y="2137370"/>
              <a:ext cx="2130757" cy="553998"/>
            </a:xfrm>
            <a:prstGeom prst="rect">
              <a:avLst/>
            </a:prstGeom>
          </p:spPr>
          <p:txBody>
            <a:bodyPr wrap="square" rIns="3600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5" name="TextBox 106">
              <a:extLst>
                <a:ext uri="{FF2B5EF4-FFF2-40B4-BE49-F238E27FC236}">
                  <a16:creationId xmlns:a16="http://schemas.microsoft.com/office/drawing/2014/main" xmlns="" id="{FE972E20-9A98-4A6E-9F29-99A8998E381E}"/>
                </a:ext>
              </a:extLst>
            </p:cNvPr>
            <p:cNvSpPr txBox="1"/>
            <p:nvPr/>
          </p:nvSpPr>
          <p:spPr>
            <a:xfrm>
              <a:off x="8847919" y="1829593"/>
              <a:ext cx="1331316" cy="307777"/>
            </a:xfrm>
            <a:prstGeom prst="rect">
              <a:avLst/>
            </a:prstGeom>
            <a:noFill/>
          </p:spPr>
          <p:txBody>
            <a:bodyPr wrap="none" rIns="360000" anchor="t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21" name="PA_组合 107">
            <a:extLst>
              <a:ext uri="{FF2B5EF4-FFF2-40B4-BE49-F238E27FC236}">
                <a16:creationId xmlns:a16="http://schemas.microsoft.com/office/drawing/2014/main" xmlns="" id="{B6480295-8E3C-41B0-8DC8-2A8A1143BC1F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9122257" y="3007347"/>
            <a:ext cx="2390062" cy="834588"/>
            <a:chOff x="2100456" y="1829593"/>
            <a:chExt cx="2130757" cy="834588"/>
          </a:xfrm>
        </p:grpSpPr>
        <p:sp>
          <p:nvSpPr>
            <p:cNvPr id="22" name="Rectangle 108">
              <a:extLst>
                <a:ext uri="{FF2B5EF4-FFF2-40B4-BE49-F238E27FC236}">
                  <a16:creationId xmlns:a16="http://schemas.microsoft.com/office/drawing/2014/main" xmlns="" id="{6D23C088-2876-4C89-9079-0CC584C83A01}"/>
                </a:ext>
              </a:extLst>
            </p:cNvPr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3" name="TextBox 109">
              <a:extLst>
                <a:ext uri="{FF2B5EF4-FFF2-40B4-BE49-F238E27FC236}">
                  <a16:creationId xmlns:a16="http://schemas.microsoft.com/office/drawing/2014/main" xmlns="" id="{1ADA0295-10EE-4DE0-A55E-1A75340D671E}"/>
                </a:ext>
              </a:extLst>
            </p:cNvPr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75" name="PA_标题 6">
            <a:extLst>
              <a:ext uri="{FF2B5EF4-FFF2-40B4-BE49-F238E27FC236}">
                <a16:creationId xmlns:a16="http://schemas.microsoft.com/office/drawing/2014/main" xmlns="" id="{89529C29-BFED-428C-81CD-9E8B5F115761}"/>
              </a:ext>
            </a:extLst>
          </p:cNvPr>
          <p:cNvSpPr txBox="1">
            <a:spLocks/>
          </p:cNvSpPr>
          <p:nvPr>
            <p:custDataLst>
              <p:tags r:id="rId19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PA_TextPlaceholder 7">
            <a:extLst>
              <a:ext uri="{FF2B5EF4-FFF2-40B4-BE49-F238E27FC236}">
                <a16:creationId xmlns:a16="http://schemas.microsoft.com/office/drawing/2014/main" xmlns="" id="{449CED34-1B9C-447F-B175-2DF36855FF69}"/>
              </a:ext>
            </a:extLst>
          </p:cNvPr>
          <p:cNvSpPr txBox="1">
            <a:spLocks/>
          </p:cNvSpPr>
          <p:nvPr>
            <p:custDataLst>
              <p:tags r:id="rId20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974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dir="u"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75" grpId="0"/>
      <p:bldP spid="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19">
            <a:extLst>
              <a:ext uri="{FF2B5EF4-FFF2-40B4-BE49-F238E27FC236}">
                <a16:creationId xmlns:a16="http://schemas.microsoft.com/office/drawing/2014/main" xmlns="" id="{7FE4ECF5-048F-4622-BF10-804283E1576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391" y="3055554"/>
            <a:ext cx="2457329" cy="897321"/>
            <a:chOff x="1518803" y="3430058"/>
            <a:chExt cx="2457329" cy="897321"/>
          </a:xfrm>
        </p:grpSpPr>
        <p:sp>
          <p:nvSpPr>
            <p:cNvPr id="39" name="TextBox 20">
              <a:extLst>
                <a:ext uri="{FF2B5EF4-FFF2-40B4-BE49-F238E27FC236}">
                  <a16:creationId xmlns:a16="http://schemas.microsoft.com/office/drawing/2014/main" xmlns="" id="{69921714-5000-490E-9699-9AE6AB105AA7}"/>
                </a:ext>
              </a:extLst>
            </p:cNvPr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40" name="Rectangle 21">
              <a:extLst>
                <a:ext uri="{FF2B5EF4-FFF2-40B4-BE49-F238E27FC236}">
                  <a16:creationId xmlns:a16="http://schemas.microsoft.com/office/drawing/2014/main" xmlns="" id="{00AD30EA-B123-481B-B845-78D5B0AFA16D}"/>
                </a:ext>
              </a:extLst>
            </p:cNvPr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5" name="PA_组合 22">
            <a:extLst>
              <a:ext uri="{FF2B5EF4-FFF2-40B4-BE49-F238E27FC236}">
                <a16:creationId xmlns:a16="http://schemas.microsoft.com/office/drawing/2014/main" xmlns="" id="{AD41A02D-3D5A-420F-9F4F-CBB1D5E7DFD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616280" y="3056342"/>
            <a:ext cx="2457329" cy="897321"/>
            <a:chOff x="8268607" y="3017352"/>
            <a:chExt cx="2457329" cy="897321"/>
          </a:xfrm>
        </p:grpSpPr>
        <p:sp>
          <p:nvSpPr>
            <p:cNvPr id="37" name="TextBox 23">
              <a:extLst>
                <a:ext uri="{FF2B5EF4-FFF2-40B4-BE49-F238E27FC236}">
                  <a16:creationId xmlns:a16="http://schemas.microsoft.com/office/drawing/2014/main" xmlns="" id="{4DDDAEDE-AF81-4332-B751-A0AF21F3AA5C}"/>
                </a:ext>
              </a:extLst>
            </p:cNvPr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38" name="Rectangle 24">
              <a:extLst>
                <a:ext uri="{FF2B5EF4-FFF2-40B4-BE49-F238E27FC236}">
                  <a16:creationId xmlns:a16="http://schemas.microsoft.com/office/drawing/2014/main" xmlns="" id="{37247BFA-8590-47E7-B82E-8CDAAD7D51BE}"/>
                </a:ext>
              </a:extLst>
            </p:cNvPr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zh-CN" altLang="en-US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6" name="PA_组合 25">
            <a:extLst>
              <a:ext uri="{FF2B5EF4-FFF2-40B4-BE49-F238E27FC236}">
                <a16:creationId xmlns:a16="http://schemas.microsoft.com/office/drawing/2014/main" xmlns="" id="{066CBFEF-BE27-4CD9-B5D3-02DF3790CC5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984807" y="4525005"/>
            <a:ext cx="2457329" cy="897321"/>
            <a:chOff x="8268607" y="3017352"/>
            <a:chExt cx="2457329" cy="897321"/>
          </a:xfrm>
        </p:grpSpPr>
        <p:sp>
          <p:nvSpPr>
            <p:cNvPr id="35" name="TextBox 26">
              <a:extLst>
                <a:ext uri="{FF2B5EF4-FFF2-40B4-BE49-F238E27FC236}">
                  <a16:creationId xmlns:a16="http://schemas.microsoft.com/office/drawing/2014/main" xmlns="" id="{49662B44-2021-41EA-A24A-4A8ACE82E5DF}"/>
                </a:ext>
              </a:extLst>
            </p:cNvPr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36" name="Rectangle 27">
              <a:extLst>
                <a:ext uri="{FF2B5EF4-FFF2-40B4-BE49-F238E27FC236}">
                  <a16:creationId xmlns:a16="http://schemas.microsoft.com/office/drawing/2014/main" xmlns="" id="{A98B736F-00C9-4095-A8E8-1917A313BEC1}"/>
                </a:ext>
              </a:extLst>
            </p:cNvPr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zh-CN" altLang="en-US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7" name="PA_组合 28">
            <a:extLst>
              <a:ext uri="{FF2B5EF4-FFF2-40B4-BE49-F238E27FC236}">
                <a16:creationId xmlns:a16="http://schemas.microsoft.com/office/drawing/2014/main" xmlns="" id="{1C19B26F-E062-4987-908A-D6B65671E81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666813" y="1534821"/>
            <a:ext cx="2457329" cy="897321"/>
            <a:chOff x="1518803" y="3430058"/>
            <a:chExt cx="2457329" cy="897321"/>
          </a:xfrm>
        </p:grpSpPr>
        <p:sp>
          <p:nvSpPr>
            <p:cNvPr id="33" name="TextBox 29">
              <a:extLst>
                <a:ext uri="{FF2B5EF4-FFF2-40B4-BE49-F238E27FC236}">
                  <a16:creationId xmlns:a16="http://schemas.microsoft.com/office/drawing/2014/main" xmlns="" id="{A9BD7EE9-BBA1-402E-8BF0-8B4BDA216299}"/>
                </a:ext>
              </a:extLst>
            </p:cNvPr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34" name="Rectangle 30">
              <a:extLst>
                <a:ext uri="{FF2B5EF4-FFF2-40B4-BE49-F238E27FC236}">
                  <a16:creationId xmlns:a16="http://schemas.microsoft.com/office/drawing/2014/main" xmlns="" id="{0326FE9C-4469-4C8A-B48F-5A5DA7226E2D}"/>
                </a:ext>
              </a:extLst>
            </p:cNvPr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8" name="PA_组合 4">
            <a:extLst>
              <a:ext uri="{FF2B5EF4-FFF2-40B4-BE49-F238E27FC236}">
                <a16:creationId xmlns:a16="http://schemas.microsoft.com/office/drawing/2014/main" xmlns="" id="{1E06988C-7D7B-4AE6-9E47-7301A13C2D7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024045" y="1534821"/>
            <a:ext cx="4143910" cy="4143914"/>
            <a:chOff x="3613079" y="946078"/>
            <a:chExt cx="4965842" cy="4965846"/>
          </a:xfrm>
        </p:grpSpPr>
        <p:grpSp>
          <p:nvGrpSpPr>
            <p:cNvPr id="9" name="Group 3">
              <a:extLst>
                <a:ext uri="{FF2B5EF4-FFF2-40B4-BE49-F238E27FC236}">
                  <a16:creationId xmlns:a16="http://schemas.microsoft.com/office/drawing/2014/main" xmlns="" id="{B434EC02-954F-4A5F-B31B-51049D5509FF}"/>
                </a:ext>
              </a:extLst>
            </p:cNvPr>
            <p:cNvGrpSpPr/>
            <p:nvPr/>
          </p:nvGrpSpPr>
          <p:grpSpPr>
            <a:xfrm>
              <a:off x="3613079" y="946078"/>
              <a:ext cx="4965842" cy="4965846"/>
              <a:chOff x="3327400" y="660399"/>
              <a:chExt cx="5537200" cy="5537204"/>
            </a:xfrm>
          </p:grpSpPr>
          <p:grpSp>
            <p:nvGrpSpPr>
              <p:cNvPr id="11" name="Group 111">
                <a:extLst>
                  <a:ext uri="{FF2B5EF4-FFF2-40B4-BE49-F238E27FC236}">
                    <a16:creationId xmlns:a16="http://schemas.microsoft.com/office/drawing/2014/main" xmlns="" id="{06B7D958-04ED-4FC9-8F29-EFF1D7E2731D}"/>
                  </a:ext>
                </a:extLst>
              </p:cNvPr>
              <p:cNvGrpSpPr/>
              <p:nvPr/>
            </p:nvGrpSpPr>
            <p:grpSpPr>
              <a:xfrm>
                <a:off x="3327400" y="660399"/>
                <a:ext cx="5537200" cy="5537204"/>
                <a:chOff x="2870201" y="203200"/>
                <a:chExt cx="6451598" cy="6451599"/>
              </a:xfrm>
            </p:grpSpPr>
            <p:grpSp>
              <p:nvGrpSpPr>
                <p:cNvPr id="16" name="Group 94">
                  <a:extLst>
                    <a:ext uri="{FF2B5EF4-FFF2-40B4-BE49-F238E27FC236}">
                      <a16:creationId xmlns:a16="http://schemas.microsoft.com/office/drawing/2014/main" xmlns="" id="{AA280538-8EBC-4C9E-9EE3-78D685CF2D5B}"/>
                    </a:ext>
                  </a:extLst>
                </p:cNvPr>
                <p:cNvGrpSpPr/>
                <p:nvPr/>
              </p:nvGrpSpPr>
              <p:grpSpPr>
                <a:xfrm>
                  <a:off x="2870201" y="2767111"/>
                  <a:ext cx="2421259" cy="1323778"/>
                  <a:chOff x="4923518" y="2113642"/>
                  <a:chExt cx="4289062" cy="2344965"/>
                </a:xfrm>
              </p:grpSpPr>
              <p:sp>
                <p:nvSpPr>
                  <p:cNvPr id="30" name="Block Arc 90">
                    <a:extLst>
                      <a:ext uri="{FF2B5EF4-FFF2-40B4-BE49-F238E27FC236}">
                        <a16:creationId xmlns:a16="http://schemas.microsoft.com/office/drawing/2014/main" xmlns="" id="{35B8A5A1-113C-4117-9CF8-50B65D299360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4923518" y="2113643"/>
                    <a:ext cx="2344964" cy="2344964"/>
                  </a:xfrm>
                  <a:prstGeom prst="blockArc">
                    <a:avLst>
                      <a:gd name="adj1" fmla="val 10800000"/>
                      <a:gd name="adj2" fmla="val 0"/>
                      <a:gd name="adj3" fmla="val 17195"/>
                    </a:avLst>
                  </a:prstGeom>
                  <a:solidFill>
                    <a:schemeClr val="accent1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" name="Rectangle 92">
                    <a:extLst>
                      <a:ext uri="{FF2B5EF4-FFF2-40B4-BE49-F238E27FC236}">
                        <a16:creationId xmlns:a16="http://schemas.microsoft.com/office/drawing/2014/main" xmlns="" id="{36A433BE-E7C3-4FB7-8A84-71BE0ED25397}"/>
                      </a:ext>
                    </a:extLst>
                  </p:cNvPr>
                  <p:cNvSpPr/>
                  <p:nvPr/>
                </p:nvSpPr>
                <p:spPr>
                  <a:xfrm>
                    <a:off x="6096000" y="2113642"/>
                    <a:ext cx="3116580" cy="403339"/>
                  </a:xfrm>
                  <a:prstGeom prst="rect">
                    <a:avLst/>
                  </a:prstGeom>
                  <a:solidFill>
                    <a:schemeClr val="accent1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Rectangle 93">
                    <a:extLst>
                      <a:ext uri="{FF2B5EF4-FFF2-40B4-BE49-F238E27FC236}">
                        <a16:creationId xmlns:a16="http://schemas.microsoft.com/office/drawing/2014/main" xmlns="" id="{00F9CC28-8D6E-4972-906F-88E3A0D1FA2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055268"/>
                    <a:ext cx="3116580" cy="403339"/>
                  </a:xfrm>
                  <a:prstGeom prst="rect">
                    <a:avLst/>
                  </a:prstGeom>
                  <a:solidFill>
                    <a:schemeClr val="accent1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7" name="Group 95">
                  <a:extLst>
                    <a:ext uri="{FF2B5EF4-FFF2-40B4-BE49-F238E27FC236}">
                      <a16:creationId xmlns:a16="http://schemas.microsoft.com/office/drawing/2014/main" xmlns="" id="{7283306C-3BB9-4D5C-9D56-9894193A07E0}"/>
                    </a:ext>
                  </a:extLst>
                </p:cNvPr>
                <p:cNvGrpSpPr/>
                <p:nvPr/>
              </p:nvGrpSpPr>
              <p:grpSpPr>
                <a:xfrm flipH="1">
                  <a:off x="6900540" y="2767111"/>
                  <a:ext cx="2421259" cy="1323778"/>
                  <a:chOff x="4923518" y="2113642"/>
                  <a:chExt cx="4289062" cy="2344965"/>
                </a:xfrm>
                <a:solidFill>
                  <a:schemeClr val="accent4"/>
                </a:solidFill>
              </p:grpSpPr>
              <p:sp>
                <p:nvSpPr>
                  <p:cNvPr id="27" name="Block Arc 96">
                    <a:extLst>
                      <a:ext uri="{FF2B5EF4-FFF2-40B4-BE49-F238E27FC236}">
                        <a16:creationId xmlns:a16="http://schemas.microsoft.com/office/drawing/2014/main" xmlns="" id="{4F64DB0F-8A90-4366-8D7C-DAAA81377B90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4923518" y="2113643"/>
                    <a:ext cx="2344964" cy="2344964"/>
                  </a:xfrm>
                  <a:prstGeom prst="blockArc">
                    <a:avLst>
                      <a:gd name="adj1" fmla="val 10800000"/>
                      <a:gd name="adj2" fmla="val 0"/>
                      <a:gd name="adj3" fmla="val 17195"/>
                    </a:avLst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Rectangle 97">
                    <a:extLst>
                      <a:ext uri="{FF2B5EF4-FFF2-40B4-BE49-F238E27FC236}">
                        <a16:creationId xmlns:a16="http://schemas.microsoft.com/office/drawing/2014/main" xmlns="" id="{08D982CA-86FF-44F4-9727-824559C1F243}"/>
                      </a:ext>
                    </a:extLst>
                  </p:cNvPr>
                  <p:cNvSpPr/>
                  <p:nvPr/>
                </p:nvSpPr>
                <p:spPr>
                  <a:xfrm>
                    <a:off x="6096000" y="2113642"/>
                    <a:ext cx="3116580" cy="403339"/>
                  </a:xfrm>
                  <a:prstGeom prst="rect">
                    <a:avLst/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Rectangle 98">
                    <a:extLst>
                      <a:ext uri="{FF2B5EF4-FFF2-40B4-BE49-F238E27FC236}">
                        <a16:creationId xmlns:a16="http://schemas.microsoft.com/office/drawing/2014/main" xmlns="" id="{98C1A4BC-FDCC-4207-884B-36F3E5B8E8D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055268"/>
                    <a:ext cx="3116580" cy="403339"/>
                  </a:xfrm>
                  <a:prstGeom prst="rect">
                    <a:avLst/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8" name="Group 103">
                  <a:extLst>
                    <a:ext uri="{FF2B5EF4-FFF2-40B4-BE49-F238E27FC236}">
                      <a16:creationId xmlns:a16="http://schemas.microsoft.com/office/drawing/2014/main" xmlns="" id="{6CEACD73-E8FA-4A17-A79F-5F763E3B2488}"/>
                    </a:ext>
                  </a:extLst>
                </p:cNvPr>
                <p:cNvGrpSpPr/>
                <p:nvPr/>
              </p:nvGrpSpPr>
              <p:grpSpPr>
                <a:xfrm rot="5400000">
                  <a:off x="4885371" y="751941"/>
                  <a:ext cx="2421259" cy="1323778"/>
                  <a:chOff x="4923518" y="2113642"/>
                  <a:chExt cx="4289062" cy="2344965"/>
                </a:xfrm>
                <a:solidFill>
                  <a:schemeClr val="accent2"/>
                </a:solidFill>
              </p:grpSpPr>
              <p:sp>
                <p:nvSpPr>
                  <p:cNvPr id="24" name="Block Arc 108">
                    <a:extLst>
                      <a:ext uri="{FF2B5EF4-FFF2-40B4-BE49-F238E27FC236}">
                        <a16:creationId xmlns:a16="http://schemas.microsoft.com/office/drawing/2014/main" xmlns="" id="{2B061FA4-16DF-4C24-82E3-90C57169CEA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4923518" y="2113643"/>
                    <a:ext cx="2344964" cy="2344964"/>
                  </a:xfrm>
                  <a:prstGeom prst="blockArc">
                    <a:avLst>
                      <a:gd name="adj1" fmla="val 10800000"/>
                      <a:gd name="adj2" fmla="val 0"/>
                      <a:gd name="adj3" fmla="val 17195"/>
                    </a:avLst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5" name="Rectangle 109">
                    <a:extLst>
                      <a:ext uri="{FF2B5EF4-FFF2-40B4-BE49-F238E27FC236}">
                        <a16:creationId xmlns:a16="http://schemas.microsoft.com/office/drawing/2014/main" xmlns="" id="{607BD0E7-AD3A-469C-B458-F718BF651C62}"/>
                      </a:ext>
                    </a:extLst>
                  </p:cNvPr>
                  <p:cNvSpPr/>
                  <p:nvPr/>
                </p:nvSpPr>
                <p:spPr>
                  <a:xfrm>
                    <a:off x="6096000" y="2113642"/>
                    <a:ext cx="3116580" cy="403339"/>
                  </a:xfrm>
                  <a:prstGeom prst="rect">
                    <a:avLst/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Rectangle 110">
                    <a:extLst>
                      <a:ext uri="{FF2B5EF4-FFF2-40B4-BE49-F238E27FC236}">
                        <a16:creationId xmlns:a16="http://schemas.microsoft.com/office/drawing/2014/main" xmlns="" id="{C8DD42FE-094D-41E4-B695-FC3359DFD8C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055268"/>
                    <a:ext cx="3116580" cy="403339"/>
                  </a:xfrm>
                  <a:prstGeom prst="rect">
                    <a:avLst/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9" name="Group 104">
                  <a:extLst>
                    <a:ext uri="{FF2B5EF4-FFF2-40B4-BE49-F238E27FC236}">
                      <a16:creationId xmlns:a16="http://schemas.microsoft.com/office/drawing/2014/main" xmlns="" id="{BBDEE3E3-49DE-4047-B817-89AE131C7B35}"/>
                    </a:ext>
                  </a:extLst>
                </p:cNvPr>
                <p:cNvGrpSpPr/>
                <p:nvPr/>
              </p:nvGrpSpPr>
              <p:grpSpPr>
                <a:xfrm rot="5400000" flipH="1">
                  <a:off x="4885371" y="4782281"/>
                  <a:ext cx="2421259" cy="1323778"/>
                  <a:chOff x="4923518" y="2113642"/>
                  <a:chExt cx="4289062" cy="2344965"/>
                </a:xfrm>
                <a:solidFill>
                  <a:schemeClr val="accent6"/>
                </a:solidFill>
              </p:grpSpPr>
              <p:sp>
                <p:nvSpPr>
                  <p:cNvPr id="21" name="Block Arc 105">
                    <a:extLst>
                      <a:ext uri="{FF2B5EF4-FFF2-40B4-BE49-F238E27FC236}">
                        <a16:creationId xmlns:a16="http://schemas.microsoft.com/office/drawing/2014/main" xmlns="" id="{EB88D044-267F-4B77-B5DE-2820E9BBFEF2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4923518" y="2113643"/>
                    <a:ext cx="2344964" cy="2344964"/>
                  </a:xfrm>
                  <a:prstGeom prst="blockArc">
                    <a:avLst>
                      <a:gd name="adj1" fmla="val 10800000"/>
                      <a:gd name="adj2" fmla="val 0"/>
                      <a:gd name="adj3" fmla="val 17195"/>
                    </a:avLst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2" name="Rectangle 106">
                    <a:extLst>
                      <a:ext uri="{FF2B5EF4-FFF2-40B4-BE49-F238E27FC236}">
                        <a16:creationId xmlns:a16="http://schemas.microsoft.com/office/drawing/2014/main" xmlns="" id="{F5E63C23-A346-49CF-A3A9-C1DB4C358ACC}"/>
                      </a:ext>
                    </a:extLst>
                  </p:cNvPr>
                  <p:cNvSpPr/>
                  <p:nvPr/>
                </p:nvSpPr>
                <p:spPr>
                  <a:xfrm>
                    <a:off x="6096000" y="2113642"/>
                    <a:ext cx="3116580" cy="403339"/>
                  </a:xfrm>
                  <a:prstGeom prst="rect">
                    <a:avLst/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" name="Rectangle 107">
                    <a:extLst>
                      <a:ext uri="{FF2B5EF4-FFF2-40B4-BE49-F238E27FC236}">
                        <a16:creationId xmlns:a16="http://schemas.microsoft.com/office/drawing/2014/main" xmlns="" id="{AEFF2FCF-3D32-4741-8CB8-01BB6FE3A8C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055268"/>
                    <a:ext cx="3116580" cy="403339"/>
                  </a:xfrm>
                  <a:prstGeom prst="rect">
                    <a:avLst/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0" name="Rectangle: Rounded Corners 100">
                  <a:extLst>
                    <a:ext uri="{FF2B5EF4-FFF2-40B4-BE49-F238E27FC236}">
                      <a16:creationId xmlns:a16="http://schemas.microsoft.com/office/drawing/2014/main" xmlns="" id="{A191EDE7-6B36-4989-B53E-F0185F4428CD}"/>
                    </a:ext>
                  </a:extLst>
                </p:cNvPr>
                <p:cNvSpPr/>
                <p:nvPr/>
              </p:nvSpPr>
              <p:spPr>
                <a:xfrm>
                  <a:off x="5060417" y="2393417"/>
                  <a:ext cx="2071166" cy="2071166"/>
                </a:xfrm>
                <a:prstGeom prst="roundRect">
                  <a:avLst/>
                </a:prstGeom>
                <a:solidFill>
                  <a:schemeClr val="tx2">
                    <a:lumMod val="20000"/>
                    <a:lumOff val="80000"/>
                    <a:alpha val="8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2" name="Freeform: Shape 32">
                <a:extLst>
                  <a:ext uri="{FF2B5EF4-FFF2-40B4-BE49-F238E27FC236}">
                    <a16:creationId xmlns:a16="http://schemas.microsoft.com/office/drawing/2014/main" xmlns="" id="{21827C95-BAF7-45B4-AE63-C366188D3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0195" y="1104012"/>
                <a:ext cx="431610" cy="43080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Freeform: Shape 33">
                <a:extLst>
                  <a:ext uri="{FF2B5EF4-FFF2-40B4-BE49-F238E27FC236}">
                    <a16:creationId xmlns:a16="http://schemas.microsoft.com/office/drawing/2014/main" xmlns="" id="{7B52155A-152C-4302-9D1A-D74A6EEFA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449" y="3249927"/>
                <a:ext cx="435746" cy="358146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34">
                <a:extLst>
                  <a:ext uri="{FF2B5EF4-FFF2-40B4-BE49-F238E27FC236}">
                    <a16:creationId xmlns:a16="http://schemas.microsoft.com/office/drawing/2014/main" xmlns="" id="{3B1F71FD-AD88-4252-B862-D796D6AFB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0195" y="5405695"/>
                <a:ext cx="464553" cy="447658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35">
                <a:extLst>
                  <a:ext uri="{FF2B5EF4-FFF2-40B4-BE49-F238E27FC236}">
                    <a16:creationId xmlns:a16="http://schemas.microsoft.com/office/drawing/2014/main" xmlns="" id="{A0156CFD-46E9-42C5-99AF-E85DCB1C8FF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065424" y="3181348"/>
                <a:ext cx="462194" cy="461706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Freeform: Shape 37">
              <a:extLst>
                <a:ext uri="{FF2B5EF4-FFF2-40B4-BE49-F238E27FC236}">
                  <a16:creationId xmlns:a16="http://schemas.microsoft.com/office/drawing/2014/main" xmlns="" id="{C6FFA479-4B0F-4168-804A-5093D92CB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3224" y="3036013"/>
              <a:ext cx="785552" cy="785974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1" name="PA_标题 6">
            <a:extLst>
              <a:ext uri="{FF2B5EF4-FFF2-40B4-BE49-F238E27FC236}">
                <a16:creationId xmlns:a16="http://schemas.microsoft.com/office/drawing/2014/main" xmlns="" id="{B3988F54-F596-4539-AC36-89F8E3A2C02A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PA_TextPlaceholder 7">
            <a:extLst>
              <a:ext uri="{FF2B5EF4-FFF2-40B4-BE49-F238E27FC236}">
                <a16:creationId xmlns:a16="http://schemas.microsoft.com/office/drawing/2014/main" xmlns="" id="{DBECC8C6-7C14-48C3-AAD6-6FAC7FA68CA0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274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A_MH_Number_2">
            <a:hlinkClick r:id="rId15" action="ppaction://hlinksldjump"/>
            <a:extLst>
              <a:ext uri="{FF2B5EF4-FFF2-40B4-BE49-F238E27FC236}">
                <a16:creationId xmlns:a16="http://schemas.microsoft.com/office/drawing/2014/main" xmlns="" id="{4D4C782A-DF15-4021-9F84-3B9CADD623C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0" name="PA_MH_Entry_2">
            <a:hlinkClick r:id="rId15" action="ppaction://hlinksldjump"/>
            <a:extLst>
              <a:ext uri="{FF2B5EF4-FFF2-40B4-BE49-F238E27FC236}">
                <a16:creationId xmlns:a16="http://schemas.microsoft.com/office/drawing/2014/main" xmlns="" id="{E1707FA8-558A-4B2D-8D31-8F8D32D778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71" name="PA_MH_Number_3">
            <a:hlinkClick r:id="rId16" action="ppaction://hlinksldjump"/>
            <a:extLst>
              <a:ext uri="{FF2B5EF4-FFF2-40B4-BE49-F238E27FC236}">
                <a16:creationId xmlns:a16="http://schemas.microsoft.com/office/drawing/2014/main" xmlns="" id="{796CAC7B-35C9-4521-A50A-390E5219754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2" name="PA_MH_Entry_3">
            <a:hlinkClick r:id="rId16" action="ppaction://hlinksldjump"/>
            <a:extLst>
              <a:ext uri="{FF2B5EF4-FFF2-40B4-BE49-F238E27FC236}">
                <a16:creationId xmlns:a16="http://schemas.microsoft.com/office/drawing/2014/main" xmlns="" id="{69E967E1-918D-4A68-91A1-5CAD18E4F9F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73" name="PA_MH_Number_4">
            <a:hlinkClick r:id="rId17" action="ppaction://hlinksldjump"/>
            <a:extLst>
              <a:ext uri="{FF2B5EF4-FFF2-40B4-BE49-F238E27FC236}">
                <a16:creationId xmlns:a16="http://schemas.microsoft.com/office/drawing/2014/main" xmlns="" id="{A2B99435-C3D2-41CF-A1EB-B8E6D5E920E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4" name="PA_MH_Entry_4">
            <a:hlinkClick r:id="rId17" action="ppaction://hlinksldjump"/>
            <a:extLst>
              <a:ext uri="{FF2B5EF4-FFF2-40B4-BE49-F238E27FC236}">
                <a16:creationId xmlns:a16="http://schemas.microsoft.com/office/drawing/2014/main" xmlns="" id="{8918EE1E-CBCE-47B1-A696-C583A2424A2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75" name="PA_MH_Number_1">
            <a:hlinkClick r:id="rId18" action="ppaction://hlinksldjump"/>
            <a:extLst>
              <a:ext uri="{FF2B5EF4-FFF2-40B4-BE49-F238E27FC236}">
                <a16:creationId xmlns:a16="http://schemas.microsoft.com/office/drawing/2014/main" xmlns="" id="{8C63F52F-172E-4B2E-829B-F0292B95169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6" name="PA_MH_Entry_1">
            <a:hlinkClick r:id="rId18" action="ppaction://hlinksldjump"/>
            <a:extLst>
              <a:ext uri="{FF2B5EF4-FFF2-40B4-BE49-F238E27FC236}">
                <a16:creationId xmlns:a16="http://schemas.microsoft.com/office/drawing/2014/main" xmlns="" id="{C09A0431-6818-4ED4-9490-C850D8C0D164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77" name="PA_MH_Others_1">
            <a:extLst>
              <a:ext uri="{FF2B5EF4-FFF2-40B4-BE49-F238E27FC236}">
                <a16:creationId xmlns:a16="http://schemas.microsoft.com/office/drawing/2014/main" xmlns="" id="{6E0E4C64-58A4-42D4-96F6-042B362792F4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</a:p>
        </p:txBody>
      </p:sp>
      <p:sp>
        <p:nvSpPr>
          <p:cNvPr id="78" name="PA_MH_Others_2">
            <a:extLst>
              <a:ext uri="{FF2B5EF4-FFF2-40B4-BE49-F238E27FC236}">
                <a16:creationId xmlns:a16="http://schemas.microsoft.com/office/drawing/2014/main" xmlns="" id="{BA9EE084-2C99-44ED-B305-BD4413FCAFC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</a:p>
        </p:txBody>
      </p:sp>
      <p:sp>
        <p:nvSpPr>
          <p:cNvPr id="79" name="PA_MH_Others_3">
            <a:extLst>
              <a:ext uri="{FF2B5EF4-FFF2-40B4-BE49-F238E27FC236}">
                <a16:creationId xmlns:a16="http://schemas.microsoft.com/office/drawing/2014/main" xmlns="" id="{7B79139A-8D37-4183-937C-8814C028939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819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A_五边形 31">
            <a:extLst>
              <a:ext uri="{FF2B5EF4-FFF2-40B4-BE49-F238E27FC236}">
                <a16:creationId xmlns:a16="http://schemas.microsoft.com/office/drawing/2014/main" xmlns="" id="{BCC7A692-3B7C-40C2-8329-9B320A5A561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3500433" y="3877330"/>
            <a:ext cx="2514601" cy="892177"/>
          </a:xfrm>
          <a:prstGeom prst="homePlat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PA_五边形 32">
            <a:extLst>
              <a:ext uri="{FF2B5EF4-FFF2-40B4-BE49-F238E27FC236}">
                <a16:creationId xmlns:a16="http://schemas.microsoft.com/office/drawing/2014/main" xmlns="" id="{916233E3-6F19-4B36-916B-894A5328B1A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3763962" y="3248681"/>
            <a:ext cx="3771900" cy="892177"/>
          </a:xfrm>
          <a:prstGeom prst="homePlate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PA_五边形 33">
            <a:extLst>
              <a:ext uri="{FF2B5EF4-FFF2-40B4-BE49-F238E27FC236}">
                <a16:creationId xmlns:a16="http://schemas.microsoft.com/office/drawing/2014/main" xmlns="" id="{ABCB4769-E7F2-4561-9974-A9D7A121E1F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6200000">
            <a:off x="5037140" y="3629681"/>
            <a:ext cx="3009900" cy="892177"/>
          </a:xfrm>
          <a:prstGeom prst="homePlat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PA_五边形 34">
            <a:extLst>
              <a:ext uri="{FF2B5EF4-FFF2-40B4-BE49-F238E27FC236}">
                <a16:creationId xmlns:a16="http://schemas.microsoft.com/office/drawing/2014/main" xmlns="" id="{9F240B28-F065-4D72-9EEB-DF7E98DBFF7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6200000">
            <a:off x="6303967" y="4004331"/>
            <a:ext cx="2260600" cy="892177"/>
          </a:xfrm>
          <a:prstGeom prst="homePlate">
            <a:avLst/>
          </a:prstGeom>
          <a:solidFill>
            <a:schemeClr val="accent6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PA_任意多边形 35">
            <a:extLst>
              <a:ext uri="{FF2B5EF4-FFF2-40B4-BE49-F238E27FC236}">
                <a16:creationId xmlns:a16="http://schemas.microsoft.com/office/drawing/2014/main" xmlns="" id="{E9543B87-ADB2-4A6C-B97A-9B37E451D4ED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264044" y="3663691"/>
            <a:ext cx="340446" cy="424066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PA_任意多边形 36">
            <a:extLst>
              <a:ext uri="{FF2B5EF4-FFF2-40B4-BE49-F238E27FC236}">
                <a16:creationId xmlns:a16="http://schemas.microsoft.com/office/drawing/2014/main" xmlns="" id="{1DF64946-21F2-43FC-8476-FBAC47792C53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6343241" y="2930109"/>
            <a:ext cx="343710" cy="428132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PA_任意多边形 37">
            <a:extLst>
              <a:ext uri="{FF2B5EF4-FFF2-40B4-BE49-F238E27FC236}">
                <a16:creationId xmlns:a16="http://schemas.microsoft.com/office/drawing/2014/main" xmlns="" id="{08515D2C-2D2E-495A-99A6-C8C99F8F954F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560322" y="3371566"/>
            <a:ext cx="366431" cy="456434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PA_任意多边形 38">
            <a:extLst>
              <a:ext uri="{FF2B5EF4-FFF2-40B4-BE49-F238E27FC236}">
                <a16:creationId xmlns:a16="http://schemas.microsoft.com/office/drawing/2014/main" xmlns="" id="{E9809232-3937-4011-BC28-46F4D61957DF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5473057" y="2121759"/>
            <a:ext cx="353710" cy="440588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0" name="PA_组合 19">
            <a:extLst>
              <a:ext uri="{FF2B5EF4-FFF2-40B4-BE49-F238E27FC236}">
                <a16:creationId xmlns:a16="http://schemas.microsoft.com/office/drawing/2014/main" xmlns="" id="{76C0EB43-607F-40C1-B305-BF4FEED88513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8170814" y="2096288"/>
            <a:ext cx="2611177" cy="3463424"/>
            <a:chOff x="1193500" y="1491637"/>
            <a:chExt cx="3761195" cy="3463424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83936DC5-B7FB-4A4A-BEAC-57E5A2192A95}"/>
                </a:ext>
              </a:extLst>
            </p:cNvPr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30" name="文本框 56">
                <a:extLst>
                  <a:ext uri="{FF2B5EF4-FFF2-40B4-BE49-F238E27FC236}">
                    <a16:creationId xmlns:a16="http://schemas.microsoft.com/office/drawing/2014/main" xmlns="" id="{19A22A71-7BBA-42BF-82B5-14D183C1434B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AC2DD7E9-C394-4324-A563-C18CFAA18400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2067D6AC-9F2A-4A23-A726-A693A20B3130}"/>
                </a:ext>
              </a:extLst>
            </p:cNvPr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28" name="文本框 54">
                <a:extLst>
                  <a:ext uri="{FF2B5EF4-FFF2-40B4-BE49-F238E27FC236}">
                    <a16:creationId xmlns:a16="http://schemas.microsoft.com/office/drawing/2014/main" xmlns="" id="{BDEB0F0B-3BA0-409E-AC0A-4DCA59E9ED9E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2F3092C5-9275-4099-BCF4-D704C17080E0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410ED648-6440-4369-B523-C4A53E74C0C3}"/>
                </a:ext>
              </a:extLst>
            </p:cNvPr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26" name="文本框 52">
                <a:extLst>
                  <a:ext uri="{FF2B5EF4-FFF2-40B4-BE49-F238E27FC236}">
                    <a16:creationId xmlns:a16="http://schemas.microsoft.com/office/drawing/2014/main" xmlns="" id="{DA62362A-3B0F-4DA0-B747-292A80E4A9EC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DF9663C8-5302-4873-A545-21D88B7A6AB9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</p:grpSp>
      </p:grpSp>
      <p:cxnSp>
        <p:nvCxnSpPr>
          <p:cNvPr id="21" name="PA_直接连接符 20">
            <a:extLst>
              <a:ext uri="{FF2B5EF4-FFF2-40B4-BE49-F238E27FC236}">
                <a16:creationId xmlns:a16="http://schemas.microsoft.com/office/drawing/2014/main" xmlns="" id="{F90750E2-0745-4385-8AA4-0C3640407F1A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8472264" y="3109116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A_直接连接符 21">
            <a:extLst>
              <a:ext uri="{FF2B5EF4-FFF2-40B4-BE49-F238E27FC236}">
                <a16:creationId xmlns:a16="http://schemas.microsoft.com/office/drawing/2014/main" xmlns="" id="{D5FB2C25-F36F-43C0-BEFF-C430005E85E5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8472264" y="4447863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PA_组合 6">
            <a:extLst>
              <a:ext uri="{FF2B5EF4-FFF2-40B4-BE49-F238E27FC236}">
                <a16:creationId xmlns:a16="http://schemas.microsoft.com/office/drawing/2014/main" xmlns="" id="{9B047ABD-4B4D-4A59-B435-31BD6DD824E8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1410010" y="2096288"/>
            <a:ext cx="2611177" cy="3463424"/>
            <a:chOff x="1193500" y="1491637"/>
            <a:chExt cx="3761195" cy="346342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22C9554E-611B-4F4F-BAF8-C97B0BEC8C26}"/>
                </a:ext>
              </a:extLst>
            </p:cNvPr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18" name="文本框 70">
                <a:extLst>
                  <a:ext uri="{FF2B5EF4-FFF2-40B4-BE49-F238E27FC236}">
                    <a16:creationId xmlns:a16="http://schemas.microsoft.com/office/drawing/2014/main" xmlns="" id="{C2320841-5FB0-4008-9DF4-F62132BDBC68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C89C3901-B940-458B-BA70-8FCB251EF702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EC4BDEB7-FFF5-46C6-A253-455B430E61B1}"/>
                </a:ext>
              </a:extLst>
            </p:cNvPr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16" name="文本框 68">
                <a:extLst>
                  <a:ext uri="{FF2B5EF4-FFF2-40B4-BE49-F238E27FC236}">
                    <a16:creationId xmlns:a16="http://schemas.microsoft.com/office/drawing/2014/main" xmlns="" id="{FA8C7F95-674B-4F21-ABA8-DFB63172382B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1F864A24-7546-41E8-99CA-2ECA7FC0FD89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7068B141-2294-43DA-916D-E0A5FFBD0B32}"/>
                </a:ext>
              </a:extLst>
            </p:cNvPr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14" name="文本框 66">
                <a:extLst>
                  <a:ext uri="{FF2B5EF4-FFF2-40B4-BE49-F238E27FC236}">
                    <a16:creationId xmlns:a16="http://schemas.microsoft.com/office/drawing/2014/main" xmlns="" id="{5FB3E895-C8DB-46EF-AA93-A7A76A761442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147C99AE-A6AA-49B4-856B-98FC29DC4043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8" name="PA_组合 7">
            <a:extLst>
              <a:ext uri="{FF2B5EF4-FFF2-40B4-BE49-F238E27FC236}">
                <a16:creationId xmlns:a16="http://schemas.microsoft.com/office/drawing/2014/main" xmlns="" id="{15DC3EE7-7856-4B60-83DA-B92E04512D4D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1307468" y="3109116"/>
            <a:ext cx="2448272" cy="1338747"/>
            <a:chOff x="1307468" y="2924944"/>
            <a:chExt cx="2448272" cy="133874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D747FE7-5281-4F52-8085-05A81732691A}"/>
                </a:ext>
              </a:extLst>
            </p:cNvPr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1B6C596-3BC1-4AD8-9254-1EB88EECD449}"/>
                </a:ext>
              </a:extLst>
            </p:cNvPr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PA_标题 6">
            <a:extLst>
              <a:ext uri="{FF2B5EF4-FFF2-40B4-BE49-F238E27FC236}">
                <a16:creationId xmlns:a16="http://schemas.microsoft.com/office/drawing/2014/main" xmlns="" id="{D0CD7DC7-514E-47BB-9AB1-0B76A48145C2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PA_TextPlaceholder 7">
            <a:extLst>
              <a:ext uri="{FF2B5EF4-FFF2-40B4-BE49-F238E27FC236}">
                <a16:creationId xmlns:a16="http://schemas.microsoft.com/office/drawing/2014/main" xmlns="" id="{51616FD2-775D-42A4-AFB1-F1074CE160DE}"/>
              </a:ext>
            </a:extLst>
          </p:cNvPr>
          <p:cNvSpPr txBox="1">
            <a:spLocks/>
          </p:cNvSpPr>
          <p:nvPr>
            <p:custDataLst>
              <p:tags r:id="rId15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58585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3">
            <a:extLst>
              <a:ext uri="{FF2B5EF4-FFF2-40B4-BE49-F238E27FC236}">
                <a16:creationId xmlns:a16="http://schemas.microsoft.com/office/drawing/2014/main" xmlns="" id="{68BA31C1-BA4F-4E0D-95EA-699D800C8CF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812832" y="3760585"/>
            <a:ext cx="2612014" cy="1837259"/>
            <a:chOff x="8032750" y="2336800"/>
            <a:chExt cx="2933700" cy="226060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D87FABEF-57F5-400C-A217-C5F51114B91D}"/>
                </a:ext>
              </a:extLst>
            </p:cNvPr>
            <p:cNvSpPr/>
            <p:nvPr/>
          </p:nvSpPr>
          <p:spPr>
            <a:xfrm>
              <a:off x="8032750" y="2336800"/>
              <a:ext cx="2260600" cy="2260600"/>
            </a:xfrm>
            <a:prstGeom prst="rect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梯形 26">
              <a:extLst>
                <a:ext uri="{FF2B5EF4-FFF2-40B4-BE49-F238E27FC236}">
                  <a16:creationId xmlns:a16="http://schemas.microsoft.com/office/drawing/2014/main" xmlns="" id="{773AE390-7491-48E6-B2B3-542FD9EB80A4}"/>
                </a:ext>
              </a:extLst>
            </p:cNvPr>
            <p:cNvSpPr/>
            <p:nvPr/>
          </p:nvSpPr>
          <p:spPr>
            <a:xfrm rot="5400000">
              <a:off x="9499600" y="3130550"/>
              <a:ext cx="2260600" cy="673100"/>
            </a:xfrm>
            <a:prstGeom prst="trapezoid">
              <a:avLst>
                <a:gd name="adj" fmla="val 41418"/>
              </a:avLst>
            </a:prstGeom>
            <a:solidFill>
              <a:schemeClr val="accent6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PA_组合 4">
            <a:extLst>
              <a:ext uri="{FF2B5EF4-FFF2-40B4-BE49-F238E27FC236}">
                <a16:creationId xmlns:a16="http://schemas.microsoft.com/office/drawing/2014/main" xmlns="" id="{E502686A-0BFC-4411-8B15-0B25531DB40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796355" y="2927109"/>
            <a:ext cx="2612014" cy="1837259"/>
            <a:chOff x="5763684" y="2336800"/>
            <a:chExt cx="2933700" cy="226060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E543302E-A475-4291-8B3F-FA4FF55AB87C}"/>
                </a:ext>
              </a:extLst>
            </p:cNvPr>
            <p:cNvSpPr/>
            <p:nvPr/>
          </p:nvSpPr>
          <p:spPr>
            <a:xfrm>
              <a:off x="5763684" y="2336800"/>
              <a:ext cx="2260600" cy="2260600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梯形 24">
              <a:extLst>
                <a:ext uri="{FF2B5EF4-FFF2-40B4-BE49-F238E27FC236}">
                  <a16:creationId xmlns:a16="http://schemas.microsoft.com/office/drawing/2014/main" xmlns="" id="{51CD3A9C-6E45-464A-B786-C8BBB2AD2FF7}"/>
                </a:ext>
              </a:extLst>
            </p:cNvPr>
            <p:cNvSpPr/>
            <p:nvPr/>
          </p:nvSpPr>
          <p:spPr>
            <a:xfrm rot="5400000">
              <a:off x="7230534" y="3130550"/>
              <a:ext cx="2260600" cy="673100"/>
            </a:xfrm>
            <a:prstGeom prst="trapezoid">
              <a:avLst>
                <a:gd name="adj" fmla="val 41418"/>
              </a:avLst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PA_组合 5">
            <a:extLst>
              <a:ext uri="{FF2B5EF4-FFF2-40B4-BE49-F238E27FC236}">
                <a16:creationId xmlns:a16="http://schemas.microsoft.com/office/drawing/2014/main" xmlns="" id="{6FD51BBC-A6B0-44E0-8C54-2C6233A5088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783634" y="2093633"/>
            <a:ext cx="2612014" cy="1837259"/>
            <a:chOff x="3494617" y="2336800"/>
            <a:chExt cx="2933700" cy="226060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BF813E7F-7B89-4C84-A36F-894226E6D633}"/>
                </a:ext>
              </a:extLst>
            </p:cNvPr>
            <p:cNvSpPr/>
            <p:nvPr/>
          </p:nvSpPr>
          <p:spPr>
            <a:xfrm>
              <a:off x="3494617" y="2336800"/>
              <a:ext cx="2260600" cy="2260600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梯形 22">
              <a:extLst>
                <a:ext uri="{FF2B5EF4-FFF2-40B4-BE49-F238E27FC236}">
                  <a16:creationId xmlns:a16="http://schemas.microsoft.com/office/drawing/2014/main" xmlns="" id="{11EC3EAD-55CA-4B62-AAD0-99A6A3ED760A}"/>
                </a:ext>
              </a:extLst>
            </p:cNvPr>
            <p:cNvSpPr/>
            <p:nvPr/>
          </p:nvSpPr>
          <p:spPr>
            <a:xfrm rot="5400000">
              <a:off x="4961467" y="3130550"/>
              <a:ext cx="2260600" cy="673100"/>
            </a:xfrm>
            <a:prstGeom prst="trapezoid">
              <a:avLst>
                <a:gd name="adj" fmla="val 41418"/>
              </a:avLst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PA_组合 6">
            <a:extLst>
              <a:ext uri="{FF2B5EF4-FFF2-40B4-BE49-F238E27FC236}">
                <a16:creationId xmlns:a16="http://schemas.microsoft.com/office/drawing/2014/main" xmlns="" id="{14F0A192-61FF-49CA-A24B-C2E4063A990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774694" y="1260157"/>
            <a:ext cx="2612014" cy="1837259"/>
            <a:chOff x="1225550" y="2336800"/>
            <a:chExt cx="2933700" cy="226060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703DDC9-4921-41FE-812E-21034E5301B5}"/>
                </a:ext>
              </a:extLst>
            </p:cNvPr>
            <p:cNvSpPr/>
            <p:nvPr/>
          </p:nvSpPr>
          <p:spPr>
            <a:xfrm>
              <a:off x="1225550" y="2336800"/>
              <a:ext cx="2260600" cy="2260600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梯形 20">
              <a:extLst>
                <a:ext uri="{FF2B5EF4-FFF2-40B4-BE49-F238E27FC236}">
                  <a16:creationId xmlns:a16="http://schemas.microsoft.com/office/drawing/2014/main" xmlns="" id="{25BB471E-333B-4D55-8BC6-E7A684A9E0F6}"/>
                </a:ext>
              </a:extLst>
            </p:cNvPr>
            <p:cNvSpPr/>
            <p:nvPr/>
          </p:nvSpPr>
          <p:spPr>
            <a:xfrm rot="5400000">
              <a:off x="2692400" y="3130550"/>
              <a:ext cx="2260600" cy="673100"/>
            </a:xfrm>
            <a:prstGeom prst="trapezoid">
              <a:avLst>
                <a:gd name="adj" fmla="val 41418"/>
              </a:avLst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" name="PA_文本框 14">
            <a:extLst>
              <a:ext uri="{FF2B5EF4-FFF2-40B4-BE49-F238E27FC236}">
                <a16:creationId xmlns:a16="http://schemas.microsoft.com/office/drawing/2014/main" xmlns="" id="{59155B0A-E653-47EB-A503-C15491CAC90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767156" y="2299866"/>
            <a:ext cx="2016502" cy="797550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900">
                <a:solidFill>
                  <a:schemeClr val="bg1"/>
                </a:solidFill>
              </a:rPr>
            </a:br>
            <a:r>
              <a:rPr lang="zh-CN" altLang="en-US" sz="9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9" name="PA_矩形 8">
            <a:extLst>
              <a:ext uri="{FF2B5EF4-FFF2-40B4-BE49-F238E27FC236}">
                <a16:creationId xmlns:a16="http://schemas.microsoft.com/office/drawing/2014/main" xmlns="" id="{BC257220-172B-49D8-AF3D-0F3CED4091C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767156" y="2093633"/>
            <a:ext cx="2016502" cy="306288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0" name="PA_文本框 22">
            <a:extLst>
              <a:ext uri="{FF2B5EF4-FFF2-40B4-BE49-F238E27FC236}">
                <a16:creationId xmlns:a16="http://schemas.microsoft.com/office/drawing/2014/main" xmlns="" id="{834E15E5-F767-4505-BFE2-02D16B836A1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94953" y="3133342"/>
            <a:ext cx="2016502" cy="797550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900">
                <a:solidFill>
                  <a:schemeClr val="bg1"/>
                </a:solidFill>
              </a:rPr>
            </a:br>
            <a:r>
              <a:rPr lang="zh-CN" altLang="en-US" sz="9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11" name="PA_矩形 10">
            <a:extLst>
              <a:ext uri="{FF2B5EF4-FFF2-40B4-BE49-F238E27FC236}">
                <a16:creationId xmlns:a16="http://schemas.microsoft.com/office/drawing/2014/main" xmlns="" id="{27449390-C879-4FC4-8C30-F243B7FF3E0A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794953" y="2927110"/>
            <a:ext cx="2016502" cy="306288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2" name="PA_文本框 25">
            <a:extLst>
              <a:ext uri="{FF2B5EF4-FFF2-40B4-BE49-F238E27FC236}">
                <a16:creationId xmlns:a16="http://schemas.microsoft.com/office/drawing/2014/main" xmlns="" id="{F296CEA8-D92A-4040-9E20-22C7939CCDBC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785035" y="3966818"/>
            <a:ext cx="2016502" cy="797550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900">
                <a:solidFill>
                  <a:schemeClr val="bg1"/>
                </a:solidFill>
              </a:rPr>
            </a:br>
            <a:r>
              <a:rPr lang="zh-CN" altLang="en-US" sz="9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13" name="PA_矩形 12">
            <a:extLst>
              <a:ext uri="{FF2B5EF4-FFF2-40B4-BE49-F238E27FC236}">
                <a16:creationId xmlns:a16="http://schemas.microsoft.com/office/drawing/2014/main" xmlns="" id="{2617AC07-5E5F-4597-9F6D-EDF4363252BD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785035" y="3760585"/>
            <a:ext cx="2016502" cy="306288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4" name="PA_文本框 28">
            <a:extLst>
              <a:ext uri="{FF2B5EF4-FFF2-40B4-BE49-F238E27FC236}">
                <a16:creationId xmlns:a16="http://schemas.microsoft.com/office/drawing/2014/main" xmlns="" id="{CB2FB7BC-803A-4FF4-8158-552F5480EE4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797756" y="4800294"/>
            <a:ext cx="2016502" cy="797550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900">
                <a:solidFill>
                  <a:schemeClr val="bg1"/>
                </a:solidFill>
              </a:rPr>
            </a:br>
            <a:r>
              <a:rPr lang="zh-CN" altLang="en-US" sz="9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15" name="PA_矩形 14">
            <a:extLst>
              <a:ext uri="{FF2B5EF4-FFF2-40B4-BE49-F238E27FC236}">
                <a16:creationId xmlns:a16="http://schemas.microsoft.com/office/drawing/2014/main" xmlns="" id="{1AC951FB-7614-44CF-B3EC-792726A0C662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7797756" y="4594061"/>
            <a:ext cx="2016502" cy="306288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6" name="PA_任意多边形 15">
            <a:extLst>
              <a:ext uri="{FF2B5EF4-FFF2-40B4-BE49-F238E27FC236}">
                <a16:creationId xmlns:a16="http://schemas.microsoft.com/office/drawing/2014/main" xmlns="" id="{C23FA3E0-37FA-44A7-BB95-5D200A1140EA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4650864" y="2299866"/>
            <a:ext cx="553760" cy="552733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PA_任意多边形 16">
            <a:extLst>
              <a:ext uri="{FF2B5EF4-FFF2-40B4-BE49-F238E27FC236}">
                <a16:creationId xmlns:a16="http://schemas.microsoft.com/office/drawing/2014/main" xmlns="" id="{31B6DB03-8C73-4778-BD18-0F95326179E1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2504254" y="1449388"/>
            <a:ext cx="553602" cy="455013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PA_任意多边形 17">
            <a:extLst>
              <a:ext uri="{FF2B5EF4-FFF2-40B4-BE49-F238E27FC236}">
                <a16:creationId xmlns:a16="http://schemas.microsoft.com/office/drawing/2014/main" xmlns="" id="{60223479-A331-472C-8571-77EE6095D345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8568607" y="3966818"/>
            <a:ext cx="474800" cy="457532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PA_任意多边形 18">
            <a:extLst>
              <a:ext uri="{FF2B5EF4-FFF2-40B4-BE49-F238E27FC236}">
                <a16:creationId xmlns:a16="http://schemas.microsoft.com/office/drawing/2014/main" xmlns="" id="{90179076-C747-419E-AA46-C88CEF8705F2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6667803" y="3140525"/>
            <a:ext cx="287192" cy="516943"/>
          </a:xfrm>
          <a:custGeom>
            <a:avLst/>
            <a:gdLst>
              <a:gd name="T0" fmla="*/ 159 w 159"/>
              <a:gd name="T1" fmla="*/ 50 h 286"/>
              <a:gd name="T2" fmla="*/ 114 w 159"/>
              <a:gd name="T3" fmla="*/ 50 h 286"/>
              <a:gd name="T4" fmla="*/ 114 w 159"/>
              <a:gd name="T5" fmla="*/ 50 h 286"/>
              <a:gd name="T6" fmla="*/ 111 w 159"/>
              <a:gd name="T7" fmla="*/ 51 h 286"/>
              <a:gd name="T8" fmla="*/ 107 w 159"/>
              <a:gd name="T9" fmla="*/ 54 h 286"/>
              <a:gd name="T10" fmla="*/ 103 w 159"/>
              <a:gd name="T11" fmla="*/ 60 h 286"/>
              <a:gd name="T12" fmla="*/ 102 w 159"/>
              <a:gd name="T13" fmla="*/ 66 h 286"/>
              <a:gd name="T14" fmla="*/ 102 w 159"/>
              <a:gd name="T15" fmla="*/ 99 h 286"/>
              <a:gd name="T16" fmla="*/ 159 w 159"/>
              <a:gd name="T17" fmla="*/ 99 h 286"/>
              <a:gd name="T18" fmla="*/ 159 w 159"/>
              <a:gd name="T19" fmla="*/ 146 h 286"/>
              <a:gd name="T20" fmla="*/ 102 w 159"/>
              <a:gd name="T21" fmla="*/ 146 h 286"/>
              <a:gd name="T22" fmla="*/ 102 w 159"/>
              <a:gd name="T23" fmla="*/ 286 h 286"/>
              <a:gd name="T24" fmla="*/ 50 w 159"/>
              <a:gd name="T25" fmla="*/ 286 h 286"/>
              <a:gd name="T26" fmla="*/ 50 w 159"/>
              <a:gd name="T27" fmla="*/ 146 h 286"/>
              <a:gd name="T28" fmla="*/ 0 w 159"/>
              <a:gd name="T29" fmla="*/ 146 h 286"/>
              <a:gd name="T30" fmla="*/ 0 w 159"/>
              <a:gd name="T31" fmla="*/ 99 h 286"/>
              <a:gd name="T32" fmla="*/ 50 w 159"/>
              <a:gd name="T33" fmla="*/ 99 h 286"/>
              <a:gd name="T34" fmla="*/ 50 w 159"/>
              <a:gd name="T35" fmla="*/ 71 h 286"/>
              <a:gd name="T36" fmla="*/ 50 w 159"/>
              <a:gd name="T37" fmla="*/ 71 h 286"/>
              <a:gd name="T38" fmla="*/ 50 w 159"/>
              <a:gd name="T39" fmla="*/ 64 h 286"/>
              <a:gd name="T40" fmla="*/ 51 w 159"/>
              <a:gd name="T41" fmla="*/ 57 h 286"/>
              <a:gd name="T42" fmla="*/ 52 w 159"/>
              <a:gd name="T43" fmla="*/ 50 h 286"/>
              <a:gd name="T44" fmla="*/ 54 w 159"/>
              <a:gd name="T45" fmla="*/ 43 h 286"/>
              <a:gd name="T46" fmla="*/ 57 w 159"/>
              <a:gd name="T47" fmla="*/ 37 h 286"/>
              <a:gd name="T48" fmla="*/ 60 w 159"/>
              <a:gd name="T49" fmla="*/ 31 h 286"/>
              <a:gd name="T50" fmla="*/ 63 w 159"/>
              <a:gd name="T51" fmla="*/ 26 h 286"/>
              <a:gd name="T52" fmla="*/ 67 w 159"/>
              <a:gd name="T53" fmla="*/ 21 h 286"/>
              <a:gd name="T54" fmla="*/ 72 w 159"/>
              <a:gd name="T55" fmla="*/ 16 h 286"/>
              <a:gd name="T56" fmla="*/ 78 w 159"/>
              <a:gd name="T57" fmla="*/ 12 h 286"/>
              <a:gd name="T58" fmla="*/ 83 w 159"/>
              <a:gd name="T59" fmla="*/ 8 h 286"/>
              <a:gd name="T60" fmla="*/ 88 w 159"/>
              <a:gd name="T61" fmla="*/ 5 h 286"/>
              <a:gd name="T62" fmla="*/ 94 w 159"/>
              <a:gd name="T63" fmla="*/ 3 h 286"/>
              <a:gd name="T64" fmla="*/ 100 w 159"/>
              <a:gd name="T65" fmla="*/ 1 h 286"/>
              <a:gd name="T66" fmla="*/ 108 w 159"/>
              <a:gd name="T67" fmla="*/ 0 h 286"/>
              <a:gd name="T68" fmla="*/ 114 w 159"/>
              <a:gd name="T69" fmla="*/ 0 h 286"/>
              <a:gd name="T70" fmla="*/ 159 w 159"/>
              <a:gd name="T71" fmla="*/ 0 h 286"/>
              <a:gd name="T72" fmla="*/ 159 w 159"/>
              <a:gd name="T73" fmla="*/ 5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9" h="286">
                <a:moveTo>
                  <a:pt x="159" y="50"/>
                </a:moveTo>
                <a:lnTo>
                  <a:pt x="114" y="50"/>
                </a:lnTo>
                <a:lnTo>
                  <a:pt x="114" y="50"/>
                </a:lnTo>
                <a:lnTo>
                  <a:pt x="111" y="51"/>
                </a:lnTo>
                <a:lnTo>
                  <a:pt x="107" y="54"/>
                </a:lnTo>
                <a:lnTo>
                  <a:pt x="103" y="60"/>
                </a:lnTo>
                <a:lnTo>
                  <a:pt x="102" y="66"/>
                </a:lnTo>
                <a:lnTo>
                  <a:pt x="102" y="99"/>
                </a:lnTo>
                <a:lnTo>
                  <a:pt x="159" y="99"/>
                </a:lnTo>
                <a:lnTo>
                  <a:pt x="159" y="146"/>
                </a:lnTo>
                <a:lnTo>
                  <a:pt x="102" y="146"/>
                </a:lnTo>
                <a:lnTo>
                  <a:pt x="102" y="286"/>
                </a:lnTo>
                <a:lnTo>
                  <a:pt x="50" y="286"/>
                </a:lnTo>
                <a:lnTo>
                  <a:pt x="50" y="146"/>
                </a:lnTo>
                <a:lnTo>
                  <a:pt x="0" y="146"/>
                </a:lnTo>
                <a:lnTo>
                  <a:pt x="0" y="99"/>
                </a:lnTo>
                <a:lnTo>
                  <a:pt x="50" y="99"/>
                </a:lnTo>
                <a:lnTo>
                  <a:pt x="50" y="71"/>
                </a:lnTo>
                <a:lnTo>
                  <a:pt x="50" y="71"/>
                </a:lnTo>
                <a:lnTo>
                  <a:pt x="50" y="64"/>
                </a:lnTo>
                <a:lnTo>
                  <a:pt x="51" y="57"/>
                </a:lnTo>
                <a:lnTo>
                  <a:pt x="52" y="50"/>
                </a:lnTo>
                <a:lnTo>
                  <a:pt x="54" y="43"/>
                </a:lnTo>
                <a:lnTo>
                  <a:pt x="57" y="37"/>
                </a:lnTo>
                <a:lnTo>
                  <a:pt x="60" y="31"/>
                </a:lnTo>
                <a:lnTo>
                  <a:pt x="63" y="26"/>
                </a:lnTo>
                <a:lnTo>
                  <a:pt x="67" y="21"/>
                </a:lnTo>
                <a:lnTo>
                  <a:pt x="72" y="16"/>
                </a:lnTo>
                <a:lnTo>
                  <a:pt x="78" y="12"/>
                </a:lnTo>
                <a:lnTo>
                  <a:pt x="83" y="8"/>
                </a:lnTo>
                <a:lnTo>
                  <a:pt x="88" y="5"/>
                </a:lnTo>
                <a:lnTo>
                  <a:pt x="94" y="3"/>
                </a:lnTo>
                <a:lnTo>
                  <a:pt x="100" y="1"/>
                </a:lnTo>
                <a:lnTo>
                  <a:pt x="108" y="0"/>
                </a:lnTo>
                <a:lnTo>
                  <a:pt x="114" y="0"/>
                </a:lnTo>
                <a:lnTo>
                  <a:pt x="159" y="0"/>
                </a:lnTo>
                <a:lnTo>
                  <a:pt x="159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PA_标题 6">
            <a:extLst>
              <a:ext uri="{FF2B5EF4-FFF2-40B4-BE49-F238E27FC236}">
                <a16:creationId xmlns:a16="http://schemas.microsoft.com/office/drawing/2014/main" xmlns="" id="{0F43D92E-6ACC-416D-A839-FAA52A424452}"/>
              </a:ext>
            </a:extLst>
          </p:cNvPr>
          <p:cNvSpPr txBox="1">
            <a:spLocks/>
          </p:cNvSpPr>
          <p:nvPr>
            <p:custDataLst>
              <p:tags r:id="rId17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PA_TextPlaceholder 7">
            <a:extLst>
              <a:ext uri="{FF2B5EF4-FFF2-40B4-BE49-F238E27FC236}">
                <a16:creationId xmlns:a16="http://schemas.microsoft.com/office/drawing/2014/main" xmlns="" id="{235C01AE-DC1E-4EAC-B2E7-A6715E891A14}"/>
              </a:ext>
            </a:extLst>
          </p:cNvPr>
          <p:cNvSpPr txBox="1">
            <a:spLocks/>
          </p:cNvSpPr>
          <p:nvPr>
            <p:custDataLst>
              <p:tags r:id="rId18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6841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Rectangle: Top Corners Rounded 8">
            <a:extLst>
              <a:ext uri="{FF2B5EF4-FFF2-40B4-BE49-F238E27FC236}">
                <a16:creationId xmlns:a16="http://schemas.microsoft.com/office/drawing/2014/main" xmlns="" id="{0A3C9249-384B-42F1-B7A5-71CEC2884E7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74234" y="1372548"/>
            <a:ext cx="2579173" cy="677804"/>
          </a:xfrm>
          <a:prstGeom prst="round2SameRect">
            <a:avLst>
              <a:gd name="adj1" fmla="val 44477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PA_Rectangle: Rounded Corners 9">
            <a:extLst>
              <a:ext uri="{FF2B5EF4-FFF2-40B4-BE49-F238E27FC236}">
                <a16:creationId xmlns:a16="http://schemas.microsoft.com/office/drawing/2014/main" xmlns="" id="{873A7B94-C358-431C-A11F-ECA3742396C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611039" y="1777415"/>
            <a:ext cx="705561" cy="71371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椭圆 10">
            <a:extLst>
              <a:ext uri="{FF2B5EF4-FFF2-40B4-BE49-F238E27FC236}">
                <a16:creationId xmlns:a16="http://schemas.microsoft.com/office/drawing/2014/main" xmlns="" id="{13FA5232-F0F0-4011-B3CC-7D8B8B7BB74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914370" y="1594405"/>
            <a:ext cx="98900" cy="989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矩形 7">
            <a:extLst>
              <a:ext uri="{FF2B5EF4-FFF2-40B4-BE49-F238E27FC236}">
                <a16:creationId xmlns:a16="http://schemas.microsoft.com/office/drawing/2014/main" xmlns="" id="{16C2ED18-F153-4E05-B925-C068FAC5D14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674234" y="1848787"/>
            <a:ext cx="77311" cy="36469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PA_Rectangle: Top Corners Rounded 4">
            <a:extLst>
              <a:ext uri="{FF2B5EF4-FFF2-40B4-BE49-F238E27FC236}">
                <a16:creationId xmlns:a16="http://schemas.microsoft.com/office/drawing/2014/main" xmlns="" id="{2A195862-D38F-4144-BCE8-2144010496C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0800000">
            <a:off x="1674234" y="5326151"/>
            <a:ext cx="2579173" cy="677804"/>
          </a:xfrm>
          <a:prstGeom prst="round2SameRect">
            <a:avLst>
              <a:gd name="adj1" fmla="val 38059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PA_Rectangle: Rounded Corners 5">
            <a:extLst>
              <a:ext uri="{FF2B5EF4-FFF2-40B4-BE49-F238E27FC236}">
                <a16:creationId xmlns:a16="http://schemas.microsoft.com/office/drawing/2014/main" xmlns="" id="{9073A347-B5A9-40A0-BB92-EDF2DD792EF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771626" y="5495732"/>
            <a:ext cx="384387" cy="333425"/>
          </a:xfrm>
          <a:prstGeom prst="roundRect">
            <a:avLst>
              <a:gd name="adj" fmla="val 24827"/>
            </a:avLst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PA_Arrow: Pentagon 11">
            <a:extLst>
              <a:ext uri="{FF2B5EF4-FFF2-40B4-BE49-F238E27FC236}">
                <a16:creationId xmlns:a16="http://schemas.microsoft.com/office/drawing/2014/main" xmlns="" id="{467F0626-6729-4AF3-9A64-E887D3CEDF8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751545" y="2096852"/>
            <a:ext cx="5098079" cy="7694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16000" rIns="900000" anchor="ctr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1" name="PA_Arrow: Pentagon 12">
            <a:extLst>
              <a:ext uri="{FF2B5EF4-FFF2-40B4-BE49-F238E27FC236}">
                <a16:creationId xmlns:a16="http://schemas.microsoft.com/office/drawing/2014/main" xmlns="" id="{5A6BE38C-BB7C-4652-B157-77774CFED88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751544" y="2900036"/>
            <a:ext cx="6174872" cy="7694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16000" rIns="900000" anchor="ctr">
            <a:norm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bg1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2" name="PA_Arrow: Pentagon 13">
            <a:extLst>
              <a:ext uri="{FF2B5EF4-FFF2-40B4-BE49-F238E27FC236}">
                <a16:creationId xmlns:a16="http://schemas.microsoft.com/office/drawing/2014/main" xmlns="" id="{2C387AA4-8180-46B7-BFC2-32065C7CB4E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751544" y="3703220"/>
            <a:ext cx="7405493" cy="76947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16000" rIns="900000" anchor="ctr">
            <a:norm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bg1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3" name="PA_Arrow: Pentagon 14">
            <a:extLst>
              <a:ext uri="{FF2B5EF4-FFF2-40B4-BE49-F238E27FC236}">
                <a16:creationId xmlns:a16="http://schemas.microsoft.com/office/drawing/2014/main" xmlns="" id="{9D3B1017-186A-440D-9747-EA5FA8CEE7A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751544" y="4506402"/>
            <a:ext cx="8636115" cy="769472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16000" rIns="900000" anchor="ctr">
            <a:norm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bg1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14" name="PA_文本框 15">
            <a:extLst>
              <a:ext uri="{FF2B5EF4-FFF2-40B4-BE49-F238E27FC236}">
                <a16:creationId xmlns:a16="http://schemas.microsoft.com/office/drawing/2014/main" xmlns="" id="{C9A7A48F-7484-4E8A-A909-727A2D71E907}"/>
              </a:ext>
            </a:extLst>
          </p:cNvPr>
          <p:cNvSpPr txBox="1">
            <a:spLocks/>
          </p:cNvSpPr>
          <p:nvPr>
            <p:custDataLst>
              <p:tags r:id="rId11"/>
            </p:custDataLst>
          </p:nvPr>
        </p:nvSpPr>
        <p:spPr bwMode="auto">
          <a:xfrm>
            <a:off x="6147813" y="2152844"/>
            <a:ext cx="609141" cy="65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4267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5" name="PA_文本框 16">
            <a:extLst>
              <a:ext uri="{FF2B5EF4-FFF2-40B4-BE49-F238E27FC236}">
                <a16:creationId xmlns:a16="http://schemas.microsoft.com/office/drawing/2014/main" xmlns="" id="{A1BA8023-6087-4C12-9438-21D34AE6B263}"/>
              </a:ext>
            </a:extLst>
          </p:cNvPr>
          <p:cNvSpPr txBox="1">
            <a:spLocks/>
          </p:cNvSpPr>
          <p:nvPr>
            <p:custDataLst>
              <p:tags r:id="rId12"/>
            </p:custDataLst>
          </p:nvPr>
        </p:nvSpPr>
        <p:spPr bwMode="auto">
          <a:xfrm>
            <a:off x="7223862" y="2956027"/>
            <a:ext cx="609141" cy="65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4267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6" name="PA_文本框 17">
            <a:extLst>
              <a:ext uri="{FF2B5EF4-FFF2-40B4-BE49-F238E27FC236}">
                <a16:creationId xmlns:a16="http://schemas.microsoft.com/office/drawing/2014/main" xmlns="" id="{4FAD2F0A-59DD-4106-B7B7-E0E74679B579}"/>
              </a:ext>
            </a:extLst>
          </p:cNvPr>
          <p:cNvSpPr txBox="1">
            <a:spLocks/>
          </p:cNvSpPr>
          <p:nvPr>
            <p:custDataLst>
              <p:tags r:id="rId13"/>
            </p:custDataLst>
          </p:nvPr>
        </p:nvSpPr>
        <p:spPr bwMode="auto">
          <a:xfrm>
            <a:off x="8454483" y="3759211"/>
            <a:ext cx="609141" cy="65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4267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7" name="PA_文本框 19">
            <a:extLst>
              <a:ext uri="{FF2B5EF4-FFF2-40B4-BE49-F238E27FC236}">
                <a16:creationId xmlns:a16="http://schemas.microsoft.com/office/drawing/2014/main" xmlns="" id="{3EF917DE-8D2C-409D-AC8E-F0766CF1C96E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 bwMode="auto">
          <a:xfrm>
            <a:off x="2256522" y="2137448"/>
            <a:ext cx="4368817" cy="30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900000" bIns="0" anchor="ctr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8" name="PA_文本框 22">
            <a:extLst>
              <a:ext uri="{FF2B5EF4-FFF2-40B4-BE49-F238E27FC236}">
                <a16:creationId xmlns:a16="http://schemas.microsoft.com/office/drawing/2014/main" xmlns="" id="{BF9EACE7-F4E3-434F-8C9B-A1E044AD4D37}"/>
              </a:ext>
            </a:extLst>
          </p:cNvPr>
          <p:cNvSpPr txBox="1">
            <a:spLocks/>
          </p:cNvSpPr>
          <p:nvPr>
            <p:custDataLst>
              <p:tags r:id="rId15"/>
            </p:custDataLst>
          </p:nvPr>
        </p:nvSpPr>
        <p:spPr bwMode="auto">
          <a:xfrm>
            <a:off x="2375970" y="2940631"/>
            <a:ext cx="5326161" cy="30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900000" bIns="0" anchor="ctr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9" name="PA_文本框 25">
            <a:extLst>
              <a:ext uri="{FF2B5EF4-FFF2-40B4-BE49-F238E27FC236}">
                <a16:creationId xmlns:a16="http://schemas.microsoft.com/office/drawing/2014/main" xmlns="" id="{C1801955-8F0E-4A41-A31F-403DF523D5D9}"/>
              </a:ext>
            </a:extLst>
          </p:cNvPr>
          <p:cNvSpPr txBox="1">
            <a:spLocks/>
          </p:cNvSpPr>
          <p:nvPr>
            <p:custDataLst>
              <p:tags r:id="rId16"/>
            </p:custDataLst>
          </p:nvPr>
        </p:nvSpPr>
        <p:spPr bwMode="auto">
          <a:xfrm>
            <a:off x="3606592" y="3743811"/>
            <a:ext cx="5326161" cy="30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900000" bIns="0" anchor="ctr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0" name="PA_文本框 28">
            <a:extLst>
              <a:ext uri="{FF2B5EF4-FFF2-40B4-BE49-F238E27FC236}">
                <a16:creationId xmlns:a16="http://schemas.microsoft.com/office/drawing/2014/main" xmlns="" id="{FCE0C785-3B30-40F7-B968-E3F98ABF85D0}"/>
              </a:ext>
            </a:extLst>
          </p:cNvPr>
          <p:cNvSpPr txBox="1">
            <a:spLocks/>
          </p:cNvSpPr>
          <p:nvPr>
            <p:custDataLst>
              <p:tags r:id="rId17"/>
            </p:custDataLst>
          </p:nvPr>
        </p:nvSpPr>
        <p:spPr bwMode="auto">
          <a:xfrm>
            <a:off x="4835860" y="4546991"/>
            <a:ext cx="5326160" cy="30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900000" bIns="0" anchor="ctr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1" name="PA_文本框 30">
            <a:extLst>
              <a:ext uri="{FF2B5EF4-FFF2-40B4-BE49-F238E27FC236}">
                <a16:creationId xmlns:a16="http://schemas.microsoft.com/office/drawing/2014/main" xmlns="" id="{58EA82BC-A1AB-4A9A-A18A-992EFC4A0ACF}"/>
              </a:ext>
            </a:extLst>
          </p:cNvPr>
          <p:cNvSpPr txBox="1">
            <a:spLocks/>
          </p:cNvSpPr>
          <p:nvPr>
            <p:custDataLst>
              <p:tags r:id="rId18"/>
            </p:custDataLst>
          </p:nvPr>
        </p:nvSpPr>
        <p:spPr bwMode="auto">
          <a:xfrm>
            <a:off x="9685104" y="4562394"/>
            <a:ext cx="609141" cy="65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4267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22" name="PA_Freeform: Shape 35">
            <a:extLst>
              <a:ext uri="{FF2B5EF4-FFF2-40B4-BE49-F238E27FC236}">
                <a16:creationId xmlns:a16="http://schemas.microsoft.com/office/drawing/2014/main" xmlns="" id="{0EE58A61-15FF-47F2-97FB-C4C8C9F9363F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9334550" y="3755712"/>
            <a:ext cx="633204" cy="633204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PA_Freeform: Shape 36">
            <a:extLst>
              <a:ext uri="{FF2B5EF4-FFF2-40B4-BE49-F238E27FC236}">
                <a16:creationId xmlns:a16="http://schemas.microsoft.com/office/drawing/2014/main" xmlns="" id="{C78B12E7-4912-4552-94C2-79A89D3510A0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10556432" y="4559573"/>
            <a:ext cx="633204" cy="633204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PA_Freeform: Shape 37">
            <a:extLst>
              <a:ext uri="{FF2B5EF4-FFF2-40B4-BE49-F238E27FC236}">
                <a16:creationId xmlns:a16="http://schemas.microsoft.com/office/drawing/2014/main" xmlns="" id="{4BE70E45-BA29-48A4-9C9E-D70015F0533D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7126880" y="2152844"/>
            <a:ext cx="633204" cy="633204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PA_Freeform: Shape 38">
            <a:extLst>
              <a:ext uri="{FF2B5EF4-FFF2-40B4-BE49-F238E27FC236}">
                <a16:creationId xmlns:a16="http://schemas.microsoft.com/office/drawing/2014/main" xmlns="" id="{151C6D8F-1A19-498B-ABBF-F86E2A0E782A}"/>
              </a:ext>
            </a:extLst>
          </p:cNvPr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8183555" y="2982099"/>
            <a:ext cx="633204" cy="633204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PA_标题 6">
            <a:extLst>
              <a:ext uri="{FF2B5EF4-FFF2-40B4-BE49-F238E27FC236}">
                <a16:creationId xmlns:a16="http://schemas.microsoft.com/office/drawing/2014/main" xmlns="" id="{05628CA7-7297-40BF-960C-8D8EE851BCB7}"/>
              </a:ext>
            </a:extLst>
          </p:cNvPr>
          <p:cNvSpPr txBox="1">
            <a:spLocks/>
          </p:cNvSpPr>
          <p:nvPr>
            <p:custDataLst>
              <p:tags r:id="rId23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PA_TextPlaceholder 7">
            <a:extLst>
              <a:ext uri="{FF2B5EF4-FFF2-40B4-BE49-F238E27FC236}">
                <a16:creationId xmlns:a16="http://schemas.microsoft.com/office/drawing/2014/main" xmlns="" id="{AD09B652-FFA8-4623-B0D2-8C78871B57D9}"/>
              </a:ext>
            </a:extLst>
          </p:cNvPr>
          <p:cNvSpPr txBox="1">
            <a:spLocks/>
          </p:cNvSpPr>
          <p:nvPr>
            <p:custDataLst>
              <p:tags r:id="rId24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120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3">
            <a:extLst>
              <a:ext uri="{FF2B5EF4-FFF2-40B4-BE49-F238E27FC236}">
                <a16:creationId xmlns:a16="http://schemas.microsoft.com/office/drawing/2014/main" xmlns="" id="{A98F6D2F-71F6-46F7-AD36-529053BAFAD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297089" y="2004719"/>
            <a:ext cx="1514719" cy="4903976"/>
            <a:chOff x="-222817" y="1503539"/>
            <a:chExt cx="1136039" cy="3677982"/>
          </a:xfrm>
        </p:grpSpPr>
        <p:grpSp>
          <p:nvGrpSpPr>
            <p:cNvPr id="41" name="Group 4">
              <a:extLst>
                <a:ext uri="{FF2B5EF4-FFF2-40B4-BE49-F238E27FC236}">
                  <a16:creationId xmlns:a16="http://schemas.microsoft.com/office/drawing/2014/main" xmlns="" id="{37C7C4C5-F007-402A-83AD-8E13DA12D782}"/>
                </a:ext>
              </a:extLst>
            </p:cNvPr>
            <p:cNvGrpSpPr/>
            <p:nvPr/>
          </p:nvGrpSpPr>
          <p:grpSpPr>
            <a:xfrm>
              <a:off x="-222817" y="1503539"/>
              <a:ext cx="1136039" cy="3677982"/>
              <a:chOff x="-222817" y="1504950"/>
              <a:chExt cx="1136039" cy="3677982"/>
            </a:xfrm>
            <a:solidFill>
              <a:schemeClr val="accent1"/>
            </a:solidFill>
          </p:grpSpPr>
          <p:sp>
            <p:nvSpPr>
              <p:cNvPr id="43" name="Isosceles Triangle 6">
                <a:extLst>
                  <a:ext uri="{FF2B5EF4-FFF2-40B4-BE49-F238E27FC236}">
                    <a16:creationId xmlns:a16="http://schemas.microsoft.com/office/drawing/2014/main" xmlns="" id="{153092F2-5599-46C4-BB66-5D2E87C79DCA}"/>
                  </a:ext>
                </a:extLst>
              </p:cNvPr>
              <p:cNvSpPr/>
              <p:nvPr/>
            </p:nvSpPr>
            <p:spPr>
              <a:xfrm rot="11208587">
                <a:off x="-222817" y="1539182"/>
                <a:ext cx="1136039" cy="3643750"/>
              </a:xfrm>
              <a:prstGeom prst="triangle">
                <a:avLst/>
              </a:prstGeom>
              <a:grpFill/>
              <a:ln w="3810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Rectangle 7">
                <a:extLst>
                  <a:ext uri="{FF2B5EF4-FFF2-40B4-BE49-F238E27FC236}">
                    <a16:creationId xmlns:a16="http://schemas.microsoft.com/office/drawing/2014/main" xmlns="" id="{D395186F-04B2-4B7B-AFF9-F25253AEC480}"/>
                  </a:ext>
                </a:extLst>
              </p:cNvPr>
              <p:cNvSpPr/>
              <p:nvPr/>
            </p:nvSpPr>
            <p:spPr>
              <a:xfrm>
                <a:off x="0" y="1504950"/>
                <a:ext cx="152400" cy="3638550"/>
              </a:xfrm>
              <a:prstGeom prst="rect">
                <a:avLst/>
              </a:prstGeom>
              <a:grpFill/>
              <a:ln w="3810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2" name="Freeform: Shape 5">
              <a:extLst>
                <a:ext uri="{FF2B5EF4-FFF2-40B4-BE49-F238E27FC236}">
                  <a16:creationId xmlns:a16="http://schemas.microsoft.com/office/drawing/2014/main" xmlns="" id="{9F2ABCF9-87E7-4264-8B83-5559CB646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00" y="1885950"/>
              <a:ext cx="429270" cy="357726"/>
            </a:xfrm>
            <a:custGeom>
              <a:avLst/>
              <a:gdLst/>
              <a:ahLst/>
              <a:cxnLst>
                <a:cxn ang="0">
                  <a:pos x="30" y="19"/>
                </a:cxn>
                <a:cxn ang="0">
                  <a:pos x="25" y="24"/>
                </a:cxn>
                <a:cxn ang="0">
                  <a:pos x="5" y="24"/>
                </a:cxn>
                <a:cxn ang="0">
                  <a:pos x="0" y="1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25" y="0"/>
                </a:cxn>
                <a:cxn ang="0">
                  <a:pos x="30" y="4"/>
                </a:cxn>
                <a:cxn ang="0">
                  <a:pos x="30" y="19"/>
                </a:cxn>
                <a:cxn ang="0">
                  <a:pos x="30" y="48"/>
                </a:cxn>
                <a:cxn ang="0">
                  <a:pos x="25" y="53"/>
                </a:cxn>
                <a:cxn ang="0">
                  <a:pos x="5" y="53"/>
                </a:cxn>
                <a:cxn ang="0">
                  <a:pos x="0" y="48"/>
                </a:cxn>
                <a:cxn ang="0">
                  <a:pos x="0" y="34"/>
                </a:cxn>
                <a:cxn ang="0">
                  <a:pos x="5" y="29"/>
                </a:cxn>
                <a:cxn ang="0">
                  <a:pos x="25" y="29"/>
                </a:cxn>
                <a:cxn ang="0">
                  <a:pos x="30" y="34"/>
                </a:cxn>
                <a:cxn ang="0">
                  <a:pos x="30" y="48"/>
                </a:cxn>
                <a:cxn ang="0">
                  <a:pos x="64" y="19"/>
                </a:cxn>
                <a:cxn ang="0">
                  <a:pos x="59" y="24"/>
                </a:cxn>
                <a:cxn ang="0">
                  <a:pos x="39" y="24"/>
                </a:cxn>
                <a:cxn ang="0">
                  <a:pos x="34" y="19"/>
                </a:cxn>
                <a:cxn ang="0">
                  <a:pos x="34" y="4"/>
                </a:cxn>
                <a:cxn ang="0">
                  <a:pos x="39" y="0"/>
                </a:cxn>
                <a:cxn ang="0">
                  <a:pos x="59" y="0"/>
                </a:cxn>
                <a:cxn ang="0">
                  <a:pos x="64" y="4"/>
                </a:cxn>
                <a:cxn ang="0">
                  <a:pos x="64" y="19"/>
                </a:cxn>
                <a:cxn ang="0">
                  <a:pos x="64" y="48"/>
                </a:cxn>
                <a:cxn ang="0">
                  <a:pos x="59" y="53"/>
                </a:cxn>
                <a:cxn ang="0">
                  <a:pos x="39" y="53"/>
                </a:cxn>
                <a:cxn ang="0">
                  <a:pos x="34" y="48"/>
                </a:cxn>
                <a:cxn ang="0">
                  <a:pos x="34" y="34"/>
                </a:cxn>
                <a:cxn ang="0">
                  <a:pos x="39" y="29"/>
                </a:cxn>
                <a:cxn ang="0">
                  <a:pos x="59" y="29"/>
                </a:cxn>
                <a:cxn ang="0">
                  <a:pos x="64" y="34"/>
                </a:cxn>
                <a:cxn ang="0">
                  <a:pos x="64" y="48"/>
                </a:cxn>
              </a:cxnLst>
              <a:rect l="0" t="0" r="r" b="b"/>
              <a:pathLst>
                <a:path w="64" h="53">
                  <a:moveTo>
                    <a:pt x="30" y="19"/>
                  </a:moveTo>
                  <a:cubicBezTo>
                    <a:pt x="30" y="22"/>
                    <a:pt x="27" y="24"/>
                    <a:pt x="2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3" y="24"/>
                    <a:pt x="0" y="22"/>
                    <a:pt x="0" y="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30" y="2"/>
                    <a:pt x="30" y="4"/>
                  </a:cubicBezTo>
                  <a:lnTo>
                    <a:pt x="30" y="19"/>
                  </a:lnTo>
                  <a:close/>
                  <a:moveTo>
                    <a:pt x="30" y="48"/>
                  </a:moveTo>
                  <a:cubicBezTo>
                    <a:pt x="30" y="51"/>
                    <a:pt x="27" y="53"/>
                    <a:pt x="2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3" y="53"/>
                    <a:pt x="0" y="51"/>
                    <a:pt x="0" y="4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1"/>
                    <a:pt x="3" y="29"/>
                    <a:pt x="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30" y="31"/>
                    <a:pt x="30" y="34"/>
                  </a:cubicBezTo>
                  <a:lnTo>
                    <a:pt x="30" y="48"/>
                  </a:lnTo>
                  <a:close/>
                  <a:moveTo>
                    <a:pt x="64" y="19"/>
                  </a:moveTo>
                  <a:cubicBezTo>
                    <a:pt x="64" y="22"/>
                    <a:pt x="61" y="24"/>
                    <a:pt x="5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7" y="24"/>
                    <a:pt x="34" y="22"/>
                    <a:pt x="34" y="19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7" y="0"/>
                    <a:pt x="3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1" y="0"/>
                    <a:pt x="64" y="2"/>
                    <a:pt x="64" y="4"/>
                  </a:cubicBezTo>
                  <a:lnTo>
                    <a:pt x="64" y="19"/>
                  </a:lnTo>
                  <a:close/>
                  <a:moveTo>
                    <a:pt x="64" y="48"/>
                  </a:moveTo>
                  <a:cubicBezTo>
                    <a:pt x="64" y="51"/>
                    <a:pt x="61" y="53"/>
                    <a:pt x="5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7" y="53"/>
                    <a:pt x="34" y="51"/>
                    <a:pt x="34" y="48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1"/>
                    <a:pt x="37" y="29"/>
                    <a:pt x="3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1" y="29"/>
                    <a:pt x="64" y="31"/>
                    <a:pt x="64" y="34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PA_组合 8">
            <a:extLst>
              <a:ext uri="{FF2B5EF4-FFF2-40B4-BE49-F238E27FC236}">
                <a16:creationId xmlns:a16="http://schemas.microsoft.com/office/drawing/2014/main" xmlns="" id="{96CAE358-AA67-44CA-8F6D-0ECF61B4F48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29290" y="2344703"/>
            <a:ext cx="2136287" cy="4858333"/>
            <a:chOff x="171967" y="1758527"/>
            <a:chExt cx="1602215" cy="3643750"/>
          </a:xfrm>
        </p:grpSpPr>
        <p:sp>
          <p:nvSpPr>
            <p:cNvPr id="39" name="Isosceles Triangle 9">
              <a:extLst>
                <a:ext uri="{FF2B5EF4-FFF2-40B4-BE49-F238E27FC236}">
                  <a16:creationId xmlns:a16="http://schemas.microsoft.com/office/drawing/2014/main" xmlns="" id="{10827C77-49AB-4E24-9B4E-A9DAC28C491B}"/>
                </a:ext>
              </a:extLst>
            </p:cNvPr>
            <p:cNvSpPr/>
            <p:nvPr/>
          </p:nvSpPr>
          <p:spPr>
            <a:xfrm rot="12475778">
              <a:off x="171967" y="1758527"/>
              <a:ext cx="1577134" cy="3643750"/>
            </a:xfrm>
            <a:prstGeom prst="triangl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0">
              <a:extLst>
                <a:ext uri="{FF2B5EF4-FFF2-40B4-BE49-F238E27FC236}">
                  <a16:creationId xmlns:a16="http://schemas.microsoft.com/office/drawing/2014/main" xmlns="" id="{94BE6EC4-3327-4D41-997B-C4BF8056C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700" y="2241550"/>
              <a:ext cx="491482" cy="460374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PA_组合 11">
            <a:extLst>
              <a:ext uri="{FF2B5EF4-FFF2-40B4-BE49-F238E27FC236}">
                <a16:creationId xmlns:a16="http://schemas.microsoft.com/office/drawing/2014/main" xmlns="" id="{DA12575D-4144-4973-B3B2-4A901C126D9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373792" y="4174067"/>
            <a:ext cx="4858333" cy="2304427"/>
            <a:chOff x="-280344" y="3130550"/>
            <a:chExt cx="3643750" cy="1728320"/>
          </a:xfrm>
        </p:grpSpPr>
        <p:sp>
          <p:nvSpPr>
            <p:cNvPr id="37" name="Isosceles Triangle 12">
              <a:extLst>
                <a:ext uri="{FF2B5EF4-FFF2-40B4-BE49-F238E27FC236}">
                  <a16:creationId xmlns:a16="http://schemas.microsoft.com/office/drawing/2014/main" xmlns="" id="{D5D5BAF5-C695-4DE0-923D-7589FFCBDC11}"/>
                </a:ext>
              </a:extLst>
            </p:cNvPr>
            <p:cNvSpPr/>
            <p:nvPr/>
          </p:nvSpPr>
          <p:spPr>
            <a:xfrm rot="13948048">
              <a:off x="752964" y="2248428"/>
              <a:ext cx="1577134" cy="3643750"/>
            </a:xfrm>
            <a:prstGeom prst="triangl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13">
              <a:extLst>
                <a:ext uri="{FF2B5EF4-FFF2-40B4-BE49-F238E27FC236}">
                  <a16:creationId xmlns:a16="http://schemas.microsoft.com/office/drawing/2014/main" xmlns="" id="{2AE508F0-3992-4006-90E6-FD733B5CD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600" y="3130550"/>
              <a:ext cx="584800" cy="391942"/>
            </a:xfrm>
            <a:custGeom>
              <a:avLst/>
              <a:gdLst/>
              <a:ahLst/>
              <a:cxnLst>
                <a:cxn ang="0">
                  <a:pos x="86" y="15"/>
                </a:cxn>
                <a:cxn ang="0">
                  <a:pos x="44" y="29"/>
                </a:cxn>
                <a:cxn ang="0">
                  <a:pos x="43" y="29"/>
                </a:cxn>
                <a:cxn ang="0">
                  <a:pos x="43" y="29"/>
                </a:cxn>
                <a:cxn ang="0">
                  <a:pos x="18" y="21"/>
                </a:cxn>
                <a:cxn ang="0">
                  <a:pos x="14" y="32"/>
                </a:cxn>
                <a:cxn ang="0">
                  <a:pos x="17" y="36"/>
                </a:cxn>
                <a:cxn ang="0">
                  <a:pos x="15" y="40"/>
                </a:cxn>
                <a:cxn ang="0">
                  <a:pos x="17" y="56"/>
                </a:cxn>
                <a:cxn ang="0">
                  <a:pos x="16" y="57"/>
                </a:cxn>
                <a:cxn ang="0">
                  <a:pos x="16" y="58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7" y="56"/>
                </a:cxn>
                <a:cxn ang="0">
                  <a:pos x="9" y="40"/>
                </a:cxn>
                <a:cxn ang="0">
                  <a:pos x="7" y="36"/>
                </a:cxn>
                <a:cxn ang="0">
                  <a:pos x="10" y="32"/>
                </a:cxn>
                <a:cxn ang="0">
                  <a:pos x="13" y="19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1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4" y="0"/>
                </a:cxn>
                <a:cxn ang="0">
                  <a:pos x="86" y="13"/>
                </a:cxn>
                <a:cxn ang="0">
                  <a:pos x="87" y="14"/>
                </a:cxn>
                <a:cxn ang="0">
                  <a:pos x="86" y="15"/>
                </a:cxn>
                <a:cxn ang="0">
                  <a:pos x="68" y="38"/>
                </a:cxn>
                <a:cxn ang="0">
                  <a:pos x="43" y="48"/>
                </a:cxn>
                <a:cxn ang="0">
                  <a:pos x="19" y="38"/>
                </a:cxn>
                <a:cxn ang="0">
                  <a:pos x="20" y="26"/>
                </a:cxn>
                <a:cxn ang="0">
                  <a:pos x="42" y="33"/>
                </a:cxn>
                <a:cxn ang="0">
                  <a:pos x="43" y="34"/>
                </a:cxn>
                <a:cxn ang="0">
                  <a:pos x="45" y="33"/>
                </a:cxn>
                <a:cxn ang="0">
                  <a:pos x="67" y="26"/>
                </a:cxn>
                <a:cxn ang="0">
                  <a:pos x="68" y="38"/>
                </a:cxn>
              </a:cxnLst>
              <a:rect l="0" t="0" r="r" b="b"/>
              <a:pathLst>
                <a:path w="87" h="58">
                  <a:moveTo>
                    <a:pt x="86" y="15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3"/>
                    <a:pt x="15" y="27"/>
                    <a:pt x="14" y="32"/>
                  </a:cubicBezTo>
                  <a:cubicBezTo>
                    <a:pt x="16" y="33"/>
                    <a:pt x="17" y="34"/>
                    <a:pt x="17" y="36"/>
                  </a:cubicBezTo>
                  <a:cubicBezTo>
                    <a:pt x="17" y="38"/>
                    <a:pt x="16" y="39"/>
                    <a:pt x="15" y="4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6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7" y="57"/>
                  </a:cubicBezTo>
                  <a:cubicBezTo>
                    <a:pt x="7" y="57"/>
                    <a:pt x="7" y="57"/>
                    <a:pt x="7" y="5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7" y="38"/>
                    <a:pt x="7" y="36"/>
                  </a:cubicBezTo>
                  <a:cubicBezTo>
                    <a:pt x="7" y="34"/>
                    <a:pt x="8" y="33"/>
                    <a:pt x="10" y="32"/>
                  </a:cubicBezTo>
                  <a:cubicBezTo>
                    <a:pt x="10" y="27"/>
                    <a:pt x="11" y="23"/>
                    <a:pt x="13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7" y="13"/>
                    <a:pt x="87" y="14"/>
                    <a:pt x="87" y="14"/>
                  </a:cubicBezTo>
                  <a:cubicBezTo>
                    <a:pt x="87" y="15"/>
                    <a:pt x="87" y="15"/>
                    <a:pt x="86" y="15"/>
                  </a:cubicBezTo>
                  <a:close/>
                  <a:moveTo>
                    <a:pt x="68" y="38"/>
                  </a:moveTo>
                  <a:cubicBezTo>
                    <a:pt x="68" y="44"/>
                    <a:pt x="57" y="48"/>
                    <a:pt x="43" y="48"/>
                  </a:cubicBezTo>
                  <a:cubicBezTo>
                    <a:pt x="30" y="48"/>
                    <a:pt x="19" y="44"/>
                    <a:pt x="19" y="3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3" y="34"/>
                    <a:pt x="43" y="34"/>
                  </a:cubicBezTo>
                  <a:cubicBezTo>
                    <a:pt x="44" y="34"/>
                    <a:pt x="45" y="33"/>
                    <a:pt x="45" y="33"/>
                  </a:cubicBezTo>
                  <a:cubicBezTo>
                    <a:pt x="67" y="26"/>
                    <a:pt x="67" y="26"/>
                    <a:pt x="67" y="26"/>
                  </a:cubicBezTo>
                  <a:lnTo>
                    <a:pt x="68" y="38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PA_组合 14">
            <a:extLst>
              <a:ext uri="{FF2B5EF4-FFF2-40B4-BE49-F238E27FC236}">
                <a16:creationId xmlns:a16="http://schemas.microsoft.com/office/drawing/2014/main" xmlns="" id="{F7BD4E00-7B34-4461-9A84-2B5E864A653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3045" y="5289662"/>
            <a:ext cx="4816579" cy="2120189"/>
            <a:chOff x="54784" y="3967246"/>
            <a:chExt cx="3612434" cy="1590142"/>
          </a:xfrm>
        </p:grpSpPr>
        <p:sp>
          <p:nvSpPr>
            <p:cNvPr id="35" name="Isosceles Triangle 15">
              <a:extLst>
                <a:ext uri="{FF2B5EF4-FFF2-40B4-BE49-F238E27FC236}">
                  <a16:creationId xmlns:a16="http://schemas.microsoft.com/office/drawing/2014/main" xmlns="" id="{3F37876C-03A8-470E-86A7-E82A66390A52}"/>
                </a:ext>
              </a:extLst>
            </p:cNvPr>
            <p:cNvSpPr/>
            <p:nvPr/>
          </p:nvSpPr>
          <p:spPr>
            <a:xfrm rot="15442711">
              <a:off x="1065930" y="2956100"/>
              <a:ext cx="1590142" cy="3612434"/>
            </a:xfrm>
            <a:prstGeom prst="triangl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6">
              <a:extLst>
                <a:ext uri="{FF2B5EF4-FFF2-40B4-BE49-F238E27FC236}">
                  <a16:creationId xmlns:a16="http://schemas.microsoft.com/office/drawing/2014/main" xmlns="" id="{36AC5C61-F185-43D2-96AA-68EA4FED9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5600" y="4400550"/>
              <a:ext cx="457266" cy="460374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PA_组合 40">
            <a:extLst>
              <a:ext uri="{FF2B5EF4-FFF2-40B4-BE49-F238E27FC236}">
                <a16:creationId xmlns:a16="http://schemas.microsoft.com/office/drawing/2014/main" xmlns="" id="{EB2FED9C-BAEC-4E94-A2BE-9EC5226A09F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831273" y="1592796"/>
            <a:ext cx="609600" cy="609600"/>
            <a:chOff x="5831273" y="2135171"/>
            <a:chExt cx="609600" cy="609600"/>
          </a:xfrm>
        </p:grpSpPr>
        <p:sp>
          <p:nvSpPr>
            <p:cNvPr id="33" name="Oval 18">
              <a:extLst>
                <a:ext uri="{FF2B5EF4-FFF2-40B4-BE49-F238E27FC236}">
                  <a16:creationId xmlns:a16="http://schemas.microsoft.com/office/drawing/2014/main" xmlns="" id="{CA7721AB-EC36-4C64-B4EE-8D48C28C0026}"/>
                </a:ext>
              </a:extLst>
            </p:cNvPr>
            <p:cNvSpPr/>
            <p:nvPr/>
          </p:nvSpPr>
          <p:spPr>
            <a:xfrm>
              <a:off x="5831273" y="2135171"/>
              <a:ext cx="609600" cy="6096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19">
              <a:extLst>
                <a:ext uri="{FF2B5EF4-FFF2-40B4-BE49-F238E27FC236}">
                  <a16:creationId xmlns:a16="http://schemas.microsoft.com/office/drawing/2014/main" xmlns="" id="{B76CC472-CF2B-4A24-938F-AE56E3DEC59D}"/>
                </a:ext>
              </a:extLst>
            </p:cNvPr>
            <p:cNvSpPr/>
            <p:nvPr/>
          </p:nvSpPr>
          <p:spPr>
            <a:xfrm>
              <a:off x="5917446" y="2221346"/>
              <a:ext cx="437252" cy="437252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PA_组合 41">
            <a:extLst>
              <a:ext uri="{FF2B5EF4-FFF2-40B4-BE49-F238E27FC236}">
                <a16:creationId xmlns:a16="http://schemas.microsoft.com/office/drawing/2014/main" xmlns="" id="{CBF3EEE7-B5A0-4A3B-A1E7-7D3AED321159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831273" y="2754446"/>
            <a:ext cx="609600" cy="609600"/>
            <a:chOff x="5831273" y="3137061"/>
            <a:chExt cx="609600" cy="609600"/>
          </a:xfrm>
        </p:grpSpPr>
        <p:sp>
          <p:nvSpPr>
            <p:cNvPr id="31" name="Oval 21">
              <a:extLst>
                <a:ext uri="{FF2B5EF4-FFF2-40B4-BE49-F238E27FC236}">
                  <a16:creationId xmlns:a16="http://schemas.microsoft.com/office/drawing/2014/main" xmlns="" id="{ADE914FF-DCBA-4141-8EFD-0C47AE3EEFCD}"/>
                </a:ext>
              </a:extLst>
            </p:cNvPr>
            <p:cNvSpPr/>
            <p:nvPr/>
          </p:nvSpPr>
          <p:spPr>
            <a:xfrm>
              <a:off x="5831273" y="3137061"/>
              <a:ext cx="609600" cy="609600"/>
            </a:xfrm>
            <a:prstGeom prst="ellipse">
              <a:avLst/>
            </a:prstGeom>
            <a:noFill/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22">
              <a:extLst>
                <a:ext uri="{FF2B5EF4-FFF2-40B4-BE49-F238E27FC236}">
                  <a16:creationId xmlns:a16="http://schemas.microsoft.com/office/drawing/2014/main" xmlns="" id="{094AD2E0-8681-4668-8AE8-8AAEA80EF35C}"/>
                </a:ext>
              </a:extLst>
            </p:cNvPr>
            <p:cNvSpPr/>
            <p:nvPr/>
          </p:nvSpPr>
          <p:spPr>
            <a:xfrm>
              <a:off x="5917446" y="3223236"/>
              <a:ext cx="437252" cy="437252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PA_组合 42">
            <a:extLst>
              <a:ext uri="{FF2B5EF4-FFF2-40B4-BE49-F238E27FC236}">
                <a16:creationId xmlns:a16="http://schemas.microsoft.com/office/drawing/2014/main" xmlns="" id="{8232855F-AEE2-4732-8C40-638F72581C7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5831273" y="3924314"/>
            <a:ext cx="609600" cy="609600"/>
            <a:chOff x="5831273" y="4138950"/>
            <a:chExt cx="609600" cy="609600"/>
          </a:xfrm>
        </p:grpSpPr>
        <p:sp>
          <p:nvSpPr>
            <p:cNvPr id="29" name="Oval 24">
              <a:extLst>
                <a:ext uri="{FF2B5EF4-FFF2-40B4-BE49-F238E27FC236}">
                  <a16:creationId xmlns:a16="http://schemas.microsoft.com/office/drawing/2014/main" xmlns="" id="{A4892D62-C966-4FB6-B545-2BD0E7949FB7}"/>
                </a:ext>
              </a:extLst>
            </p:cNvPr>
            <p:cNvSpPr/>
            <p:nvPr/>
          </p:nvSpPr>
          <p:spPr>
            <a:xfrm>
              <a:off x="5831273" y="4138950"/>
              <a:ext cx="609600" cy="6096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25">
              <a:extLst>
                <a:ext uri="{FF2B5EF4-FFF2-40B4-BE49-F238E27FC236}">
                  <a16:creationId xmlns:a16="http://schemas.microsoft.com/office/drawing/2014/main" xmlns="" id="{F97F4E37-84B5-4DB3-836E-91C81D90336B}"/>
                </a:ext>
              </a:extLst>
            </p:cNvPr>
            <p:cNvSpPr/>
            <p:nvPr/>
          </p:nvSpPr>
          <p:spPr>
            <a:xfrm>
              <a:off x="5917446" y="4225125"/>
              <a:ext cx="437252" cy="437252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PA_组合 43">
            <a:extLst>
              <a:ext uri="{FF2B5EF4-FFF2-40B4-BE49-F238E27FC236}">
                <a16:creationId xmlns:a16="http://schemas.microsoft.com/office/drawing/2014/main" xmlns="" id="{A771F12D-08D4-4C94-AA2F-7BE29F34C0B4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5831273" y="5094182"/>
            <a:ext cx="609600" cy="609600"/>
            <a:chOff x="5831273" y="5140838"/>
            <a:chExt cx="609600" cy="609600"/>
          </a:xfrm>
        </p:grpSpPr>
        <p:sp>
          <p:nvSpPr>
            <p:cNvPr id="27" name="Oval 27">
              <a:extLst>
                <a:ext uri="{FF2B5EF4-FFF2-40B4-BE49-F238E27FC236}">
                  <a16:creationId xmlns:a16="http://schemas.microsoft.com/office/drawing/2014/main" xmlns="" id="{0E2CAD21-D16B-4FE8-B784-F4922E6402E8}"/>
                </a:ext>
              </a:extLst>
            </p:cNvPr>
            <p:cNvSpPr/>
            <p:nvPr/>
          </p:nvSpPr>
          <p:spPr>
            <a:xfrm>
              <a:off x="5831273" y="5140838"/>
              <a:ext cx="609600" cy="6096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28">
              <a:extLst>
                <a:ext uri="{FF2B5EF4-FFF2-40B4-BE49-F238E27FC236}">
                  <a16:creationId xmlns:a16="http://schemas.microsoft.com/office/drawing/2014/main" xmlns="" id="{B742E2F1-9661-487E-9796-67176C4A6089}"/>
                </a:ext>
              </a:extLst>
            </p:cNvPr>
            <p:cNvSpPr/>
            <p:nvPr/>
          </p:nvSpPr>
          <p:spPr>
            <a:xfrm>
              <a:off x="5917446" y="5227013"/>
              <a:ext cx="437252" cy="437252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PA_组合 39">
            <a:extLst>
              <a:ext uri="{FF2B5EF4-FFF2-40B4-BE49-F238E27FC236}">
                <a16:creationId xmlns:a16="http://schemas.microsoft.com/office/drawing/2014/main" xmlns="" id="{4CDDBA3B-3C7E-4949-939B-2BF7D03C1D4A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-1644984" y="5120814"/>
            <a:ext cx="3388060" cy="3388058"/>
            <a:chOff x="-1644984" y="5120814"/>
            <a:chExt cx="3388060" cy="3388058"/>
          </a:xfrm>
        </p:grpSpPr>
        <p:sp>
          <p:nvSpPr>
            <p:cNvPr id="25" name="Oval 30">
              <a:extLst>
                <a:ext uri="{FF2B5EF4-FFF2-40B4-BE49-F238E27FC236}">
                  <a16:creationId xmlns:a16="http://schemas.microsoft.com/office/drawing/2014/main" xmlns="" id="{3090B120-CABB-4539-8731-D9BC34E0D20D}"/>
                </a:ext>
              </a:extLst>
            </p:cNvPr>
            <p:cNvSpPr/>
            <p:nvPr/>
          </p:nvSpPr>
          <p:spPr>
            <a:xfrm>
              <a:off x="-1644984" y="5120814"/>
              <a:ext cx="3388060" cy="338805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 cap="flat" cmpd="sng" algn="ctr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33">
              <a:extLst>
                <a:ext uri="{FF2B5EF4-FFF2-40B4-BE49-F238E27FC236}">
                  <a16:creationId xmlns:a16="http://schemas.microsoft.com/office/drawing/2014/main" xmlns="" id="{25BDACB3-CBE8-422F-8642-D54673D9F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85" y="6100832"/>
              <a:ext cx="414829" cy="357715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PA_组合 44">
            <a:extLst>
              <a:ext uri="{FF2B5EF4-FFF2-40B4-BE49-F238E27FC236}">
                <a16:creationId xmlns:a16="http://schemas.microsoft.com/office/drawing/2014/main" xmlns="" id="{C20F591D-331C-4E34-9F21-D2AFE8B9B680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6440873" y="5077743"/>
            <a:ext cx="4227637" cy="642478"/>
            <a:chOff x="7284132" y="5074715"/>
            <a:chExt cx="2262955" cy="642478"/>
          </a:xfrm>
        </p:grpSpPr>
        <p:sp>
          <p:nvSpPr>
            <p:cNvPr id="23" name="TextBox 45">
              <a:extLst>
                <a:ext uri="{FF2B5EF4-FFF2-40B4-BE49-F238E27FC236}">
                  <a16:creationId xmlns:a16="http://schemas.microsoft.com/office/drawing/2014/main" xmlns="" id="{43A3376A-D0EC-4213-9EE0-D3CDA1E197D6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46">
              <a:extLst>
                <a:ext uri="{FF2B5EF4-FFF2-40B4-BE49-F238E27FC236}">
                  <a16:creationId xmlns:a16="http://schemas.microsoft.com/office/drawing/2014/main" xmlns="" id="{849BB06C-75CC-4306-83E2-C5F1BB333B35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4" name="PA_组合 47">
            <a:extLst>
              <a:ext uri="{FF2B5EF4-FFF2-40B4-BE49-F238E27FC236}">
                <a16:creationId xmlns:a16="http://schemas.microsoft.com/office/drawing/2014/main" xmlns="" id="{3034182C-202C-4766-A95A-D3EF177D529A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6440873" y="3907875"/>
            <a:ext cx="4227637" cy="642478"/>
            <a:chOff x="7284132" y="5074715"/>
            <a:chExt cx="2262955" cy="642478"/>
          </a:xfrm>
        </p:grpSpPr>
        <p:sp>
          <p:nvSpPr>
            <p:cNvPr id="21" name="TextBox 48">
              <a:extLst>
                <a:ext uri="{FF2B5EF4-FFF2-40B4-BE49-F238E27FC236}">
                  <a16:creationId xmlns:a16="http://schemas.microsoft.com/office/drawing/2014/main" xmlns="" id="{437BC03A-27D9-40FC-A1AF-681B9A407F44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2" name="TextBox 49">
              <a:extLst>
                <a:ext uri="{FF2B5EF4-FFF2-40B4-BE49-F238E27FC236}">
                  <a16:creationId xmlns:a16="http://schemas.microsoft.com/office/drawing/2014/main" xmlns="" id="{510E047A-0876-495A-B851-88A14F4D4D31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5" name="PA_组合 50">
            <a:extLst>
              <a:ext uri="{FF2B5EF4-FFF2-40B4-BE49-F238E27FC236}">
                <a16:creationId xmlns:a16="http://schemas.microsoft.com/office/drawing/2014/main" xmlns="" id="{4AA90232-FA98-4FC8-90AA-86D7B68C1EC6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6440873" y="2738007"/>
            <a:ext cx="4227637" cy="642478"/>
            <a:chOff x="7284132" y="5074715"/>
            <a:chExt cx="2262955" cy="642478"/>
          </a:xfrm>
        </p:grpSpPr>
        <p:sp>
          <p:nvSpPr>
            <p:cNvPr id="19" name="TextBox 51">
              <a:extLst>
                <a:ext uri="{FF2B5EF4-FFF2-40B4-BE49-F238E27FC236}">
                  <a16:creationId xmlns:a16="http://schemas.microsoft.com/office/drawing/2014/main" xmlns="" id="{58DE4C26-7838-4A82-A24C-A63F2F32314A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0" name="TextBox 52">
              <a:extLst>
                <a:ext uri="{FF2B5EF4-FFF2-40B4-BE49-F238E27FC236}">
                  <a16:creationId xmlns:a16="http://schemas.microsoft.com/office/drawing/2014/main" xmlns="" id="{F4E438B1-855C-4446-B98E-DE57D7B7A812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6" name="PA_组合 53">
            <a:extLst>
              <a:ext uri="{FF2B5EF4-FFF2-40B4-BE49-F238E27FC236}">
                <a16:creationId xmlns:a16="http://schemas.microsoft.com/office/drawing/2014/main" xmlns="" id="{5EC9CDE9-632E-4D87-852B-17BBEEF1EF4E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6440873" y="1576357"/>
            <a:ext cx="4227637" cy="642478"/>
            <a:chOff x="7284132" y="5074715"/>
            <a:chExt cx="2262955" cy="642478"/>
          </a:xfrm>
        </p:grpSpPr>
        <p:sp>
          <p:nvSpPr>
            <p:cNvPr id="17" name="TextBox 54">
              <a:extLst>
                <a:ext uri="{FF2B5EF4-FFF2-40B4-BE49-F238E27FC236}">
                  <a16:creationId xmlns:a16="http://schemas.microsoft.com/office/drawing/2014/main" xmlns="" id="{2F949CA6-F697-46D7-8CDE-3675F7F02603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8" name="TextBox 55">
              <a:extLst>
                <a:ext uri="{FF2B5EF4-FFF2-40B4-BE49-F238E27FC236}">
                  <a16:creationId xmlns:a16="http://schemas.microsoft.com/office/drawing/2014/main" xmlns="" id="{D77B113F-6474-4CE5-8F78-39030C10EA3C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45" name="PA_标题 6">
            <a:extLst>
              <a:ext uri="{FF2B5EF4-FFF2-40B4-BE49-F238E27FC236}">
                <a16:creationId xmlns:a16="http://schemas.microsoft.com/office/drawing/2014/main" xmlns="" id="{11BEEE97-22E8-456F-8380-D36A51B6E03E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PA_TextPlaceholder 7">
            <a:extLst>
              <a:ext uri="{FF2B5EF4-FFF2-40B4-BE49-F238E27FC236}">
                <a16:creationId xmlns:a16="http://schemas.microsoft.com/office/drawing/2014/main" xmlns="" id="{0BC66ACB-1AF0-4F62-9087-DC9BD6135CAA}"/>
              </a:ext>
            </a:extLst>
          </p:cNvPr>
          <p:cNvSpPr txBox="1">
            <a:spLocks/>
          </p:cNvSpPr>
          <p:nvPr>
            <p:custDataLst>
              <p:tags r:id="rId15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703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>
            <a:hlinkClick r:id="rId1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>
            <a:hlinkClick r:id="rId15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7" name="PA_MH_Number_3">
            <a:hlinkClick r:id="rId16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>
            <a:hlinkClick r:id="rId16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9" name="PA_MH_Number_4"/>
          <p:cNvSpPr/>
          <p:nvPr>
            <p:custDataLst>
              <p:tags r:id="rId6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/>
          <p:cNvSpPr/>
          <p:nvPr>
            <p:custDataLst>
              <p:tags r:id="rId7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" name="PA_MH_Number_1">
            <a:hlinkClick r:id="rId1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>
            <a:hlinkClick r:id="rId17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1" name="PA_MH_Others_1"/>
          <p:cNvSpPr/>
          <p:nvPr>
            <p:custDataLst>
              <p:tags r:id="rId10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</a:p>
        </p:txBody>
      </p:sp>
      <p:sp>
        <p:nvSpPr>
          <p:cNvPr id="22" name="PA_MH_Others_2"/>
          <p:cNvSpPr/>
          <p:nvPr>
            <p:custDataLst>
              <p:tags r:id="rId11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</a:p>
        </p:txBody>
      </p:sp>
      <p:sp>
        <p:nvSpPr>
          <p:cNvPr id="23" name="PA_MH_Others_3"/>
          <p:cNvSpPr txBox="1"/>
          <p:nvPr>
            <p:custDataLst>
              <p:tags r:id="rId12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246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Flowchart: Punched Tape 3">
            <a:extLst>
              <a:ext uri="{FF2B5EF4-FFF2-40B4-BE49-F238E27FC236}">
                <a16:creationId xmlns:a16="http://schemas.microsoft.com/office/drawing/2014/main" xmlns="" id="{B3F5CDBD-754E-4525-AD21-517CF0D252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6651585">
            <a:off x="729654" y="2492771"/>
            <a:ext cx="2133600" cy="2133600"/>
          </a:xfrm>
          <a:prstGeom prst="flowChartPunchedTa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PA_文本框 5">
            <a:extLst>
              <a:ext uri="{FF2B5EF4-FFF2-40B4-BE49-F238E27FC236}">
                <a16:creationId xmlns:a16="http://schemas.microsoft.com/office/drawing/2014/main" xmlns="" id="{D613DC4B-BEA3-4149-BC22-32CBE823FB91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 flipH="1">
            <a:off x="1492102" y="1731079"/>
            <a:ext cx="609141" cy="328231"/>
          </a:xfrm>
          <a:prstGeom prst="rect">
            <a:avLst/>
          </a:prstGeom>
        </p:spPr>
        <p:txBody>
          <a:bodyPr wrap="none" lIns="0" tIns="0" rIns="0" bIns="0" anchor="t" anchorCtr="0">
            <a:normAutofit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3" b="1">
                <a:solidFill>
                  <a:schemeClr val="accent1"/>
                </a:solidFill>
              </a:rPr>
              <a:t>2013</a:t>
            </a:r>
          </a:p>
        </p:txBody>
      </p:sp>
      <p:sp>
        <p:nvSpPr>
          <p:cNvPr id="6" name="PA_Flowchart: Punched Tape 6">
            <a:extLst>
              <a:ext uri="{FF2B5EF4-FFF2-40B4-BE49-F238E27FC236}">
                <a16:creationId xmlns:a16="http://schemas.microsoft.com/office/drawing/2014/main" xmlns="" id="{7AFA6BBD-9030-42DD-B931-B34D99AECF8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4948415" flipV="1">
            <a:off x="2900971" y="2596536"/>
            <a:ext cx="2133600" cy="2133600"/>
          </a:xfrm>
          <a:prstGeom prst="flowChartPunchedTa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文本框 8">
            <a:extLst>
              <a:ext uri="{FF2B5EF4-FFF2-40B4-BE49-F238E27FC236}">
                <a16:creationId xmlns:a16="http://schemas.microsoft.com/office/drawing/2014/main" xmlns="" id="{5229F9D3-9C58-4B5F-8DD4-45149BB7CBAC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 flipH="1">
            <a:off x="3635994" y="5375734"/>
            <a:ext cx="609141" cy="328231"/>
          </a:xfrm>
          <a:prstGeom prst="rect">
            <a:avLst/>
          </a:prstGeom>
        </p:spPr>
        <p:txBody>
          <a:bodyPr wrap="none" lIns="0" tIns="0" rIns="0" bIns="0" anchor="t" anchorCtr="0">
            <a:normAutofit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3" b="1">
                <a:solidFill>
                  <a:schemeClr val="accent2"/>
                </a:solidFill>
              </a:rPr>
              <a:t>2014</a:t>
            </a:r>
          </a:p>
        </p:txBody>
      </p:sp>
      <p:sp>
        <p:nvSpPr>
          <p:cNvPr id="8" name="PA_Flowchart: Punched Tape 9">
            <a:extLst>
              <a:ext uri="{FF2B5EF4-FFF2-40B4-BE49-F238E27FC236}">
                <a16:creationId xmlns:a16="http://schemas.microsoft.com/office/drawing/2014/main" xmlns="" id="{3C4A9345-BDBA-4442-BDF6-6DC87281858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6651585">
            <a:off x="5037765" y="2492769"/>
            <a:ext cx="2133600" cy="2133600"/>
          </a:xfrm>
          <a:prstGeom prst="flowChartPunchedTap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PA_文本框 11">
            <a:extLst>
              <a:ext uri="{FF2B5EF4-FFF2-40B4-BE49-F238E27FC236}">
                <a16:creationId xmlns:a16="http://schemas.microsoft.com/office/drawing/2014/main" xmlns="" id="{E7F31C5F-064D-4203-A0F0-BC2904EDF63A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 flipH="1">
            <a:off x="5772787" y="1731079"/>
            <a:ext cx="609141" cy="328231"/>
          </a:xfrm>
          <a:prstGeom prst="rect">
            <a:avLst/>
          </a:prstGeom>
        </p:spPr>
        <p:txBody>
          <a:bodyPr wrap="none" lIns="0" tIns="0" rIns="0" bIns="0" anchor="t" anchorCtr="0">
            <a:normAutofit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3" b="1">
                <a:solidFill>
                  <a:schemeClr val="accent3"/>
                </a:solidFill>
              </a:rPr>
              <a:t>2015</a:t>
            </a:r>
          </a:p>
        </p:txBody>
      </p:sp>
      <p:sp>
        <p:nvSpPr>
          <p:cNvPr id="10" name="PA_Flowchart: Punched Tape 12">
            <a:extLst>
              <a:ext uri="{FF2B5EF4-FFF2-40B4-BE49-F238E27FC236}">
                <a16:creationId xmlns:a16="http://schemas.microsoft.com/office/drawing/2014/main" xmlns="" id="{140DDDD6-3D6A-41C9-AD2B-81DC10A2B1F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4948415" flipV="1">
            <a:off x="7181657" y="2596536"/>
            <a:ext cx="2133600" cy="2133600"/>
          </a:xfrm>
          <a:prstGeom prst="flowChartPunchedTap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PA_文本框 14">
            <a:extLst>
              <a:ext uri="{FF2B5EF4-FFF2-40B4-BE49-F238E27FC236}">
                <a16:creationId xmlns:a16="http://schemas.microsoft.com/office/drawing/2014/main" xmlns="" id="{65656911-39B1-442F-9225-A39281025939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>
          <a:xfrm flipH="1">
            <a:off x="7916679" y="5375734"/>
            <a:ext cx="609141" cy="328231"/>
          </a:xfrm>
          <a:prstGeom prst="rect">
            <a:avLst/>
          </a:prstGeom>
        </p:spPr>
        <p:txBody>
          <a:bodyPr wrap="none" lIns="0" tIns="0" rIns="0" bIns="0" anchor="t" anchorCtr="0">
            <a:normAutofit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3" b="1">
                <a:solidFill>
                  <a:schemeClr val="accent4"/>
                </a:solidFill>
              </a:rPr>
              <a:t>2016</a:t>
            </a:r>
          </a:p>
        </p:txBody>
      </p:sp>
      <p:sp>
        <p:nvSpPr>
          <p:cNvPr id="12" name="PA_Flowchart: Punched Tape 15">
            <a:extLst>
              <a:ext uri="{FF2B5EF4-FFF2-40B4-BE49-F238E27FC236}">
                <a16:creationId xmlns:a16="http://schemas.microsoft.com/office/drawing/2014/main" xmlns="" id="{660AC333-0C86-483E-8FE7-FD2397CCCB6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6651585">
            <a:off x="9305083" y="2492769"/>
            <a:ext cx="2133600" cy="2133600"/>
          </a:xfrm>
          <a:prstGeom prst="flowChartPunchedTa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PA_文本框 17">
            <a:extLst>
              <a:ext uri="{FF2B5EF4-FFF2-40B4-BE49-F238E27FC236}">
                <a16:creationId xmlns:a16="http://schemas.microsoft.com/office/drawing/2014/main" xmlns="" id="{B79932E9-B90B-4410-B5DA-52655CD9AF9B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>
          <a:xfrm flipH="1">
            <a:off x="10040106" y="1731079"/>
            <a:ext cx="609141" cy="328231"/>
          </a:xfrm>
          <a:prstGeom prst="rect">
            <a:avLst/>
          </a:prstGeom>
        </p:spPr>
        <p:txBody>
          <a:bodyPr wrap="none" lIns="0" tIns="0" rIns="0" bIns="0" anchor="t" anchorCtr="0">
            <a:normAutofit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3" b="1">
                <a:solidFill>
                  <a:schemeClr val="accent5"/>
                </a:solidFill>
              </a:rPr>
              <a:t>2017</a:t>
            </a:r>
          </a:p>
        </p:txBody>
      </p:sp>
      <p:grpSp>
        <p:nvGrpSpPr>
          <p:cNvPr id="14" name="PA_组合 18">
            <a:extLst>
              <a:ext uri="{FF2B5EF4-FFF2-40B4-BE49-F238E27FC236}">
                <a16:creationId xmlns:a16="http://schemas.microsoft.com/office/drawing/2014/main" xmlns="" id="{29ADCFE4-4973-4DB6-9617-959491DF7EE4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5762094" y="2611106"/>
            <a:ext cx="603781" cy="848743"/>
            <a:chOff x="1939926" y="1295399"/>
            <a:chExt cx="277813" cy="390525"/>
          </a:xfrm>
          <a:solidFill>
            <a:schemeClr val="bg1"/>
          </a:solidFill>
        </p:grpSpPr>
        <p:sp>
          <p:nvSpPr>
            <p:cNvPr id="52" name="Oval 19">
              <a:extLst>
                <a:ext uri="{FF2B5EF4-FFF2-40B4-BE49-F238E27FC236}">
                  <a16:creationId xmlns:a16="http://schemas.microsoft.com/office/drawing/2014/main" xmlns="" id="{43E2B930-3849-4FAF-8FE4-BE0C6C06A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7238" y="1295399"/>
              <a:ext cx="100013" cy="1016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0">
              <a:extLst>
                <a:ext uri="{FF2B5EF4-FFF2-40B4-BE49-F238E27FC236}">
                  <a16:creationId xmlns:a16="http://schemas.microsoft.com/office/drawing/2014/main" xmlns="" id="{CB88C7D7-A373-4F17-8320-2474041EB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201" y="1412874"/>
              <a:ext cx="195263" cy="109538"/>
            </a:xfrm>
            <a:custGeom>
              <a:avLst/>
              <a:gdLst/>
              <a:ahLst/>
              <a:cxnLst>
                <a:cxn ang="0">
                  <a:pos x="51" y="35"/>
                </a:cxn>
                <a:cxn ang="0">
                  <a:pos x="44" y="42"/>
                </a:cxn>
                <a:cxn ang="0">
                  <a:pos x="41" y="42"/>
                </a:cxn>
                <a:cxn ang="0">
                  <a:pos x="34" y="35"/>
                </a:cxn>
                <a:cxn ang="0">
                  <a:pos x="33" y="32"/>
                </a:cxn>
                <a:cxn ang="0">
                  <a:pos x="37" y="14"/>
                </a:cxn>
                <a:cxn ang="0">
                  <a:pos x="37" y="12"/>
                </a:cxn>
                <a:cxn ang="0">
                  <a:pos x="37" y="8"/>
                </a:cxn>
                <a:cxn ang="0">
                  <a:pos x="38" y="7"/>
                </a:cxn>
                <a:cxn ang="0">
                  <a:pos x="47" y="7"/>
                </a:cxn>
                <a:cxn ang="0">
                  <a:pos x="48" y="8"/>
                </a:cxn>
                <a:cxn ang="0">
                  <a:pos x="48" y="12"/>
                </a:cxn>
                <a:cxn ang="0">
                  <a:pos x="48" y="14"/>
                </a:cxn>
                <a:cxn ang="0">
                  <a:pos x="52" y="32"/>
                </a:cxn>
                <a:cxn ang="0">
                  <a:pos x="51" y="35"/>
                </a:cxn>
                <a:cxn ang="0">
                  <a:pos x="84" y="46"/>
                </a:cxn>
                <a:cxn ang="0">
                  <a:pos x="70" y="7"/>
                </a:cxn>
                <a:cxn ang="0">
                  <a:pos x="60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15" y="7"/>
                </a:cxn>
                <a:cxn ang="0">
                  <a:pos x="0" y="46"/>
                </a:cxn>
                <a:cxn ang="0">
                  <a:pos x="2" y="48"/>
                </a:cxn>
                <a:cxn ang="0">
                  <a:pos x="13" y="48"/>
                </a:cxn>
                <a:cxn ang="0">
                  <a:pos x="16" y="46"/>
                </a:cxn>
                <a:cxn ang="0">
                  <a:pos x="23" y="28"/>
                </a:cxn>
                <a:cxn ang="0">
                  <a:pos x="23" y="28"/>
                </a:cxn>
                <a:cxn ang="0">
                  <a:pos x="24" y="46"/>
                </a:cxn>
                <a:cxn ang="0">
                  <a:pos x="26" y="48"/>
                </a:cxn>
                <a:cxn ang="0">
                  <a:pos x="61" y="48"/>
                </a:cxn>
                <a:cxn ang="0">
                  <a:pos x="63" y="45"/>
                </a:cxn>
                <a:cxn ang="0">
                  <a:pos x="63" y="28"/>
                </a:cxn>
                <a:cxn ang="0">
                  <a:pos x="64" y="27"/>
                </a:cxn>
                <a:cxn ang="0">
                  <a:pos x="71" y="46"/>
                </a:cxn>
                <a:cxn ang="0">
                  <a:pos x="73" y="48"/>
                </a:cxn>
                <a:cxn ang="0">
                  <a:pos x="82" y="48"/>
                </a:cxn>
                <a:cxn ang="0">
                  <a:pos x="84" y="46"/>
                </a:cxn>
              </a:cxnLst>
              <a:rect l="0" t="0" r="r" b="b"/>
              <a:pathLst>
                <a:path w="85" h="48">
                  <a:moveTo>
                    <a:pt x="51" y="35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43" y="42"/>
                    <a:pt x="42" y="42"/>
                    <a:pt x="41" y="42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3" y="33"/>
                    <a:pt x="33" y="3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2"/>
                  </a:cubicBezTo>
                  <a:cubicBezTo>
                    <a:pt x="37" y="11"/>
                    <a:pt x="37" y="8"/>
                    <a:pt x="37" y="8"/>
                  </a:cubicBezTo>
                  <a:cubicBezTo>
                    <a:pt x="37" y="8"/>
                    <a:pt x="37" y="7"/>
                    <a:pt x="3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8" y="8"/>
                    <a:pt x="48" y="8"/>
                  </a:cubicBezTo>
                  <a:cubicBezTo>
                    <a:pt x="48" y="8"/>
                    <a:pt x="48" y="11"/>
                    <a:pt x="48" y="12"/>
                  </a:cubicBezTo>
                  <a:cubicBezTo>
                    <a:pt x="48" y="13"/>
                    <a:pt x="48" y="13"/>
                    <a:pt x="48" y="14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4"/>
                    <a:pt x="51" y="35"/>
                  </a:cubicBezTo>
                  <a:moveTo>
                    <a:pt x="84" y="46"/>
                  </a:moveTo>
                  <a:cubicBezTo>
                    <a:pt x="70" y="7"/>
                    <a:pt x="70" y="7"/>
                    <a:pt x="70" y="7"/>
                  </a:cubicBezTo>
                  <a:cubicBezTo>
                    <a:pt x="69" y="6"/>
                    <a:pt x="66" y="0"/>
                    <a:pt x="60" y="0"/>
                  </a:cubicBezTo>
                  <a:cubicBezTo>
                    <a:pt x="59" y="0"/>
                    <a:pt x="27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5" y="6"/>
                    <a:pt x="15" y="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5" y="48"/>
                    <a:pt x="16" y="46"/>
                    <a:pt x="16" y="46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5"/>
                    <a:pt x="23" y="28"/>
                  </a:cubicBezTo>
                  <a:cubicBezTo>
                    <a:pt x="23" y="31"/>
                    <a:pt x="23" y="41"/>
                    <a:pt x="24" y="46"/>
                  </a:cubicBezTo>
                  <a:cubicBezTo>
                    <a:pt x="24" y="47"/>
                    <a:pt x="24" y="48"/>
                    <a:pt x="26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4" y="48"/>
                    <a:pt x="63" y="47"/>
                    <a:pt x="63" y="45"/>
                  </a:cubicBezTo>
                  <a:cubicBezTo>
                    <a:pt x="63" y="40"/>
                    <a:pt x="63" y="31"/>
                    <a:pt x="63" y="28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8"/>
                    <a:pt x="73" y="48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5" y="48"/>
                    <a:pt x="85" y="47"/>
                    <a:pt x="84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1">
              <a:extLst>
                <a:ext uri="{FF2B5EF4-FFF2-40B4-BE49-F238E27FC236}">
                  <a16:creationId xmlns:a16="http://schemas.microsoft.com/office/drawing/2014/main" xmlns="" id="{13E920F9-0B7F-49A0-94C7-D6FD48A42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926" y="1541461"/>
              <a:ext cx="277813" cy="144463"/>
            </a:xfrm>
            <a:custGeom>
              <a:avLst/>
              <a:gdLst/>
              <a:ahLst/>
              <a:cxnLst>
                <a:cxn ang="0">
                  <a:pos x="119" y="8"/>
                </a:cxn>
                <a:cxn ang="0">
                  <a:pos x="114" y="0"/>
                </a:cxn>
                <a:cxn ang="0">
                  <a:pos x="7" y="0"/>
                </a:cxn>
                <a:cxn ang="0">
                  <a:pos x="2" y="8"/>
                </a:cxn>
                <a:cxn ang="0">
                  <a:pos x="5" y="17"/>
                </a:cxn>
                <a:cxn ang="0">
                  <a:pos x="12" y="25"/>
                </a:cxn>
                <a:cxn ang="0">
                  <a:pos x="17" y="32"/>
                </a:cxn>
                <a:cxn ang="0">
                  <a:pos x="22" y="56"/>
                </a:cxn>
                <a:cxn ang="0">
                  <a:pos x="31" y="63"/>
                </a:cxn>
                <a:cxn ang="0">
                  <a:pos x="90" y="63"/>
                </a:cxn>
                <a:cxn ang="0">
                  <a:pos x="99" y="56"/>
                </a:cxn>
                <a:cxn ang="0">
                  <a:pos x="104" y="32"/>
                </a:cxn>
                <a:cxn ang="0">
                  <a:pos x="109" y="25"/>
                </a:cxn>
                <a:cxn ang="0">
                  <a:pos x="115" y="17"/>
                </a:cxn>
                <a:cxn ang="0">
                  <a:pos x="119" y="8"/>
                </a:cxn>
              </a:cxnLst>
              <a:rect l="0" t="0" r="r" b="b"/>
              <a:pathLst>
                <a:path w="121" h="63">
                  <a:moveTo>
                    <a:pt x="119" y="8"/>
                  </a:moveTo>
                  <a:cubicBezTo>
                    <a:pt x="121" y="4"/>
                    <a:pt x="118" y="0"/>
                    <a:pt x="1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0" y="4"/>
                    <a:pt x="2" y="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7" y="21"/>
                    <a:pt x="10" y="25"/>
                    <a:pt x="12" y="25"/>
                  </a:cubicBezTo>
                  <a:cubicBezTo>
                    <a:pt x="14" y="25"/>
                    <a:pt x="16" y="28"/>
                    <a:pt x="17" y="32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60"/>
                    <a:pt x="26" y="63"/>
                    <a:pt x="31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4" y="63"/>
                    <a:pt x="98" y="60"/>
                    <a:pt x="99" y="5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8"/>
                    <a:pt x="107" y="25"/>
                    <a:pt x="109" y="25"/>
                  </a:cubicBezTo>
                  <a:cubicBezTo>
                    <a:pt x="111" y="25"/>
                    <a:pt x="114" y="21"/>
                    <a:pt x="115" y="17"/>
                  </a:cubicBezTo>
                  <a:lnTo>
                    <a:pt x="119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PA_组合 22">
            <a:extLst>
              <a:ext uri="{FF2B5EF4-FFF2-40B4-BE49-F238E27FC236}">
                <a16:creationId xmlns:a16="http://schemas.microsoft.com/office/drawing/2014/main" xmlns="" id="{5C1C757C-B287-4C88-9D7C-791531E5C73A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9971310" y="2655024"/>
            <a:ext cx="711483" cy="817798"/>
            <a:chOff x="5130801" y="1333499"/>
            <a:chExt cx="276225" cy="317500"/>
          </a:xfrm>
          <a:solidFill>
            <a:schemeClr val="bg1"/>
          </a:solidFill>
        </p:grpSpPr>
        <p:sp>
          <p:nvSpPr>
            <p:cNvPr id="50" name="Freeform: Shape 23">
              <a:extLst>
                <a:ext uri="{FF2B5EF4-FFF2-40B4-BE49-F238E27FC236}">
                  <a16:creationId xmlns:a16="http://schemas.microsoft.com/office/drawing/2014/main" xmlns="" id="{AE108E1F-51D9-458E-9C32-FD01C8EDA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7313" y="1333499"/>
              <a:ext cx="203200" cy="166688"/>
            </a:xfrm>
            <a:custGeom>
              <a:avLst/>
              <a:gdLst/>
              <a:ahLst/>
              <a:cxnLst>
                <a:cxn ang="0">
                  <a:pos x="44" y="12"/>
                </a:cxn>
                <a:cxn ang="0">
                  <a:pos x="17" y="28"/>
                </a:cxn>
                <a:cxn ang="0">
                  <a:pos x="16" y="28"/>
                </a:cxn>
                <a:cxn ang="0">
                  <a:pos x="15" y="28"/>
                </a:cxn>
                <a:cxn ang="0">
                  <a:pos x="14" y="27"/>
                </a:cxn>
                <a:cxn ang="0">
                  <a:pos x="42" y="6"/>
                </a:cxn>
                <a:cxn ang="0">
                  <a:pos x="46" y="6"/>
                </a:cxn>
                <a:cxn ang="0">
                  <a:pos x="74" y="27"/>
                </a:cxn>
                <a:cxn ang="0">
                  <a:pos x="73" y="28"/>
                </a:cxn>
                <a:cxn ang="0">
                  <a:pos x="72" y="28"/>
                </a:cxn>
                <a:cxn ang="0">
                  <a:pos x="71" y="28"/>
                </a:cxn>
                <a:cxn ang="0">
                  <a:pos x="44" y="12"/>
                </a:cxn>
                <a:cxn ang="0">
                  <a:pos x="81" y="27"/>
                </a:cxn>
                <a:cxn ang="0">
                  <a:pos x="46" y="0"/>
                </a:cxn>
                <a:cxn ang="0">
                  <a:pos x="42" y="0"/>
                </a:cxn>
                <a:cxn ang="0">
                  <a:pos x="8" y="27"/>
                </a:cxn>
                <a:cxn ang="0">
                  <a:pos x="6" y="28"/>
                </a:cxn>
                <a:cxn ang="0">
                  <a:pos x="0" y="42"/>
                </a:cxn>
                <a:cxn ang="0">
                  <a:pos x="0" y="48"/>
                </a:cxn>
                <a:cxn ang="0">
                  <a:pos x="8" y="58"/>
                </a:cxn>
                <a:cxn ang="0">
                  <a:pos x="15" y="58"/>
                </a:cxn>
                <a:cxn ang="0">
                  <a:pos x="17" y="58"/>
                </a:cxn>
                <a:cxn ang="0">
                  <a:pos x="18" y="58"/>
                </a:cxn>
                <a:cxn ang="0">
                  <a:pos x="44" y="73"/>
                </a:cxn>
                <a:cxn ang="0">
                  <a:pos x="70" y="58"/>
                </a:cxn>
                <a:cxn ang="0">
                  <a:pos x="71" y="58"/>
                </a:cxn>
                <a:cxn ang="0">
                  <a:pos x="73" y="58"/>
                </a:cxn>
                <a:cxn ang="0">
                  <a:pos x="80" y="58"/>
                </a:cxn>
                <a:cxn ang="0">
                  <a:pos x="88" y="48"/>
                </a:cxn>
                <a:cxn ang="0">
                  <a:pos x="88" y="42"/>
                </a:cxn>
                <a:cxn ang="0">
                  <a:pos x="82" y="28"/>
                </a:cxn>
                <a:cxn ang="0">
                  <a:pos x="81" y="27"/>
                </a:cxn>
              </a:cxnLst>
              <a:rect l="0" t="0" r="r" b="b"/>
              <a:pathLst>
                <a:path w="88" h="73">
                  <a:moveTo>
                    <a:pt x="44" y="12"/>
                  </a:moveTo>
                  <a:cubicBezTo>
                    <a:pt x="32" y="12"/>
                    <a:pt x="22" y="18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6" y="28"/>
                    <a:pt x="15" y="28"/>
                    <a:pt x="15" y="28"/>
                  </a:cubicBezTo>
                  <a:cubicBezTo>
                    <a:pt x="15" y="28"/>
                    <a:pt x="14" y="28"/>
                    <a:pt x="14" y="27"/>
                  </a:cubicBezTo>
                  <a:cubicBezTo>
                    <a:pt x="15" y="15"/>
                    <a:pt x="28" y="6"/>
                    <a:pt x="42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60" y="6"/>
                    <a:pt x="72" y="15"/>
                    <a:pt x="74" y="27"/>
                  </a:cubicBezTo>
                  <a:cubicBezTo>
                    <a:pt x="74" y="27"/>
                    <a:pt x="74" y="28"/>
                    <a:pt x="73" y="28"/>
                  </a:cubicBezTo>
                  <a:cubicBezTo>
                    <a:pt x="73" y="28"/>
                    <a:pt x="73" y="28"/>
                    <a:pt x="72" y="28"/>
                  </a:cubicBezTo>
                  <a:cubicBezTo>
                    <a:pt x="72" y="28"/>
                    <a:pt x="71" y="28"/>
                    <a:pt x="71" y="28"/>
                  </a:cubicBezTo>
                  <a:cubicBezTo>
                    <a:pt x="66" y="18"/>
                    <a:pt x="56" y="12"/>
                    <a:pt x="44" y="12"/>
                  </a:cubicBezTo>
                  <a:moveTo>
                    <a:pt x="81" y="27"/>
                  </a:moveTo>
                  <a:cubicBezTo>
                    <a:pt x="79" y="12"/>
                    <a:pt x="64" y="0"/>
                    <a:pt x="4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4" y="0"/>
                    <a:pt x="9" y="11"/>
                    <a:pt x="8" y="27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4" y="29"/>
                    <a:pt x="0" y="32"/>
                    <a:pt x="0" y="4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6"/>
                    <a:pt x="6" y="58"/>
                    <a:pt x="8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7"/>
                    <a:pt x="17" y="58"/>
                  </a:cubicBezTo>
                  <a:cubicBezTo>
                    <a:pt x="17" y="58"/>
                    <a:pt x="18" y="58"/>
                    <a:pt x="18" y="58"/>
                  </a:cubicBezTo>
                  <a:cubicBezTo>
                    <a:pt x="23" y="67"/>
                    <a:pt x="33" y="73"/>
                    <a:pt x="44" y="73"/>
                  </a:cubicBezTo>
                  <a:cubicBezTo>
                    <a:pt x="55" y="73"/>
                    <a:pt x="65" y="67"/>
                    <a:pt x="70" y="58"/>
                  </a:cubicBezTo>
                  <a:cubicBezTo>
                    <a:pt x="70" y="58"/>
                    <a:pt x="71" y="58"/>
                    <a:pt x="71" y="58"/>
                  </a:cubicBezTo>
                  <a:cubicBezTo>
                    <a:pt x="72" y="57"/>
                    <a:pt x="72" y="58"/>
                    <a:pt x="73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8" y="56"/>
                    <a:pt x="88" y="48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32"/>
                    <a:pt x="84" y="29"/>
                    <a:pt x="82" y="28"/>
                  </a:cubicBezTo>
                  <a:cubicBezTo>
                    <a:pt x="81" y="28"/>
                    <a:pt x="81" y="28"/>
                    <a:pt x="81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4">
              <a:extLst>
                <a:ext uri="{FF2B5EF4-FFF2-40B4-BE49-F238E27FC236}">
                  <a16:creationId xmlns:a16="http://schemas.microsoft.com/office/drawing/2014/main" xmlns="" id="{3BF8B39E-0734-4D94-B085-5DE24D8F8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801" y="1519236"/>
              <a:ext cx="276225" cy="131763"/>
            </a:xfrm>
            <a:custGeom>
              <a:avLst/>
              <a:gdLst/>
              <a:ahLst/>
              <a:cxnLst>
                <a:cxn ang="0">
                  <a:pos x="85" y="26"/>
                </a:cxn>
                <a:cxn ang="0">
                  <a:pos x="82" y="28"/>
                </a:cxn>
                <a:cxn ang="0">
                  <a:pos x="67" y="28"/>
                </a:cxn>
                <a:cxn ang="0">
                  <a:pos x="65" y="26"/>
                </a:cxn>
                <a:cxn ang="0">
                  <a:pos x="65" y="22"/>
                </a:cxn>
                <a:cxn ang="0">
                  <a:pos x="67" y="20"/>
                </a:cxn>
                <a:cxn ang="0">
                  <a:pos x="82" y="20"/>
                </a:cxn>
                <a:cxn ang="0">
                  <a:pos x="85" y="22"/>
                </a:cxn>
                <a:cxn ang="0">
                  <a:pos x="85" y="26"/>
                </a:cxn>
                <a:cxn ang="0">
                  <a:pos x="119" y="54"/>
                </a:cxn>
                <a:cxn ang="0">
                  <a:pos x="99" y="11"/>
                </a:cxn>
                <a:cxn ang="0">
                  <a:pos x="85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2" y="11"/>
                </a:cxn>
                <a:cxn ang="0">
                  <a:pos x="1" y="54"/>
                </a:cxn>
                <a:cxn ang="0">
                  <a:pos x="4" y="58"/>
                </a:cxn>
                <a:cxn ang="0">
                  <a:pos x="19" y="58"/>
                </a:cxn>
                <a:cxn ang="0">
                  <a:pos x="22" y="55"/>
                </a:cxn>
                <a:cxn ang="0">
                  <a:pos x="31" y="39"/>
                </a:cxn>
                <a:cxn ang="0">
                  <a:pos x="33" y="40"/>
                </a:cxn>
                <a:cxn ang="0">
                  <a:pos x="34" y="54"/>
                </a:cxn>
                <a:cxn ang="0">
                  <a:pos x="36" y="58"/>
                </a:cxn>
                <a:cxn ang="0">
                  <a:pos x="86" y="58"/>
                </a:cxn>
                <a:cxn ang="0">
                  <a:pos x="90" y="53"/>
                </a:cxn>
                <a:cxn ang="0">
                  <a:pos x="90" y="40"/>
                </a:cxn>
                <a:cxn ang="0">
                  <a:pos x="92" y="39"/>
                </a:cxn>
                <a:cxn ang="0">
                  <a:pos x="100" y="55"/>
                </a:cxn>
                <a:cxn ang="0">
                  <a:pos x="104" y="58"/>
                </a:cxn>
                <a:cxn ang="0">
                  <a:pos x="116" y="58"/>
                </a:cxn>
                <a:cxn ang="0">
                  <a:pos x="119" y="54"/>
                </a:cxn>
              </a:cxnLst>
              <a:rect l="0" t="0" r="r" b="b"/>
              <a:pathLst>
                <a:path w="120" h="58">
                  <a:moveTo>
                    <a:pt x="85" y="26"/>
                  </a:moveTo>
                  <a:cubicBezTo>
                    <a:pt x="85" y="27"/>
                    <a:pt x="84" y="28"/>
                    <a:pt x="8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5" y="27"/>
                    <a:pt x="65" y="26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1"/>
                    <a:pt x="66" y="20"/>
                    <a:pt x="67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0"/>
                    <a:pt x="85" y="21"/>
                    <a:pt x="85" y="22"/>
                  </a:cubicBezTo>
                  <a:lnTo>
                    <a:pt x="85" y="26"/>
                  </a:lnTo>
                  <a:close/>
                  <a:moveTo>
                    <a:pt x="119" y="54"/>
                  </a:moveTo>
                  <a:cubicBezTo>
                    <a:pt x="99" y="11"/>
                    <a:pt x="99" y="11"/>
                    <a:pt x="99" y="11"/>
                  </a:cubicBezTo>
                  <a:cubicBezTo>
                    <a:pt x="98" y="9"/>
                    <a:pt x="94" y="0"/>
                    <a:pt x="85" y="0"/>
                  </a:cubicBezTo>
                  <a:cubicBezTo>
                    <a:pt x="83" y="0"/>
                    <a:pt x="38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2" y="9"/>
                    <a:pt x="22" y="1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6"/>
                    <a:pt x="1" y="58"/>
                    <a:pt x="4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2" y="58"/>
                    <a:pt x="22" y="55"/>
                    <a:pt x="22" y="5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3" y="34"/>
                    <a:pt x="33" y="40"/>
                  </a:cubicBezTo>
                  <a:cubicBezTo>
                    <a:pt x="33" y="45"/>
                    <a:pt x="34" y="48"/>
                    <a:pt x="34" y="54"/>
                  </a:cubicBezTo>
                  <a:cubicBezTo>
                    <a:pt x="34" y="56"/>
                    <a:pt x="34" y="58"/>
                    <a:pt x="3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90" y="58"/>
                    <a:pt x="90" y="56"/>
                    <a:pt x="90" y="53"/>
                  </a:cubicBezTo>
                  <a:cubicBezTo>
                    <a:pt x="90" y="46"/>
                    <a:pt x="90" y="44"/>
                    <a:pt x="90" y="40"/>
                  </a:cubicBezTo>
                  <a:cubicBezTo>
                    <a:pt x="90" y="35"/>
                    <a:pt x="92" y="39"/>
                    <a:pt x="92" y="39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101" y="58"/>
                    <a:pt x="104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9" y="58"/>
                    <a:pt x="120" y="56"/>
                    <a:pt x="11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PA_组合 25">
            <a:extLst>
              <a:ext uri="{FF2B5EF4-FFF2-40B4-BE49-F238E27FC236}">
                <a16:creationId xmlns:a16="http://schemas.microsoft.com/office/drawing/2014/main" xmlns="" id="{C1B41022-3A09-4EF9-B8C2-2FAE9B2BC2C5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3575196" y="3768925"/>
            <a:ext cx="743627" cy="800159"/>
            <a:chOff x="1066800" y="2373312"/>
            <a:chExt cx="271462" cy="292100"/>
          </a:xfrm>
          <a:solidFill>
            <a:schemeClr val="bg1"/>
          </a:solidFill>
        </p:grpSpPr>
        <p:sp>
          <p:nvSpPr>
            <p:cNvPr id="47" name="Oval 26">
              <a:extLst>
                <a:ext uri="{FF2B5EF4-FFF2-40B4-BE49-F238E27FC236}">
                  <a16:creationId xmlns:a16="http://schemas.microsoft.com/office/drawing/2014/main" xmlns="" id="{04F2E3F1-48BC-4EC2-867E-980FE8F21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525" y="2373312"/>
              <a:ext cx="95250" cy="936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7">
              <a:extLst>
                <a:ext uri="{FF2B5EF4-FFF2-40B4-BE49-F238E27FC236}">
                  <a16:creationId xmlns:a16="http://schemas.microsoft.com/office/drawing/2014/main" xmlns="" id="{CFCBCD7D-C5FE-44A6-8BDA-F884E537D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013" y="2481262"/>
              <a:ext cx="165100" cy="109538"/>
            </a:xfrm>
            <a:custGeom>
              <a:avLst/>
              <a:gdLst/>
              <a:ahLst/>
              <a:cxnLst>
                <a:cxn ang="0">
                  <a:pos x="44" y="33"/>
                </a:cxn>
                <a:cxn ang="0">
                  <a:pos x="37" y="40"/>
                </a:cxn>
                <a:cxn ang="0">
                  <a:pos x="36" y="40"/>
                </a:cxn>
                <a:cxn ang="0">
                  <a:pos x="35" y="40"/>
                </a:cxn>
                <a:cxn ang="0">
                  <a:pos x="28" y="33"/>
                </a:cxn>
                <a:cxn ang="0">
                  <a:pos x="27" y="31"/>
                </a:cxn>
                <a:cxn ang="0">
                  <a:pos x="31" y="14"/>
                </a:cxn>
                <a:cxn ang="0">
                  <a:pos x="31" y="12"/>
                </a:cxn>
                <a:cxn ang="0">
                  <a:pos x="31" y="9"/>
                </a:cxn>
                <a:cxn ang="0">
                  <a:pos x="32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41" y="12"/>
                </a:cxn>
                <a:cxn ang="0">
                  <a:pos x="42" y="14"/>
                </a:cxn>
                <a:cxn ang="0">
                  <a:pos x="45" y="31"/>
                </a:cxn>
                <a:cxn ang="0">
                  <a:pos x="44" y="33"/>
                </a:cxn>
                <a:cxn ang="0">
                  <a:pos x="72" y="33"/>
                </a:cxn>
                <a:cxn ang="0">
                  <a:pos x="62" y="7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36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0" y="7"/>
                </a:cxn>
                <a:cxn ang="0">
                  <a:pos x="1" y="33"/>
                </a:cxn>
                <a:cxn ang="0">
                  <a:pos x="2" y="37"/>
                </a:cxn>
                <a:cxn ang="0">
                  <a:pos x="10" y="41"/>
                </a:cxn>
                <a:cxn ang="0">
                  <a:pos x="13" y="40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18" y="40"/>
                </a:cxn>
                <a:cxn ang="0">
                  <a:pos x="20" y="44"/>
                </a:cxn>
                <a:cxn ang="0">
                  <a:pos x="36" y="48"/>
                </a:cxn>
                <a:cxn ang="0">
                  <a:pos x="52" y="44"/>
                </a:cxn>
                <a:cxn ang="0">
                  <a:pos x="54" y="40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60" y="40"/>
                </a:cxn>
                <a:cxn ang="0">
                  <a:pos x="62" y="41"/>
                </a:cxn>
                <a:cxn ang="0">
                  <a:pos x="70" y="37"/>
                </a:cxn>
                <a:cxn ang="0">
                  <a:pos x="72" y="33"/>
                </a:cxn>
              </a:cxnLst>
              <a:rect l="0" t="0" r="r" b="b"/>
              <a:pathLst>
                <a:path w="72" h="48">
                  <a:moveTo>
                    <a:pt x="44" y="33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3"/>
                    <a:pt x="27" y="32"/>
                    <a:pt x="27" y="3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1"/>
                    <a:pt x="31" y="9"/>
                    <a:pt x="31" y="9"/>
                  </a:cubicBezTo>
                  <a:cubicBezTo>
                    <a:pt x="31" y="8"/>
                    <a:pt x="31" y="7"/>
                    <a:pt x="32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8"/>
                    <a:pt x="42" y="9"/>
                  </a:cubicBezTo>
                  <a:cubicBezTo>
                    <a:pt x="42" y="9"/>
                    <a:pt x="42" y="11"/>
                    <a:pt x="41" y="12"/>
                  </a:cubicBezTo>
                  <a:cubicBezTo>
                    <a:pt x="41" y="12"/>
                    <a:pt x="42" y="13"/>
                    <a:pt x="42" y="1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2"/>
                    <a:pt x="45" y="33"/>
                    <a:pt x="44" y="33"/>
                  </a:cubicBezTo>
                  <a:moveTo>
                    <a:pt x="72" y="33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0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44" y="0"/>
                    <a:pt x="36" y="0"/>
                  </a:cubicBezTo>
                  <a:cubicBezTo>
                    <a:pt x="28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1" y="7"/>
                    <a:pt x="10" y="7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1" y="36"/>
                    <a:pt x="2" y="37"/>
                  </a:cubicBezTo>
                  <a:cubicBezTo>
                    <a:pt x="4" y="39"/>
                    <a:pt x="7" y="41"/>
                    <a:pt x="10" y="41"/>
                  </a:cubicBezTo>
                  <a:cubicBezTo>
                    <a:pt x="12" y="41"/>
                    <a:pt x="13" y="40"/>
                    <a:pt x="13" y="4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4"/>
                    <a:pt x="18" y="27"/>
                  </a:cubicBezTo>
                  <a:cubicBezTo>
                    <a:pt x="18" y="30"/>
                    <a:pt x="18" y="36"/>
                    <a:pt x="18" y="40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6" y="48"/>
                    <a:pt x="30" y="48"/>
                    <a:pt x="36" y="48"/>
                  </a:cubicBezTo>
                  <a:cubicBezTo>
                    <a:pt x="42" y="48"/>
                    <a:pt x="47" y="48"/>
                    <a:pt x="52" y="44"/>
                  </a:cubicBezTo>
                  <a:cubicBezTo>
                    <a:pt x="54" y="43"/>
                    <a:pt x="54" y="42"/>
                    <a:pt x="54" y="40"/>
                  </a:cubicBezTo>
                  <a:cubicBezTo>
                    <a:pt x="54" y="36"/>
                    <a:pt x="54" y="30"/>
                    <a:pt x="54" y="27"/>
                  </a:cubicBezTo>
                  <a:cubicBezTo>
                    <a:pt x="54" y="24"/>
                    <a:pt x="55" y="27"/>
                    <a:pt x="55" y="27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1"/>
                    <a:pt x="62" y="41"/>
                  </a:cubicBezTo>
                  <a:cubicBezTo>
                    <a:pt x="65" y="41"/>
                    <a:pt x="68" y="39"/>
                    <a:pt x="70" y="37"/>
                  </a:cubicBezTo>
                  <a:cubicBezTo>
                    <a:pt x="72" y="36"/>
                    <a:pt x="72" y="34"/>
                    <a:pt x="72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8">
              <a:extLst>
                <a:ext uri="{FF2B5EF4-FFF2-40B4-BE49-F238E27FC236}">
                  <a16:creationId xmlns:a16="http://schemas.microsoft.com/office/drawing/2014/main" xmlns="" id="{E9852A37-7732-4F59-ABCC-9BE2D67D8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0" y="2562224"/>
              <a:ext cx="271462" cy="103188"/>
            </a:xfrm>
            <a:custGeom>
              <a:avLst/>
              <a:gdLst/>
              <a:ahLst/>
              <a:cxnLst>
                <a:cxn ang="0">
                  <a:pos x="113" y="9"/>
                </a:cxn>
                <a:cxn ang="0">
                  <a:pos x="112" y="9"/>
                </a:cxn>
                <a:cxn ang="0">
                  <a:pos x="111" y="9"/>
                </a:cxn>
                <a:cxn ang="0">
                  <a:pos x="105" y="2"/>
                </a:cxn>
                <a:cxn ang="0">
                  <a:pos x="100" y="0"/>
                </a:cxn>
                <a:cxn ang="0">
                  <a:pos x="98" y="3"/>
                </a:cxn>
                <a:cxn ang="0">
                  <a:pos x="58" y="20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4" y="2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0" y="15"/>
                </a:cxn>
                <a:cxn ang="0">
                  <a:pos x="5" y="20"/>
                </a:cxn>
                <a:cxn ang="0">
                  <a:pos x="11" y="15"/>
                </a:cxn>
                <a:cxn ang="0">
                  <a:pos x="11" y="15"/>
                </a:cxn>
                <a:cxn ang="0">
                  <a:pos x="11" y="13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54" y="26"/>
                </a:cxn>
                <a:cxn ang="0">
                  <a:pos x="56" y="27"/>
                </a:cxn>
                <a:cxn ang="0">
                  <a:pos x="56" y="34"/>
                </a:cxn>
                <a:cxn ang="0">
                  <a:pos x="55" y="35"/>
                </a:cxn>
                <a:cxn ang="0">
                  <a:pos x="53" y="39"/>
                </a:cxn>
                <a:cxn ang="0">
                  <a:pos x="59" y="45"/>
                </a:cxn>
                <a:cxn ang="0">
                  <a:pos x="64" y="39"/>
                </a:cxn>
                <a:cxn ang="0">
                  <a:pos x="62" y="35"/>
                </a:cxn>
                <a:cxn ang="0">
                  <a:pos x="62" y="34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101" y="9"/>
                </a:cxn>
                <a:cxn ang="0">
                  <a:pos x="103" y="9"/>
                </a:cxn>
                <a:cxn ang="0">
                  <a:pos x="107" y="13"/>
                </a:cxn>
                <a:cxn ang="0">
                  <a:pos x="108" y="15"/>
                </a:cxn>
                <a:cxn ang="0">
                  <a:pos x="108" y="15"/>
                </a:cxn>
                <a:cxn ang="0">
                  <a:pos x="113" y="20"/>
                </a:cxn>
                <a:cxn ang="0">
                  <a:pos x="119" y="15"/>
                </a:cxn>
                <a:cxn ang="0">
                  <a:pos x="113" y="9"/>
                </a:cxn>
              </a:cxnLst>
              <a:rect l="0" t="0" r="r" b="b"/>
              <a:pathLst>
                <a:path w="119" h="45">
                  <a:moveTo>
                    <a:pt x="113" y="9"/>
                  </a:moveTo>
                  <a:cubicBezTo>
                    <a:pt x="113" y="9"/>
                    <a:pt x="113" y="9"/>
                    <a:pt x="112" y="9"/>
                  </a:cubicBezTo>
                  <a:cubicBezTo>
                    <a:pt x="112" y="9"/>
                    <a:pt x="112" y="9"/>
                    <a:pt x="111" y="9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3" y="0"/>
                    <a:pt x="100" y="0"/>
                  </a:cubicBezTo>
                  <a:cubicBezTo>
                    <a:pt x="99" y="1"/>
                    <a:pt x="99" y="3"/>
                    <a:pt x="98" y="3"/>
                  </a:cubicBezTo>
                  <a:cubicBezTo>
                    <a:pt x="95" y="12"/>
                    <a:pt x="76" y="20"/>
                    <a:pt x="58" y="20"/>
                  </a:cubicBezTo>
                  <a:cubicBezTo>
                    <a:pt x="40" y="20"/>
                    <a:pt x="23" y="13"/>
                    <a:pt x="19" y="4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1"/>
                    <a:pt x="15" y="1"/>
                    <a:pt x="1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2" y="9"/>
                    <a:pt x="0" y="12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8" y="20"/>
                    <a:pt x="11" y="18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10"/>
                    <a:pt x="16" y="10"/>
                  </a:cubicBezTo>
                  <a:cubicBezTo>
                    <a:pt x="24" y="19"/>
                    <a:pt x="38" y="25"/>
                    <a:pt x="54" y="26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6"/>
                    <a:pt x="53" y="38"/>
                    <a:pt x="53" y="39"/>
                  </a:cubicBezTo>
                  <a:cubicBezTo>
                    <a:pt x="53" y="42"/>
                    <a:pt x="56" y="45"/>
                    <a:pt x="59" y="45"/>
                  </a:cubicBezTo>
                  <a:cubicBezTo>
                    <a:pt x="62" y="45"/>
                    <a:pt x="64" y="42"/>
                    <a:pt x="64" y="39"/>
                  </a:cubicBezTo>
                  <a:cubicBezTo>
                    <a:pt x="64" y="38"/>
                    <a:pt x="63" y="36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3" y="26"/>
                    <a:pt x="63" y="26"/>
                  </a:cubicBezTo>
                  <a:cubicBezTo>
                    <a:pt x="80" y="24"/>
                    <a:pt x="94" y="18"/>
                    <a:pt x="101" y="9"/>
                  </a:cubicBezTo>
                  <a:cubicBezTo>
                    <a:pt x="102" y="9"/>
                    <a:pt x="102" y="8"/>
                    <a:pt x="103" y="9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4"/>
                    <a:pt x="108" y="14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8"/>
                    <a:pt x="110" y="20"/>
                    <a:pt x="113" y="20"/>
                  </a:cubicBezTo>
                  <a:cubicBezTo>
                    <a:pt x="116" y="20"/>
                    <a:pt x="119" y="18"/>
                    <a:pt x="119" y="15"/>
                  </a:cubicBezTo>
                  <a:cubicBezTo>
                    <a:pt x="119" y="12"/>
                    <a:pt x="116" y="9"/>
                    <a:pt x="113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PA_组合 29">
            <a:extLst>
              <a:ext uri="{FF2B5EF4-FFF2-40B4-BE49-F238E27FC236}">
                <a16:creationId xmlns:a16="http://schemas.microsoft.com/office/drawing/2014/main" xmlns="" id="{AE07556F-D8EF-4591-BE0C-750603C907A8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1483927" y="2608643"/>
            <a:ext cx="590671" cy="861969"/>
            <a:chOff x="5945188" y="2876549"/>
            <a:chExt cx="273050" cy="398463"/>
          </a:xfrm>
          <a:solidFill>
            <a:schemeClr val="bg1"/>
          </a:solidFill>
        </p:grpSpPr>
        <p:sp>
          <p:nvSpPr>
            <p:cNvPr id="40" name="Freeform: Shape 30">
              <a:extLst>
                <a:ext uri="{FF2B5EF4-FFF2-40B4-BE49-F238E27FC236}">
                  <a16:creationId xmlns:a16="http://schemas.microsoft.com/office/drawing/2014/main" xmlns="" id="{F6145F32-F032-4573-9237-A61D21876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6625" y="2936874"/>
              <a:ext cx="130175" cy="161925"/>
            </a:xfrm>
            <a:custGeom>
              <a:avLst/>
              <a:gdLst/>
              <a:ahLst/>
              <a:cxnLst>
                <a:cxn ang="0">
                  <a:pos x="29" y="8"/>
                </a:cxn>
                <a:cxn ang="0">
                  <a:pos x="50" y="27"/>
                </a:cxn>
                <a:cxn ang="0">
                  <a:pos x="43" y="42"/>
                </a:cxn>
                <a:cxn ang="0">
                  <a:pos x="36" y="56"/>
                </a:cxn>
                <a:cxn ang="0">
                  <a:pos x="35" y="57"/>
                </a:cxn>
                <a:cxn ang="0">
                  <a:pos x="29" y="58"/>
                </a:cxn>
                <a:cxn ang="0">
                  <a:pos x="22" y="57"/>
                </a:cxn>
                <a:cxn ang="0">
                  <a:pos x="21" y="56"/>
                </a:cxn>
                <a:cxn ang="0">
                  <a:pos x="14" y="42"/>
                </a:cxn>
                <a:cxn ang="0">
                  <a:pos x="7" y="27"/>
                </a:cxn>
                <a:cxn ang="0">
                  <a:pos x="29" y="8"/>
                </a:cxn>
                <a:cxn ang="0">
                  <a:pos x="49" y="8"/>
                </a:cxn>
                <a:cxn ang="0">
                  <a:pos x="29" y="0"/>
                </a:cxn>
                <a:cxn ang="0">
                  <a:pos x="9" y="8"/>
                </a:cxn>
                <a:cxn ang="0">
                  <a:pos x="0" y="27"/>
                </a:cxn>
                <a:cxn ang="0">
                  <a:pos x="9" y="48"/>
                </a:cxn>
                <a:cxn ang="0">
                  <a:pos x="10" y="48"/>
                </a:cxn>
                <a:cxn ang="0">
                  <a:pos x="14" y="55"/>
                </a:cxn>
                <a:cxn ang="0">
                  <a:pos x="13" y="58"/>
                </a:cxn>
                <a:cxn ang="0">
                  <a:pos x="19" y="65"/>
                </a:cxn>
                <a:cxn ang="0">
                  <a:pos x="19" y="66"/>
                </a:cxn>
                <a:cxn ang="0">
                  <a:pos x="29" y="70"/>
                </a:cxn>
                <a:cxn ang="0">
                  <a:pos x="38" y="66"/>
                </a:cxn>
                <a:cxn ang="0">
                  <a:pos x="39" y="65"/>
                </a:cxn>
                <a:cxn ang="0">
                  <a:pos x="45" y="58"/>
                </a:cxn>
                <a:cxn ang="0">
                  <a:pos x="43" y="55"/>
                </a:cxn>
                <a:cxn ang="0">
                  <a:pos x="48" y="48"/>
                </a:cxn>
                <a:cxn ang="0">
                  <a:pos x="48" y="48"/>
                </a:cxn>
                <a:cxn ang="0">
                  <a:pos x="57" y="27"/>
                </a:cxn>
                <a:cxn ang="0">
                  <a:pos x="49" y="8"/>
                </a:cxn>
              </a:cxnLst>
              <a:rect l="0" t="0" r="r" b="b"/>
              <a:pathLst>
                <a:path w="57" h="70">
                  <a:moveTo>
                    <a:pt x="29" y="8"/>
                  </a:moveTo>
                  <a:cubicBezTo>
                    <a:pt x="41" y="8"/>
                    <a:pt x="50" y="16"/>
                    <a:pt x="50" y="27"/>
                  </a:cubicBezTo>
                  <a:cubicBezTo>
                    <a:pt x="50" y="36"/>
                    <a:pt x="47" y="39"/>
                    <a:pt x="43" y="42"/>
                  </a:cubicBezTo>
                  <a:cubicBezTo>
                    <a:pt x="40" y="46"/>
                    <a:pt x="36" y="50"/>
                    <a:pt x="36" y="56"/>
                  </a:cubicBezTo>
                  <a:cubicBezTo>
                    <a:pt x="36" y="56"/>
                    <a:pt x="36" y="57"/>
                    <a:pt x="35" y="57"/>
                  </a:cubicBezTo>
                  <a:cubicBezTo>
                    <a:pt x="35" y="57"/>
                    <a:pt x="33" y="58"/>
                    <a:pt x="29" y="58"/>
                  </a:cubicBezTo>
                  <a:cubicBezTo>
                    <a:pt x="24" y="58"/>
                    <a:pt x="23" y="57"/>
                    <a:pt x="22" y="57"/>
                  </a:cubicBezTo>
                  <a:cubicBezTo>
                    <a:pt x="21" y="57"/>
                    <a:pt x="21" y="56"/>
                    <a:pt x="21" y="56"/>
                  </a:cubicBezTo>
                  <a:cubicBezTo>
                    <a:pt x="21" y="49"/>
                    <a:pt x="17" y="45"/>
                    <a:pt x="14" y="42"/>
                  </a:cubicBezTo>
                  <a:cubicBezTo>
                    <a:pt x="11" y="39"/>
                    <a:pt x="7" y="36"/>
                    <a:pt x="7" y="27"/>
                  </a:cubicBezTo>
                  <a:cubicBezTo>
                    <a:pt x="7" y="16"/>
                    <a:pt x="16" y="8"/>
                    <a:pt x="29" y="8"/>
                  </a:cubicBezTo>
                  <a:moveTo>
                    <a:pt x="49" y="8"/>
                  </a:moveTo>
                  <a:cubicBezTo>
                    <a:pt x="43" y="3"/>
                    <a:pt x="36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3" y="13"/>
                    <a:pt x="0" y="20"/>
                    <a:pt x="0" y="27"/>
                  </a:cubicBezTo>
                  <a:cubicBezTo>
                    <a:pt x="0" y="39"/>
                    <a:pt x="5" y="44"/>
                    <a:pt x="9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50"/>
                    <a:pt x="15" y="52"/>
                    <a:pt x="14" y="55"/>
                  </a:cubicBezTo>
                  <a:cubicBezTo>
                    <a:pt x="14" y="56"/>
                    <a:pt x="13" y="57"/>
                    <a:pt x="13" y="58"/>
                  </a:cubicBezTo>
                  <a:cubicBezTo>
                    <a:pt x="13" y="61"/>
                    <a:pt x="13" y="64"/>
                    <a:pt x="19" y="6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1" y="68"/>
                    <a:pt x="23" y="70"/>
                    <a:pt x="29" y="70"/>
                  </a:cubicBezTo>
                  <a:cubicBezTo>
                    <a:pt x="34" y="70"/>
                    <a:pt x="37" y="68"/>
                    <a:pt x="38" y="66"/>
                  </a:cubicBezTo>
                  <a:cubicBezTo>
                    <a:pt x="38" y="66"/>
                    <a:pt x="38" y="66"/>
                    <a:pt x="39" y="65"/>
                  </a:cubicBezTo>
                  <a:cubicBezTo>
                    <a:pt x="44" y="64"/>
                    <a:pt x="45" y="60"/>
                    <a:pt x="45" y="58"/>
                  </a:cubicBezTo>
                  <a:cubicBezTo>
                    <a:pt x="45" y="57"/>
                    <a:pt x="44" y="56"/>
                    <a:pt x="43" y="55"/>
                  </a:cubicBezTo>
                  <a:cubicBezTo>
                    <a:pt x="42" y="52"/>
                    <a:pt x="45" y="50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2" y="44"/>
                    <a:pt x="57" y="39"/>
                    <a:pt x="57" y="27"/>
                  </a:cubicBezTo>
                  <a:cubicBezTo>
                    <a:pt x="57" y="20"/>
                    <a:pt x="54" y="13"/>
                    <a:pt x="49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31">
              <a:extLst>
                <a:ext uri="{FF2B5EF4-FFF2-40B4-BE49-F238E27FC236}">
                  <a16:creationId xmlns:a16="http://schemas.microsoft.com/office/drawing/2014/main" xmlns="" id="{B6906D50-EB69-496A-BED0-B830CA1A3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5188" y="3119437"/>
              <a:ext cx="273050" cy="155575"/>
            </a:xfrm>
            <a:custGeom>
              <a:avLst/>
              <a:gdLst/>
              <a:ahLst/>
              <a:cxnLst>
                <a:cxn ang="0">
                  <a:pos x="72" y="49"/>
                </a:cxn>
                <a:cxn ang="0">
                  <a:pos x="62" y="59"/>
                </a:cxn>
                <a:cxn ang="0">
                  <a:pos x="58" y="59"/>
                </a:cxn>
                <a:cxn ang="0">
                  <a:pos x="48" y="49"/>
                </a:cxn>
                <a:cxn ang="0">
                  <a:pos x="46" y="45"/>
                </a:cxn>
                <a:cxn ang="0">
                  <a:pos x="52" y="20"/>
                </a:cxn>
                <a:cxn ang="0">
                  <a:pos x="52" y="18"/>
                </a:cxn>
                <a:cxn ang="0">
                  <a:pos x="52" y="12"/>
                </a:cxn>
                <a:cxn ang="0">
                  <a:pos x="54" y="10"/>
                </a:cxn>
                <a:cxn ang="0">
                  <a:pos x="66" y="10"/>
                </a:cxn>
                <a:cxn ang="0">
                  <a:pos x="68" y="12"/>
                </a:cxn>
                <a:cxn ang="0">
                  <a:pos x="67" y="18"/>
                </a:cxn>
                <a:cxn ang="0">
                  <a:pos x="68" y="20"/>
                </a:cxn>
                <a:cxn ang="0">
                  <a:pos x="73" y="45"/>
                </a:cxn>
                <a:cxn ang="0">
                  <a:pos x="72" y="49"/>
                </a:cxn>
                <a:cxn ang="0">
                  <a:pos x="119" y="65"/>
                </a:cxn>
                <a:cxn ang="0">
                  <a:pos x="98" y="11"/>
                </a:cxn>
                <a:cxn ang="0">
                  <a:pos x="85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21" y="11"/>
                </a:cxn>
                <a:cxn ang="0">
                  <a:pos x="1" y="65"/>
                </a:cxn>
                <a:cxn ang="0">
                  <a:pos x="4" y="68"/>
                </a:cxn>
                <a:cxn ang="0">
                  <a:pos x="19" y="68"/>
                </a:cxn>
                <a:cxn ang="0">
                  <a:pos x="22" y="65"/>
                </a:cxn>
                <a:cxn ang="0">
                  <a:pos x="32" y="39"/>
                </a:cxn>
                <a:cxn ang="0">
                  <a:pos x="33" y="40"/>
                </a:cxn>
                <a:cxn ang="0">
                  <a:pos x="33" y="64"/>
                </a:cxn>
                <a:cxn ang="0">
                  <a:pos x="36" y="68"/>
                </a:cxn>
                <a:cxn ang="0">
                  <a:pos x="86" y="68"/>
                </a:cxn>
                <a:cxn ang="0">
                  <a:pos x="89" y="63"/>
                </a:cxn>
                <a:cxn ang="0">
                  <a:pos x="89" y="39"/>
                </a:cxn>
                <a:cxn ang="0">
                  <a:pos x="90" y="39"/>
                </a:cxn>
                <a:cxn ang="0">
                  <a:pos x="99" y="65"/>
                </a:cxn>
                <a:cxn ang="0">
                  <a:pos x="103" y="68"/>
                </a:cxn>
                <a:cxn ang="0">
                  <a:pos x="116" y="68"/>
                </a:cxn>
                <a:cxn ang="0">
                  <a:pos x="119" y="65"/>
                </a:cxn>
              </a:cxnLst>
              <a:rect l="0" t="0" r="r" b="b"/>
              <a:pathLst>
                <a:path w="119" h="68">
                  <a:moveTo>
                    <a:pt x="72" y="49"/>
                  </a:moveTo>
                  <a:cubicBezTo>
                    <a:pt x="62" y="59"/>
                    <a:pt x="62" y="59"/>
                    <a:pt x="62" y="59"/>
                  </a:cubicBezTo>
                  <a:cubicBezTo>
                    <a:pt x="61" y="60"/>
                    <a:pt x="59" y="60"/>
                    <a:pt x="58" y="5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8"/>
                    <a:pt x="46" y="47"/>
                    <a:pt x="46" y="45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19"/>
                    <a:pt x="52" y="18"/>
                    <a:pt x="52" y="18"/>
                  </a:cubicBezTo>
                  <a:cubicBezTo>
                    <a:pt x="52" y="16"/>
                    <a:pt x="52" y="12"/>
                    <a:pt x="52" y="12"/>
                  </a:cubicBezTo>
                  <a:cubicBezTo>
                    <a:pt x="52" y="11"/>
                    <a:pt x="53" y="10"/>
                    <a:pt x="54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7" y="10"/>
                    <a:pt x="68" y="11"/>
                    <a:pt x="68" y="12"/>
                  </a:cubicBezTo>
                  <a:cubicBezTo>
                    <a:pt x="68" y="12"/>
                    <a:pt x="68" y="16"/>
                    <a:pt x="67" y="18"/>
                  </a:cubicBezTo>
                  <a:cubicBezTo>
                    <a:pt x="67" y="18"/>
                    <a:pt x="68" y="19"/>
                    <a:pt x="68" y="20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7"/>
                    <a:pt x="73" y="48"/>
                    <a:pt x="72" y="49"/>
                  </a:cubicBezTo>
                  <a:moveTo>
                    <a:pt x="119" y="65"/>
                  </a:moveTo>
                  <a:cubicBezTo>
                    <a:pt x="98" y="11"/>
                    <a:pt x="98" y="11"/>
                    <a:pt x="98" y="11"/>
                  </a:cubicBezTo>
                  <a:cubicBezTo>
                    <a:pt x="98" y="9"/>
                    <a:pt x="93" y="0"/>
                    <a:pt x="85" y="0"/>
                  </a:cubicBezTo>
                  <a:cubicBezTo>
                    <a:pt x="83" y="0"/>
                    <a:pt x="38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22" y="9"/>
                    <a:pt x="21" y="11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66"/>
                    <a:pt x="1" y="68"/>
                    <a:pt x="4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1" y="68"/>
                    <a:pt x="22" y="65"/>
                    <a:pt x="22" y="65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3" y="36"/>
                    <a:pt x="33" y="40"/>
                  </a:cubicBezTo>
                  <a:cubicBezTo>
                    <a:pt x="33" y="45"/>
                    <a:pt x="33" y="58"/>
                    <a:pt x="33" y="64"/>
                  </a:cubicBezTo>
                  <a:cubicBezTo>
                    <a:pt x="33" y="66"/>
                    <a:pt x="34" y="68"/>
                    <a:pt x="36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90" y="68"/>
                    <a:pt x="89" y="66"/>
                    <a:pt x="89" y="63"/>
                  </a:cubicBezTo>
                  <a:cubicBezTo>
                    <a:pt x="89" y="56"/>
                    <a:pt x="89" y="44"/>
                    <a:pt x="89" y="39"/>
                  </a:cubicBezTo>
                  <a:cubicBezTo>
                    <a:pt x="89" y="37"/>
                    <a:pt x="90" y="39"/>
                    <a:pt x="90" y="39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99" y="65"/>
                    <a:pt x="100" y="68"/>
                    <a:pt x="103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9" y="68"/>
                    <a:pt x="119" y="66"/>
                    <a:pt x="119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32">
              <a:extLst>
                <a:ext uri="{FF2B5EF4-FFF2-40B4-BE49-F238E27FC236}">
                  <a16:creationId xmlns:a16="http://schemas.microsoft.com/office/drawing/2014/main" xmlns="" id="{CE1AE32F-69A7-4798-87B4-8A2A93825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75" y="2974974"/>
              <a:ext cx="17462" cy="52388"/>
            </a:xfrm>
            <a:custGeom>
              <a:avLst/>
              <a:gdLst/>
              <a:ahLst/>
              <a:cxnLst>
                <a:cxn ang="0">
                  <a:pos x="6" y="21"/>
                </a:cxn>
                <a:cxn ang="0">
                  <a:pos x="4" y="23"/>
                </a:cxn>
                <a:cxn ang="0">
                  <a:pos x="1" y="21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6" y="21"/>
                </a:cxn>
              </a:cxnLst>
              <a:rect l="0" t="0" r="r" b="b"/>
              <a:pathLst>
                <a:path w="8" h="23">
                  <a:moveTo>
                    <a:pt x="6" y="21"/>
                  </a:moveTo>
                  <a:cubicBezTo>
                    <a:pt x="6" y="22"/>
                    <a:pt x="5" y="23"/>
                    <a:pt x="4" y="23"/>
                  </a:cubicBezTo>
                  <a:cubicBezTo>
                    <a:pt x="2" y="23"/>
                    <a:pt x="1" y="22"/>
                    <a:pt x="1" y="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lnTo>
                    <a:pt x="6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33">
              <a:extLst>
                <a:ext uri="{FF2B5EF4-FFF2-40B4-BE49-F238E27FC236}">
                  <a16:creationId xmlns:a16="http://schemas.microsoft.com/office/drawing/2014/main" xmlns="" id="{040E3A34-5ECE-4B4E-9A15-352FD2690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363" y="3036887"/>
              <a:ext cx="14287" cy="158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34">
              <a:extLst>
                <a:ext uri="{FF2B5EF4-FFF2-40B4-BE49-F238E27FC236}">
                  <a16:creationId xmlns:a16="http://schemas.microsoft.com/office/drawing/2014/main" xmlns="" id="{46606A3D-53E7-46DA-B068-920810964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75" y="2876549"/>
              <a:ext cx="17462" cy="41275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14"/>
                </a:cxn>
                <a:cxn ang="0">
                  <a:pos x="4" y="18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1" y="18"/>
                    <a:pt x="0" y="17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7"/>
                    <a:pt x="6" y="18"/>
                    <a:pt x="4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35">
              <a:extLst>
                <a:ext uri="{FF2B5EF4-FFF2-40B4-BE49-F238E27FC236}">
                  <a16:creationId xmlns:a16="http://schemas.microsoft.com/office/drawing/2014/main" xmlns="" id="{F4ED6F72-1757-4327-B5B1-C10748BC2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800" y="2917824"/>
              <a:ext cx="41275" cy="317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1" y="12"/>
                </a:cxn>
                <a:cxn ang="0">
                  <a:pos x="2" y="6"/>
                </a:cxn>
                <a:cxn ang="0">
                  <a:pos x="11" y="1"/>
                </a:cxn>
                <a:cxn ang="0">
                  <a:pos x="17" y="2"/>
                </a:cxn>
                <a:cxn ang="0">
                  <a:pos x="15" y="8"/>
                </a:cxn>
                <a:cxn ang="0">
                  <a:pos x="6" y="13"/>
                </a:cxn>
                <a:cxn ang="0">
                  <a:pos x="4" y="14"/>
                </a:cxn>
              </a:cxnLst>
              <a:rect l="0" t="0" r="r" b="b"/>
              <a:pathLst>
                <a:path w="18" h="14">
                  <a:moveTo>
                    <a:pt x="4" y="14"/>
                  </a:moveTo>
                  <a:cubicBezTo>
                    <a:pt x="3" y="14"/>
                    <a:pt x="2" y="13"/>
                    <a:pt x="1" y="12"/>
                  </a:cubicBezTo>
                  <a:cubicBezTo>
                    <a:pt x="0" y="10"/>
                    <a:pt x="0" y="8"/>
                    <a:pt x="2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18" y="4"/>
                    <a:pt x="17" y="7"/>
                    <a:pt x="15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5" y="14"/>
                    <a:pt x="4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36">
              <a:extLst>
                <a:ext uri="{FF2B5EF4-FFF2-40B4-BE49-F238E27FC236}">
                  <a16:creationId xmlns:a16="http://schemas.microsoft.com/office/drawing/2014/main" xmlns="" id="{35D90702-FDD4-4F70-ADA6-12BBA298A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350" y="2917824"/>
              <a:ext cx="42862" cy="31750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2" y="13"/>
                </a:cxn>
                <a:cxn ang="0">
                  <a:pos x="3" y="8"/>
                </a:cxn>
                <a:cxn ang="0">
                  <a:pos x="1" y="2"/>
                </a:cxn>
                <a:cxn ang="0">
                  <a:pos x="7" y="1"/>
                </a:cxn>
                <a:cxn ang="0">
                  <a:pos x="16" y="6"/>
                </a:cxn>
                <a:cxn ang="0">
                  <a:pos x="17" y="12"/>
                </a:cxn>
                <a:cxn ang="0">
                  <a:pos x="14" y="14"/>
                </a:cxn>
              </a:cxnLst>
              <a:rect l="0" t="0" r="r" b="b"/>
              <a:pathLst>
                <a:path w="19" h="14">
                  <a:moveTo>
                    <a:pt x="14" y="14"/>
                  </a:moveTo>
                  <a:cubicBezTo>
                    <a:pt x="13" y="14"/>
                    <a:pt x="12" y="14"/>
                    <a:pt x="12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8" y="8"/>
                    <a:pt x="19" y="10"/>
                    <a:pt x="17" y="12"/>
                  </a:cubicBezTo>
                  <a:cubicBezTo>
                    <a:pt x="17" y="13"/>
                    <a:pt x="15" y="14"/>
                    <a:pt x="14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PA_组合 37">
            <a:extLst>
              <a:ext uri="{FF2B5EF4-FFF2-40B4-BE49-F238E27FC236}">
                <a16:creationId xmlns:a16="http://schemas.microsoft.com/office/drawing/2014/main" xmlns="" id="{D3892142-7E12-4127-BAC7-14E7E6659090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7918879" y="3788049"/>
            <a:ext cx="669496" cy="653743"/>
            <a:chOff x="1501776" y="1187450"/>
            <a:chExt cx="269875" cy="263526"/>
          </a:xfrm>
          <a:solidFill>
            <a:schemeClr val="bg1"/>
          </a:solidFill>
        </p:grpSpPr>
        <p:grpSp>
          <p:nvGrpSpPr>
            <p:cNvPr id="34" name="Group 38">
              <a:extLst>
                <a:ext uri="{FF2B5EF4-FFF2-40B4-BE49-F238E27FC236}">
                  <a16:creationId xmlns:a16="http://schemas.microsoft.com/office/drawing/2014/main" xmlns="" id="{D5A10BE4-193A-4F99-ABFF-1E0547F313D7}"/>
                </a:ext>
              </a:extLst>
            </p:cNvPr>
            <p:cNvGrpSpPr/>
            <p:nvPr/>
          </p:nvGrpSpPr>
          <p:grpSpPr>
            <a:xfrm>
              <a:off x="1522413" y="1243013"/>
              <a:ext cx="233363" cy="207963"/>
              <a:chOff x="1522413" y="1416049"/>
              <a:chExt cx="233363" cy="207963"/>
            </a:xfrm>
            <a:grpFill/>
          </p:grpSpPr>
          <p:sp>
            <p:nvSpPr>
              <p:cNvPr id="36" name="Oval 40">
                <a:extLst>
                  <a:ext uri="{FF2B5EF4-FFF2-40B4-BE49-F238E27FC236}">
                    <a16:creationId xmlns:a16="http://schemas.microsoft.com/office/drawing/2014/main" xmlns="" id="{44A61B6F-A3E7-4E2D-B3B1-BA0FFDE89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5601" y="1539874"/>
                <a:ext cx="22225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Oval 41">
                <a:extLst>
                  <a:ext uri="{FF2B5EF4-FFF2-40B4-BE49-F238E27FC236}">
                    <a16:creationId xmlns:a16="http://schemas.microsoft.com/office/drawing/2014/main" xmlns="" id="{B23571F7-B68C-4A4D-ACBD-22E9B0325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838" y="1416049"/>
                <a:ext cx="92075" cy="9048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2">
                <a:extLst>
                  <a:ext uri="{FF2B5EF4-FFF2-40B4-BE49-F238E27FC236}">
                    <a16:creationId xmlns:a16="http://schemas.microsoft.com/office/drawing/2014/main" xmlns="" id="{53A4B6A2-2860-4427-97D9-2DDAA4908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7976" y="1522411"/>
                <a:ext cx="177800" cy="101600"/>
              </a:xfrm>
              <a:custGeom>
                <a:avLst/>
                <a:gdLst/>
                <a:ahLst/>
                <a:cxnLst>
                  <a:cxn ang="0">
                    <a:pos x="77" y="42"/>
                  </a:cxn>
                  <a:cxn ang="0">
                    <a:pos x="64" y="7"/>
                  </a:cxn>
                  <a:cxn ang="0">
                    <a:pos x="5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14" y="7"/>
                  </a:cxn>
                  <a:cxn ang="0">
                    <a:pos x="0" y="42"/>
                  </a:cxn>
                  <a:cxn ang="0">
                    <a:pos x="2" y="44"/>
                  </a:cxn>
                  <a:cxn ang="0">
                    <a:pos x="12" y="44"/>
                  </a:cxn>
                  <a:cxn ang="0">
                    <a:pos x="14" y="42"/>
                  </a:cxn>
                  <a:cxn ang="0">
                    <a:pos x="21" y="25"/>
                  </a:cxn>
                  <a:cxn ang="0">
                    <a:pos x="22" y="25"/>
                  </a:cxn>
                  <a:cxn ang="0">
                    <a:pos x="22" y="42"/>
                  </a:cxn>
                  <a:cxn ang="0">
                    <a:pos x="23" y="44"/>
                  </a:cxn>
                  <a:cxn ang="0">
                    <a:pos x="56" y="44"/>
                  </a:cxn>
                  <a:cxn ang="0">
                    <a:pos x="58" y="41"/>
                  </a:cxn>
                  <a:cxn ang="0">
                    <a:pos x="58" y="25"/>
                  </a:cxn>
                  <a:cxn ang="0">
                    <a:pos x="59" y="25"/>
                  </a:cxn>
                  <a:cxn ang="0">
                    <a:pos x="65" y="42"/>
                  </a:cxn>
                  <a:cxn ang="0">
                    <a:pos x="67" y="44"/>
                  </a:cxn>
                  <a:cxn ang="0">
                    <a:pos x="76" y="44"/>
                  </a:cxn>
                  <a:cxn ang="0">
                    <a:pos x="77" y="42"/>
                  </a:cxn>
                </a:cxnLst>
                <a:rect l="0" t="0" r="r" b="b"/>
                <a:pathLst>
                  <a:path w="78" h="44">
                    <a:moveTo>
                      <a:pt x="77" y="42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6"/>
                      <a:pt x="61" y="0"/>
                      <a:pt x="55" y="0"/>
                    </a:cubicBezTo>
                    <a:cubicBezTo>
                      <a:pt x="54" y="0"/>
                      <a:pt x="24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6" y="0"/>
                      <a:pt x="14" y="6"/>
                      <a:pt x="14" y="7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3"/>
                      <a:pt x="0" y="44"/>
                      <a:pt x="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4" y="44"/>
                      <a:pt x="14" y="42"/>
                      <a:pt x="14" y="42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2" y="23"/>
                      <a:pt x="22" y="25"/>
                    </a:cubicBezTo>
                    <a:cubicBezTo>
                      <a:pt x="22" y="29"/>
                      <a:pt x="22" y="37"/>
                      <a:pt x="22" y="42"/>
                    </a:cubicBezTo>
                    <a:cubicBezTo>
                      <a:pt x="22" y="43"/>
                      <a:pt x="22" y="44"/>
                      <a:pt x="23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8" y="44"/>
                      <a:pt x="58" y="43"/>
                      <a:pt x="58" y="41"/>
                    </a:cubicBezTo>
                    <a:cubicBezTo>
                      <a:pt x="58" y="37"/>
                      <a:pt x="58" y="28"/>
                      <a:pt x="58" y="25"/>
                    </a:cubicBezTo>
                    <a:cubicBezTo>
                      <a:pt x="58" y="24"/>
                      <a:pt x="59" y="25"/>
                      <a:pt x="59" y="25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4"/>
                      <a:pt x="67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7" y="44"/>
                      <a:pt x="78" y="43"/>
                      <a:pt x="77" y="4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43">
                <a:extLst>
                  <a:ext uri="{FF2B5EF4-FFF2-40B4-BE49-F238E27FC236}">
                    <a16:creationId xmlns:a16="http://schemas.microsoft.com/office/drawing/2014/main" xmlns="" id="{522BD71D-F570-4528-8C4A-845BC9D4B9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413" y="1587499"/>
                <a:ext cx="47625" cy="3651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13"/>
                  </a:cxn>
                  <a:cxn ang="0">
                    <a:pos x="2" y="16"/>
                  </a:cxn>
                  <a:cxn ang="0">
                    <a:pos x="13" y="16"/>
                  </a:cxn>
                  <a:cxn ang="0">
                    <a:pos x="16" y="13"/>
                  </a:cxn>
                  <a:cxn ang="0">
                    <a:pos x="20" y="2"/>
                  </a:cxn>
                  <a:cxn ang="0">
                    <a:pos x="18" y="0"/>
                  </a:cxn>
                </a:cxnLst>
                <a:rect l="0" t="0" r="r" b="b"/>
                <a:pathLst>
                  <a:path w="21" h="16">
                    <a:moveTo>
                      <a:pt x="1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5" y="16"/>
                      <a:pt x="16" y="13"/>
                      <a:pt x="16" y="1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0"/>
                      <a:pt x="1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5" name="Freeform: Shape 39">
              <a:extLst>
                <a:ext uri="{FF2B5EF4-FFF2-40B4-BE49-F238E27FC236}">
                  <a16:creationId xmlns:a16="http://schemas.microsoft.com/office/drawing/2014/main" xmlns="" id="{FEC33720-7587-43BE-A57E-0F3469E6B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776" y="1187450"/>
              <a:ext cx="269875" cy="212725"/>
            </a:xfrm>
            <a:custGeom>
              <a:avLst/>
              <a:gdLst/>
              <a:ahLst/>
              <a:cxnLst>
                <a:cxn ang="0">
                  <a:pos x="36" y="74"/>
                </a:cxn>
                <a:cxn ang="0">
                  <a:pos x="12" y="74"/>
                </a:cxn>
                <a:cxn ang="0">
                  <a:pos x="7" y="69"/>
                </a:cxn>
                <a:cxn ang="0">
                  <a:pos x="7" y="13"/>
                </a:cxn>
                <a:cxn ang="0">
                  <a:pos x="12" y="8"/>
                </a:cxn>
                <a:cxn ang="0">
                  <a:pos x="106" y="8"/>
                </a:cxn>
                <a:cxn ang="0">
                  <a:pos x="111" y="13"/>
                </a:cxn>
                <a:cxn ang="0">
                  <a:pos x="111" y="69"/>
                </a:cxn>
                <a:cxn ang="0">
                  <a:pos x="108" y="74"/>
                </a:cxn>
                <a:cxn ang="0">
                  <a:pos x="106" y="76"/>
                </a:cxn>
                <a:cxn ang="0">
                  <a:pos x="112" y="92"/>
                </a:cxn>
                <a:cxn ang="0">
                  <a:pos x="114" y="93"/>
                </a:cxn>
                <a:cxn ang="0">
                  <a:pos x="118" y="88"/>
                </a:cxn>
                <a:cxn ang="0">
                  <a:pos x="118" y="5"/>
                </a:cxn>
                <a:cxn ang="0">
                  <a:pos x="113" y="0"/>
                </a:cxn>
                <a:cxn ang="0">
                  <a:pos x="4" y="0"/>
                </a:cxn>
                <a:cxn ang="0">
                  <a:pos x="0" y="5"/>
                </a:cxn>
                <a:cxn ang="0">
                  <a:pos x="0" y="88"/>
                </a:cxn>
                <a:cxn ang="0">
                  <a:pos x="4" y="93"/>
                </a:cxn>
                <a:cxn ang="0">
                  <a:pos x="29" y="93"/>
                </a:cxn>
                <a:cxn ang="0">
                  <a:pos x="32" y="92"/>
                </a:cxn>
                <a:cxn ang="0">
                  <a:pos x="38" y="76"/>
                </a:cxn>
                <a:cxn ang="0">
                  <a:pos x="36" y="74"/>
                </a:cxn>
              </a:cxnLst>
              <a:rect l="0" t="0" r="r" b="b"/>
              <a:pathLst>
                <a:path w="118" h="93">
                  <a:moveTo>
                    <a:pt x="36" y="74"/>
                  </a:moveTo>
                  <a:cubicBezTo>
                    <a:pt x="12" y="74"/>
                    <a:pt x="12" y="74"/>
                    <a:pt x="12" y="74"/>
                  </a:cubicBezTo>
                  <a:cubicBezTo>
                    <a:pt x="9" y="74"/>
                    <a:pt x="7" y="72"/>
                    <a:pt x="7" y="6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0"/>
                    <a:pt x="9" y="8"/>
                    <a:pt x="12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9" y="8"/>
                    <a:pt x="111" y="10"/>
                    <a:pt x="111" y="13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1" y="72"/>
                    <a:pt x="110" y="73"/>
                    <a:pt x="108" y="74"/>
                  </a:cubicBezTo>
                  <a:cubicBezTo>
                    <a:pt x="106" y="75"/>
                    <a:pt x="106" y="76"/>
                    <a:pt x="106" y="76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2" y="92"/>
                    <a:pt x="113" y="93"/>
                    <a:pt x="114" y="93"/>
                  </a:cubicBezTo>
                  <a:cubicBezTo>
                    <a:pt x="117" y="93"/>
                    <a:pt x="118" y="91"/>
                    <a:pt x="118" y="88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2"/>
                    <a:pt x="116" y="0"/>
                    <a:pt x="1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1"/>
                    <a:pt x="2" y="93"/>
                    <a:pt x="4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1" y="93"/>
                    <a:pt x="32" y="92"/>
                    <a:pt x="32" y="92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6"/>
                    <a:pt x="38" y="74"/>
                    <a:pt x="36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" name="PA_组合 44">
            <a:extLst>
              <a:ext uri="{FF2B5EF4-FFF2-40B4-BE49-F238E27FC236}">
                <a16:creationId xmlns:a16="http://schemas.microsoft.com/office/drawing/2014/main" xmlns="" id="{94B27AE3-889D-4138-9237-50F353602746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4870433" y="4833156"/>
            <a:ext cx="2186768" cy="1076150"/>
            <a:chOff x="5045337" y="3845152"/>
            <a:chExt cx="2186768" cy="1076150"/>
          </a:xfrm>
        </p:grpSpPr>
        <p:sp>
          <p:nvSpPr>
            <p:cNvPr id="32" name="TextBox 45">
              <a:extLst>
                <a:ext uri="{FF2B5EF4-FFF2-40B4-BE49-F238E27FC236}">
                  <a16:creationId xmlns:a16="http://schemas.microsoft.com/office/drawing/2014/main" xmlns="" id="{4F7D5BAA-4629-4212-BE8D-04B657BD7CD1}"/>
                </a:ext>
              </a:extLst>
            </p:cNvPr>
            <p:cNvSpPr txBox="1"/>
            <p:nvPr/>
          </p:nvSpPr>
          <p:spPr>
            <a:xfrm>
              <a:off x="5045337" y="3845152"/>
              <a:ext cx="2186768" cy="49014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3" name="TextBox 46">
              <a:extLst>
                <a:ext uri="{FF2B5EF4-FFF2-40B4-BE49-F238E27FC236}">
                  <a16:creationId xmlns:a16="http://schemas.microsoft.com/office/drawing/2014/main" xmlns="" id="{EC0555AB-38D0-41D9-8064-F8B28C426855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0" name="PA_组合 47">
            <a:extLst>
              <a:ext uri="{FF2B5EF4-FFF2-40B4-BE49-F238E27FC236}">
                <a16:creationId xmlns:a16="http://schemas.microsoft.com/office/drawing/2014/main" xmlns="" id="{2371DBF6-6365-4C2C-9AC8-92EF9EA182C6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9233666" y="4833156"/>
            <a:ext cx="2186768" cy="1076150"/>
            <a:chOff x="5045337" y="3845152"/>
            <a:chExt cx="2186768" cy="1076150"/>
          </a:xfrm>
        </p:grpSpPr>
        <p:sp>
          <p:nvSpPr>
            <p:cNvPr id="30" name="TextBox 48">
              <a:extLst>
                <a:ext uri="{FF2B5EF4-FFF2-40B4-BE49-F238E27FC236}">
                  <a16:creationId xmlns:a16="http://schemas.microsoft.com/office/drawing/2014/main" xmlns="" id="{D6A0DB42-ECBE-426E-B82E-71B590B501BF}"/>
                </a:ext>
              </a:extLst>
            </p:cNvPr>
            <p:cNvSpPr txBox="1"/>
            <p:nvPr/>
          </p:nvSpPr>
          <p:spPr>
            <a:xfrm>
              <a:off x="5045337" y="3845152"/>
              <a:ext cx="2186768" cy="49014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1" name="TextBox 49">
              <a:extLst>
                <a:ext uri="{FF2B5EF4-FFF2-40B4-BE49-F238E27FC236}">
                  <a16:creationId xmlns:a16="http://schemas.microsoft.com/office/drawing/2014/main" xmlns="" id="{7C2CBFDF-F903-4FC0-9CA1-DE43AD62D078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1" name="PA_组合 50">
            <a:extLst>
              <a:ext uri="{FF2B5EF4-FFF2-40B4-BE49-F238E27FC236}">
                <a16:creationId xmlns:a16="http://schemas.microsoft.com/office/drawing/2014/main" xmlns="" id="{87867614-0C6E-40E1-8998-26C2DCE34DC0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690683" y="4833156"/>
            <a:ext cx="2186768" cy="1076150"/>
            <a:chOff x="5045337" y="3845152"/>
            <a:chExt cx="2186768" cy="1076150"/>
          </a:xfrm>
        </p:grpSpPr>
        <p:sp>
          <p:nvSpPr>
            <p:cNvPr id="28" name="TextBox 51">
              <a:extLst>
                <a:ext uri="{FF2B5EF4-FFF2-40B4-BE49-F238E27FC236}">
                  <a16:creationId xmlns:a16="http://schemas.microsoft.com/office/drawing/2014/main" xmlns="" id="{D1F3D1E1-A386-4985-B5A5-9DC41F716E97}"/>
                </a:ext>
              </a:extLst>
            </p:cNvPr>
            <p:cNvSpPr txBox="1"/>
            <p:nvPr/>
          </p:nvSpPr>
          <p:spPr>
            <a:xfrm>
              <a:off x="5045337" y="3845152"/>
              <a:ext cx="2186768" cy="49014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9" name="TextBox 52">
              <a:extLst>
                <a:ext uri="{FF2B5EF4-FFF2-40B4-BE49-F238E27FC236}">
                  <a16:creationId xmlns:a16="http://schemas.microsoft.com/office/drawing/2014/main" xmlns="" id="{186298A2-4993-4158-ABD3-AD15FA310E29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2" name="PA_组合 53">
            <a:extLst>
              <a:ext uri="{FF2B5EF4-FFF2-40B4-BE49-F238E27FC236}">
                <a16:creationId xmlns:a16="http://schemas.microsoft.com/office/drawing/2014/main" xmlns="" id="{DC9CA210-DDF2-434B-A64C-BDEA94B9EBE5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2842057" y="1204262"/>
            <a:ext cx="2186768" cy="1076150"/>
            <a:chOff x="5045337" y="3845152"/>
            <a:chExt cx="2186768" cy="1076150"/>
          </a:xfrm>
        </p:grpSpPr>
        <p:sp>
          <p:nvSpPr>
            <p:cNvPr id="26" name="TextBox 54">
              <a:extLst>
                <a:ext uri="{FF2B5EF4-FFF2-40B4-BE49-F238E27FC236}">
                  <a16:creationId xmlns:a16="http://schemas.microsoft.com/office/drawing/2014/main" xmlns="" id="{755246A7-5C03-485F-AA71-6BC54BD0FF31}"/>
                </a:ext>
              </a:extLst>
            </p:cNvPr>
            <p:cNvSpPr txBox="1"/>
            <p:nvPr/>
          </p:nvSpPr>
          <p:spPr>
            <a:xfrm>
              <a:off x="5045337" y="3845152"/>
              <a:ext cx="2186768" cy="49014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55">
              <a:extLst>
                <a:ext uri="{FF2B5EF4-FFF2-40B4-BE49-F238E27FC236}">
                  <a16:creationId xmlns:a16="http://schemas.microsoft.com/office/drawing/2014/main" xmlns="" id="{03FB8E1F-D938-410A-A0CF-AB0A59C4209F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3" name="PA_组合 56">
            <a:extLst>
              <a:ext uri="{FF2B5EF4-FFF2-40B4-BE49-F238E27FC236}">
                <a16:creationId xmlns:a16="http://schemas.microsoft.com/office/drawing/2014/main" xmlns="" id="{2B65BD49-A7C8-452A-9B1C-6F7B84C6F1BD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7127866" y="1204262"/>
            <a:ext cx="2186768" cy="1076150"/>
            <a:chOff x="5045337" y="3845152"/>
            <a:chExt cx="2186768" cy="1076150"/>
          </a:xfrm>
        </p:grpSpPr>
        <p:sp>
          <p:nvSpPr>
            <p:cNvPr id="24" name="TextBox 57">
              <a:extLst>
                <a:ext uri="{FF2B5EF4-FFF2-40B4-BE49-F238E27FC236}">
                  <a16:creationId xmlns:a16="http://schemas.microsoft.com/office/drawing/2014/main" xmlns="" id="{60A141E0-C356-47EF-8EC1-D565EB8D651F}"/>
                </a:ext>
              </a:extLst>
            </p:cNvPr>
            <p:cNvSpPr txBox="1"/>
            <p:nvPr/>
          </p:nvSpPr>
          <p:spPr>
            <a:xfrm>
              <a:off x="5045337" y="3845152"/>
              <a:ext cx="2186768" cy="49014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5" name="TextBox 58">
              <a:extLst>
                <a:ext uri="{FF2B5EF4-FFF2-40B4-BE49-F238E27FC236}">
                  <a16:creationId xmlns:a16="http://schemas.microsoft.com/office/drawing/2014/main" xmlns="" id="{5CEE199C-6549-4184-B8F6-F53CE3775172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55" name="PA_标题 6">
            <a:extLst>
              <a:ext uri="{FF2B5EF4-FFF2-40B4-BE49-F238E27FC236}">
                <a16:creationId xmlns:a16="http://schemas.microsoft.com/office/drawing/2014/main" xmlns="" id="{07864148-A8C5-4B8E-B7EF-AC4DCD4866B4}"/>
              </a:ext>
            </a:extLst>
          </p:cNvPr>
          <p:cNvSpPr txBox="1">
            <a:spLocks/>
          </p:cNvSpPr>
          <p:nvPr>
            <p:custDataLst>
              <p:tags r:id="rId21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PA_TextPlaceholder 7">
            <a:extLst>
              <a:ext uri="{FF2B5EF4-FFF2-40B4-BE49-F238E27FC236}">
                <a16:creationId xmlns:a16="http://schemas.microsoft.com/office/drawing/2014/main" xmlns="" id="{9439604B-54B9-4902-A91B-D781F6DD3551}"/>
              </a:ext>
            </a:extLst>
          </p:cNvPr>
          <p:cNvSpPr txBox="1">
            <a:spLocks/>
          </p:cNvSpPr>
          <p:nvPr>
            <p:custDataLst>
              <p:tags r:id="rId22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6946537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55" grpId="0"/>
      <p:bldP spid="5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弧形 8">
            <a:extLst>
              <a:ext uri="{FF2B5EF4-FFF2-40B4-BE49-F238E27FC236}">
                <a16:creationId xmlns:a16="http://schemas.microsoft.com/office/drawing/2014/main" xmlns="" id="{C1C1B0CA-E6B4-449D-9574-6BE27B760B6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39545" y="2284915"/>
            <a:ext cx="2791334" cy="2791333"/>
          </a:xfrm>
          <a:prstGeom prst="arc">
            <a:avLst>
              <a:gd name="adj1" fmla="val 21244691"/>
              <a:gd name="adj2" fmla="val 15268458"/>
            </a:avLst>
          </a:prstGeom>
          <a:ln w="73025" cap="rnd">
            <a:solidFill>
              <a:schemeClr val="accent1">
                <a:shade val="50000"/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PA_椭圆 9">
            <a:extLst>
              <a:ext uri="{FF2B5EF4-FFF2-40B4-BE49-F238E27FC236}">
                <a16:creationId xmlns:a16="http://schemas.microsoft.com/office/drawing/2014/main" xmlns="" id="{A1BD150C-D4B0-475E-89F9-EE8941D6D1D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86034" y="436280"/>
            <a:ext cx="3485368" cy="4219505"/>
          </a:xfrm>
          <a:prstGeom prst="ellipse">
            <a:avLst/>
          </a:prstGeom>
          <a:blipFill>
            <a:blip r:embed="rId21"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PA_弧形 10">
            <a:extLst>
              <a:ext uri="{FF2B5EF4-FFF2-40B4-BE49-F238E27FC236}">
                <a16:creationId xmlns:a16="http://schemas.microsoft.com/office/drawing/2014/main" xmlns="" id="{CE5547E1-5978-41BD-8319-B1412A1DE09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270057" y="1915428"/>
            <a:ext cx="3530310" cy="3530308"/>
          </a:xfrm>
          <a:prstGeom prst="arc">
            <a:avLst>
              <a:gd name="adj1" fmla="val 11926710"/>
              <a:gd name="adj2" fmla="val 1730256"/>
            </a:avLst>
          </a:prstGeom>
          <a:ln w="73025" cap="rnd">
            <a:solidFill>
              <a:schemeClr val="accent1">
                <a:shade val="50000"/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PA_椭圆 11">
            <a:extLst>
              <a:ext uri="{FF2B5EF4-FFF2-40B4-BE49-F238E27FC236}">
                <a16:creationId xmlns:a16="http://schemas.microsoft.com/office/drawing/2014/main" xmlns="" id="{3D78D615-6649-4C8E-99F1-429E782EE72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003514" y="2221280"/>
            <a:ext cx="558411" cy="55841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PA_任意多边形 12">
            <a:extLst>
              <a:ext uri="{FF2B5EF4-FFF2-40B4-BE49-F238E27FC236}">
                <a16:creationId xmlns:a16="http://schemas.microsoft.com/office/drawing/2014/main" xmlns="" id="{FB02BE8B-A1A9-4C44-9AF0-CF6AC7FC2C8B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180139" y="2393497"/>
            <a:ext cx="205160" cy="205159"/>
          </a:xfrm>
          <a:custGeom>
            <a:avLst/>
            <a:gdLst>
              <a:gd name="connsiteX0" fmla="*/ 221853 w 338138"/>
              <a:gd name="connsiteY0" fmla="*/ 169862 h 338138"/>
              <a:gd name="connsiteX1" fmla="*/ 243284 w 338138"/>
              <a:gd name="connsiteY1" fmla="*/ 169862 h 338138"/>
              <a:gd name="connsiteX2" fmla="*/ 254000 w 338138"/>
              <a:gd name="connsiteY2" fmla="*/ 180379 h 338138"/>
              <a:gd name="connsiteX3" fmla="*/ 254000 w 338138"/>
              <a:gd name="connsiteY3" fmla="*/ 243483 h 338138"/>
              <a:gd name="connsiteX4" fmla="*/ 243284 w 338138"/>
              <a:gd name="connsiteY4" fmla="*/ 254000 h 338138"/>
              <a:gd name="connsiteX5" fmla="*/ 221853 w 338138"/>
              <a:gd name="connsiteY5" fmla="*/ 254000 h 338138"/>
              <a:gd name="connsiteX6" fmla="*/ 211137 w 338138"/>
              <a:gd name="connsiteY6" fmla="*/ 243483 h 338138"/>
              <a:gd name="connsiteX7" fmla="*/ 211137 w 338138"/>
              <a:gd name="connsiteY7" fmla="*/ 180379 h 338138"/>
              <a:gd name="connsiteX8" fmla="*/ 221853 w 338138"/>
              <a:gd name="connsiteY8" fmla="*/ 169862 h 338138"/>
              <a:gd name="connsiteX9" fmla="*/ 94853 w 338138"/>
              <a:gd name="connsiteY9" fmla="*/ 127000 h 338138"/>
              <a:gd name="connsiteX10" fmla="*/ 116284 w 338138"/>
              <a:gd name="connsiteY10" fmla="*/ 127000 h 338138"/>
              <a:gd name="connsiteX11" fmla="*/ 127000 w 338138"/>
              <a:gd name="connsiteY11" fmla="*/ 137583 h 338138"/>
              <a:gd name="connsiteX12" fmla="*/ 127000 w 338138"/>
              <a:gd name="connsiteY12" fmla="*/ 243417 h 338138"/>
              <a:gd name="connsiteX13" fmla="*/ 116284 w 338138"/>
              <a:gd name="connsiteY13" fmla="*/ 254000 h 338138"/>
              <a:gd name="connsiteX14" fmla="*/ 94853 w 338138"/>
              <a:gd name="connsiteY14" fmla="*/ 254000 h 338138"/>
              <a:gd name="connsiteX15" fmla="*/ 84137 w 338138"/>
              <a:gd name="connsiteY15" fmla="*/ 243417 h 338138"/>
              <a:gd name="connsiteX16" fmla="*/ 84137 w 338138"/>
              <a:gd name="connsiteY16" fmla="*/ 137583 h 338138"/>
              <a:gd name="connsiteX17" fmla="*/ 94853 w 338138"/>
              <a:gd name="connsiteY17" fmla="*/ 127000 h 338138"/>
              <a:gd name="connsiteX18" fmla="*/ 285353 w 338138"/>
              <a:gd name="connsiteY18" fmla="*/ 85725 h 338138"/>
              <a:gd name="connsiteX19" fmla="*/ 306784 w 338138"/>
              <a:gd name="connsiteY19" fmla="*/ 85725 h 338138"/>
              <a:gd name="connsiteX20" fmla="*/ 317500 w 338138"/>
              <a:gd name="connsiteY20" fmla="*/ 96242 h 338138"/>
              <a:gd name="connsiteX21" fmla="*/ 317500 w 338138"/>
              <a:gd name="connsiteY21" fmla="*/ 243483 h 338138"/>
              <a:gd name="connsiteX22" fmla="*/ 306784 w 338138"/>
              <a:gd name="connsiteY22" fmla="*/ 254000 h 338138"/>
              <a:gd name="connsiteX23" fmla="*/ 285353 w 338138"/>
              <a:gd name="connsiteY23" fmla="*/ 254000 h 338138"/>
              <a:gd name="connsiteX24" fmla="*/ 274637 w 338138"/>
              <a:gd name="connsiteY24" fmla="*/ 243483 h 338138"/>
              <a:gd name="connsiteX25" fmla="*/ 274637 w 338138"/>
              <a:gd name="connsiteY25" fmla="*/ 96242 h 338138"/>
              <a:gd name="connsiteX26" fmla="*/ 285353 w 338138"/>
              <a:gd name="connsiteY26" fmla="*/ 85725 h 338138"/>
              <a:gd name="connsiteX27" fmla="*/ 158353 w 338138"/>
              <a:gd name="connsiteY27" fmla="*/ 42862 h 338138"/>
              <a:gd name="connsiteX28" fmla="*/ 179784 w 338138"/>
              <a:gd name="connsiteY28" fmla="*/ 42862 h 338138"/>
              <a:gd name="connsiteX29" fmla="*/ 190500 w 338138"/>
              <a:gd name="connsiteY29" fmla="*/ 53419 h 338138"/>
              <a:gd name="connsiteX30" fmla="*/ 190500 w 338138"/>
              <a:gd name="connsiteY30" fmla="*/ 243443 h 338138"/>
              <a:gd name="connsiteX31" fmla="*/ 179784 w 338138"/>
              <a:gd name="connsiteY31" fmla="*/ 254000 h 338138"/>
              <a:gd name="connsiteX32" fmla="*/ 158353 w 338138"/>
              <a:gd name="connsiteY32" fmla="*/ 254000 h 338138"/>
              <a:gd name="connsiteX33" fmla="*/ 147637 w 338138"/>
              <a:gd name="connsiteY33" fmla="*/ 243443 h 338138"/>
              <a:gd name="connsiteX34" fmla="*/ 147637 w 338138"/>
              <a:gd name="connsiteY34" fmla="*/ 53419 h 338138"/>
              <a:gd name="connsiteX35" fmla="*/ 158353 w 338138"/>
              <a:gd name="connsiteY35" fmla="*/ 42862 h 338138"/>
              <a:gd name="connsiteX36" fmla="*/ 0 w 338138"/>
              <a:gd name="connsiteY36" fmla="*/ 0 h 338138"/>
              <a:gd name="connsiteX37" fmla="*/ 42267 w 338138"/>
              <a:gd name="connsiteY37" fmla="*/ 0 h 338138"/>
              <a:gd name="connsiteX38" fmla="*/ 42267 w 338138"/>
              <a:gd name="connsiteY38" fmla="*/ 295871 h 338138"/>
              <a:gd name="connsiteX39" fmla="*/ 338138 w 338138"/>
              <a:gd name="connsiteY39" fmla="*/ 295871 h 338138"/>
              <a:gd name="connsiteX40" fmla="*/ 338138 w 338138"/>
              <a:gd name="connsiteY40" fmla="*/ 338138 h 338138"/>
              <a:gd name="connsiteX41" fmla="*/ 21133 w 338138"/>
              <a:gd name="connsiteY41" fmla="*/ 338138 h 338138"/>
              <a:gd name="connsiteX42" fmla="*/ 0 w 338138"/>
              <a:gd name="connsiteY42" fmla="*/ 317005 h 338138"/>
              <a:gd name="connsiteX43" fmla="*/ 0 w 338138"/>
              <a:gd name="connsiteY43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38138" h="338138">
                <a:moveTo>
                  <a:pt x="221853" y="169862"/>
                </a:moveTo>
                <a:cubicBezTo>
                  <a:pt x="221853" y="169862"/>
                  <a:pt x="221853" y="169862"/>
                  <a:pt x="243284" y="169862"/>
                </a:cubicBezTo>
                <a:cubicBezTo>
                  <a:pt x="248642" y="169862"/>
                  <a:pt x="254000" y="175121"/>
                  <a:pt x="254000" y="180379"/>
                </a:cubicBezTo>
                <a:cubicBezTo>
                  <a:pt x="254000" y="180379"/>
                  <a:pt x="254000" y="180379"/>
                  <a:pt x="254000" y="243483"/>
                </a:cubicBezTo>
                <a:cubicBezTo>
                  <a:pt x="254000" y="248742"/>
                  <a:pt x="248642" y="254000"/>
                  <a:pt x="243284" y="254000"/>
                </a:cubicBezTo>
                <a:cubicBezTo>
                  <a:pt x="243284" y="254000"/>
                  <a:pt x="243284" y="254000"/>
                  <a:pt x="221853" y="254000"/>
                </a:cubicBezTo>
                <a:cubicBezTo>
                  <a:pt x="216495" y="254000"/>
                  <a:pt x="211137" y="248742"/>
                  <a:pt x="211137" y="243483"/>
                </a:cubicBezTo>
                <a:cubicBezTo>
                  <a:pt x="211137" y="243483"/>
                  <a:pt x="211137" y="243483"/>
                  <a:pt x="211137" y="180379"/>
                </a:cubicBezTo>
                <a:cubicBezTo>
                  <a:pt x="211137" y="175121"/>
                  <a:pt x="216495" y="169862"/>
                  <a:pt x="221853" y="169862"/>
                </a:cubicBezTo>
                <a:close/>
                <a:moveTo>
                  <a:pt x="94853" y="127000"/>
                </a:moveTo>
                <a:cubicBezTo>
                  <a:pt x="94853" y="127000"/>
                  <a:pt x="94853" y="127000"/>
                  <a:pt x="116284" y="127000"/>
                </a:cubicBezTo>
                <a:cubicBezTo>
                  <a:pt x="121642" y="127000"/>
                  <a:pt x="127000" y="132292"/>
                  <a:pt x="127000" y="137583"/>
                </a:cubicBezTo>
                <a:cubicBezTo>
                  <a:pt x="127000" y="137583"/>
                  <a:pt x="127000" y="137583"/>
                  <a:pt x="127000" y="243417"/>
                </a:cubicBezTo>
                <a:cubicBezTo>
                  <a:pt x="127000" y="248708"/>
                  <a:pt x="121642" y="254000"/>
                  <a:pt x="116284" y="254000"/>
                </a:cubicBezTo>
                <a:cubicBezTo>
                  <a:pt x="116284" y="254000"/>
                  <a:pt x="116284" y="254000"/>
                  <a:pt x="94853" y="254000"/>
                </a:cubicBezTo>
                <a:cubicBezTo>
                  <a:pt x="89495" y="254000"/>
                  <a:pt x="84137" y="248708"/>
                  <a:pt x="84137" y="243417"/>
                </a:cubicBezTo>
                <a:cubicBezTo>
                  <a:pt x="84137" y="243417"/>
                  <a:pt x="84137" y="243417"/>
                  <a:pt x="84137" y="137583"/>
                </a:cubicBezTo>
                <a:cubicBezTo>
                  <a:pt x="84137" y="132292"/>
                  <a:pt x="89495" y="127000"/>
                  <a:pt x="94853" y="127000"/>
                </a:cubicBezTo>
                <a:close/>
                <a:moveTo>
                  <a:pt x="285353" y="85725"/>
                </a:moveTo>
                <a:cubicBezTo>
                  <a:pt x="285353" y="85725"/>
                  <a:pt x="285353" y="85725"/>
                  <a:pt x="306784" y="85725"/>
                </a:cubicBezTo>
                <a:cubicBezTo>
                  <a:pt x="312142" y="85725"/>
                  <a:pt x="317500" y="90984"/>
                  <a:pt x="317500" y="96242"/>
                </a:cubicBezTo>
                <a:cubicBezTo>
                  <a:pt x="317500" y="96242"/>
                  <a:pt x="317500" y="96242"/>
                  <a:pt x="317500" y="243483"/>
                </a:cubicBezTo>
                <a:cubicBezTo>
                  <a:pt x="317500" y="248742"/>
                  <a:pt x="312142" y="254000"/>
                  <a:pt x="306784" y="254000"/>
                </a:cubicBezTo>
                <a:cubicBezTo>
                  <a:pt x="306784" y="254000"/>
                  <a:pt x="306784" y="254000"/>
                  <a:pt x="285353" y="254000"/>
                </a:cubicBezTo>
                <a:cubicBezTo>
                  <a:pt x="279995" y="254000"/>
                  <a:pt x="274637" y="248742"/>
                  <a:pt x="274637" y="243483"/>
                </a:cubicBezTo>
                <a:cubicBezTo>
                  <a:pt x="274637" y="243483"/>
                  <a:pt x="274637" y="243483"/>
                  <a:pt x="274637" y="96242"/>
                </a:cubicBezTo>
                <a:cubicBezTo>
                  <a:pt x="274637" y="90984"/>
                  <a:pt x="279995" y="85725"/>
                  <a:pt x="285353" y="85725"/>
                </a:cubicBezTo>
                <a:close/>
                <a:moveTo>
                  <a:pt x="158353" y="42862"/>
                </a:moveTo>
                <a:cubicBezTo>
                  <a:pt x="158353" y="42862"/>
                  <a:pt x="158353" y="42862"/>
                  <a:pt x="179784" y="42862"/>
                </a:cubicBezTo>
                <a:cubicBezTo>
                  <a:pt x="185142" y="42862"/>
                  <a:pt x="190500" y="48140"/>
                  <a:pt x="190500" y="53419"/>
                </a:cubicBezTo>
                <a:cubicBezTo>
                  <a:pt x="190500" y="53419"/>
                  <a:pt x="190500" y="53419"/>
                  <a:pt x="190500" y="243443"/>
                </a:cubicBezTo>
                <a:cubicBezTo>
                  <a:pt x="190500" y="248722"/>
                  <a:pt x="185142" y="254000"/>
                  <a:pt x="179784" y="254000"/>
                </a:cubicBezTo>
                <a:cubicBezTo>
                  <a:pt x="179784" y="254000"/>
                  <a:pt x="179784" y="254000"/>
                  <a:pt x="158353" y="254000"/>
                </a:cubicBezTo>
                <a:cubicBezTo>
                  <a:pt x="152995" y="254000"/>
                  <a:pt x="147637" y="248722"/>
                  <a:pt x="147637" y="243443"/>
                </a:cubicBezTo>
                <a:cubicBezTo>
                  <a:pt x="147637" y="243443"/>
                  <a:pt x="147637" y="243443"/>
                  <a:pt x="147637" y="53419"/>
                </a:cubicBezTo>
                <a:cubicBezTo>
                  <a:pt x="147637" y="48140"/>
                  <a:pt x="152995" y="42862"/>
                  <a:pt x="158353" y="42862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42267" y="0"/>
                </a:cubicBezTo>
                <a:cubicBezTo>
                  <a:pt x="42267" y="0"/>
                  <a:pt x="42267" y="0"/>
                  <a:pt x="42267" y="295871"/>
                </a:cubicBezTo>
                <a:lnTo>
                  <a:pt x="338138" y="295871"/>
                </a:lnTo>
                <a:cubicBezTo>
                  <a:pt x="338138" y="295871"/>
                  <a:pt x="338138" y="295871"/>
                  <a:pt x="338138" y="338138"/>
                </a:cubicBezTo>
                <a:cubicBezTo>
                  <a:pt x="338138" y="338138"/>
                  <a:pt x="338138" y="338138"/>
                  <a:pt x="21133" y="338138"/>
                </a:cubicBezTo>
                <a:cubicBezTo>
                  <a:pt x="9246" y="338138"/>
                  <a:pt x="0" y="328892"/>
                  <a:pt x="0" y="317005"/>
                </a:cubicBezTo>
                <a:cubicBezTo>
                  <a:pt x="0" y="317005"/>
                  <a:pt x="0" y="317005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PA_椭圆 13">
            <a:extLst>
              <a:ext uri="{FF2B5EF4-FFF2-40B4-BE49-F238E27FC236}">
                <a16:creationId xmlns:a16="http://schemas.microsoft.com/office/drawing/2014/main" xmlns="" id="{3D78D615-6649-4C8E-99F1-429E782EE72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670523" y="4311084"/>
            <a:ext cx="558411" cy="55841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PA_任意多边形 14">
            <a:extLst>
              <a:ext uri="{FF2B5EF4-FFF2-40B4-BE49-F238E27FC236}">
                <a16:creationId xmlns:a16="http://schemas.microsoft.com/office/drawing/2014/main" xmlns="" id="{FB02BE8B-A1A9-4C44-9AF0-CF6AC7FC2C8B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847149" y="4483301"/>
            <a:ext cx="205160" cy="205159"/>
          </a:xfrm>
          <a:custGeom>
            <a:avLst/>
            <a:gdLst>
              <a:gd name="connsiteX0" fmla="*/ 221853 w 338138"/>
              <a:gd name="connsiteY0" fmla="*/ 169862 h 338138"/>
              <a:gd name="connsiteX1" fmla="*/ 243284 w 338138"/>
              <a:gd name="connsiteY1" fmla="*/ 169862 h 338138"/>
              <a:gd name="connsiteX2" fmla="*/ 254000 w 338138"/>
              <a:gd name="connsiteY2" fmla="*/ 180379 h 338138"/>
              <a:gd name="connsiteX3" fmla="*/ 254000 w 338138"/>
              <a:gd name="connsiteY3" fmla="*/ 243483 h 338138"/>
              <a:gd name="connsiteX4" fmla="*/ 243284 w 338138"/>
              <a:gd name="connsiteY4" fmla="*/ 254000 h 338138"/>
              <a:gd name="connsiteX5" fmla="*/ 221853 w 338138"/>
              <a:gd name="connsiteY5" fmla="*/ 254000 h 338138"/>
              <a:gd name="connsiteX6" fmla="*/ 211137 w 338138"/>
              <a:gd name="connsiteY6" fmla="*/ 243483 h 338138"/>
              <a:gd name="connsiteX7" fmla="*/ 211137 w 338138"/>
              <a:gd name="connsiteY7" fmla="*/ 180379 h 338138"/>
              <a:gd name="connsiteX8" fmla="*/ 221853 w 338138"/>
              <a:gd name="connsiteY8" fmla="*/ 169862 h 338138"/>
              <a:gd name="connsiteX9" fmla="*/ 94853 w 338138"/>
              <a:gd name="connsiteY9" fmla="*/ 127000 h 338138"/>
              <a:gd name="connsiteX10" fmla="*/ 116284 w 338138"/>
              <a:gd name="connsiteY10" fmla="*/ 127000 h 338138"/>
              <a:gd name="connsiteX11" fmla="*/ 127000 w 338138"/>
              <a:gd name="connsiteY11" fmla="*/ 137583 h 338138"/>
              <a:gd name="connsiteX12" fmla="*/ 127000 w 338138"/>
              <a:gd name="connsiteY12" fmla="*/ 243417 h 338138"/>
              <a:gd name="connsiteX13" fmla="*/ 116284 w 338138"/>
              <a:gd name="connsiteY13" fmla="*/ 254000 h 338138"/>
              <a:gd name="connsiteX14" fmla="*/ 94853 w 338138"/>
              <a:gd name="connsiteY14" fmla="*/ 254000 h 338138"/>
              <a:gd name="connsiteX15" fmla="*/ 84137 w 338138"/>
              <a:gd name="connsiteY15" fmla="*/ 243417 h 338138"/>
              <a:gd name="connsiteX16" fmla="*/ 84137 w 338138"/>
              <a:gd name="connsiteY16" fmla="*/ 137583 h 338138"/>
              <a:gd name="connsiteX17" fmla="*/ 94853 w 338138"/>
              <a:gd name="connsiteY17" fmla="*/ 127000 h 338138"/>
              <a:gd name="connsiteX18" fmla="*/ 285353 w 338138"/>
              <a:gd name="connsiteY18" fmla="*/ 85725 h 338138"/>
              <a:gd name="connsiteX19" fmla="*/ 306784 w 338138"/>
              <a:gd name="connsiteY19" fmla="*/ 85725 h 338138"/>
              <a:gd name="connsiteX20" fmla="*/ 317500 w 338138"/>
              <a:gd name="connsiteY20" fmla="*/ 96242 h 338138"/>
              <a:gd name="connsiteX21" fmla="*/ 317500 w 338138"/>
              <a:gd name="connsiteY21" fmla="*/ 243483 h 338138"/>
              <a:gd name="connsiteX22" fmla="*/ 306784 w 338138"/>
              <a:gd name="connsiteY22" fmla="*/ 254000 h 338138"/>
              <a:gd name="connsiteX23" fmla="*/ 285353 w 338138"/>
              <a:gd name="connsiteY23" fmla="*/ 254000 h 338138"/>
              <a:gd name="connsiteX24" fmla="*/ 274637 w 338138"/>
              <a:gd name="connsiteY24" fmla="*/ 243483 h 338138"/>
              <a:gd name="connsiteX25" fmla="*/ 274637 w 338138"/>
              <a:gd name="connsiteY25" fmla="*/ 96242 h 338138"/>
              <a:gd name="connsiteX26" fmla="*/ 285353 w 338138"/>
              <a:gd name="connsiteY26" fmla="*/ 85725 h 338138"/>
              <a:gd name="connsiteX27" fmla="*/ 158353 w 338138"/>
              <a:gd name="connsiteY27" fmla="*/ 42862 h 338138"/>
              <a:gd name="connsiteX28" fmla="*/ 179784 w 338138"/>
              <a:gd name="connsiteY28" fmla="*/ 42862 h 338138"/>
              <a:gd name="connsiteX29" fmla="*/ 190500 w 338138"/>
              <a:gd name="connsiteY29" fmla="*/ 53419 h 338138"/>
              <a:gd name="connsiteX30" fmla="*/ 190500 w 338138"/>
              <a:gd name="connsiteY30" fmla="*/ 243443 h 338138"/>
              <a:gd name="connsiteX31" fmla="*/ 179784 w 338138"/>
              <a:gd name="connsiteY31" fmla="*/ 254000 h 338138"/>
              <a:gd name="connsiteX32" fmla="*/ 158353 w 338138"/>
              <a:gd name="connsiteY32" fmla="*/ 254000 h 338138"/>
              <a:gd name="connsiteX33" fmla="*/ 147637 w 338138"/>
              <a:gd name="connsiteY33" fmla="*/ 243443 h 338138"/>
              <a:gd name="connsiteX34" fmla="*/ 147637 w 338138"/>
              <a:gd name="connsiteY34" fmla="*/ 53419 h 338138"/>
              <a:gd name="connsiteX35" fmla="*/ 158353 w 338138"/>
              <a:gd name="connsiteY35" fmla="*/ 42862 h 338138"/>
              <a:gd name="connsiteX36" fmla="*/ 0 w 338138"/>
              <a:gd name="connsiteY36" fmla="*/ 0 h 338138"/>
              <a:gd name="connsiteX37" fmla="*/ 42267 w 338138"/>
              <a:gd name="connsiteY37" fmla="*/ 0 h 338138"/>
              <a:gd name="connsiteX38" fmla="*/ 42267 w 338138"/>
              <a:gd name="connsiteY38" fmla="*/ 295871 h 338138"/>
              <a:gd name="connsiteX39" fmla="*/ 338138 w 338138"/>
              <a:gd name="connsiteY39" fmla="*/ 295871 h 338138"/>
              <a:gd name="connsiteX40" fmla="*/ 338138 w 338138"/>
              <a:gd name="connsiteY40" fmla="*/ 338138 h 338138"/>
              <a:gd name="connsiteX41" fmla="*/ 21133 w 338138"/>
              <a:gd name="connsiteY41" fmla="*/ 338138 h 338138"/>
              <a:gd name="connsiteX42" fmla="*/ 0 w 338138"/>
              <a:gd name="connsiteY42" fmla="*/ 317005 h 338138"/>
              <a:gd name="connsiteX43" fmla="*/ 0 w 338138"/>
              <a:gd name="connsiteY43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38138" h="338138">
                <a:moveTo>
                  <a:pt x="221853" y="169862"/>
                </a:moveTo>
                <a:cubicBezTo>
                  <a:pt x="221853" y="169862"/>
                  <a:pt x="221853" y="169862"/>
                  <a:pt x="243284" y="169862"/>
                </a:cubicBezTo>
                <a:cubicBezTo>
                  <a:pt x="248642" y="169862"/>
                  <a:pt x="254000" y="175121"/>
                  <a:pt x="254000" y="180379"/>
                </a:cubicBezTo>
                <a:cubicBezTo>
                  <a:pt x="254000" y="180379"/>
                  <a:pt x="254000" y="180379"/>
                  <a:pt x="254000" y="243483"/>
                </a:cubicBezTo>
                <a:cubicBezTo>
                  <a:pt x="254000" y="248742"/>
                  <a:pt x="248642" y="254000"/>
                  <a:pt x="243284" y="254000"/>
                </a:cubicBezTo>
                <a:cubicBezTo>
                  <a:pt x="243284" y="254000"/>
                  <a:pt x="243284" y="254000"/>
                  <a:pt x="221853" y="254000"/>
                </a:cubicBezTo>
                <a:cubicBezTo>
                  <a:pt x="216495" y="254000"/>
                  <a:pt x="211137" y="248742"/>
                  <a:pt x="211137" y="243483"/>
                </a:cubicBezTo>
                <a:cubicBezTo>
                  <a:pt x="211137" y="243483"/>
                  <a:pt x="211137" y="243483"/>
                  <a:pt x="211137" y="180379"/>
                </a:cubicBezTo>
                <a:cubicBezTo>
                  <a:pt x="211137" y="175121"/>
                  <a:pt x="216495" y="169862"/>
                  <a:pt x="221853" y="169862"/>
                </a:cubicBezTo>
                <a:close/>
                <a:moveTo>
                  <a:pt x="94853" y="127000"/>
                </a:moveTo>
                <a:cubicBezTo>
                  <a:pt x="94853" y="127000"/>
                  <a:pt x="94853" y="127000"/>
                  <a:pt x="116284" y="127000"/>
                </a:cubicBezTo>
                <a:cubicBezTo>
                  <a:pt x="121642" y="127000"/>
                  <a:pt x="127000" y="132292"/>
                  <a:pt x="127000" y="137583"/>
                </a:cubicBezTo>
                <a:cubicBezTo>
                  <a:pt x="127000" y="137583"/>
                  <a:pt x="127000" y="137583"/>
                  <a:pt x="127000" y="243417"/>
                </a:cubicBezTo>
                <a:cubicBezTo>
                  <a:pt x="127000" y="248708"/>
                  <a:pt x="121642" y="254000"/>
                  <a:pt x="116284" y="254000"/>
                </a:cubicBezTo>
                <a:cubicBezTo>
                  <a:pt x="116284" y="254000"/>
                  <a:pt x="116284" y="254000"/>
                  <a:pt x="94853" y="254000"/>
                </a:cubicBezTo>
                <a:cubicBezTo>
                  <a:pt x="89495" y="254000"/>
                  <a:pt x="84137" y="248708"/>
                  <a:pt x="84137" y="243417"/>
                </a:cubicBezTo>
                <a:cubicBezTo>
                  <a:pt x="84137" y="243417"/>
                  <a:pt x="84137" y="243417"/>
                  <a:pt x="84137" y="137583"/>
                </a:cubicBezTo>
                <a:cubicBezTo>
                  <a:pt x="84137" y="132292"/>
                  <a:pt x="89495" y="127000"/>
                  <a:pt x="94853" y="127000"/>
                </a:cubicBezTo>
                <a:close/>
                <a:moveTo>
                  <a:pt x="285353" y="85725"/>
                </a:moveTo>
                <a:cubicBezTo>
                  <a:pt x="285353" y="85725"/>
                  <a:pt x="285353" y="85725"/>
                  <a:pt x="306784" y="85725"/>
                </a:cubicBezTo>
                <a:cubicBezTo>
                  <a:pt x="312142" y="85725"/>
                  <a:pt x="317500" y="90984"/>
                  <a:pt x="317500" y="96242"/>
                </a:cubicBezTo>
                <a:cubicBezTo>
                  <a:pt x="317500" y="96242"/>
                  <a:pt x="317500" y="96242"/>
                  <a:pt x="317500" y="243483"/>
                </a:cubicBezTo>
                <a:cubicBezTo>
                  <a:pt x="317500" y="248742"/>
                  <a:pt x="312142" y="254000"/>
                  <a:pt x="306784" y="254000"/>
                </a:cubicBezTo>
                <a:cubicBezTo>
                  <a:pt x="306784" y="254000"/>
                  <a:pt x="306784" y="254000"/>
                  <a:pt x="285353" y="254000"/>
                </a:cubicBezTo>
                <a:cubicBezTo>
                  <a:pt x="279995" y="254000"/>
                  <a:pt x="274637" y="248742"/>
                  <a:pt x="274637" y="243483"/>
                </a:cubicBezTo>
                <a:cubicBezTo>
                  <a:pt x="274637" y="243483"/>
                  <a:pt x="274637" y="243483"/>
                  <a:pt x="274637" y="96242"/>
                </a:cubicBezTo>
                <a:cubicBezTo>
                  <a:pt x="274637" y="90984"/>
                  <a:pt x="279995" y="85725"/>
                  <a:pt x="285353" y="85725"/>
                </a:cubicBezTo>
                <a:close/>
                <a:moveTo>
                  <a:pt x="158353" y="42862"/>
                </a:moveTo>
                <a:cubicBezTo>
                  <a:pt x="158353" y="42862"/>
                  <a:pt x="158353" y="42862"/>
                  <a:pt x="179784" y="42862"/>
                </a:cubicBezTo>
                <a:cubicBezTo>
                  <a:pt x="185142" y="42862"/>
                  <a:pt x="190500" y="48140"/>
                  <a:pt x="190500" y="53419"/>
                </a:cubicBezTo>
                <a:cubicBezTo>
                  <a:pt x="190500" y="53419"/>
                  <a:pt x="190500" y="53419"/>
                  <a:pt x="190500" y="243443"/>
                </a:cubicBezTo>
                <a:cubicBezTo>
                  <a:pt x="190500" y="248722"/>
                  <a:pt x="185142" y="254000"/>
                  <a:pt x="179784" y="254000"/>
                </a:cubicBezTo>
                <a:cubicBezTo>
                  <a:pt x="179784" y="254000"/>
                  <a:pt x="179784" y="254000"/>
                  <a:pt x="158353" y="254000"/>
                </a:cubicBezTo>
                <a:cubicBezTo>
                  <a:pt x="152995" y="254000"/>
                  <a:pt x="147637" y="248722"/>
                  <a:pt x="147637" y="243443"/>
                </a:cubicBezTo>
                <a:cubicBezTo>
                  <a:pt x="147637" y="243443"/>
                  <a:pt x="147637" y="243443"/>
                  <a:pt x="147637" y="53419"/>
                </a:cubicBezTo>
                <a:cubicBezTo>
                  <a:pt x="147637" y="48140"/>
                  <a:pt x="152995" y="42862"/>
                  <a:pt x="158353" y="42862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42267" y="0"/>
                </a:cubicBezTo>
                <a:cubicBezTo>
                  <a:pt x="42267" y="0"/>
                  <a:pt x="42267" y="0"/>
                  <a:pt x="42267" y="295871"/>
                </a:cubicBezTo>
                <a:lnTo>
                  <a:pt x="338138" y="295871"/>
                </a:lnTo>
                <a:cubicBezTo>
                  <a:pt x="338138" y="295871"/>
                  <a:pt x="338138" y="295871"/>
                  <a:pt x="338138" y="338138"/>
                </a:cubicBezTo>
                <a:cubicBezTo>
                  <a:pt x="338138" y="338138"/>
                  <a:pt x="338138" y="338138"/>
                  <a:pt x="21133" y="338138"/>
                </a:cubicBezTo>
                <a:cubicBezTo>
                  <a:pt x="9246" y="338138"/>
                  <a:pt x="0" y="328892"/>
                  <a:pt x="0" y="317005"/>
                </a:cubicBezTo>
                <a:cubicBezTo>
                  <a:pt x="0" y="317005"/>
                  <a:pt x="0" y="317005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PA_弧形 15">
            <a:extLst>
              <a:ext uri="{FF2B5EF4-FFF2-40B4-BE49-F238E27FC236}">
                <a16:creationId xmlns:a16="http://schemas.microsoft.com/office/drawing/2014/main" xmlns="" id="{CE5547E1-5978-41BD-8319-B1412A1DE09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5400000">
            <a:off x="767408" y="1412777"/>
            <a:ext cx="4535609" cy="4535609"/>
          </a:xfrm>
          <a:prstGeom prst="arc">
            <a:avLst>
              <a:gd name="adj1" fmla="val 11926710"/>
              <a:gd name="adj2" fmla="val 1730256"/>
            </a:avLst>
          </a:prstGeom>
          <a:ln w="73025" cap="rnd">
            <a:solidFill>
              <a:schemeClr val="accent1">
                <a:shade val="50000"/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PA_椭圆 16">
            <a:extLst>
              <a:ext uri="{FF2B5EF4-FFF2-40B4-BE49-F238E27FC236}">
                <a16:creationId xmlns:a16="http://schemas.microsoft.com/office/drawing/2014/main" xmlns="" id="{3D78D615-6649-4C8E-99F1-429E782EE725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037917" y="3401376"/>
            <a:ext cx="558411" cy="55841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PA_任意多边形 17">
            <a:extLst>
              <a:ext uri="{FF2B5EF4-FFF2-40B4-BE49-F238E27FC236}">
                <a16:creationId xmlns:a16="http://schemas.microsoft.com/office/drawing/2014/main" xmlns="" id="{FB02BE8B-A1A9-4C44-9AF0-CF6AC7FC2C8B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214542" y="3573593"/>
            <a:ext cx="205160" cy="205159"/>
          </a:xfrm>
          <a:custGeom>
            <a:avLst/>
            <a:gdLst>
              <a:gd name="connsiteX0" fmla="*/ 221853 w 338138"/>
              <a:gd name="connsiteY0" fmla="*/ 169862 h 338138"/>
              <a:gd name="connsiteX1" fmla="*/ 243284 w 338138"/>
              <a:gd name="connsiteY1" fmla="*/ 169862 h 338138"/>
              <a:gd name="connsiteX2" fmla="*/ 254000 w 338138"/>
              <a:gd name="connsiteY2" fmla="*/ 180379 h 338138"/>
              <a:gd name="connsiteX3" fmla="*/ 254000 w 338138"/>
              <a:gd name="connsiteY3" fmla="*/ 243483 h 338138"/>
              <a:gd name="connsiteX4" fmla="*/ 243284 w 338138"/>
              <a:gd name="connsiteY4" fmla="*/ 254000 h 338138"/>
              <a:gd name="connsiteX5" fmla="*/ 221853 w 338138"/>
              <a:gd name="connsiteY5" fmla="*/ 254000 h 338138"/>
              <a:gd name="connsiteX6" fmla="*/ 211137 w 338138"/>
              <a:gd name="connsiteY6" fmla="*/ 243483 h 338138"/>
              <a:gd name="connsiteX7" fmla="*/ 211137 w 338138"/>
              <a:gd name="connsiteY7" fmla="*/ 180379 h 338138"/>
              <a:gd name="connsiteX8" fmla="*/ 221853 w 338138"/>
              <a:gd name="connsiteY8" fmla="*/ 169862 h 338138"/>
              <a:gd name="connsiteX9" fmla="*/ 94853 w 338138"/>
              <a:gd name="connsiteY9" fmla="*/ 127000 h 338138"/>
              <a:gd name="connsiteX10" fmla="*/ 116284 w 338138"/>
              <a:gd name="connsiteY10" fmla="*/ 127000 h 338138"/>
              <a:gd name="connsiteX11" fmla="*/ 127000 w 338138"/>
              <a:gd name="connsiteY11" fmla="*/ 137583 h 338138"/>
              <a:gd name="connsiteX12" fmla="*/ 127000 w 338138"/>
              <a:gd name="connsiteY12" fmla="*/ 243417 h 338138"/>
              <a:gd name="connsiteX13" fmla="*/ 116284 w 338138"/>
              <a:gd name="connsiteY13" fmla="*/ 254000 h 338138"/>
              <a:gd name="connsiteX14" fmla="*/ 94853 w 338138"/>
              <a:gd name="connsiteY14" fmla="*/ 254000 h 338138"/>
              <a:gd name="connsiteX15" fmla="*/ 84137 w 338138"/>
              <a:gd name="connsiteY15" fmla="*/ 243417 h 338138"/>
              <a:gd name="connsiteX16" fmla="*/ 84137 w 338138"/>
              <a:gd name="connsiteY16" fmla="*/ 137583 h 338138"/>
              <a:gd name="connsiteX17" fmla="*/ 94853 w 338138"/>
              <a:gd name="connsiteY17" fmla="*/ 127000 h 338138"/>
              <a:gd name="connsiteX18" fmla="*/ 285353 w 338138"/>
              <a:gd name="connsiteY18" fmla="*/ 85725 h 338138"/>
              <a:gd name="connsiteX19" fmla="*/ 306784 w 338138"/>
              <a:gd name="connsiteY19" fmla="*/ 85725 h 338138"/>
              <a:gd name="connsiteX20" fmla="*/ 317500 w 338138"/>
              <a:gd name="connsiteY20" fmla="*/ 96242 h 338138"/>
              <a:gd name="connsiteX21" fmla="*/ 317500 w 338138"/>
              <a:gd name="connsiteY21" fmla="*/ 243483 h 338138"/>
              <a:gd name="connsiteX22" fmla="*/ 306784 w 338138"/>
              <a:gd name="connsiteY22" fmla="*/ 254000 h 338138"/>
              <a:gd name="connsiteX23" fmla="*/ 285353 w 338138"/>
              <a:gd name="connsiteY23" fmla="*/ 254000 h 338138"/>
              <a:gd name="connsiteX24" fmla="*/ 274637 w 338138"/>
              <a:gd name="connsiteY24" fmla="*/ 243483 h 338138"/>
              <a:gd name="connsiteX25" fmla="*/ 274637 w 338138"/>
              <a:gd name="connsiteY25" fmla="*/ 96242 h 338138"/>
              <a:gd name="connsiteX26" fmla="*/ 285353 w 338138"/>
              <a:gd name="connsiteY26" fmla="*/ 85725 h 338138"/>
              <a:gd name="connsiteX27" fmla="*/ 158353 w 338138"/>
              <a:gd name="connsiteY27" fmla="*/ 42862 h 338138"/>
              <a:gd name="connsiteX28" fmla="*/ 179784 w 338138"/>
              <a:gd name="connsiteY28" fmla="*/ 42862 h 338138"/>
              <a:gd name="connsiteX29" fmla="*/ 190500 w 338138"/>
              <a:gd name="connsiteY29" fmla="*/ 53419 h 338138"/>
              <a:gd name="connsiteX30" fmla="*/ 190500 w 338138"/>
              <a:gd name="connsiteY30" fmla="*/ 243443 h 338138"/>
              <a:gd name="connsiteX31" fmla="*/ 179784 w 338138"/>
              <a:gd name="connsiteY31" fmla="*/ 254000 h 338138"/>
              <a:gd name="connsiteX32" fmla="*/ 158353 w 338138"/>
              <a:gd name="connsiteY32" fmla="*/ 254000 h 338138"/>
              <a:gd name="connsiteX33" fmla="*/ 147637 w 338138"/>
              <a:gd name="connsiteY33" fmla="*/ 243443 h 338138"/>
              <a:gd name="connsiteX34" fmla="*/ 147637 w 338138"/>
              <a:gd name="connsiteY34" fmla="*/ 53419 h 338138"/>
              <a:gd name="connsiteX35" fmla="*/ 158353 w 338138"/>
              <a:gd name="connsiteY35" fmla="*/ 42862 h 338138"/>
              <a:gd name="connsiteX36" fmla="*/ 0 w 338138"/>
              <a:gd name="connsiteY36" fmla="*/ 0 h 338138"/>
              <a:gd name="connsiteX37" fmla="*/ 42267 w 338138"/>
              <a:gd name="connsiteY37" fmla="*/ 0 h 338138"/>
              <a:gd name="connsiteX38" fmla="*/ 42267 w 338138"/>
              <a:gd name="connsiteY38" fmla="*/ 295871 h 338138"/>
              <a:gd name="connsiteX39" fmla="*/ 338138 w 338138"/>
              <a:gd name="connsiteY39" fmla="*/ 295871 h 338138"/>
              <a:gd name="connsiteX40" fmla="*/ 338138 w 338138"/>
              <a:gd name="connsiteY40" fmla="*/ 338138 h 338138"/>
              <a:gd name="connsiteX41" fmla="*/ 21133 w 338138"/>
              <a:gd name="connsiteY41" fmla="*/ 338138 h 338138"/>
              <a:gd name="connsiteX42" fmla="*/ 0 w 338138"/>
              <a:gd name="connsiteY42" fmla="*/ 317005 h 338138"/>
              <a:gd name="connsiteX43" fmla="*/ 0 w 338138"/>
              <a:gd name="connsiteY43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38138" h="338138">
                <a:moveTo>
                  <a:pt x="221853" y="169862"/>
                </a:moveTo>
                <a:cubicBezTo>
                  <a:pt x="221853" y="169862"/>
                  <a:pt x="221853" y="169862"/>
                  <a:pt x="243284" y="169862"/>
                </a:cubicBezTo>
                <a:cubicBezTo>
                  <a:pt x="248642" y="169862"/>
                  <a:pt x="254000" y="175121"/>
                  <a:pt x="254000" y="180379"/>
                </a:cubicBezTo>
                <a:cubicBezTo>
                  <a:pt x="254000" y="180379"/>
                  <a:pt x="254000" y="180379"/>
                  <a:pt x="254000" y="243483"/>
                </a:cubicBezTo>
                <a:cubicBezTo>
                  <a:pt x="254000" y="248742"/>
                  <a:pt x="248642" y="254000"/>
                  <a:pt x="243284" y="254000"/>
                </a:cubicBezTo>
                <a:cubicBezTo>
                  <a:pt x="243284" y="254000"/>
                  <a:pt x="243284" y="254000"/>
                  <a:pt x="221853" y="254000"/>
                </a:cubicBezTo>
                <a:cubicBezTo>
                  <a:pt x="216495" y="254000"/>
                  <a:pt x="211137" y="248742"/>
                  <a:pt x="211137" y="243483"/>
                </a:cubicBezTo>
                <a:cubicBezTo>
                  <a:pt x="211137" y="243483"/>
                  <a:pt x="211137" y="243483"/>
                  <a:pt x="211137" y="180379"/>
                </a:cubicBezTo>
                <a:cubicBezTo>
                  <a:pt x="211137" y="175121"/>
                  <a:pt x="216495" y="169862"/>
                  <a:pt x="221853" y="169862"/>
                </a:cubicBezTo>
                <a:close/>
                <a:moveTo>
                  <a:pt x="94853" y="127000"/>
                </a:moveTo>
                <a:cubicBezTo>
                  <a:pt x="94853" y="127000"/>
                  <a:pt x="94853" y="127000"/>
                  <a:pt x="116284" y="127000"/>
                </a:cubicBezTo>
                <a:cubicBezTo>
                  <a:pt x="121642" y="127000"/>
                  <a:pt x="127000" y="132292"/>
                  <a:pt x="127000" y="137583"/>
                </a:cubicBezTo>
                <a:cubicBezTo>
                  <a:pt x="127000" y="137583"/>
                  <a:pt x="127000" y="137583"/>
                  <a:pt x="127000" y="243417"/>
                </a:cubicBezTo>
                <a:cubicBezTo>
                  <a:pt x="127000" y="248708"/>
                  <a:pt x="121642" y="254000"/>
                  <a:pt x="116284" y="254000"/>
                </a:cubicBezTo>
                <a:cubicBezTo>
                  <a:pt x="116284" y="254000"/>
                  <a:pt x="116284" y="254000"/>
                  <a:pt x="94853" y="254000"/>
                </a:cubicBezTo>
                <a:cubicBezTo>
                  <a:pt x="89495" y="254000"/>
                  <a:pt x="84137" y="248708"/>
                  <a:pt x="84137" y="243417"/>
                </a:cubicBezTo>
                <a:cubicBezTo>
                  <a:pt x="84137" y="243417"/>
                  <a:pt x="84137" y="243417"/>
                  <a:pt x="84137" y="137583"/>
                </a:cubicBezTo>
                <a:cubicBezTo>
                  <a:pt x="84137" y="132292"/>
                  <a:pt x="89495" y="127000"/>
                  <a:pt x="94853" y="127000"/>
                </a:cubicBezTo>
                <a:close/>
                <a:moveTo>
                  <a:pt x="285353" y="85725"/>
                </a:moveTo>
                <a:cubicBezTo>
                  <a:pt x="285353" y="85725"/>
                  <a:pt x="285353" y="85725"/>
                  <a:pt x="306784" y="85725"/>
                </a:cubicBezTo>
                <a:cubicBezTo>
                  <a:pt x="312142" y="85725"/>
                  <a:pt x="317500" y="90984"/>
                  <a:pt x="317500" y="96242"/>
                </a:cubicBezTo>
                <a:cubicBezTo>
                  <a:pt x="317500" y="96242"/>
                  <a:pt x="317500" y="96242"/>
                  <a:pt x="317500" y="243483"/>
                </a:cubicBezTo>
                <a:cubicBezTo>
                  <a:pt x="317500" y="248742"/>
                  <a:pt x="312142" y="254000"/>
                  <a:pt x="306784" y="254000"/>
                </a:cubicBezTo>
                <a:cubicBezTo>
                  <a:pt x="306784" y="254000"/>
                  <a:pt x="306784" y="254000"/>
                  <a:pt x="285353" y="254000"/>
                </a:cubicBezTo>
                <a:cubicBezTo>
                  <a:pt x="279995" y="254000"/>
                  <a:pt x="274637" y="248742"/>
                  <a:pt x="274637" y="243483"/>
                </a:cubicBezTo>
                <a:cubicBezTo>
                  <a:pt x="274637" y="243483"/>
                  <a:pt x="274637" y="243483"/>
                  <a:pt x="274637" y="96242"/>
                </a:cubicBezTo>
                <a:cubicBezTo>
                  <a:pt x="274637" y="90984"/>
                  <a:pt x="279995" y="85725"/>
                  <a:pt x="285353" y="85725"/>
                </a:cubicBezTo>
                <a:close/>
                <a:moveTo>
                  <a:pt x="158353" y="42862"/>
                </a:moveTo>
                <a:cubicBezTo>
                  <a:pt x="158353" y="42862"/>
                  <a:pt x="158353" y="42862"/>
                  <a:pt x="179784" y="42862"/>
                </a:cubicBezTo>
                <a:cubicBezTo>
                  <a:pt x="185142" y="42862"/>
                  <a:pt x="190500" y="48140"/>
                  <a:pt x="190500" y="53419"/>
                </a:cubicBezTo>
                <a:cubicBezTo>
                  <a:pt x="190500" y="53419"/>
                  <a:pt x="190500" y="53419"/>
                  <a:pt x="190500" y="243443"/>
                </a:cubicBezTo>
                <a:cubicBezTo>
                  <a:pt x="190500" y="248722"/>
                  <a:pt x="185142" y="254000"/>
                  <a:pt x="179784" y="254000"/>
                </a:cubicBezTo>
                <a:cubicBezTo>
                  <a:pt x="179784" y="254000"/>
                  <a:pt x="179784" y="254000"/>
                  <a:pt x="158353" y="254000"/>
                </a:cubicBezTo>
                <a:cubicBezTo>
                  <a:pt x="152995" y="254000"/>
                  <a:pt x="147637" y="248722"/>
                  <a:pt x="147637" y="243443"/>
                </a:cubicBezTo>
                <a:cubicBezTo>
                  <a:pt x="147637" y="243443"/>
                  <a:pt x="147637" y="243443"/>
                  <a:pt x="147637" y="53419"/>
                </a:cubicBezTo>
                <a:cubicBezTo>
                  <a:pt x="147637" y="48140"/>
                  <a:pt x="152995" y="42862"/>
                  <a:pt x="158353" y="42862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42267" y="0"/>
                </a:cubicBezTo>
                <a:cubicBezTo>
                  <a:pt x="42267" y="0"/>
                  <a:pt x="42267" y="0"/>
                  <a:pt x="42267" y="295871"/>
                </a:cubicBezTo>
                <a:lnTo>
                  <a:pt x="338138" y="295871"/>
                </a:lnTo>
                <a:cubicBezTo>
                  <a:pt x="338138" y="295871"/>
                  <a:pt x="338138" y="295871"/>
                  <a:pt x="338138" y="338138"/>
                </a:cubicBezTo>
                <a:cubicBezTo>
                  <a:pt x="338138" y="338138"/>
                  <a:pt x="338138" y="338138"/>
                  <a:pt x="21133" y="338138"/>
                </a:cubicBezTo>
                <a:cubicBezTo>
                  <a:pt x="9246" y="338138"/>
                  <a:pt x="0" y="328892"/>
                  <a:pt x="0" y="317005"/>
                </a:cubicBezTo>
                <a:cubicBezTo>
                  <a:pt x="0" y="317005"/>
                  <a:pt x="0" y="317005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PA_文本框 42">
            <a:extLst>
              <a:ext uri="{FF2B5EF4-FFF2-40B4-BE49-F238E27FC236}">
                <a16:creationId xmlns:a16="http://schemas.microsoft.com/office/drawing/2014/main" xmlns="" id="{379D36D8-6DED-458D-B6E1-675AB281FB00}"/>
              </a:ext>
            </a:extLst>
          </p:cNvPr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4835878" y="3959787"/>
            <a:ext cx="962488" cy="368447"/>
          </a:xfrm>
          <a:prstGeom prst="rect">
            <a:avLst/>
          </a:prstGeom>
          <a:solidFill>
            <a:schemeClr val="bg1"/>
          </a:solidFill>
        </p:spPr>
        <p:txBody>
          <a:bodyPr wrap="none" lIns="72000" tIns="72000" rIns="72000" bIns="72000" anchor="ctr" anchorCtr="0"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1800" b="1"/>
              <a:t>关键词</a:t>
            </a:r>
          </a:p>
        </p:txBody>
      </p:sp>
      <p:sp>
        <p:nvSpPr>
          <p:cNvPr id="20" name="PA_文本框 43">
            <a:extLst>
              <a:ext uri="{FF2B5EF4-FFF2-40B4-BE49-F238E27FC236}">
                <a16:creationId xmlns:a16="http://schemas.microsoft.com/office/drawing/2014/main" xmlns="" id="{379D36D8-6DED-458D-B6E1-675AB281FB00}"/>
              </a:ext>
            </a:extLst>
          </p:cNvPr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3801475" y="2773134"/>
            <a:ext cx="962488" cy="368447"/>
          </a:xfrm>
          <a:prstGeom prst="rect">
            <a:avLst/>
          </a:prstGeom>
          <a:solidFill>
            <a:schemeClr val="bg1"/>
          </a:solidFill>
        </p:spPr>
        <p:txBody>
          <a:bodyPr wrap="none" lIns="72000" tIns="72000" rIns="72000" bIns="72000" anchor="ctr" anchorCtr="0"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1800" b="1"/>
              <a:t>关键词</a:t>
            </a:r>
          </a:p>
        </p:txBody>
      </p:sp>
      <p:sp>
        <p:nvSpPr>
          <p:cNvPr id="21" name="PA_文本框 44">
            <a:extLst>
              <a:ext uri="{FF2B5EF4-FFF2-40B4-BE49-F238E27FC236}">
                <a16:creationId xmlns:a16="http://schemas.microsoft.com/office/drawing/2014/main" xmlns="" id="{379D36D8-6DED-458D-B6E1-675AB281FB00}"/>
              </a:ext>
            </a:extLst>
          </p:cNvPr>
          <p:cNvSpPr txBox="1">
            <a:spLocks/>
          </p:cNvSpPr>
          <p:nvPr>
            <p:custDataLst>
              <p:tags r:id="rId13"/>
            </p:custDataLst>
          </p:nvPr>
        </p:nvSpPr>
        <p:spPr>
          <a:xfrm>
            <a:off x="1468484" y="4869495"/>
            <a:ext cx="962488" cy="368447"/>
          </a:xfrm>
          <a:prstGeom prst="rect">
            <a:avLst/>
          </a:prstGeom>
          <a:solidFill>
            <a:schemeClr val="bg1"/>
          </a:solidFill>
        </p:spPr>
        <p:txBody>
          <a:bodyPr wrap="none" lIns="72000" tIns="72000" rIns="72000" bIns="72000" anchor="ctr" anchorCtr="0"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1800" b="1"/>
              <a:t>关键词</a:t>
            </a:r>
          </a:p>
        </p:txBody>
      </p:sp>
      <p:sp>
        <p:nvSpPr>
          <p:cNvPr id="6" name="PA_文本框 16">
            <a:extLst>
              <a:ext uri="{FF2B5EF4-FFF2-40B4-BE49-F238E27FC236}">
                <a16:creationId xmlns:a16="http://schemas.microsoft.com/office/drawing/2014/main" xmlns="" id="{91F2F403-A9C2-40BA-B66B-C410CFAD222A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6664817" y="2993908"/>
            <a:ext cx="4234974" cy="116955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lang="zh-CN" altLang="en-US" sz="3200" b="1"/>
              <a:t>更能够让枯燥的段落赋予变化！</a:t>
            </a:r>
            <a:endParaRPr lang="zh-CN" altLang="en-US" sz="3200" b="1" dirty="0"/>
          </a:p>
        </p:txBody>
      </p:sp>
      <p:sp>
        <p:nvSpPr>
          <p:cNvPr id="7" name="PA_文本框 17">
            <a:extLst>
              <a:ext uri="{FF2B5EF4-FFF2-40B4-BE49-F238E27FC236}">
                <a16:creationId xmlns:a16="http://schemas.microsoft.com/office/drawing/2014/main" xmlns="" id="{0B32A176-D98D-4D31-8548-2EE2EED5A042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6726056" y="2624873"/>
            <a:ext cx="4415573" cy="27699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lang="zh-CN" altLang="en-US" sz="1200"/>
              <a:t>或许大小不同的文字错落的排版</a:t>
            </a:r>
            <a:endParaRPr lang="zh-CN" altLang="en-US" sz="1200" dirty="0"/>
          </a:p>
        </p:txBody>
      </p:sp>
      <p:sp>
        <p:nvSpPr>
          <p:cNvPr id="8" name="PA_文本框 18">
            <a:extLst>
              <a:ext uri="{FF2B5EF4-FFF2-40B4-BE49-F238E27FC236}">
                <a16:creationId xmlns:a16="http://schemas.microsoft.com/office/drawing/2014/main" xmlns="" id="{4FB32715-18C0-42B6-9906-A6271653309A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6664817" y="4122536"/>
            <a:ext cx="4476812" cy="83099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lang="zh-CN" altLang="en-US" sz="2000"/>
              <a:t>主次分明的布局排版帮助</a:t>
            </a:r>
            <a:r>
              <a:rPr lang="en-US" altLang="zh-CN" sz="2000"/>
              <a:t>PPT</a:t>
            </a:r>
            <a:r>
              <a:rPr lang="zh-CN" altLang="en-US" sz="2000"/>
              <a:t>更好的传递和表达信息</a:t>
            </a:r>
            <a:endParaRPr lang="zh-CN" altLang="en-US" sz="2000" dirty="0"/>
          </a:p>
        </p:txBody>
      </p:sp>
      <p:sp>
        <p:nvSpPr>
          <p:cNvPr id="22" name="PA_标题 6">
            <a:extLst>
              <a:ext uri="{FF2B5EF4-FFF2-40B4-BE49-F238E27FC236}">
                <a16:creationId xmlns:a16="http://schemas.microsoft.com/office/drawing/2014/main" xmlns="" id="{26C96583-6465-461B-850E-27F2B93F8A57}"/>
              </a:ext>
            </a:extLst>
          </p:cNvPr>
          <p:cNvSpPr txBox="1">
            <a:spLocks/>
          </p:cNvSpPr>
          <p:nvPr>
            <p:custDataLst>
              <p:tags r:id="rId17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PA_TextPlaceholder 7">
            <a:extLst>
              <a:ext uri="{FF2B5EF4-FFF2-40B4-BE49-F238E27FC236}">
                <a16:creationId xmlns:a16="http://schemas.microsoft.com/office/drawing/2014/main" xmlns="" id="{769FAFB0-B8E2-43CE-B479-177C9BF248E6}"/>
              </a:ext>
            </a:extLst>
          </p:cNvPr>
          <p:cNvSpPr txBox="1">
            <a:spLocks/>
          </p:cNvSpPr>
          <p:nvPr>
            <p:custDataLst>
              <p:tags r:id="rId18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997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6" grpId="0"/>
      <p:bldP spid="7" grpId="0"/>
      <p:bldP spid="8" grpId="0"/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88CC5A4-7858-4C2F-A7EB-D299B0F59A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29123" y="-2704874"/>
            <a:ext cx="6865499" cy="12260253"/>
          </a:xfrm>
          <a:prstGeom prst="rect">
            <a:avLst/>
          </a:prstGeom>
        </p:spPr>
      </p:pic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E454A14A-DF0E-4445-8CD2-326CD300BC41}"/>
              </a:ext>
            </a:extLst>
          </p:cNvPr>
          <p:cNvSpPr/>
          <p:nvPr/>
        </p:nvSpPr>
        <p:spPr>
          <a:xfrm>
            <a:off x="1662439" y="6349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1C6C7268-3861-45A6-86FA-71E006048B9C}"/>
              </a:ext>
            </a:extLst>
          </p:cNvPr>
          <p:cNvSpPr/>
          <p:nvPr/>
        </p:nvSpPr>
        <p:spPr>
          <a:xfrm>
            <a:off x="2893769" y="48545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2111C09F-E485-44FB-9EF6-69D92FA680B7}"/>
              </a:ext>
            </a:extLst>
          </p:cNvPr>
          <p:cNvSpPr/>
          <p:nvPr/>
        </p:nvSpPr>
        <p:spPr>
          <a:xfrm>
            <a:off x="-3241869" y="489872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266B75BD-CD20-42F9-B28E-3CA091EC3624}"/>
              </a:ext>
            </a:extLst>
          </p:cNvPr>
          <p:cNvSpPr/>
          <p:nvPr/>
        </p:nvSpPr>
        <p:spPr>
          <a:xfrm>
            <a:off x="-2020861" y="533055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ECED6D48-85E6-46CE-97FD-68CE162E9647}"/>
              </a:ext>
            </a:extLst>
          </p:cNvPr>
          <p:cNvSpPr/>
          <p:nvPr/>
        </p:nvSpPr>
        <p:spPr>
          <a:xfrm>
            <a:off x="1048122" y="633943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A31109DC-7942-4526-A6FD-DF09A709C96B}"/>
              </a:ext>
            </a:extLst>
          </p:cNvPr>
          <p:cNvSpPr/>
          <p:nvPr/>
        </p:nvSpPr>
        <p:spPr>
          <a:xfrm>
            <a:off x="-171822" y="668617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5B7B1344-B96B-4FB8-BF3F-93FE3BFD7F60}"/>
              </a:ext>
            </a:extLst>
          </p:cNvPr>
          <p:cNvSpPr/>
          <p:nvPr/>
        </p:nvSpPr>
        <p:spPr>
          <a:xfrm>
            <a:off x="5993543" y="484861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16466671-9A61-40C3-BE76-E4A8FEFFCAB4}"/>
              </a:ext>
            </a:extLst>
          </p:cNvPr>
          <p:cNvSpPr/>
          <p:nvPr/>
        </p:nvSpPr>
        <p:spPr>
          <a:xfrm>
            <a:off x="2248793" y="64797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0C2F4BC4-D648-4C72-B5C8-2C0C48138723}"/>
              </a:ext>
            </a:extLst>
          </p:cNvPr>
          <p:cNvSpPr/>
          <p:nvPr/>
        </p:nvSpPr>
        <p:spPr>
          <a:xfrm>
            <a:off x="5529021" y="62732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1F8C59A1-7467-4D4B-898A-9639C5C05CD9}"/>
              </a:ext>
            </a:extLst>
          </p:cNvPr>
          <p:cNvSpPr/>
          <p:nvPr/>
        </p:nvSpPr>
        <p:spPr>
          <a:xfrm>
            <a:off x="7430394" y="621515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40692ED0-622E-41B6-8F9C-E44AB9DC6359}"/>
              </a:ext>
            </a:extLst>
          </p:cNvPr>
          <p:cNvSpPr/>
          <p:nvPr/>
        </p:nvSpPr>
        <p:spPr>
          <a:xfrm>
            <a:off x="6443423" y="637481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3EE82FC0-640C-4C31-A2F3-1D9F84C31055}"/>
              </a:ext>
            </a:extLst>
          </p:cNvPr>
          <p:cNvSpPr/>
          <p:nvPr/>
        </p:nvSpPr>
        <p:spPr>
          <a:xfrm>
            <a:off x="1033559" y="408100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7EC0559B-C82D-449B-A9F4-5B764AC7D4AA}"/>
              </a:ext>
            </a:extLst>
          </p:cNvPr>
          <p:cNvSpPr/>
          <p:nvPr/>
        </p:nvSpPr>
        <p:spPr>
          <a:xfrm>
            <a:off x="1709381" y="418078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1ADA4A7C-7325-40CF-90F8-8D2DC3DF73F0}"/>
              </a:ext>
            </a:extLst>
          </p:cNvPr>
          <p:cNvSpPr/>
          <p:nvPr/>
        </p:nvSpPr>
        <p:spPr>
          <a:xfrm>
            <a:off x="3535515" y="65506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B2EDD5EE-FAD6-4F11-87ED-E5266AF8CB0E}"/>
              </a:ext>
            </a:extLst>
          </p:cNvPr>
          <p:cNvSpPr/>
          <p:nvPr/>
        </p:nvSpPr>
        <p:spPr>
          <a:xfrm>
            <a:off x="2258202" y="373800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B5FE4FE4-98FC-47F5-81F2-5AD828FF1D35}"/>
              </a:ext>
            </a:extLst>
          </p:cNvPr>
          <p:cNvSpPr/>
          <p:nvPr/>
        </p:nvSpPr>
        <p:spPr>
          <a:xfrm>
            <a:off x="4196822" y="61813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F0BEE6EC-3EBF-4E4C-8BF2-2D3627D31043}"/>
              </a:ext>
            </a:extLst>
          </p:cNvPr>
          <p:cNvSpPr/>
          <p:nvPr/>
        </p:nvSpPr>
        <p:spPr>
          <a:xfrm>
            <a:off x="2805176" y="58839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A424C1BE-7407-4867-8FD1-FC5D5B41B838}"/>
              </a:ext>
            </a:extLst>
          </p:cNvPr>
          <p:cNvSpPr/>
          <p:nvPr/>
        </p:nvSpPr>
        <p:spPr>
          <a:xfrm>
            <a:off x="-3682830" y="452034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D7F7EBA4-C847-4B22-A29C-FEDE07EA31ED}"/>
              </a:ext>
            </a:extLst>
          </p:cNvPr>
          <p:cNvSpPr/>
          <p:nvPr/>
        </p:nvSpPr>
        <p:spPr>
          <a:xfrm>
            <a:off x="-3211759" y="543961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AD2932D7-DF3F-4028-BD29-5B7122C77A67}"/>
              </a:ext>
            </a:extLst>
          </p:cNvPr>
          <p:cNvSpPr/>
          <p:nvPr/>
        </p:nvSpPr>
        <p:spPr>
          <a:xfrm>
            <a:off x="5416196" y="662710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824770F2-32E7-41C7-A8FF-F3F32BDFE156}"/>
              </a:ext>
            </a:extLst>
          </p:cNvPr>
          <p:cNvSpPr/>
          <p:nvPr/>
        </p:nvSpPr>
        <p:spPr>
          <a:xfrm>
            <a:off x="2653946" y="67641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614F989B-82F5-451A-B290-078397AFEDCD}"/>
              </a:ext>
            </a:extLst>
          </p:cNvPr>
          <p:cNvSpPr/>
          <p:nvPr/>
        </p:nvSpPr>
        <p:spPr>
          <a:xfrm>
            <a:off x="-508354" y="61164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7880692A-1195-4C95-82B7-8C8ED36D27E6}"/>
              </a:ext>
            </a:extLst>
          </p:cNvPr>
          <p:cNvSpPr/>
          <p:nvPr/>
        </p:nvSpPr>
        <p:spPr>
          <a:xfrm>
            <a:off x="5815409" y="63898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448D81D1-1445-4709-9708-325D9B7C3523}"/>
              </a:ext>
            </a:extLst>
          </p:cNvPr>
          <p:cNvSpPr/>
          <p:nvPr/>
        </p:nvSpPr>
        <p:spPr>
          <a:xfrm>
            <a:off x="2054610" y="59403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3CC23FB4-C1DD-46ED-B0BD-DC21B57978C2}"/>
              </a:ext>
            </a:extLst>
          </p:cNvPr>
          <p:cNvSpPr/>
          <p:nvPr/>
        </p:nvSpPr>
        <p:spPr>
          <a:xfrm>
            <a:off x="971149" y="59240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BA72ECAC-CA83-43A0-8C4A-54514C224069}"/>
              </a:ext>
            </a:extLst>
          </p:cNvPr>
          <p:cNvSpPr/>
          <p:nvPr/>
        </p:nvSpPr>
        <p:spPr>
          <a:xfrm>
            <a:off x="1611482" y="342177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4D553033-A2EE-4F15-BF17-2246DC43015A}"/>
              </a:ext>
            </a:extLst>
          </p:cNvPr>
          <p:cNvSpPr/>
          <p:nvPr/>
        </p:nvSpPr>
        <p:spPr>
          <a:xfrm>
            <a:off x="2684342" y="685800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FD825353-9805-4F5B-BCE5-B21AFD1225B0}"/>
              </a:ext>
            </a:extLst>
          </p:cNvPr>
          <p:cNvSpPr/>
          <p:nvPr/>
        </p:nvSpPr>
        <p:spPr>
          <a:xfrm>
            <a:off x="3231133" y="639620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BBFB204B-BF1C-4E5F-AB82-136CCF672E31}"/>
              </a:ext>
            </a:extLst>
          </p:cNvPr>
          <p:cNvSpPr/>
          <p:nvPr/>
        </p:nvSpPr>
        <p:spPr>
          <a:xfrm>
            <a:off x="4909807" y="64303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5A40FB96-A8FE-4E94-85F4-9DDA7EA59CAE}"/>
              </a:ext>
            </a:extLst>
          </p:cNvPr>
          <p:cNvSpPr/>
          <p:nvPr/>
        </p:nvSpPr>
        <p:spPr>
          <a:xfrm>
            <a:off x="2142853" y="6858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5F091BF4-7DE1-4C47-B1B2-2F4B5129967F}"/>
              </a:ext>
            </a:extLst>
          </p:cNvPr>
          <p:cNvSpPr/>
          <p:nvPr/>
        </p:nvSpPr>
        <p:spPr>
          <a:xfrm>
            <a:off x="4487011" y="604727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BD4A59B5-2386-4B69-8C43-256302F4ECE0}"/>
              </a:ext>
            </a:extLst>
          </p:cNvPr>
          <p:cNvSpPr/>
          <p:nvPr/>
        </p:nvSpPr>
        <p:spPr>
          <a:xfrm>
            <a:off x="-3116347" y="568663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xmlns="" id="{5EB39C0D-4D19-47DB-A923-01233B793CD4}"/>
              </a:ext>
            </a:extLst>
          </p:cNvPr>
          <p:cNvSpPr/>
          <p:nvPr/>
        </p:nvSpPr>
        <p:spPr>
          <a:xfrm>
            <a:off x="5889529" y="66515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BA731FAC-22CF-466D-BF1E-322B995345A4}"/>
              </a:ext>
            </a:extLst>
          </p:cNvPr>
          <p:cNvSpPr/>
          <p:nvPr/>
        </p:nvSpPr>
        <p:spPr>
          <a:xfrm>
            <a:off x="3360747" y="6858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4751590F-2DA2-4DF8-8CEE-CB2A5646EF3F}"/>
              </a:ext>
            </a:extLst>
          </p:cNvPr>
          <p:cNvSpPr/>
          <p:nvPr/>
        </p:nvSpPr>
        <p:spPr>
          <a:xfrm>
            <a:off x="427783" y="66515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90206742-CC19-458E-8F37-E4BA6D976ECE}"/>
              </a:ext>
            </a:extLst>
          </p:cNvPr>
          <p:cNvSpPr/>
          <p:nvPr/>
        </p:nvSpPr>
        <p:spPr>
          <a:xfrm>
            <a:off x="1541049" y="6858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0F50D128-29B6-4C7A-8DDE-A3684C7DC4FD}"/>
              </a:ext>
            </a:extLst>
          </p:cNvPr>
          <p:cNvSpPr/>
          <p:nvPr/>
        </p:nvSpPr>
        <p:spPr>
          <a:xfrm>
            <a:off x="5200816" y="3521663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C6A36204-03A5-455A-8F83-01457CA43AFD}"/>
              </a:ext>
            </a:extLst>
          </p:cNvPr>
          <p:cNvSpPr/>
          <p:nvPr/>
        </p:nvSpPr>
        <p:spPr>
          <a:xfrm>
            <a:off x="924735" y="358578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0E129D71-E356-4C19-BEF9-EBC539B38633}"/>
              </a:ext>
            </a:extLst>
          </p:cNvPr>
          <p:cNvSpPr/>
          <p:nvPr/>
        </p:nvSpPr>
        <p:spPr>
          <a:xfrm>
            <a:off x="1435131" y="630749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03189F9C-B2C6-40AC-A6E7-BFE17D5F57E3}"/>
              </a:ext>
            </a:extLst>
          </p:cNvPr>
          <p:cNvSpPr/>
          <p:nvPr/>
        </p:nvSpPr>
        <p:spPr>
          <a:xfrm>
            <a:off x="1952131" y="690154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1DE6ABAD-6F99-44A2-AF2B-B197C0E8C75B}"/>
              </a:ext>
            </a:extLst>
          </p:cNvPr>
          <p:cNvSpPr/>
          <p:nvPr/>
        </p:nvSpPr>
        <p:spPr>
          <a:xfrm>
            <a:off x="-827225" y="653008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B1F85051-EACE-4E2E-B621-71588441B24F}"/>
              </a:ext>
            </a:extLst>
          </p:cNvPr>
          <p:cNvSpPr/>
          <p:nvPr/>
        </p:nvSpPr>
        <p:spPr>
          <a:xfrm>
            <a:off x="4733948" y="5021109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45735D20-6EB3-42E9-AF72-A5E3C3FD7A81}"/>
              </a:ext>
            </a:extLst>
          </p:cNvPr>
          <p:cNvSpPr/>
          <p:nvPr/>
        </p:nvSpPr>
        <p:spPr>
          <a:xfrm>
            <a:off x="793255" y="626972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B61F1AE0-74D1-4562-AC16-5CFE029096CF}"/>
              </a:ext>
            </a:extLst>
          </p:cNvPr>
          <p:cNvSpPr/>
          <p:nvPr/>
        </p:nvSpPr>
        <p:spPr>
          <a:xfrm>
            <a:off x="3179753" y="674845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xmlns="" id="{ECEAAE16-A249-4C6E-AEB7-BE401056AAEE}"/>
              </a:ext>
            </a:extLst>
          </p:cNvPr>
          <p:cNvSpPr/>
          <p:nvPr/>
        </p:nvSpPr>
        <p:spPr>
          <a:xfrm>
            <a:off x="-426689" y="661646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xmlns="" id="{A98785B2-5B12-47CB-B23C-D59F7CA7FC80}"/>
              </a:ext>
            </a:extLst>
          </p:cNvPr>
          <p:cNvSpPr/>
          <p:nvPr/>
        </p:nvSpPr>
        <p:spPr>
          <a:xfrm>
            <a:off x="853128" y="712425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xmlns="" id="{6B039B02-10D2-4BB5-B3D5-5F2BB4642705}"/>
              </a:ext>
            </a:extLst>
          </p:cNvPr>
          <p:cNvSpPr/>
          <p:nvPr/>
        </p:nvSpPr>
        <p:spPr>
          <a:xfrm>
            <a:off x="4121121" y="4036479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37D0C73E-9288-46E2-A396-C37E016248AB}"/>
              </a:ext>
            </a:extLst>
          </p:cNvPr>
          <p:cNvSpPr/>
          <p:nvPr/>
        </p:nvSpPr>
        <p:spPr>
          <a:xfrm>
            <a:off x="1993926" y="64099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AA2B84EF-5405-4EB3-B0B9-AD59D84B41D1}"/>
              </a:ext>
            </a:extLst>
          </p:cNvPr>
          <p:cNvSpPr/>
          <p:nvPr/>
        </p:nvSpPr>
        <p:spPr>
          <a:xfrm>
            <a:off x="2858544" y="62775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4E2B8713-C0B8-4662-9F6F-66577F846090}"/>
              </a:ext>
            </a:extLst>
          </p:cNvPr>
          <p:cNvSpPr/>
          <p:nvPr/>
        </p:nvSpPr>
        <p:spPr>
          <a:xfrm>
            <a:off x="3534366" y="637736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A0D36C64-5DAE-4C71-8487-76CBC215F2B7}"/>
              </a:ext>
            </a:extLst>
          </p:cNvPr>
          <p:cNvSpPr/>
          <p:nvPr/>
        </p:nvSpPr>
        <p:spPr>
          <a:xfrm>
            <a:off x="3041732" y="3970751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xmlns="" id="{B27FF1D2-3465-4656-8BC9-3942F3A728BC}"/>
              </a:ext>
            </a:extLst>
          </p:cNvPr>
          <p:cNvSpPr/>
          <p:nvPr/>
        </p:nvSpPr>
        <p:spPr>
          <a:xfrm>
            <a:off x="2176325" y="659076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47A58F2C-70A7-4276-B522-E21D22ED5F32}"/>
              </a:ext>
            </a:extLst>
          </p:cNvPr>
          <p:cNvSpPr/>
          <p:nvPr/>
        </p:nvSpPr>
        <p:spPr>
          <a:xfrm>
            <a:off x="3492493" y="3913601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674CCF02-1C3B-40E8-97B0-DDDB3BD8C1AA}"/>
              </a:ext>
            </a:extLst>
          </p:cNvPr>
          <p:cNvSpPr/>
          <p:nvPr/>
        </p:nvSpPr>
        <p:spPr>
          <a:xfrm>
            <a:off x="-2703405" y="579959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B30D6279-4040-472C-A6C9-7A3F9DD73B16}"/>
              </a:ext>
            </a:extLst>
          </p:cNvPr>
          <p:cNvSpPr/>
          <p:nvPr/>
        </p:nvSpPr>
        <p:spPr>
          <a:xfrm>
            <a:off x="-1268186" y="615170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6AD9D951-B2E9-4162-89BD-348E4E9C1C4E}"/>
              </a:ext>
            </a:extLst>
          </p:cNvPr>
          <p:cNvSpPr/>
          <p:nvPr/>
        </p:nvSpPr>
        <p:spPr>
          <a:xfrm>
            <a:off x="3375406" y="4603653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xmlns="" id="{78E1B8CC-C47B-4FD1-8DA3-91B78BF1AC5A}"/>
              </a:ext>
            </a:extLst>
          </p:cNvPr>
          <p:cNvSpPr/>
          <p:nvPr/>
        </p:nvSpPr>
        <p:spPr>
          <a:xfrm>
            <a:off x="1074088" y="63791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xmlns="" id="{8817ECEF-4124-4C8D-BC4E-E812BA80EB86}"/>
              </a:ext>
            </a:extLst>
          </p:cNvPr>
          <p:cNvSpPr/>
          <p:nvPr/>
        </p:nvSpPr>
        <p:spPr>
          <a:xfrm>
            <a:off x="3305604" y="4758206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xmlns="" id="{175D1C77-3903-4EF4-8182-D143F72D0038}"/>
              </a:ext>
            </a:extLst>
          </p:cNvPr>
          <p:cNvSpPr/>
          <p:nvPr/>
        </p:nvSpPr>
        <p:spPr>
          <a:xfrm>
            <a:off x="-3439067" y="5988014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="" id="{B7477C01-1670-4B1D-A285-AAD0F2C763C4}"/>
              </a:ext>
            </a:extLst>
          </p:cNvPr>
          <p:cNvSpPr/>
          <p:nvPr/>
        </p:nvSpPr>
        <p:spPr>
          <a:xfrm>
            <a:off x="3672711" y="68292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259063A1-E6E1-4C1B-8F03-0430F7B414B0}"/>
              </a:ext>
            </a:extLst>
          </p:cNvPr>
          <p:cNvSpPr/>
          <p:nvPr/>
        </p:nvSpPr>
        <p:spPr>
          <a:xfrm>
            <a:off x="-1923905" y="5831200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xmlns="" id="{3B584015-9BBA-43D0-A7D1-48DF0E87143D}"/>
              </a:ext>
            </a:extLst>
          </p:cNvPr>
          <p:cNvSpPr/>
          <p:nvPr/>
        </p:nvSpPr>
        <p:spPr>
          <a:xfrm>
            <a:off x="1529605" y="627454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xmlns="" id="{9EBF45F3-9969-4783-9592-5C73394788B1}"/>
              </a:ext>
            </a:extLst>
          </p:cNvPr>
          <p:cNvSpPr/>
          <p:nvPr/>
        </p:nvSpPr>
        <p:spPr>
          <a:xfrm>
            <a:off x="3336000" y="485202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xmlns="" id="{487AE68F-8E5B-45AA-AFB1-2C86E58ED47C}"/>
              </a:ext>
            </a:extLst>
          </p:cNvPr>
          <p:cNvSpPr/>
          <p:nvPr/>
        </p:nvSpPr>
        <p:spPr>
          <a:xfrm>
            <a:off x="3882791" y="439023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xmlns="" id="{7187F44A-9DBE-40D9-B7AC-338CFC80368E}"/>
              </a:ext>
            </a:extLst>
          </p:cNvPr>
          <p:cNvSpPr/>
          <p:nvPr/>
        </p:nvSpPr>
        <p:spPr>
          <a:xfrm>
            <a:off x="1904150" y="68044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xmlns="" id="{4D8DC00A-55C8-4A0E-934E-8D7C68EBD475}"/>
              </a:ext>
            </a:extLst>
          </p:cNvPr>
          <p:cNvSpPr/>
          <p:nvPr/>
        </p:nvSpPr>
        <p:spPr>
          <a:xfrm>
            <a:off x="1158105" y="6614760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="" id="{9E270292-6AA7-4B7B-AB5B-BD5DD188F321}"/>
              </a:ext>
            </a:extLst>
          </p:cNvPr>
          <p:cNvSpPr/>
          <p:nvPr/>
        </p:nvSpPr>
        <p:spPr>
          <a:xfrm>
            <a:off x="4001010" y="4840629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82F93C14-3E99-4FBE-BE6D-F33746E0BF74}"/>
              </a:ext>
            </a:extLst>
          </p:cNvPr>
          <p:cNvSpPr/>
          <p:nvPr/>
        </p:nvSpPr>
        <p:spPr>
          <a:xfrm>
            <a:off x="189080" y="65979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xmlns="" id="{6B438104-7901-4B68-B12D-34B7135EE186}"/>
              </a:ext>
            </a:extLst>
          </p:cNvPr>
          <p:cNvSpPr/>
          <p:nvPr/>
        </p:nvSpPr>
        <p:spPr>
          <a:xfrm>
            <a:off x="1302346" y="68044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7BD530CF-D0A7-489F-BD18-4E9B8F8F5E46}"/>
              </a:ext>
            </a:extLst>
          </p:cNvPr>
          <p:cNvSpPr/>
          <p:nvPr/>
        </p:nvSpPr>
        <p:spPr>
          <a:xfrm>
            <a:off x="795804" y="6391498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xmlns="" id="{A465FA1D-5F5C-493A-92B9-BE5CE345003C}"/>
              </a:ext>
            </a:extLst>
          </p:cNvPr>
          <p:cNvSpPr/>
          <p:nvPr/>
        </p:nvSpPr>
        <p:spPr>
          <a:xfrm>
            <a:off x="2558564" y="4969658"/>
            <a:ext cx="1973942" cy="197394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6300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CA8C5228-00CB-4BBD-A4C5-79F93164FC4B}"/>
              </a:ext>
            </a:extLst>
          </p:cNvPr>
          <p:cNvSpPr/>
          <p:nvPr/>
        </p:nvSpPr>
        <p:spPr>
          <a:xfrm>
            <a:off x="5577566" y="4270738"/>
            <a:ext cx="928980" cy="928980"/>
          </a:xfrm>
          <a:prstGeom prst="ellipse">
            <a:avLst/>
          </a:prstGeom>
          <a:gradFill>
            <a:gsLst>
              <a:gs pos="21000">
                <a:schemeClr val="accent1">
                  <a:lumMod val="5000"/>
                  <a:lumOff val="95000"/>
                </a:schemeClr>
              </a:gs>
              <a:gs pos="57000">
                <a:schemeClr val="bg1">
                  <a:alpha val="73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矩形 259">
            <a:extLst>
              <a:ext uri="{FF2B5EF4-FFF2-40B4-BE49-F238E27FC236}">
                <a16:creationId xmlns:a16="http://schemas.microsoft.com/office/drawing/2014/main" xmlns="" id="{A68212E6-97A9-4EDD-8ECA-458210A822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2726" y="2052712"/>
            <a:ext cx="9582150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latin typeface="+mn-lt"/>
                <a:ea typeface="+mn-ea"/>
                <a:cs typeface="+mn-ea"/>
                <a:sym typeface="+mn-lt"/>
              </a:rPr>
              <a:t>感谢聆听</a:t>
            </a:r>
            <a:endParaRPr lang="zh-CN" altLang="en-US" sz="60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0" name="矩形 259">
            <a:extLst>
              <a:ext uri="{FF2B5EF4-FFF2-40B4-BE49-F238E27FC236}">
                <a16:creationId xmlns:a16="http://schemas.microsoft.com/office/drawing/2014/main" xmlns="" id="{51EF47E5-FC11-471E-9FF0-E270D4321E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2500" y="3084205"/>
            <a:ext cx="8716126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Korean Style Pure And Fresh </a:t>
            </a:r>
            <a:r>
              <a:rPr lang="en-US" altLang="zh-CN" sz="200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Powerpoint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Template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1" name="PA_矩形 19">
            <a:extLst>
              <a:ext uri="{FF2B5EF4-FFF2-40B4-BE49-F238E27FC236}">
                <a16:creationId xmlns:a16="http://schemas.microsoft.com/office/drawing/2014/main" xmlns="" id="{06C92921-0693-4CE6-AC38-A7C798F1FEB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170046" y="379057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汇报人</a:t>
            </a:r>
            <a:r>
              <a:rPr lang="zh-CN" altLang="en-US" sz="24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：代用名</a:t>
            </a:r>
            <a:endParaRPr lang="zh-CN" altLang="en-US" sz="2400" i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pic>
        <p:nvPicPr>
          <p:cNvPr id="6" name="图片 5" descr="图片包含 餐桌, 室内, 就坐&#10;&#10;已生成高可信度的说明">
            <a:extLst>
              <a:ext uri="{FF2B5EF4-FFF2-40B4-BE49-F238E27FC236}">
                <a16:creationId xmlns:a16="http://schemas.microsoft.com/office/drawing/2014/main" xmlns="" id="{1C6E95DE-BE2A-4F20-952E-BEA6BA6E71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8" y="-3405388"/>
            <a:ext cx="5892640" cy="883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67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6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5" grpId="1"/>
      <p:bldP spid="120" grpId="0"/>
      <p:bldP spid="120" grpId="1"/>
      <p:bldP spid="1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/>
          <p:cNvSpPr/>
          <p:nvPr>
            <p:custDataLst>
              <p:tags r:id="rId3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/>
          <p:cNvSpPr/>
          <p:nvPr>
            <p:custDataLst>
              <p:tags r:id="rId4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7" name="PA_MH_Number_3"/>
          <p:cNvSpPr/>
          <p:nvPr>
            <p:custDataLst>
              <p:tags r:id="rId5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/>
          <p:cNvSpPr/>
          <p:nvPr>
            <p:custDataLst>
              <p:tags r:id="rId6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9" name="PA_MH_Number_4"/>
          <p:cNvSpPr/>
          <p:nvPr>
            <p:custDataLst>
              <p:tags r:id="rId7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/>
          <p:cNvSpPr/>
          <p:nvPr>
            <p:custDataLst>
              <p:tags r:id="rId8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" name="PA_MH_Number_1"/>
          <p:cNvSpPr/>
          <p:nvPr>
            <p:custDataLst>
              <p:tags r:id="rId9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/>
          <p:cNvSpPr/>
          <p:nvPr>
            <p:custDataLst>
              <p:tags r:id="rId10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1" name="PA_MH_Others_1"/>
          <p:cNvSpPr/>
          <p:nvPr>
            <p:custDataLst>
              <p:tags r:id="rId11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</a:p>
        </p:txBody>
      </p:sp>
      <p:sp>
        <p:nvSpPr>
          <p:cNvPr id="22" name="PA_MH_Others_2"/>
          <p:cNvSpPr/>
          <p:nvPr>
            <p:custDataLst>
              <p:tags r:id="rId12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</a:p>
        </p:txBody>
      </p:sp>
      <p:sp>
        <p:nvSpPr>
          <p:cNvPr id="23" name="PA_MH_Others_3"/>
          <p:cNvSpPr txBox="1"/>
          <p:nvPr>
            <p:custDataLst>
              <p:tags r:id="rId13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943030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标题 6">
            <a:extLst>
              <a:ext uri="{FF2B5EF4-FFF2-40B4-BE49-F238E27FC236}">
                <a16:creationId xmlns:a16="http://schemas.microsoft.com/office/drawing/2014/main" xmlns="" id="{0EF6E785-6BDF-4EFB-8E55-4595F22AB9F3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PA_TextPlaceholder 7">
            <a:extLst>
              <a:ext uri="{FF2B5EF4-FFF2-40B4-BE49-F238E27FC236}">
                <a16:creationId xmlns:a16="http://schemas.microsoft.com/office/drawing/2014/main" xmlns="" id="{E16DB651-3F6F-41D3-AF2A-51000F367C22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PA_组合 4">
            <a:extLst>
              <a:ext uri="{FF2B5EF4-FFF2-40B4-BE49-F238E27FC236}">
                <a16:creationId xmlns:a16="http://schemas.microsoft.com/office/drawing/2014/main" xmlns="" id="{15ADC15A-2D16-4A4C-9127-0C99B26161A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87931" y="1556792"/>
            <a:ext cx="2219962" cy="2112150"/>
            <a:chOff x="1127448" y="1864978"/>
            <a:chExt cx="2219962" cy="2112150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2BF0E7AC-A63B-487C-9B3F-B9EF1E63D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448" y="1864978"/>
              <a:ext cx="2219962" cy="2112150"/>
            </a:xfrm>
            <a:custGeom>
              <a:avLst/>
              <a:gdLst>
                <a:gd name="T0" fmla="*/ 203 w 383"/>
                <a:gd name="T1" fmla="*/ 0 h 362"/>
                <a:gd name="T2" fmla="*/ 60 w 383"/>
                <a:gd name="T3" fmla="*/ 71 h 362"/>
                <a:gd name="T4" fmla="*/ 60 w 383"/>
                <a:gd name="T5" fmla="*/ 71 h 362"/>
                <a:gd name="T6" fmla="*/ 47 w 383"/>
                <a:gd name="T7" fmla="*/ 90 h 362"/>
                <a:gd name="T8" fmla="*/ 36 w 383"/>
                <a:gd name="T9" fmla="*/ 113 h 362"/>
                <a:gd name="T10" fmla="*/ 0 w 383"/>
                <a:gd name="T11" fmla="*/ 105 h 362"/>
                <a:gd name="T12" fmla="*/ 50 w 383"/>
                <a:gd name="T13" fmla="*/ 181 h 362"/>
                <a:gd name="T14" fmla="*/ 126 w 383"/>
                <a:gd name="T15" fmla="*/ 131 h 362"/>
                <a:gd name="T16" fmla="*/ 92 w 383"/>
                <a:gd name="T17" fmla="*/ 124 h 362"/>
                <a:gd name="T18" fmla="*/ 95 w 383"/>
                <a:gd name="T19" fmla="*/ 119 h 362"/>
                <a:gd name="T20" fmla="*/ 100 w 383"/>
                <a:gd name="T21" fmla="*/ 111 h 362"/>
                <a:gd name="T22" fmla="*/ 100 w 383"/>
                <a:gd name="T23" fmla="*/ 111 h 362"/>
                <a:gd name="T24" fmla="*/ 203 w 383"/>
                <a:gd name="T25" fmla="*/ 57 h 362"/>
                <a:gd name="T26" fmla="*/ 327 w 383"/>
                <a:gd name="T27" fmla="*/ 181 h 362"/>
                <a:gd name="T28" fmla="*/ 203 w 383"/>
                <a:gd name="T29" fmla="*/ 305 h 362"/>
                <a:gd name="T30" fmla="*/ 79 w 383"/>
                <a:gd name="T31" fmla="*/ 181 h 362"/>
                <a:gd name="T32" fmla="*/ 79 w 383"/>
                <a:gd name="T33" fmla="*/ 180 h 362"/>
                <a:gd name="T34" fmla="*/ 46 w 383"/>
                <a:gd name="T35" fmla="*/ 202 h 362"/>
                <a:gd name="T36" fmla="*/ 23 w 383"/>
                <a:gd name="T37" fmla="*/ 167 h 362"/>
                <a:gd name="T38" fmla="*/ 22 w 383"/>
                <a:gd name="T39" fmla="*/ 181 h 362"/>
                <a:gd name="T40" fmla="*/ 203 w 383"/>
                <a:gd name="T41" fmla="*/ 362 h 362"/>
                <a:gd name="T42" fmla="*/ 383 w 383"/>
                <a:gd name="T43" fmla="*/ 181 h 362"/>
                <a:gd name="T44" fmla="*/ 203 w 383"/>
                <a:gd name="T4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3" h="362">
                  <a:moveTo>
                    <a:pt x="203" y="0"/>
                  </a:moveTo>
                  <a:cubicBezTo>
                    <a:pt x="145" y="0"/>
                    <a:pt x="93" y="28"/>
                    <a:pt x="60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55" y="77"/>
                    <a:pt x="50" y="84"/>
                    <a:pt x="47" y="90"/>
                  </a:cubicBezTo>
                  <a:cubicBezTo>
                    <a:pt x="42" y="98"/>
                    <a:pt x="39" y="105"/>
                    <a:pt x="36" y="11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3" y="122"/>
                    <a:pt x="94" y="120"/>
                    <a:pt x="95" y="119"/>
                  </a:cubicBezTo>
                  <a:cubicBezTo>
                    <a:pt x="97" y="116"/>
                    <a:pt x="99" y="113"/>
                    <a:pt x="100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23" y="78"/>
                    <a:pt x="160" y="57"/>
                    <a:pt x="203" y="57"/>
                  </a:cubicBezTo>
                  <a:cubicBezTo>
                    <a:pt x="271" y="57"/>
                    <a:pt x="327" y="112"/>
                    <a:pt x="327" y="181"/>
                  </a:cubicBezTo>
                  <a:cubicBezTo>
                    <a:pt x="327" y="250"/>
                    <a:pt x="271" y="305"/>
                    <a:pt x="203" y="305"/>
                  </a:cubicBezTo>
                  <a:cubicBezTo>
                    <a:pt x="134" y="305"/>
                    <a:pt x="79" y="250"/>
                    <a:pt x="79" y="181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46" y="202"/>
                    <a:pt x="46" y="202"/>
                    <a:pt x="46" y="202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2" y="171"/>
                    <a:pt x="22" y="176"/>
                    <a:pt x="22" y="181"/>
                  </a:cubicBezTo>
                  <a:cubicBezTo>
                    <a:pt x="22" y="281"/>
                    <a:pt x="103" y="362"/>
                    <a:pt x="203" y="362"/>
                  </a:cubicBezTo>
                  <a:cubicBezTo>
                    <a:pt x="302" y="362"/>
                    <a:pt x="383" y="281"/>
                    <a:pt x="383" y="181"/>
                  </a:cubicBezTo>
                  <a:cubicBezTo>
                    <a:pt x="383" y="81"/>
                    <a:pt x="302" y="0"/>
                    <a:pt x="2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D24412D5-25F8-432F-AEC3-125E4272A2A6}"/>
                </a:ext>
              </a:extLst>
            </p:cNvPr>
            <p:cNvGrpSpPr/>
            <p:nvPr/>
          </p:nvGrpSpPr>
          <p:grpSpPr>
            <a:xfrm>
              <a:off x="1663357" y="2528835"/>
              <a:ext cx="1277203" cy="784434"/>
              <a:chOff x="5318962" y="2904512"/>
              <a:chExt cx="1713142" cy="1052182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E09731F6-684E-49AF-AAE0-3F054BB1B1D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870691" y="2904512"/>
                <a:ext cx="609685" cy="581453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="" id="{C2A34492-48E0-4AB4-B81B-EE50DEEDB637}"/>
                  </a:ext>
                </a:extLst>
              </p:cNvPr>
              <p:cNvSpPr/>
              <p:nvPr/>
            </p:nvSpPr>
            <p:spPr>
              <a:xfrm>
                <a:off x="5318962" y="3587362"/>
                <a:ext cx="1713142" cy="369332"/>
              </a:xfrm>
              <a:prstGeom prst="rect">
                <a:avLst/>
              </a:prstGeom>
            </p:spPr>
            <p:txBody>
              <a:bodyPr wrap="none">
                <a:normAutofit fontScale="47500" lnSpcReduction="20000"/>
              </a:bodyPr>
              <a:lstStyle/>
              <a:p>
                <a:pPr algn="ctr" defTabSz="914400">
                  <a:lnSpc>
                    <a:spcPct val="120000"/>
                  </a:lnSpc>
                </a:pPr>
                <a:r>
                  <a:rPr lang="zh-CN" altLang="en-US" sz="2400" b="1"/>
                  <a:t>关键词</a:t>
                </a:r>
                <a:endParaRPr lang="zh-CN" altLang="en-US" sz="2400" b="1" dirty="0"/>
              </a:p>
            </p:txBody>
          </p:sp>
        </p:grpSp>
      </p:grpSp>
      <p:sp>
        <p:nvSpPr>
          <p:cNvPr id="6" name="PA_矩形 5">
            <a:extLst>
              <a:ext uri="{FF2B5EF4-FFF2-40B4-BE49-F238E27FC236}">
                <a16:creationId xmlns:a16="http://schemas.microsoft.com/office/drawing/2014/main" xmlns="" id="{A8F0938B-9D37-4FAD-9211-567D1E215BA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88553" y="4635004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ctr">
              <a:lnSpc>
                <a:spcPct val="120000"/>
              </a:lnSpc>
              <a:buSzPct val="25000"/>
            </a:pPr>
            <a:r>
              <a:rPr lang="zh-CN" altLang="en-US" sz="1050"/>
              <a:t>此部分内容作为文字排版占位显示（建议使用主题字体）。</a:t>
            </a:r>
            <a:endParaRPr lang="zh-CN" altLang="en-US" sz="1050" dirty="0"/>
          </a:p>
        </p:txBody>
      </p:sp>
      <p:sp>
        <p:nvSpPr>
          <p:cNvPr id="7" name="PA_矩形 6">
            <a:extLst>
              <a:ext uri="{FF2B5EF4-FFF2-40B4-BE49-F238E27FC236}">
                <a16:creationId xmlns:a16="http://schemas.microsoft.com/office/drawing/2014/main" xmlns="" id="{C699F36A-0E46-4BBB-AED4-E7D0B0B33C0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28526" y="4326761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grpSp>
        <p:nvGrpSpPr>
          <p:cNvPr id="8" name="PA_组合 7">
            <a:extLst>
              <a:ext uri="{FF2B5EF4-FFF2-40B4-BE49-F238E27FC236}">
                <a16:creationId xmlns:a16="http://schemas.microsoft.com/office/drawing/2014/main" xmlns="" id="{2BBDDAD6-D2D0-4FF7-858A-942AF061C3A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435177" y="1480831"/>
            <a:ext cx="2335127" cy="2264068"/>
            <a:chOff x="3670424" y="1789017"/>
            <a:chExt cx="2335127" cy="2264068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957BB6C7-3EF7-4E39-A539-E554F15A2036}"/>
                </a:ext>
              </a:extLst>
            </p:cNvPr>
            <p:cNvGrpSpPr/>
            <p:nvPr/>
          </p:nvGrpSpPr>
          <p:grpSpPr>
            <a:xfrm>
              <a:off x="3670424" y="1789017"/>
              <a:ext cx="2335127" cy="2264068"/>
              <a:chOff x="4556125" y="2733675"/>
              <a:chExt cx="1512888" cy="1466851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85621F4D-1251-4FC4-98F7-C60E99860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6125" y="3221038"/>
                <a:ext cx="1404938" cy="979488"/>
              </a:xfrm>
              <a:custGeom>
                <a:avLst/>
                <a:gdLst>
                  <a:gd name="T0" fmla="*/ 348 w 374"/>
                  <a:gd name="T1" fmla="*/ 109 h 259"/>
                  <a:gd name="T2" fmla="*/ 261 w 374"/>
                  <a:gd name="T3" fmla="*/ 135 h 259"/>
                  <a:gd name="T4" fmla="*/ 291 w 374"/>
                  <a:gd name="T5" fmla="*/ 151 h 259"/>
                  <a:gd name="T6" fmla="*/ 166 w 374"/>
                  <a:gd name="T7" fmla="*/ 184 h 259"/>
                  <a:gd name="T8" fmla="*/ 166 w 374"/>
                  <a:gd name="T9" fmla="*/ 184 h 259"/>
                  <a:gd name="T10" fmla="*/ 82 w 374"/>
                  <a:gd name="T11" fmla="*/ 30 h 259"/>
                  <a:gd name="T12" fmla="*/ 83 w 374"/>
                  <a:gd name="T13" fmla="*/ 29 h 259"/>
                  <a:gd name="T14" fmla="*/ 45 w 374"/>
                  <a:gd name="T15" fmla="*/ 41 h 259"/>
                  <a:gd name="T16" fmla="*/ 33 w 374"/>
                  <a:gd name="T17" fmla="*/ 0 h 259"/>
                  <a:gd name="T18" fmla="*/ 28 w 374"/>
                  <a:gd name="T19" fmla="*/ 14 h 259"/>
                  <a:gd name="T20" fmla="*/ 150 w 374"/>
                  <a:gd name="T21" fmla="*/ 238 h 259"/>
                  <a:gd name="T22" fmla="*/ 152 w 374"/>
                  <a:gd name="T23" fmla="*/ 239 h 259"/>
                  <a:gd name="T24" fmla="*/ 342 w 374"/>
                  <a:gd name="T25" fmla="*/ 178 h 259"/>
                  <a:gd name="T26" fmla="*/ 374 w 374"/>
                  <a:gd name="T27" fmla="*/ 195 h 259"/>
                  <a:gd name="T28" fmla="*/ 348 w 374"/>
                  <a:gd name="T29" fmla="*/ 109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4" h="259">
                    <a:moveTo>
                      <a:pt x="348" y="109"/>
                    </a:moveTo>
                    <a:cubicBezTo>
                      <a:pt x="261" y="135"/>
                      <a:pt x="261" y="135"/>
                      <a:pt x="261" y="135"/>
                    </a:cubicBezTo>
                    <a:cubicBezTo>
                      <a:pt x="291" y="151"/>
                      <a:pt x="291" y="151"/>
                      <a:pt x="291" y="151"/>
                    </a:cubicBezTo>
                    <a:cubicBezTo>
                      <a:pt x="260" y="184"/>
                      <a:pt x="212" y="198"/>
                      <a:pt x="166" y="184"/>
                    </a:cubicBezTo>
                    <a:cubicBezTo>
                      <a:pt x="166" y="184"/>
                      <a:pt x="166" y="184"/>
                      <a:pt x="166" y="184"/>
                    </a:cubicBezTo>
                    <a:cubicBezTo>
                      <a:pt x="100" y="165"/>
                      <a:pt x="63" y="96"/>
                      <a:pt x="82" y="30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1" y="5"/>
                      <a:pt x="30" y="9"/>
                      <a:pt x="28" y="14"/>
                    </a:cubicBezTo>
                    <a:cubicBezTo>
                      <a:pt x="0" y="109"/>
                      <a:pt x="55" y="210"/>
                      <a:pt x="150" y="238"/>
                    </a:cubicBezTo>
                    <a:cubicBezTo>
                      <a:pt x="151" y="239"/>
                      <a:pt x="151" y="239"/>
                      <a:pt x="152" y="239"/>
                    </a:cubicBezTo>
                    <a:cubicBezTo>
                      <a:pt x="224" y="259"/>
                      <a:pt x="298" y="233"/>
                      <a:pt x="342" y="178"/>
                    </a:cubicBezTo>
                    <a:cubicBezTo>
                      <a:pt x="374" y="195"/>
                      <a:pt x="374" y="195"/>
                      <a:pt x="374" y="195"/>
                    </a:cubicBezTo>
                    <a:lnTo>
                      <a:pt x="348" y="10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B2766E80-44F2-499E-B848-4EE568B371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4075" y="2733675"/>
                <a:ext cx="1404938" cy="979488"/>
              </a:xfrm>
              <a:custGeom>
                <a:avLst/>
                <a:gdLst>
                  <a:gd name="T0" fmla="*/ 222 w 374"/>
                  <a:gd name="T1" fmla="*/ 21 h 259"/>
                  <a:gd name="T2" fmla="*/ 32 w 374"/>
                  <a:gd name="T3" fmla="*/ 81 h 259"/>
                  <a:gd name="T4" fmla="*/ 0 w 374"/>
                  <a:gd name="T5" fmla="*/ 64 h 259"/>
                  <a:gd name="T6" fmla="*/ 26 w 374"/>
                  <a:gd name="T7" fmla="*/ 151 h 259"/>
                  <a:gd name="T8" fmla="*/ 113 w 374"/>
                  <a:gd name="T9" fmla="*/ 124 h 259"/>
                  <a:gd name="T10" fmla="*/ 83 w 374"/>
                  <a:gd name="T11" fmla="*/ 108 h 259"/>
                  <a:gd name="T12" fmla="*/ 208 w 374"/>
                  <a:gd name="T13" fmla="*/ 75 h 259"/>
                  <a:gd name="T14" fmla="*/ 208 w 374"/>
                  <a:gd name="T15" fmla="*/ 75 h 259"/>
                  <a:gd name="T16" fmla="*/ 292 w 374"/>
                  <a:gd name="T17" fmla="*/ 230 h 259"/>
                  <a:gd name="T18" fmla="*/ 291 w 374"/>
                  <a:gd name="T19" fmla="*/ 230 h 259"/>
                  <a:gd name="T20" fmla="*/ 329 w 374"/>
                  <a:gd name="T21" fmla="*/ 219 h 259"/>
                  <a:gd name="T22" fmla="*/ 341 w 374"/>
                  <a:gd name="T23" fmla="*/ 259 h 259"/>
                  <a:gd name="T24" fmla="*/ 346 w 374"/>
                  <a:gd name="T25" fmla="*/ 246 h 259"/>
                  <a:gd name="T26" fmla="*/ 224 w 374"/>
                  <a:gd name="T27" fmla="*/ 21 h 259"/>
                  <a:gd name="T28" fmla="*/ 222 w 374"/>
                  <a:gd name="T29" fmla="*/ 21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4" h="259">
                    <a:moveTo>
                      <a:pt x="222" y="21"/>
                    </a:moveTo>
                    <a:cubicBezTo>
                      <a:pt x="151" y="0"/>
                      <a:pt x="76" y="26"/>
                      <a:pt x="32" y="8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113" y="124"/>
                      <a:pt x="113" y="124"/>
                      <a:pt x="113" y="124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114" y="76"/>
                      <a:pt x="162" y="61"/>
                      <a:pt x="208" y="75"/>
                    </a:cubicBezTo>
                    <a:cubicBezTo>
                      <a:pt x="208" y="75"/>
                      <a:pt x="208" y="75"/>
                      <a:pt x="208" y="75"/>
                    </a:cubicBezTo>
                    <a:cubicBezTo>
                      <a:pt x="274" y="95"/>
                      <a:pt x="311" y="164"/>
                      <a:pt x="292" y="230"/>
                    </a:cubicBezTo>
                    <a:cubicBezTo>
                      <a:pt x="291" y="230"/>
                      <a:pt x="291" y="230"/>
                      <a:pt x="291" y="230"/>
                    </a:cubicBezTo>
                    <a:cubicBezTo>
                      <a:pt x="329" y="219"/>
                      <a:pt x="329" y="219"/>
                      <a:pt x="329" y="219"/>
                    </a:cubicBezTo>
                    <a:cubicBezTo>
                      <a:pt x="341" y="259"/>
                      <a:pt x="341" y="259"/>
                      <a:pt x="341" y="259"/>
                    </a:cubicBezTo>
                    <a:cubicBezTo>
                      <a:pt x="343" y="255"/>
                      <a:pt x="344" y="250"/>
                      <a:pt x="346" y="246"/>
                    </a:cubicBezTo>
                    <a:cubicBezTo>
                      <a:pt x="374" y="150"/>
                      <a:pt x="319" y="49"/>
                      <a:pt x="224" y="21"/>
                    </a:cubicBezTo>
                    <a:cubicBezTo>
                      <a:pt x="223" y="21"/>
                      <a:pt x="223" y="21"/>
                      <a:pt x="222" y="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1E856BA5-4D35-4909-B2E0-9282173E1B3B}"/>
                </a:ext>
              </a:extLst>
            </p:cNvPr>
            <p:cNvGrpSpPr/>
            <p:nvPr/>
          </p:nvGrpSpPr>
          <p:grpSpPr>
            <a:xfrm>
              <a:off x="4189784" y="2523752"/>
              <a:ext cx="1277200" cy="794600"/>
              <a:chOff x="5318962" y="2890877"/>
              <a:chExt cx="1713142" cy="1065817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685C798A-7561-4A8F-87A7-D6838560895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870691" y="2890877"/>
                <a:ext cx="609685" cy="608723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81459" h="580542">
                    <a:moveTo>
                      <a:pt x="213875" y="146706"/>
                    </a:moveTo>
                    <a:cubicBezTo>
                      <a:pt x="227226" y="146706"/>
                      <a:pt x="238084" y="157547"/>
                      <a:pt x="238084" y="171055"/>
                    </a:cubicBezTo>
                    <a:cubicBezTo>
                      <a:pt x="238084" y="184562"/>
                      <a:pt x="227226" y="195493"/>
                      <a:pt x="213875" y="195493"/>
                    </a:cubicBezTo>
                    <a:cubicBezTo>
                      <a:pt x="161630" y="195493"/>
                      <a:pt x="118998" y="238236"/>
                      <a:pt x="118998" y="290755"/>
                    </a:cubicBezTo>
                    <a:cubicBezTo>
                      <a:pt x="118998" y="300086"/>
                      <a:pt x="120422" y="309328"/>
                      <a:pt x="123092" y="318214"/>
                    </a:cubicBezTo>
                    <a:cubicBezTo>
                      <a:pt x="126741" y="330300"/>
                      <a:pt x="120422" y="343274"/>
                      <a:pt x="108673" y="347895"/>
                    </a:cubicBezTo>
                    <a:cubicBezTo>
                      <a:pt x="72182" y="362291"/>
                      <a:pt x="48507" y="397126"/>
                      <a:pt x="48507" y="436582"/>
                    </a:cubicBezTo>
                    <a:cubicBezTo>
                      <a:pt x="48507" y="489101"/>
                      <a:pt x="91050" y="531844"/>
                      <a:pt x="143384" y="531844"/>
                    </a:cubicBezTo>
                    <a:lnTo>
                      <a:pt x="438164" y="531844"/>
                    </a:lnTo>
                    <a:cubicBezTo>
                      <a:pt x="490320" y="531844"/>
                      <a:pt x="532952" y="489101"/>
                      <a:pt x="532952" y="436582"/>
                    </a:cubicBezTo>
                    <a:cubicBezTo>
                      <a:pt x="532952" y="408678"/>
                      <a:pt x="520759" y="382108"/>
                      <a:pt x="499398" y="363979"/>
                    </a:cubicBezTo>
                    <a:cubicBezTo>
                      <a:pt x="494147" y="359625"/>
                      <a:pt x="491032" y="353049"/>
                      <a:pt x="490854" y="346207"/>
                    </a:cubicBezTo>
                    <a:cubicBezTo>
                      <a:pt x="489252" y="294399"/>
                      <a:pt x="447598" y="253876"/>
                      <a:pt x="395976" y="253876"/>
                    </a:cubicBezTo>
                    <a:cubicBezTo>
                      <a:pt x="382625" y="253876"/>
                      <a:pt x="371767" y="243035"/>
                      <a:pt x="371767" y="229528"/>
                    </a:cubicBezTo>
                    <a:cubicBezTo>
                      <a:pt x="371767" y="216020"/>
                      <a:pt x="382625" y="205090"/>
                      <a:pt x="395976" y="205090"/>
                    </a:cubicBezTo>
                    <a:cubicBezTo>
                      <a:pt x="433535" y="205090"/>
                      <a:pt x="468959" y="219575"/>
                      <a:pt x="495927" y="245879"/>
                    </a:cubicBezTo>
                    <a:cubicBezTo>
                      <a:pt x="520225" y="269517"/>
                      <a:pt x="535177" y="300441"/>
                      <a:pt x="538648" y="334032"/>
                    </a:cubicBezTo>
                    <a:cubicBezTo>
                      <a:pt x="565972" y="361047"/>
                      <a:pt x="581459" y="397748"/>
                      <a:pt x="581459" y="436582"/>
                    </a:cubicBezTo>
                    <a:cubicBezTo>
                      <a:pt x="581459" y="516026"/>
                      <a:pt x="517199" y="580542"/>
                      <a:pt x="438164" y="580542"/>
                    </a:cubicBezTo>
                    <a:lnTo>
                      <a:pt x="143384" y="580542"/>
                    </a:lnTo>
                    <a:cubicBezTo>
                      <a:pt x="64349" y="580542"/>
                      <a:pt x="0" y="516026"/>
                      <a:pt x="0" y="436582"/>
                    </a:cubicBezTo>
                    <a:cubicBezTo>
                      <a:pt x="0" y="407079"/>
                      <a:pt x="8811" y="378820"/>
                      <a:pt x="25544" y="354471"/>
                    </a:cubicBezTo>
                    <a:cubicBezTo>
                      <a:pt x="37737" y="336698"/>
                      <a:pt x="53669" y="322124"/>
                      <a:pt x="72004" y="311638"/>
                    </a:cubicBezTo>
                    <a:cubicBezTo>
                      <a:pt x="70936" y="304618"/>
                      <a:pt x="70491" y="297598"/>
                      <a:pt x="70491" y="290666"/>
                    </a:cubicBezTo>
                    <a:cubicBezTo>
                      <a:pt x="70491" y="211222"/>
                      <a:pt x="134840" y="146706"/>
                      <a:pt x="213875" y="146706"/>
                    </a:cubicBezTo>
                    <a:close/>
                    <a:moveTo>
                      <a:pt x="301555" y="0"/>
                    </a:moveTo>
                    <a:cubicBezTo>
                      <a:pt x="314815" y="0"/>
                      <a:pt x="325673" y="10930"/>
                      <a:pt x="325673" y="24259"/>
                    </a:cubicBezTo>
                    <a:lnTo>
                      <a:pt x="325673" y="369392"/>
                    </a:lnTo>
                    <a:lnTo>
                      <a:pt x="379960" y="313055"/>
                    </a:lnTo>
                    <a:cubicBezTo>
                      <a:pt x="389215" y="303458"/>
                      <a:pt x="404433" y="303191"/>
                      <a:pt x="414045" y="312522"/>
                    </a:cubicBezTo>
                    <a:cubicBezTo>
                      <a:pt x="423567" y="321763"/>
                      <a:pt x="423745" y="337225"/>
                      <a:pt x="414490" y="346822"/>
                    </a:cubicBezTo>
                    <a:lnTo>
                      <a:pt x="318642" y="446079"/>
                    </a:lnTo>
                    <a:cubicBezTo>
                      <a:pt x="314103" y="450788"/>
                      <a:pt x="307874" y="453454"/>
                      <a:pt x="301288" y="453454"/>
                    </a:cubicBezTo>
                    <a:cubicBezTo>
                      <a:pt x="294791" y="453454"/>
                      <a:pt x="288473" y="450788"/>
                      <a:pt x="284023" y="446079"/>
                    </a:cubicBezTo>
                    <a:lnTo>
                      <a:pt x="188086" y="346822"/>
                    </a:lnTo>
                    <a:cubicBezTo>
                      <a:pt x="178742" y="337225"/>
                      <a:pt x="179009" y="321941"/>
                      <a:pt x="188620" y="312522"/>
                    </a:cubicBezTo>
                    <a:cubicBezTo>
                      <a:pt x="198054" y="303191"/>
                      <a:pt x="213361" y="303458"/>
                      <a:pt x="222617" y="313055"/>
                    </a:cubicBezTo>
                    <a:lnTo>
                      <a:pt x="277437" y="369392"/>
                    </a:lnTo>
                    <a:lnTo>
                      <a:pt x="277437" y="24259"/>
                    </a:lnTo>
                    <a:cubicBezTo>
                      <a:pt x="277437" y="10930"/>
                      <a:pt x="288295" y="0"/>
                      <a:pt x="30155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xmlns="" id="{73756282-B6AE-4F42-AEB7-A62DDD7748C7}"/>
                  </a:ext>
                </a:extLst>
              </p:cNvPr>
              <p:cNvSpPr/>
              <p:nvPr/>
            </p:nvSpPr>
            <p:spPr>
              <a:xfrm>
                <a:off x="5318962" y="3587362"/>
                <a:ext cx="1713142" cy="369332"/>
              </a:xfrm>
              <a:prstGeom prst="rect">
                <a:avLst/>
              </a:prstGeom>
            </p:spPr>
            <p:txBody>
              <a:bodyPr wrap="none">
                <a:normAutofit fontScale="47500" lnSpcReduction="20000"/>
              </a:bodyPr>
              <a:lstStyle/>
              <a:p>
                <a:pPr algn="ctr" defTabSz="914400">
                  <a:lnSpc>
                    <a:spcPct val="120000"/>
                  </a:lnSpc>
                </a:pPr>
                <a:r>
                  <a:rPr lang="zh-CN" altLang="en-US" sz="2400" b="1"/>
                  <a:t>关键词</a:t>
                </a:r>
                <a:endParaRPr lang="zh-CN" altLang="en-US" sz="2400" b="1" dirty="0"/>
              </a:p>
            </p:txBody>
          </p:sp>
        </p:grpSp>
      </p:grpSp>
      <p:sp>
        <p:nvSpPr>
          <p:cNvPr id="9" name="PA_矩形 8">
            <a:extLst>
              <a:ext uri="{FF2B5EF4-FFF2-40B4-BE49-F238E27FC236}">
                <a16:creationId xmlns:a16="http://schemas.microsoft.com/office/drawing/2014/main" xmlns="" id="{B0AC4762-9350-4C80-B74A-DAABD6B0C74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580509" y="4635004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ctr">
              <a:lnSpc>
                <a:spcPct val="120000"/>
              </a:lnSpc>
              <a:buSzPct val="25000"/>
            </a:pPr>
            <a:r>
              <a:rPr lang="zh-CN" altLang="en-US" sz="1050"/>
              <a:t>此部分内容作为文字排版占位显示（建议使用主题字体）。</a:t>
            </a:r>
            <a:endParaRPr lang="zh-CN" altLang="en-US" sz="1050" dirty="0"/>
          </a:p>
        </p:txBody>
      </p:sp>
      <p:sp>
        <p:nvSpPr>
          <p:cNvPr id="10" name="PA_矩形 9">
            <a:extLst>
              <a:ext uri="{FF2B5EF4-FFF2-40B4-BE49-F238E27FC236}">
                <a16:creationId xmlns:a16="http://schemas.microsoft.com/office/drawing/2014/main" xmlns="" id="{F286E559-47A3-45B3-838E-7E8180BAE1B8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020482" y="4326761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grpSp>
        <p:nvGrpSpPr>
          <p:cNvPr id="11" name="PA_组合 10">
            <a:extLst>
              <a:ext uri="{FF2B5EF4-FFF2-40B4-BE49-F238E27FC236}">
                <a16:creationId xmlns:a16="http://schemas.microsoft.com/office/drawing/2014/main" xmlns="" id="{26701760-C288-400E-81FB-B3363F7A9213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6426515" y="1544544"/>
            <a:ext cx="2112153" cy="2136656"/>
            <a:chOff x="6328569" y="1852730"/>
            <a:chExt cx="2112153" cy="213665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3794309-1088-4E21-91E9-68C0717EDB77}"/>
                </a:ext>
              </a:extLst>
            </p:cNvPr>
            <p:cNvGrpSpPr/>
            <p:nvPr/>
          </p:nvGrpSpPr>
          <p:grpSpPr>
            <a:xfrm>
              <a:off x="6328569" y="1852730"/>
              <a:ext cx="2112153" cy="2136656"/>
              <a:chOff x="6470650" y="2755900"/>
              <a:chExt cx="1368426" cy="1384301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09FC74CA-DFFB-47C8-A165-D6ADC37CE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8125" y="2755900"/>
                <a:ext cx="904875" cy="442913"/>
              </a:xfrm>
              <a:custGeom>
                <a:avLst/>
                <a:gdLst>
                  <a:gd name="T0" fmla="*/ 13 w 241"/>
                  <a:gd name="T1" fmla="*/ 117 h 117"/>
                  <a:gd name="T2" fmla="*/ 103 w 241"/>
                  <a:gd name="T3" fmla="*/ 104 h 117"/>
                  <a:gd name="T4" fmla="*/ 76 w 241"/>
                  <a:gd name="T5" fmla="*/ 84 h 117"/>
                  <a:gd name="T6" fmla="*/ 152 w 241"/>
                  <a:gd name="T7" fmla="*/ 58 h 117"/>
                  <a:gd name="T8" fmla="*/ 204 w 241"/>
                  <a:gd name="T9" fmla="*/ 70 h 117"/>
                  <a:gd name="T10" fmla="*/ 205 w 241"/>
                  <a:gd name="T11" fmla="*/ 71 h 117"/>
                  <a:gd name="T12" fmla="*/ 200 w 241"/>
                  <a:gd name="T13" fmla="*/ 32 h 117"/>
                  <a:gd name="T14" fmla="*/ 241 w 241"/>
                  <a:gd name="T15" fmla="*/ 26 h 117"/>
                  <a:gd name="T16" fmla="*/ 228 w 241"/>
                  <a:gd name="T17" fmla="*/ 19 h 117"/>
                  <a:gd name="T18" fmla="*/ 137 w 241"/>
                  <a:gd name="T19" fmla="*/ 2 h 117"/>
                  <a:gd name="T20" fmla="*/ 29 w 241"/>
                  <a:gd name="T21" fmla="*/ 49 h 117"/>
                  <a:gd name="T22" fmla="*/ 0 w 241"/>
                  <a:gd name="T23" fmla="*/ 27 h 117"/>
                  <a:gd name="T24" fmla="*/ 13 w 241"/>
                  <a:gd name="T2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1" h="117">
                    <a:moveTo>
                      <a:pt x="13" y="117"/>
                    </a:moveTo>
                    <a:cubicBezTo>
                      <a:pt x="103" y="104"/>
                      <a:pt x="103" y="104"/>
                      <a:pt x="103" y="10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97" y="67"/>
                      <a:pt x="124" y="58"/>
                      <a:pt x="152" y="58"/>
                    </a:cubicBezTo>
                    <a:cubicBezTo>
                      <a:pt x="169" y="58"/>
                      <a:pt x="187" y="62"/>
                      <a:pt x="204" y="70"/>
                    </a:cubicBezTo>
                    <a:cubicBezTo>
                      <a:pt x="205" y="71"/>
                      <a:pt x="205" y="71"/>
                      <a:pt x="205" y="71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241" y="26"/>
                      <a:pt x="241" y="26"/>
                      <a:pt x="241" y="26"/>
                    </a:cubicBezTo>
                    <a:cubicBezTo>
                      <a:pt x="237" y="24"/>
                      <a:pt x="233" y="21"/>
                      <a:pt x="228" y="19"/>
                    </a:cubicBezTo>
                    <a:cubicBezTo>
                      <a:pt x="199" y="5"/>
                      <a:pt x="168" y="0"/>
                      <a:pt x="137" y="2"/>
                    </a:cubicBezTo>
                    <a:cubicBezTo>
                      <a:pt x="97" y="6"/>
                      <a:pt x="59" y="22"/>
                      <a:pt x="29" y="49"/>
                    </a:cubicBezTo>
                    <a:cubicBezTo>
                      <a:pt x="0" y="27"/>
                      <a:pt x="0" y="27"/>
                      <a:pt x="0" y="27"/>
                    </a:cubicBezTo>
                    <a:lnTo>
                      <a:pt x="13" y="1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6745D1C2-390A-471A-BD13-4A57F45C14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0" y="3103563"/>
                <a:ext cx="439738" cy="911225"/>
              </a:xfrm>
              <a:custGeom>
                <a:avLst/>
                <a:gdLst>
                  <a:gd name="T0" fmla="*/ 117 w 117"/>
                  <a:gd name="T1" fmla="*/ 228 h 241"/>
                  <a:gd name="T2" fmla="*/ 104 w 117"/>
                  <a:gd name="T3" fmla="*/ 139 h 241"/>
                  <a:gd name="T4" fmla="*/ 83 w 117"/>
                  <a:gd name="T5" fmla="*/ 166 h 241"/>
                  <a:gd name="T6" fmla="*/ 58 w 117"/>
                  <a:gd name="T7" fmla="*/ 99 h 241"/>
                  <a:gd name="T8" fmla="*/ 70 w 117"/>
                  <a:gd name="T9" fmla="*/ 37 h 241"/>
                  <a:gd name="T10" fmla="*/ 70 w 117"/>
                  <a:gd name="T11" fmla="*/ 36 h 241"/>
                  <a:gd name="T12" fmla="*/ 31 w 117"/>
                  <a:gd name="T13" fmla="*/ 42 h 241"/>
                  <a:gd name="T14" fmla="*/ 26 w 117"/>
                  <a:gd name="T15" fmla="*/ 0 h 241"/>
                  <a:gd name="T16" fmla="*/ 19 w 117"/>
                  <a:gd name="T17" fmla="*/ 13 h 241"/>
                  <a:gd name="T18" fmla="*/ 2 w 117"/>
                  <a:gd name="T19" fmla="*/ 102 h 241"/>
                  <a:gd name="T20" fmla="*/ 49 w 117"/>
                  <a:gd name="T21" fmla="*/ 212 h 241"/>
                  <a:gd name="T22" fmla="*/ 27 w 117"/>
                  <a:gd name="T23" fmla="*/ 241 h 241"/>
                  <a:gd name="T24" fmla="*/ 117 w 117"/>
                  <a:gd name="T25" fmla="*/ 228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" h="241">
                    <a:moveTo>
                      <a:pt x="117" y="228"/>
                    </a:moveTo>
                    <a:cubicBezTo>
                      <a:pt x="104" y="139"/>
                      <a:pt x="104" y="139"/>
                      <a:pt x="104" y="139"/>
                    </a:cubicBezTo>
                    <a:cubicBezTo>
                      <a:pt x="83" y="166"/>
                      <a:pt x="83" y="166"/>
                      <a:pt x="83" y="166"/>
                    </a:cubicBezTo>
                    <a:cubicBezTo>
                      <a:pt x="69" y="146"/>
                      <a:pt x="60" y="123"/>
                      <a:pt x="58" y="99"/>
                    </a:cubicBezTo>
                    <a:cubicBezTo>
                      <a:pt x="57" y="78"/>
                      <a:pt x="60" y="57"/>
                      <a:pt x="70" y="37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5"/>
                      <a:pt x="21" y="9"/>
                      <a:pt x="19" y="13"/>
                    </a:cubicBezTo>
                    <a:cubicBezTo>
                      <a:pt x="5" y="42"/>
                      <a:pt x="0" y="73"/>
                      <a:pt x="2" y="102"/>
                    </a:cubicBezTo>
                    <a:cubicBezTo>
                      <a:pt x="5" y="143"/>
                      <a:pt x="21" y="182"/>
                      <a:pt x="49" y="212"/>
                    </a:cubicBezTo>
                    <a:cubicBezTo>
                      <a:pt x="27" y="241"/>
                      <a:pt x="27" y="241"/>
                      <a:pt x="27" y="241"/>
                    </a:cubicBezTo>
                    <a:lnTo>
                      <a:pt x="117" y="22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6AC9F188-7C60-46D4-8C84-872535613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6725" y="3694113"/>
                <a:ext cx="904875" cy="446088"/>
              </a:xfrm>
              <a:custGeom>
                <a:avLst/>
                <a:gdLst>
                  <a:gd name="T0" fmla="*/ 241 w 241"/>
                  <a:gd name="T1" fmla="*/ 90 h 118"/>
                  <a:gd name="T2" fmla="*/ 228 w 241"/>
                  <a:gd name="T3" fmla="*/ 0 h 118"/>
                  <a:gd name="T4" fmla="*/ 138 w 241"/>
                  <a:gd name="T5" fmla="*/ 13 h 118"/>
                  <a:gd name="T6" fmla="*/ 165 w 241"/>
                  <a:gd name="T7" fmla="*/ 33 h 118"/>
                  <a:gd name="T8" fmla="*/ 96 w 241"/>
                  <a:gd name="T9" fmla="*/ 59 h 118"/>
                  <a:gd name="T10" fmla="*/ 37 w 241"/>
                  <a:gd name="T11" fmla="*/ 47 h 118"/>
                  <a:gd name="T12" fmla="*/ 36 w 241"/>
                  <a:gd name="T13" fmla="*/ 46 h 118"/>
                  <a:gd name="T14" fmla="*/ 42 w 241"/>
                  <a:gd name="T15" fmla="*/ 85 h 118"/>
                  <a:gd name="T16" fmla="*/ 0 w 241"/>
                  <a:gd name="T17" fmla="*/ 91 h 118"/>
                  <a:gd name="T18" fmla="*/ 13 w 241"/>
                  <a:gd name="T19" fmla="*/ 98 h 118"/>
                  <a:gd name="T20" fmla="*/ 112 w 241"/>
                  <a:gd name="T21" fmla="*/ 114 h 118"/>
                  <a:gd name="T22" fmla="*/ 212 w 241"/>
                  <a:gd name="T23" fmla="*/ 68 h 118"/>
                  <a:gd name="T24" fmla="*/ 241 w 241"/>
                  <a:gd name="T25" fmla="*/ 9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1" h="118">
                    <a:moveTo>
                      <a:pt x="241" y="90"/>
                    </a:moveTo>
                    <a:cubicBezTo>
                      <a:pt x="228" y="0"/>
                      <a:pt x="228" y="0"/>
                      <a:pt x="228" y="0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65" y="33"/>
                      <a:pt x="165" y="33"/>
                      <a:pt x="165" y="33"/>
                    </a:cubicBezTo>
                    <a:cubicBezTo>
                      <a:pt x="145" y="48"/>
                      <a:pt x="121" y="57"/>
                      <a:pt x="96" y="59"/>
                    </a:cubicBezTo>
                    <a:cubicBezTo>
                      <a:pt x="76" y="60"/>
                      <a:pt x="56" y="56"/>
                      <a:pt x="37" y="47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4" y="93"/>
                      <a:pt x="8" y="96"/>
                      <a:pt x="13" y="98"/>
                    </a:cubicBezTo>
                    <a:cubicBezTo>
                      <a:pt x="45" y="113"/>
                      <a:pt x="79" y="118"/>
                      <a:pt x="112" y="114"/>
                    </a:cubicBezTo>
                    <a:cubicBezTo>
                      <a:pt x="149" y="109"/>
                      <a:pt x="184" y="93"/>
                      <a:pt x="212" y="68"/>
                    </a:cubicBezTo>
                    <a:lnTo>
                      <a:pt x="241" y="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D307ECC1-5DCC-41AA-BF49-0A4F2DAFC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9338" y="2876550"/>
                <a:ext cx="439738" cy="908050"/>
              </a:xfrm>
              <a:custGeom>
                <a:avLst/>
                <a:gdLst>
                  <a:gd name="T0" fmla="*/ 0 w 117"/>
                  <a:gd name="T1" fmla="*/ 13 h 240"/>
                  <a:gd name="T2" fmla="*/ 13 w 117"/>
                  <a:gd name="T3" fmla="*/ 102 h 240"/>
                  <a:gd name="T4" fmla="*/ 34 w 117"/>
                  <a:gd name="T5" fmla="*/ 75 h 240"/>
                  <a:gd name="T6" fmla="*/ 59 w 117"/>
                  <a:gd name="T7" fmla="*/ 143 h 240"/>
                  <a:gd name="T8" fmla="*/ 47 w 117"/>
                  <a:gd name="T9" fmla="*/ 204 h 240"/>
                  <a:gd name="T10" fmla="*/ 47 w 117"/>
                  <a:gd name="T11" fmla="*/ 205 h 240"/>
                  <a:gd name="T12" fmla="*/ 86 w 117"/>
                  <a:gd name="T13" fmla="*/ 199 h 240"/>
                  <a:gd name="T14" fmla="*/ 92 w 117"/>
                  <a:gd name="T15" fmla="*/ 240 h 240"/>
                  <a:gd name="T16" fmla="*/ 98 w 117"/>
                  <a:gd name="T17" fmla="*/ 228 h 240"/>
                  <a:gd name="T18" fmla="*/ 115 w 117"/>
                  <a:gd name="T19" fmla="*/ 139 h 240"/>
                  <a:gd name="T20" fmla="*/ 68 w 117"/>
                  <a:gd name="T21" fmla="*/ 29 h 240"/>
                  <a:gd name="T22" fmla="*/ 90 w 117"/>
                  <a:gd name="T23" fmla="*/ 0 h 240"/>
                  <a:gd name="T24" fmla="*/ 0 w 117"/>
                  <a:gd name="T25" fmla="*/ 1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" h="240">
                    <a:moveTo>
                      <a:pt x="0" y="13"/>
                    </a:moveTo>
                    <a:cubicBezTo>
                      <a:pt x="13" y="102"/>
                      <a:pt x="13" y="102"/>
                      <a:pt x="13" y="102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49" y="95"/>
                      <a:pt x="58" y="118"/>
                      <a:pt x="59" y="143"/>
                    </a:cubicBezTo>
                    <a:cubicBezTo>
                      <a:pt x="60" y="163"/>
                      <a:pt x="57" y="184"/>
                      <a:pt x="47" y="204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86" y="199"/>
                      <a:pt x="86" y="199"/>
                      <a:pt x="86" y="199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4" y="236"/>
                      <a:pt x="96" y="232"/>
                      <a:pt x="98" y="228"/>
                    </a:cubicBezTo>
                    <a:cubicBezTo>
                      <a:pt x="112" y="199"/>
                      <a:pt x="117" y="168"/>
                      <a:pt x="115" y="139"/>
                    </a:cubicBezTo>
                    <a:cubicBezTo>
                      <a:pt x="112" y="98"/>
                      <a:pt x="96" y="59"/>
                      <a:pt x="68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C1E860C5-BF43-4DF5-BDAF-BFA75596F4D3}"/>
                </a:ext>
              </a:extLst>
            </p:cNvPr>
            <p:cNvGrpSpPr/>
            <p:nvPr/>
          </p:nvGrpSpPr>
          <p:grpSpPr>
            <a:xfrm>
              <a:off x="6793169" y="2523572"/>
              <a:ext cx="1277202" cy="794960"/>
              <a:chOff x="5318962" y="2890396"/>
              <a:chExt cx="1713142" cy="1066298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1EC856FF-2E85-4A99-AC0B-A9DEB863117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906667" y="2890396"/>
                <a:ext cx="537733" cy="609685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78DB0FC9-F7CB-4C06-AD94-6850C1C9E2F4}"/>
                  </a:ext>
                </a:extLst>
              </p:cNvPr>
              <p:cNvSpPr/>
              <p:nvPr/>
            </p:nvSpPr>
            <p:spPr>
              <a:xfrm>
                <a:off x="5318962" y="3587362"/>
                <a:ext cx="1713142" cy="369332"/>
              </a:xfrm>
              <a:prstGeom prst="rect">
                <a:avLst/>
              </a:prstGeom>
            </p:spPr>
            <p:txBody>
              <a:bodyPr wrap="none">
                <a:normAutofit fontScale="47500" lnSpcReduction="20000"/>
              </a:bodyPr>
              <a:lstStyle/>
              <a:p>
                <a:pPr algn="ctr" defTabSz="914400">
                  <a:lnSpc>
                    <a:spcPct val="120000"/>
                  </a:lnSpc>
                </a:pPr>
                <a:r>
                  <a:rPr lang="zh-CN" altLang="en-US" sz="2400" b="1"/>
                  <a:t>关键词</a:t>
                </a:r>
                <a:endParaRPr lang="zh-CN" altLang="en-US" sz="2400" b="1" dirty="0"/>
              </a:p>
            </p:txBody>
          </p:sp>
        </p:grpSp>
      </p:grpSp>
      <p:sp>
        <p:nvSpPr>
          <p:cNvPr id="12" name="PA_矩形 11">
            <a:extLst>
              <a:ext uri="{FF2B5EF4-FFF2-40B4-BE49-F238E27FC236}">
                <a16:creationId xmlns:a16="http://schemas.microsoft.com/office/drawing/2014/main" xmlns="" id="{F3075D55-0CAF-4D2F-97F4-B1231A10CC44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453191" y="4635004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ctr">
              <a:lnSpc>
                <a:spcPct val="120000"/>
              </a:lnSpc>
              <a:buSzPct val="25000"/>
            </a:pPr>
            <a:r>
              <a:rPr lang="zh-CN" altLang="en-US" sz="1050"/>
              <a:t>此部分内容作为文字排版占位显示（建议使用主题字体）。</a:t>
            </a:r>
            <a:endParaRPr lang="zh-CN" altLang="en-US" sz="1050" dirty="0"/>
          </a:p>
        </p:txBody>
      </p:sp>
      <p:sp>
        <p:nvSpPr>
          <p:cNvPr id="13" name="PA_矩形 12">
            <a:extLst>
              <a:ext uri="{FF2B5EF4-FFF2-40B4-BE49-F238E27FC236}">
                <a16:creationId xmlns:a16="http://schemas.microsoft.com/office/drawing/2014/main" xmlns="" id="{887CC92D-DBB1-4680-8366-F4549380C70A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893164" y="4326761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grpSp>
        <p:nvGrpSpPr>
          <p:cNvPr id="14" name="PA_组合 13">
            <a:extLst>
              <a:ext uri="{FF2B5EF4-FFF2-40B4-BE49-F238E27FC236}">
                <a16:creationId xmlns:a16="http://schemas.microsoft.com/office/drawing/2014/main" xmlns="" id="{C43F1E10-1F0E-4E88-9834-3B63FD2BC3AC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9299189" y="1392622"/>
            <a:ext cx="2300820" cy="2440488"/>
            <a:chOff x="8763726" y="1700808"/>
            <a:chExt cx="2300820" cy="2440488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A3FBD33E-19B6-4349-A618-4529121E8650}"/>
                </a:ext>
              </a:extLst>
            </p:cNvPr>
            <p:cNvGrpSpPr/>
            <p:nvPr/>
          </p:nvGrpSpPr>
          <p:grpSpPr>
            <a:xfrm>
              <a:off x="8763726" y="1700808"/>
              <a:ext cx="2300820" cy="2440488"/>
              <a:chOff x="8034338" y="2638425"/>
              <a:chExt cx="1490662" cy="1581150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F96078A1-076A-4268-87C2-D18FC4356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4338" y="2824163"/>
                <a:ext cx="517525" cy="604838"/>
              </a:xfrm>
              <a:custGeom>
                <a:avLst/>
                <a:gdLst>
                  <a:gd name="T0" fmla="*/ 49 w 138"/>
                  <a:gd name="T1" fmla="*/ 160 h 160"/>
                  <a:gd name="T2" fmla="*/ 123 w 138"/>
                  <a:gd name="T3" fmla="*/ 111 h 160"/>
                  <a:gd name="T4" fmla="*/ 90 w 138"/>
                  <a:gd name="T5" fmla="*/ 104 h 160"/>
                  <a:gd name="T6" fmla="*/ 124 w 138"/>
                  <a:gd name="T7" fmla="*/ 64 h 160"/>
                  <a:gd name="T8" fmla="*/ 138 w 138"/>
                  <a:gd name="T9" fmla="*/ 54 h 160"/>
                  <a:gd name="T10" fmla="*/ 104 w 138"/>
                  <a:gd name="T11" fmla="*/ 37 h 160"/>
                  <a:gd name="T12" fmla="*/ 122 w 138"/>
                  <a:gd name="T13" fmla="*/ 0 h 160"/>
                  <a:gd name="T14" fmla="*/ 86 w 138"/>
                  <a:gd name="T15" fmla="*/ 23 h 160"/>
                  <a:gd name="T16" fmla="*/ 35 w 138"/>
                  <a:gd name="T17" fmla="*/ 93 h 160"/>
                  <a:gd name="T18" fmla="*/ 0 w 138"/>
                  <a:gd name="T19" fmla="*/ 86 h 160"/>
                  <a:gd name="T20" fmla="*/ 49 w 138"/>
                  <a:gd name="T2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160">
                    <a:moveTo>
                      <a:pt x="49" y="160"/>
                    </a:moveTo>
                    <a:cubicBezTo>
                      <a:pt x="123" y="111"/>
                      <a:pt x="123" y="111"/>
                      <a:pt x="123" y="111"/>
                    </a:cubicBezTo>
                    <a:cubicBezTo>
                      <a:pt x="90" y="104"/>
                      <a:pt x="90" y="104"/>
                      <a:pt x="90" y="104"/>
                    </a:cubicBezTo>
                    <a:cubicBezTo>
                      <a:pt x="98" y="89"/>
                      <a:pt x="110" y="75"/>
                      <a:pt x="124" y="64"/>
                    </a:cubicBezTo>
                    <a:cubicBezTo>
                      <a:pt x="128" y="60"/>
                      <a:pt x="133" y="57"/>
                      <a:pt x="138" y="54"/>
                    </a:cubicBezTo>
                    <a:cubicBezTo>
                      <a:pt x="104" y="37"/>
                      <a:pt x="104" y="37"/>
                      <a:pt x="104" y="37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09" y="6"/>
                      <a:pt x="97" y="14"/>
                      <a:pt x="86" y="23"/>
                    </a:cubicBezTo>
                    <a:cubicBezTo>
                      <a:pt x="64" y="42"/>
                      <a:pt x="46" y="66"/>
                      <a:pt x="35" y="93"/>
                    </a:cubicBezTo>
                    <a:cubicBezTo>
                      <a:pt x="0" y="86"/>
                      <a:pt x="0" y="86"/>
                      <a:pt x="0" y="86"/>
                    </a:cubicBezTo>
                    <a:lnTo>
                      <a:pt x="49" y="16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5778CC40-22F8-4FBD-B865-A229071E5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3713" y="3376613"/>
                <a:ext cx="385763" cy="561975"/>
              </a:xfrm>
              <a:custGeom>
                <a:avLst/>
                <a:gdLst>
                  <a:gd name="T0" fmla="*/ 103 w 103"/>
                  <a:gd name="T1" fmla="*/ 144 h 149"/>
                  <a:gd name="T2" fmla="*/ 97 w 103"/>
                  <a:gd name="T3" fmla="*/ 55 h 149"/>
                  <a:gd name="T4" fmla="*/ 75 w 103"/>
                  <a:gd name="T5" fmla="*/ 80 h 149"/>
                  <a:gd name="T6" fmla="*/ 59 w 103"/>
                  <a:gd name="T7" fmla="*/ 41 h 149"/>
                  <a:gd name="T8" fmla="*/ 56 w 103"/>
                  <a:gd name="T9" fmla="*/ 14 h 149"/>
                  <a:gd name="T10" fmla="*/ 56 w 103"/>
                  <a:gd name="T11" fmla="*/ 13 h 149"/>
                  <a:gd name="T12" fmla="*/ 24 w 103"/>
                  <a:gd name="T13" fmla="*/ 34 h 149"/>
                  <a:gd name="T14" fmla="*/ 1 w 103"/>
                  <a:gd name="T15" fmla="*/ 0 h 149"/>
                  <a:gd name="T16" fmla="*/ 0 w 103"/>
                  <a:gd name="T17" fmla="*/ 14 h 149"/>
                  <a:gd name="T18" fmla="*/ 8 w 103"/>
                  <a:gd name="T19" fmla="*/ 65 h 149"/>
                  <a:gd name="T20" fmla="*/ 38 w 103"/>
                  <a:gd name="T21" fmla="*/ 122 h 149"/>
                  <a:gd name="T22" fmla="*/ 14 w 103"/>
                  <a:gd name="T23" fmla="*/ 149 h 149"/>
                  <a:gd name="T24" fmla="*/ 103 w 103"/>
                  <a:gd name="T25" fmla="*/ 14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" h="149">
                    <a:moveTo>
                      <a:pt x="103" y="144"/>
                    </a:moveTo>
                    <a:cubicBezTo>
                      <a:pt x="97" y="55"/>
                      <a:pt x="97" y="55"/>
                      <a:pt x="97" y="55"/>
                    </a:cubicBezTo>
                    <a:cubicBezTo>
                      <a:pt x="75" y="80"/>
                      <a:pt x="75" y="80"/>
                      <a:pt x="75" y="80"/>
                    </a:cubicBezTo>
                    <a:cubicBezTo>
                      <a:pt x="67" y="68"/>
                      <a:pt x="62" y="55"/>
                      <a:pt x="59" y="41"/>
                    </a:cubicBezTo>
                    <a:cubicBezTo>
                      <a:pt x="57" y="32"/>
                      <a:pt x="56" y="23"/>
                      <a:pt x="56" y="14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0" y="9"/>
                      <a:pt x="0" y="14"/>
                    </a:cubicBezTo>
                    <a:cubicBezTo>
                      <a:pt x="0" y="32"/>
                      <a:pt x="3" y="49"/>
                      <a:pt x="8" y="65"/>
                    </a:cubicBezTo>
                    <a:cubicBezTo>
                      <a:pt x="14" y="86"/>
                      <a:pt x="24" y="105"/>
                      <a:pt x="38" y="122"/>
                    </a:cubicBezTo>
                    <a:cubicBezTo>
                      <a:pt x="14" y="149"/>
                      <a:pt x="14" y="149"/>
                      <a:pt x="14" y="149"/>
                    </a:cubicBezTo>
                    <a:lnTo>
                      <a:pt x="103" y="14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B9474960-647B-4B47-B5C1-C12AEBD064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02638" y="3768725"/>
                <a:ext cx="657225" cy="450850"/>
              </a:xfrm>
              <a:custGeom>
                <a:avLst/>
                <a:gdLst>
                  <a:gd name="T0" fmla="*/ 106 w 175"/>
                  <a:gd name="T1" fmla="*/ 32 h 119"/>
                  <a:gd name="T2" fmla="*/ 101 w 175"/>
                  <a:gd name="T3" fmla="*/ 32 h 119"/>
                  <a:gd name="T4" fmla="*/ 66 w 175"/>
                  <a:gd name="T5" fmla="*/ 27 h 119"/>
                  <a:gd name="T6" fmla="*/ 39 w 175"/>
                  <a:gd name="T7" fmla="*/ 15 h 119"/>
                  <a:gd name="T8" fmla="*/ 41 w 175"/>
                  <a:gd name="T9" fmla="*/ 53 h 119"/>
                  <a:gd name="T10" fmla="*/ 0 w 175"/>
                  <a:gd name="T11" fmla="*/ 56 h 119"/>
                  <a:gd name="T12" fmla="*/ 64 w 175"/>
                  <a:gd name="T13" fmla="*/ 83 h 119"/>
                  <a:gd name="T14" fmla="*/ 101 w 175"/>
                  <a:gd name="T15" fmla="*/ 87 h 119"/>
                  <a:gd name="T16" fmla="*/ 124 w 175"/>
                  <a:gd name="T17" fmla="*/ 86 h 119"/>
                  <a:gd name="T18" fmla="*/ 136 w 175"/>
                  <a:gd name="T19" fmla="*/ 119 h 119"/>
                  <a:gd name="T20" fmla="*/ 175 w 175"/>
                  <a:gd name="T21" fmla="*/ 40 h 119"/>
                  <a:gd name="T22" fmla="*/ 96 w 175"/>
                  <a:gd name="T23" fmla="*/ 0 h 119"/>
                  <a:gd name="T24" fmla="*/ 106 w 175"/>
                  <a:gd name="T25" fmla="*/ 3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5" h="119">
                    <a:moveTo>
                      <a:pt x="106" y="32"/>
                    </a:moveTo>
                    <a:cubicBezTo>
                      <a:pt x="104" y="32"/>
                      <a:pt x="103" y="32"/>
                      <a:pt x="101" y="32"/>
                    </a:cubicBezTo>
                    <a:cubicBezTo>
                      <a:pt x="89" y="32"/>
                      <a:pt x="77" y="30"/>
                      <a:pt x="66" y="27"/>
                    </a:cubicBezTo>
                    <a:cubicBezTo>
                      <a:pt x="56" y="24"/>
                      <a:pt x="47" y="20"/>
                      <a:pt x="39" y="15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9" y="69"/>
                      <a:pt x="41" y="78"/>
                      <a:pt x="64" y="83"/>
                    </a:cubicBezTo>
                    <a:cubicBezTo>
                      <a:pt x="76" y="86"/>
                      <a:pt x="88" y="87"/>
                      <a:pt x="101" y="87"/>
                    </a:cubicBezTo>
                    <a:cubicBezTo>
                      <a:pt x="109" y="87"/>
                      <a:pt x="117" y="87"/>
                      <a:pt x="124" y="86"/>
                    </a:cubicBezTo>
                    <a:cubicBezTo>
                      <a:pt x="136" y="119"/>
                      <a:pt x="136" y="119"/>
                      <a:pt x="136" y="119"/>
                    </a:cubicBezTo>
                    <a:cubicBezTo>
                      <a:pt x="175" y="40"/>
                      <a:pt x="175" y="40"/>
                      <a:pt x="175" y="40"/>
                    </a:cubicBezTo>
                    <a:cubicBezTo>
                      <a:pt x="96" y="0"/>
                      <a:pt x="96" y="0"/>
                      <a:pt x="96" y="0"/>
                    </a:cubicBezTo>
                    <a:lnTo>
                      <a:pt x="106" y="3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41ACF0BC-DD1D-48FE-B0BE-AF8D031C7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07475" y="3429000"/>
                <a:ext cx="517525" cy="604838"/>
              </a:xfrm>
              <a:custGeom>
                <a:avLst/>
                <a:gdLst>
                  <a:gd name="T0" fmla="*/ 138 w 138"/>
                  <a:gd name="T1" fmla="*/ 74 h 160"/>
                  <a:gd name="T2" fmla="*/ 89 w 138"/>
                  <a:gd name="T3" fmla="*/ 0 h 160"/>
                  <a:gd name="T4" fmla="*/ 15 w 138"/>
                  <a:gd name="T5" fmla="*/ 49 h 160"/>
                  <a:gd name="T6" fmla="*/ 48 w 138"/>
                  <a:gd name="T7" fmla="*/ 56 h 160"/>
                  <a:gd name="T8" fmla="*/ 26 w 138"/>
                  <a:gd name="T9" fmla="*/ 86 h 160"/>
                  <a:gd name="T10" fmla="*/ 0 w 138"/>
                  <a:gd name="T11" fmla="*/ 106 h 160"/>
                  <a:gd name="T12" fmla="*/ 34 w 138"/>
                  <a:gd name="T13" fmla="*/ 123 h 160"/>
                  <a:gd name="T14" fmla="*/ 16 w 138"/>
                  <a:gd name="T15" fmla="*/ 160 h 160"/>
                  <a:gd name="T16" fmla="*/ 69 w 138"/>
                  <a:gd name="T17" fmla="*/ 121 h 160"/>
                  <a:gd name="T18" fmla="*/ 103 w 138"/>
                  <a:gd name="T19" fmla="*/ 67 h 160"/>
                  <a:gd name="T20" fmla="*/ 138 w 138"/>
                  <a:gd name="T21" fmla="*/ 7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160">
                    <a:moveTo>
                      <a:pt x="138" y="74"/>
                    </a:moveTo>
                    <a:cubicBezTo>
                      <a:pt x="89" y="0"/>
                      <a:pt x="89" y="0"/>
                      <a:pt x="89" y="0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2" y="67"/>
                      <a:pt x="35" y="77"/>
                      <a:pt x="26" y="86"/>
                    </a:cubicBezTo>
                    <a:cubicBezTo>
                      <a:pt x="19" y="94"/>
                      <a:pt x="10" y="100"/>
                      <a:pt x="0" y="106"/>
                    </a:cubicBezTo>
                    <a:cubicBezTo>
                      <a:pt x="34" y="123"/>
                      <a:pt x="34" y="123"/>
                      <a:pt x="34" y="123"/>
                    </a:cubicBezTo>
                    <a:cubicBezTo>
                      <a:pt x="16" y="160"/>
                      <a:pt x="16" y="160"/>
                      <a:pt x="16" y="160"/>
                    </a:cubicBezTo>
                    <a:cubicBezTo>
                      <a:pt x="36" y="150"/>
                      <a:pt x="54" y="137"/>
                      <a:pt x="69" y="121"/>
                    </a:cubicBezTo>
                    <a:cubicBezTo>
                      <a:pt x="83" y="106"/>
                      <a:pt x="95" y="87"/>
                      <a:pt x="103" y="67"/>
                    </a:cubicBezTo>
                    <a:lnTo>
                      <a:pt x="138" y="7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7EAD3CB0-03CA-4D86-8B61-077C37674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9863" y="2919413"/>
                <a:ext cx="387350" cy="561975"/>
              </a:xfrm>
              <a:custGeom>
                <a:avLst/>
                <a:gdLst>
                  <a:gd name="T0" fmla="*/ 0 w 103"/>
                  <a:gd name="T1" fmla="*/ 5 h 149"/>
                  <a:gd name="T2" fmla="*/ 6 w 103"/>
                  <a:gd name="T3" fmla="*/ 94 h 149"/>
                  <a:gd name="T4" fmla="*/ 28 w 103"/>
                  <a:gd name="T5" fmla="*/ 69 h 149"/>
                  <a:gd name="T6" fmla="*/ 44 w 103"/>
                  <a:gd name="T7" fmla="*/ 104 h 149"/>
                  <a:gd name="T8" fmla="*/ 48 w 103"/>
                  <a:gd name="T9" fmla="*/ 135 h 149"/>
                  <a:gd name="T10" fmla="*/ 48 w 103"/>
                  <a:gd name="T11" fmla="*/ 136 h 149"/>
                  <a:gd name="T12" fmla="*/ 79 w 103"/>
                  <a:gd name="T13" fmla="*/ 115 h 149"/>
                  <a:gd name="T14" fmla="*/ 102 w 103"/>
                  <a:gd name="T15" fmla="*/ 149 h 149"/>
                  <a:gd name="T16" fmla="*/ 103 w 103"/>
                  <a:gd name="T17" fmla="*/ 135 h 149"/>
                  <a:gd name="T18" fmla="*/ 97 w 103"/>
                  <a:gd name="T19" fmla="*/ 89 h 149"/>
                  <a:gd name="T20" fmla="*/ 66 w 103"/>
                  <a:gd name="T21" fmla="*/ 27 h 149"/>
                  <a:gd name="T22" fmla="*/ 89 w 103"/>
                  <a:gd name="T23" fmla="*/ 0 h 149"/>
                  <a:gd name="T24" fmla="*/ 0 w 103"/>
                  <a:gd name="T25" fmla="*/ 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" h="149">
                    <a:moveTo>
                      <a:pt x="0" y="5"/>
                    </a:moveTo>
                    <a:cubicBezTo>
                      <a:pt x="6" y="94"/>
                      <a:pt x="6" y="94"/>
                      <a:pt x="6" y="94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35" y="80"/>
                      <a:pt x="40" y="91"/>
                      <a:pt x="44" y="104"/>
                    </a:cubicBezTo>
                    <a:cubicBezTo>
                      <a:pt x="46" y="114"/>
                      <a:pt x="48" y="124"/>
                      <a:pt x="48" y="135"/>
                    </a:cubicBezTo>
                    <a:cubicBezTo>
                      <a:pt x="48" y="136"/>
                      <a:pt x="48" y="136"/>
                      <a:pt x="48" y="136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102" y="149"/>
                      <a:pt x="102" y="149"/>
                      <a:pt x="102" y="149"/>
                    </a:cubicBezTo>
                    <a:cubicBezTo>
                      <a:pt x="103" y="144"/>
                      <a:pt x="103" y="140"/>
                      <a:pt x="103" y="135"/>
                    </a:cubicBezTo>
                    <a:cubicBezTo>
                      <a:pt x="103" y="119"/>
                      <a:pt x="101" y="104"/>
                      <a:pt x="97" y="89"/>
                    </a:cubicBezTo>
                    <a:cubicBezTo>
                      <a:pt x="90" y="66"/>
                      <a:pt x="80" y="45"/>
                      <a:pt x="66" y="27"/>
                    </a:cubicBezTo>
                    <a:cubicBezTo>
                      <a:pt x="89" y="0"/>
                      <a:pt x="89" y="0"/>
                      <a:pt x="89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8A8D502F-2C5D-4B16-9819-36FA958BF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99475" y="2638425"/>
                <a:ext cx="657225" cy="450850"/>
              </a:xfrm>
              <a:custGeom>
                <a:avLst/>
                <a:gdLst>
                  <a:gd name="T0" fmla="*/ 69 w 175"/>
                  <a:gd name="T1" fmla="*/ 87 h 119"/>
                  <a:gd name="T2" fmla="*/ 75 w 175"/>
                  <a:gd name="T3" fmla="*/ 87 h 119"/>
                  <a:gd name="T4" fmla="*/ 105 w 175"/>
                  <a:gd name="T5" fmla="*/ 91 h 119"/>
                  <a:gd name="T6" fmla="*/ 136 w 175"/>
                  <a:gd name="T7" fmla="*/ 104 h 119"/>
                  <a:gd name="T8" fmla="*/ 134 w 175"/>
                  <a:gd name="T9" fmla="*/ 66 h 119"/>
                  <a:gd name="T10" fmla="*/ 175 w 175"/>
                  <a:gd name="T11" fmla="*/ 63 h 119"/>
                  <a:gd name="T12" fmla="*/ 113 w 175"/>
                  <a:gd name="T13" fmla="*/ 36 h 119"/>
                  <a:gd name="T14" fmla="*/ 75 w 175"/>
                  <a:gd name="T15" fmla="*/ 32 h 119"/>
                  <a:gd name="T16" fmla="*/ 51 w 175"/>
                  <a:gd name="T17" fmla="*/ 33 h 119"/>
                  <a:gd name="T18" fmla="*/ 39 w 175"/>
                  <a:gd name="T19" fmla="*/ 0 h 119"/>
                  <a:gd name="T20" fmla="*/ 0 w 175"/>
                  <a:gd name="T21" fmla="*/ 79 h 119"/>
                  <a:gd name="T22" fmla="*/ 79 w 175"/>
                  <a:gd name="T23" fmla="*/ 119 h 119"/>
                  <a:gd name="T24" fmla="*/ 69 w 175"/>
                  <a:gd name="T25" fmla="*/ 8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5" h="119">
                    <a:moveTo>
                      <a:pt x="69" y="87"/>
                    </a:moveTo>
                    <a:cubicBezTo>
                      <a:pt x="71" y="87"/>
                      <a:pt x="73" y="87"/>
                      <a:pt x="75" y="87"/>
                    </a:cubicBezTo>
                    <a:cubicBezTo>
                      <a:pt x="85" y="87"/>
                      <a:pt x="95" y="88"/>
                      <a:pt x="105" y="91"/>
                    </a:cubicBezTo>
                    <a:cubicBezTo>
                      <a:pt x="116" y="94"/>
                      <a:pt x="127" y="98"/>
                      <a:pt x="136" y="104"/>
                    </a:cubicBezTo>
                    <a:cubicBezTo>
                      <a:pt x="134" y="66"/>
                      <a:pt x="134" y="66"/>
                      <a:pt x="134" y="66"/>
                    </a:cubicBezTo>
                    <a:cubicBezTo>
                      <a:pt x="175" y="63"/>
                      <a:pt x="175" y="63"/>
                      <a:pt x="175" y="63"/>
                    </a:cubicBezTo>
                    <a:cubicBezTo>
                      <a:pt x="156" y="50"/>
                      <a:pt x="135" y="41"/>
                      <a:pt x="113" y="36"/>
                    </a:cubicBezTo>
                    <a:cubicBezTo>
                      <a:pt x="100" y="33"/>
                      <a:pt x="88" y="32"/>
                      <a:pt x="75" y="32"/>
                    </a:cubicBezTo>
                    <a:cubicBezTo>
                      <a:pt x="66" y="32"/>
                      <a:pt x="58" y="32"/>
                      <a:pt x="51" y="33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79" y="119"/>
                      <a:pt x="79" y="119"/>
                      <a:pt x="79" y="119"/>
                    </a:cubicBezTo>
                    <a:lnTo>
                      <a:pt x="69" y="8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3BFDDE34-0295-476F-88BA-6B44C1F6A0E4}"/>
                </a:ext>
              </a:extLst>
            </p:cNvPr>
            <p:cNvGrpSpPr/>
            <p:nvPr/>
          </p:nvGrpSpPr>
          <p:grpSpPr>
            <a:xfrm>
              <a:off x="9314881" y="2523744"/>
              <a:ext cx="1277203" cy="794616"/>
              <a:chOff x="5318962" y="2890856"/>
              <a:chExt cx="1713142" cy="1065838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57AC40BE-C10F-4749-A6DA-8AD78B12F76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870691" y="2890856"/>
                <a:ext cx="609685" cy="608764"/>
              </a:xfrm>
              <a:custGeom>
                <a:avLst/>
                <a:gdLst>
                  <a:gd name="connsiteX0" fmla="*/ 497095 w 607639"/>
                  <a:gd name="connsiteY0" fmla="*/ 261992 h 606722"/>
                  <a:gd name="connsiteX1" fmla="*/ 497095 w 607639"/>
                  <a:gd name="connsiteY1" fmla="*/ 468794 h 606722"/>
                  <a:gd name="connsiteX2" fmla="*/ 524775 w 607639"/>
                  <a:gd name="connsiteY2" fmla="*/ 468794 h 606722"/>
                  <a:gd name="connsiteX3" fmla="*/ 524775 w 607639"/>
                  <a:gd name="connsiteY3" fmla="*/ 261992 h 606722"/>
                  <a:gd name="connsiteX4" fmla="*/ 414320 w 607639"/>
                  <a:gd name="connsiteY4" fmla="*/ 261992 h 606722"/>
                  <a:gd name="connsiteX5" fmla="*/ 414320 w 607639"/>
                  <a:gd name="connsiteY5" fmla="*/ 468794 h 606722"/>
                  <a:gd name="connsiteX6" fmla="*/ 469503 w 607639"/>
                  <a:gd name="connsiteY6" fmla="*/ 468794 h 606722"/>
                  <a:gd name="connsiteX7" fmla="*/ 469503 w 607639"/>
                  <a:gd name="connsiteY7" fmla="*/ 261992 h 606722"/>
                  <a:gd name="connsiteX8" fmla="*/ 359047 w 607639"/>
                  <a:gd name="connsiteY8" fmla="*/ 261992 h 606722"/>
                  <a:gd name="connsiteX9" fmla="*/ 359047 w 607639"/>
                  <a:gd name="connsiteY9" fmla="*/ 468794 h 606722"/>
                  <a:gd name="connsiteX10" fmla="*/ 386639 w 607639"/>
                  <a:gd name="connsiteY10" fmla="*/ 468794 h 606722"/>
                  <a:gd name="connsiteX11" fmla="*/ 386639 w 607639"/>
                  <a:gd name="connsiteY11" fmla="*/ 261992 h 606722"/>
                  <a:gd name="connsiteX12" fmla="*/ 276183 w 607639"/>
                  <a:gd name="connsiteY12" fmla="*/ 261992 h 606722"/>
                  <a:gd name="connsiteX13" fmla="*/ 276183 w 607639"/>
                  <a:gd name="connsiteY13" fmla="*/ 468794 h 606722"/>
                  <a:gd name="connsiteX14" fmla="*/ 331456 w 607639"/>
                  <a:gd name="connsiteY14" fmla="*/ 468794 h 606722"/>
                  <a:gd name="connsiteX15" fmla="*/ 331456 w 607639"/>
                  <a:gd name="connsiteY15" fmla="*/ 261992 h 606722"/>
                  <a:gd name="connsiteX16" fmla="*/ 220911 w 607639"/>
                  <a:gd name="connsiteY16" fmla="*/ 261992 h 606722"/>
                  <a:gd name="connsiteX17" fmla="*/ 220911 w 607639"/>
                  <a:gd name="connsiteY17" fmla="*/ 468794 h 606722"/>
                  <a:gd name="connsiteX18" fmla="*/ 248592 w 607639"/>
                  <a:gd name="connsiteY18" fmla="*/ 468794 h 606722"/>
                  <a:gd name="connsiteX19" fmla="*/ 248592 w 607639"/>
                  <a:gd name="connsiteY19" fmla="*/ 261992 h 606722"/>
                  <a:gd name="connsiteX20" fmla="*/ 138136 w 607639"/>
                  <a:gd name="connsiteY20" fmla="*/ 261992 h 606722"/>
                  <a:gd name="connsiteX21" fmla="*/ 138136 w 607639"/>
                  <a:gd name="connsiteY21" fmla="*/ 468794 h 606722"/>
                  <a:gd name="connsiteX22" fmla="*/ 193319 w 607639"/>
                  <a:gd name="connsiteY22" fmla="*/ 468794 h 606722"/>
                  <a:gd name="connsiteX23" fmla="*/ 193319 w 607639"/>
                  <a:gd name="connsiteY23" fmla="*/ 261992 h 606722"/>
                  <a:gd name="connsiteX24" fmla="*/ 82864 w 607639"/>
                  <a:gd name="connsiteY24" fmla="*/ 261992 h 606722"/>
                  <a:gd name="connsiteX25" fmla="*/ 82864 w 607639"/>
                  <a:gd name="connsiteY25" fmla="*/ 468794 h 606722"/>
                  <a:gd name="connsiteX26" fmla="*/ 110455 w 607639"/>
                  <a:gd name="connsiteY26" fmla="*/ 468794 h 606722"/>
                  <a:gd name="connsiteX27" fmla="*/ 110455 w 607639"/>
                  <a:gd name="connsiteY27" fmla="*/ 261992 h 606722"/>
                  <a:gd name="connsiteX28" fmla="*/ 303820 w 607639"/>
                  <a:gd name="connsiteY28" fmla="*/ 110294 h 606722"/>
                  <a:gd name="connsiteX29" fmla="*/ 331447 w 607639"/>
                  <a:gd name="connsiteY29" fmla="*/ 137885 h 606722"/>
                  <a:gd name="connsiteX30" fmla="*/ 303820 w 607639"/>
                  <a:gd name="connsiteY30" fmla="*/ 165476 h 606722"/>
                  <a:gd name="connsiteX31" fmla="*/ 276193 w 607639"/>
                  <a:gd name="connsiteY31" fmla="*/ 137885 h 606722"/>
                  <a:gd name="connsiteX32" fmla="*/ 303820 w 607639"/>
                  <a:gd name="connsiteY32" fmla="*/ 110294 h 606722"/>
                  <a:gd name="connsiteX33" fmla="*/ 303775 w 607639"/>
                  <a:gd name="connsiteY33" fmla="*/ 27550 h 606722"/>
                  <a:gd name="connsiteX34" fmla="*/ 174005 w 607639"/>
                  <a:gd name="connsiteY34" fmla="*/ 103446 h 606722"/>
                  <a:gd name="connsiteX35" fmla="*/ 299681 w 607639"/>
                  <a:gd name="connsiteY35" fmla="*/ 56522 h 606722"/>
                  <a:gd name="connsiteX36" fmla="*/ 309293 w 607639"/>
                  <a:gd name="connsiteY36" fmla="*/ 55189 h 606722"/>
                  <a:gd name="connsiteX37" fmla="*/ 434969 w 607639"/>
                  <a:gd name="connsiteY37" fmla="*/ 102024 h 606722"/>
                  <a:gd name="connsiteX38" fmla="*/ 303775 w 607639"/>
                  <a:gd name="connsiteY38" fmla="*/ 27550 h 606722"/>
                  <a:gd name="connsiteX39" fmla="*/ 303775 w 607639"/>
                  <a:gd name="connsiteY39" fmla="*/ 0 h 606722"/>
                  <a:gd name="connsiteX40" fmla="*/ 470927 w 607639"/>
                  <a:gd name="connsiteY40" fmla="*/ 115799 h 606722"/>
                  <a:gd name="connsiteX41" fmla="*/ 570346 w 607639"/>
                  <a:gd name="connsiteY41" fmla="*/ 153036 h 606722"/>
                  <a:gd name="connsiteX42" fmla="*/ 579958 w 607639"/>
                  <a:gd name="connsiteY42" fmla="*/ 165478 h 606722"/>
                  <a:gd name="connsiteX43" fmla="*/ 579958 w 607639"/>
                  <a:gd name="connsiteY43" fmla="*/ 193028 h 606722"/>
                  <a:gd name="connsiteX44" fmla="*/ 579958 w 607639"/>
                  <a:gd name="connsiteY44" fmla="*/ 248217 h 606722"/>
                  <a:gd name="connsiteX45" fmla="*/ 566163 w 607639"/>
                  <a:gd name="connsiteY45" fmla="*/ 261992 h 606722"/>
                  <a:gd name="connsiteX46" fmla="*/ 552367 w 607639"/>
                  <a:gd name="connsiteY46" fmla="*/ 261992 h 606722"/>
                  <a:gd name="connsiteX47" fmla="*/ 552367 w 607639"/>
                  <a:gd name="connsiteY47" fmla="*/ 468794 h 606722"/>
                  <a:gd name="connsiteX48" fmla="*/ 566163 w 607639"/>
                  <a:gd name="connsiteY48" fmla="*/ 468794 h 606722"/>
                  <a:gd name="connsiteX49" fmla="*/ 579958 w 607639"/>
                  <a:gd name="connsiteY49" fmla="*/ 482569 h 606722"/>
                  <a:gd name="connsiteX50" fmla="*/ 566163 w 607639"/>
                  <a:gd name="connsiteY50" fmla="*/ 496344 h 606722"/>
                  <a:gd name="connsiteX51" fmla="*/ 538571 w 607639"/>
                  <a:gd name="connsiteY51" fmla="*/ 496344 h 606722"/>
                  <a:gd name="connsiteX52" fmla="*/ 483299 w 607639"/>
                  <a:gd name="connsiteY52" fmla="*/ 496344 h 606722"/>
                  <a:gd name="connsiteX53" fmla="*/ 400435 w 607639"/>
                  <a:gd name="connsiteY53" fmla="*/ 496344 h 606722"/>
                  <a:gd name="connsiteX54" fmla="*/ 345252 w 607639"/>
                  <a:gd name="connsiteY54" fmla="*/ 496344 h 606722"/>
                  <a:gd name="connsiteX55" fmla="*/ 262387 w 607639"/>
                  <a:gd name="connsiteY55" fmla="*/ 496344 h 606722"/>
                  <a:gd name="connsiteX56" fmla="*/ 207115 w 607639"/>
                  <a:gd name="connsiteY56" fmla="*/ 496344 h 606722"/>
                  <a:gd name="connsiteX57" fmla="*/ 124251 w 607639"/>
                  <a:gd name="connsiteY57" fmla="*/ 496344 h 606722"/>
                  <a:gd name="connsiteX58" fmla="*/ 69068 w 607639"/>
                  <a:gd name="connsiteY58" fmla="*/ 496344 h 606722"/>
                  <a:gd name="connsiteX59" fmla="*/ 55272 w 607639"/>
                  <a:gd name="connsiteY59" fmla="*/ 496344 h 606722"/>
                  <a:gd name="connsiteX60" fmla="*/ 55272 w 607639"/>
                  <a:gd name="connsiteY60" fmla="*/ 537758 h 606722"/>
                  <a:gd name="connsiteX61" fmla="*/ 41387 w 607639"/>
                  <a:gd name="connsiteY61" fmla="*/ 551533 h 606722"/>
                  <a:gd name="connsiteX62" fmla="*/ 27592 w 607639"/>
                  <a:gd name="connsiteY62" fmla="*/ 551533 h 606722"/>
                  <a:gd name="connsiteX63" fmla="*/ 27592 w 607639"/>
                  <a:gd name="connsiteY63" fmla="*/ 579083 h 606722"/>
                  <a:gd name="connsiteX64" fmla="*/ 579958 w 607639"/>
                  <a:gd name="connsiteY64" fmla="*/ 579083 h 606722"/>
                  <a:gd name="connsiteX65" fmla="*/ 579958 w 607639"/>
                  <a:gd name="connsiteY65" fmla="*/ 551533 h 606722"/>
                  <a:gd name="connsiteX66" fmla="*/ 96660 w 607639"/>
                  <a:gd name="connsiteY66" fmla="*/ 551533 h 606722"/>
                  <a:gd name="connsiteX67" fmla="*/ 82864 w 607639"/>
                  <a:gd name="connsiteY67" fmla="*/ 537758 h 606722"/>
                  <a:gd name="connsiteX68" fmla="*/ 96660 w 607639"/>
                  <a:gd name="connsiteY68" fmla="*/ 523983 h 606722"/>
                  <a:gd name="connsiteX69" fmla="*/ 593843 w 607639"/>
                  <a:gd name="connsiteY69" fmla="*/ 523983 h 606722"/>
                  <a:gd name="connsiteX70" fmla="*/ 607639 w 607639"/>
                  <a:gd name="connsiteY70" fmla="*/ 537758 h 606722"/>
                  <a:gd name="connsiteX71" fmla="*/ 607639 w 607639"/>
                  <a:gd name="connsiteY71" fmla="*/ 592947 h 606722"/>
                  <a:gd name="connsiteX72" fmla="*/ 593843 w 607639"/>
                  <a:gd name="connsiteY72" fmla="*/ 606722 h 606722"/>
                  <a:gd name="connsiteX73" fmla="*/ 13796 w 607639"/>
                  <a:gd name="connsiteY73" fmla="*/ 606722 h 606722"/>
                  <a:gd name="connsiteX74" fmla="*/ 0 w 607639"/>
                  <a:gd name="connsiteY74" fmla="*/ 592947 h 606722"/>
                  <a:gd name="connsiteX75" fmla="*/ 0 w 607639"/>
                  <a:gd name="connsiteY75" fmla="*/ 537758 h 606722"/>
                  <a:gd name="connsiteX76" fmla="*/ 13796 w 607639"/>
                  <a:gd name="connsiteY76" fmla="*/ 523983 h 606722"/>
                  <a:gd name="connsiteX77" fmla="*/ 27592 w 607639"/>
                  <a:gd name="connsiteY77" fmla="*/ 523983 h 606722"/>
                  <a:gd name="connsiteX78" fmla="*/ 27592 w 607639"/>
                  <a:gd name="connsiteY78" fmla="*/ 482569 h 606722"/>
                  <a:gd name="connsiteX79" fmla="*/ 41387 w 607639"/>
                  <a:gd name="connsiteY79" fmla="*/ 468794 h 606722"/>
                  <a:gd name="connsiteX80" fmla="*/ 55272 w 607639"/>
                  <a:gd name="connsiteY80" fmla="*/ 468794 h 606722"/>
                  <a:gd name="connsiteX81" fmla="*/ 55272 w 607639"/>
                  <a:gd name="connsiteY81" fmla="*/ 261992 h 606722"/>
                  <a:gd name="connsiteX82" fmla="*/ 41387 w 607639"/>
                  <a:gd name="connsiteY82" fmla="*/ 261992 h 606722"/>
                  <a:gd name="connsiteX83" fmla="*/ 27592 w 607639"/>
                  <a:gd name="connsiteY83" fmla="*/ 248217 h 606722"/>
                  <a:gd name="connsiteX84" fmla="*/ 41387 w 607639"/>
                  <a:gd name="connsiteY84" fmla="*/ 234442 h 606722"/>
                  <a:gd name="connsiteX85" fmla="*/ 69068 w 607639"/>
                  <a:gd name="connsiteY85" fmla="*/ 234442 h 606722"/>
                  <a:gd name="connsiteX86" fmla="*/ 124251 w 607639"/>
                  <a:gd name="connsiteY86" fmla="*/ 234442 h 606722"/>
                  <a:gd name="connsiteX87" fmla="*/ 207115 w 607639"/>
                  <a:gd name="connsiteY87" fmla="*/ 234442 h 606722"/>
                  <a:gd name="connsiteX88" fmla="*/ 262387 w 607639"/>
                  <a:gd name="connsiteY88" fmla="*/ 234442 h 606722"/>
                  <a:gd name="connsiteX89" fmla="*/ 345252 w 607639"/>
                  <a:gd name="connsiteY89" fmla="*/ 234442 h 606722"/>
                  <a:gd name="connsiteX90" fmla="*/ 400435 w 607639"/>
                  <a:gd name="connsiteY90" fmla="*/ 234442 h 606722"/>
                  <a:gd name="connsiteX91" fmla="*/ 483299 w 607639"/>
                  <a:gd name="connsiteY91" fmla="*/ 234442 h 606722"/>
                  <a:gd name="connsiteX92" fmla="*/ 538571 w 607639"/>
                  <a:gd name="connsiteY92" fmla="*/ 234442 h 606722"/>
                  <a:gd name="connsiteX93" fmla="*/ 552367 w 607639"/>
                  <a:gd name="connsiteY93" fmla="*/ 234442 h 606722"/>
                  <a:gd name="connsiteX94" fmla="*/ 552367 w 607639"/>
                  <a:gd name="connsiteY94" fmla="*/ 193028 h 606722"/>
                  <a:gd name="connsiteX95" fmla="*/ 552367 w 607639"/>
                  <a:gd name="connsiteY95" fmla="*/ 175076 h 606722"/>
                  <a:gd name="connsiteX96" fmla="*/ 303775 w 607639"/>
                  <a:gd name="connsiteY96" fmla="*/ 84072 h 606722"/>
                  <a:gd name="connsiteX97" fmla="*/ 55272 w 607639"/>
                  <a:gd name="connsiteY97" fmla="*/ 175076 h 606722"/>
                  <a:gd name="connsiteX98" fmla="*/ 55272 w 607639"/>
                  <a:gd name="connsiteY98" fmla="*/ 179253 h 606722"/>
                  <a:gd name="connsiteX99" fmla="*/ 510979 w 607639"/>
                  <a:gd name="connsiteY99" fmla="*/ 179253 h 606722"/>
                  <a:gd name="connsiteX100" fmla="*/ 524775 w 607639"/>
                  <a:gd name="connsiteY100" fmla="*/ 193028 h 606722"/>
                  <a:gd name="connsiteX101" fmla="*/ 510979 w 607639"/>
                  <a:gd name="connsiteY101" fmla="*/ 206803 h 606722"/>
                  <a:gd name="connsiteX102" fmla="*/ 41387 w 607639"/>
                  <a:gd name="connsiteY102" fmla="*/ 206803 h 606722"/>
                  <a:gd name="connsiteX103" fmla="*/ 27592 w 607639"/>
                  <a:gd name="connsiteY103" fmla="*/ 193028 h 606722"/>
                  <a:gd name="connsiteX104" fmla="*/ 27592 w 607639"/>
                  <a:gd name="connsiteY104" fmla="*/ 165478 h 606722"/>
                  <a:gd name="connsiteX105" fmla="*/ 37293 w 607639"/>
                  <a:gd name="connsiteY105" fmla="*/ 153036 h 606722"/>
                  <a:gd name="connsiteX106" fmla="*/ 136712 w 607639"/>
                  <a:gd name="connsiteY106" fmla="*/ 115799 h 606722"/>
                  <a:gd name="connsiteX107" fmla="*/ 303775 w 607639"/>
                  <a:gd name="connsiteY10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607639" h="606722">
                    <a:moveTo>
                      <a:pt x="497095" y="261992"/>
                    </a:moveTo>
                    <a:lnTo>
                      <a:pt x="497095" y="468794"/>
                    </a:lnTo>
                    <a:lnTo>
                      <a:pt x="524775" y="468794"/>
                    </a:lnTo>
                    <a:lnTo>
                      <a:pt x="524775" y="261992"/>
                    </a:lnTo>
                    <a:close/>
                    <a:moveTo>
                      <a:pt x="414320" y="261992"/>
                    </a:moveTo>
                    <a:lnTo>
                      <a:pt x="414320" y="468794"/>
                    </a:lnTo>
                    <a:lnTo>
                      <a:pt x="469503" y="468794"/>
                    </a:lnTo>
                    <a:lnTo>
                      <a:pt x="469503" y="261992"/>
                    </a:lnTo>
                    <a:close/>
                    <a:moveTo>
                      <a:pt x="359047" y="261992"/>
                    </a:moveTo>
                    <a:lnTo>
                      <a:pt x="359047" y="468794"/>
                    </a:lnTo>
                    <a:lnTo>
                      <a:pt x="386639" y="468794"/>
                    </a:lnTo>
                    <a:lnTo>
                      <a:pt x="386639" y="261992"/>
                    </a:lnTo>
                    <a:close/>
                    <a:moveTo>
                      <a:pt x="276183" y="261992"/>
                    </a:moveTo>
                    <a:lnTo>
                      <a:pt x="276183" y="468794"/>
                    </a:lnTo>
                    <a:lnTo>
                      <a:pt x="331456" y="468794"/>
                    </a:lnTo>
                    <a:lnTo>
                      <a:pt x="331456" y="261992"/>
                    </a:lnTo>
                    <a:close/>
                    <a:moveTo>
                      <a:pt x="220911" y="261992"/>
                    </a:moveTo>
                    <a:lnTo>
                      <a:pt x="220911" y="468794"/>
                    </a:lnTo>
                    <a:lnTo>
                      <a:pt x="248592" y="468794"/>
                    </a:lnTo>
                    <a:lnTo>
                      <a:pt x="248592" y="261992"/>
                    </a:lnTo>
                    <a:close/>
                    <a:moveTo>
                      <a:pt x="138136" y="261992"/>
                    </a:moveTo>
                    <a:lnTo>
                      <a:pt x="138136" y="468794"/>
                    </a:lnTo>
                    <a:lnTo>
                      <a:pt x="193319" y="468794"/>
                    </a:lnTo>
                    <a:lnTo>
                      <a:pt x="193319" y="261992"/>
                    </a:lnTo>
                    <a:close/>
                    <a:moveTo>
                      <a:pt x="82864" y="261992"/>
                    </a:moveTo>
                    <a:lnTo>
                      <a:pt x="82864" y="468794"/>
                    </a:lnTo>
                    <a:lnTo>
                      <a:pt x="110455" y="468794"/>
                    </a:lnTo>
                    <a:lnTo>
                      <a:pt x="110455" y="261992"/>
                    </a:lnTo>
                    <a:close/>
                    <a:moveTo>
                      <a:pt x="303820" y="110294"/>
                    </a:moveTo>
                    <a:cubicBezTo>
                      <a:pt x="319078" y="110294"/>
                      <a:pt x="331447" y="122647"/>
                      <a:pt x="331447" y="137885"/>
                    </a:cubicBezTo>
                    <a:cubicBezTo>
                      <a:pt x="331447" y="153123"/>
                      <a:pt x="319078" y="165476"/>
                      <a:pt x="303820" y="165476"/>
                    </a:cubicBezTo>
                    <a:cubicBezTo>
                      <a:pt x="288562" y="165476"/>
                      <a:pt x="276193" y="153123"/>
                      <a:pt x="276193" y="137885"/>
                    </a:cubicBezTo>
                    <a:cubicBezTo>
                      <a:pt x="276193" y="122647"/>
                      <a:pt x="288562" y="110294"/>
                      <a:pt x="303820" y="110294"/>
                    </a:cubicBezTo>
                    <a:close/>
                    <a:moveTo>
                      <a:pt x="303775" y="27550"/>
                    </a:moveTo>
                    <a:cubicBezTo>
                      <a:pt x="248592" y="27550"/>
                      <a:pt x="198838" y="57944"/>
                      <a:pt x="174005" y="103446"/>
                    </a:cubicBezTo>
                    <a:lnTo>
                      <a:pt x="299681" y="56522"/>
                    </a:lnTo>
                    <a:cubicBezTo>
                      <a:pt x="302440" y="55189"/>
                      <a:pt x="305199" y="55189"/>
                      <a:pt x="309293" y="55189"/>
                    </a:cubicBezTo>
                    <a:lnTo>
                      <a:pt x="434969" y="102024"/>
                    </a:lnTo>
                    <a:cubicBezTo>
                      <a:pt x="408712" y="57944"/>
                      <a:pt x="359047" y="27550"/>
                      <a:pt x="303775" y="27550"/>
                    </a:cubicBezTo>
                    <a:close/>
                    <a:moveTo>
                      <a:pt x="303775" y="0"/>
                    </a:moveTo>
                    <a:cubicBezTo>
                      <a:pt x="379786" y="0"/>
                      <a:pt x="446006" y="48257"/>
                      <a:pt x="470927" y="115799"/>
                    </a:cubicBezTo>
                    <a:lnTo>
                      <a:pt x="570346" y="153036"/>
                    </a:lnTo>
                    <a:cubicBezTo>
                      <a:pt x="575864" y="154458"/>
                      <a:pt x="579958" y="159968"/>
                      <a:pt x="579958" y="165478"/>
                    </a:cubicBezTo>
                    <a:lnTo>
                      <a:pt x="579958" y="193028"/>
                    </a:lnTo>
                    <a:lnTo>
                      <a:pt x="579958" y="248217"/>
                    </a:lnTo>
                    <a:cubicBezTo>
                      <a:pt x="579958" y="256482"/>
                      <a:pt x="574440" y="261992"/>
                      <a:pt x="566163" y="261992"/>
                    </a:cubicBezTo>
                    <a:lnTo>
                      <a:pt x="552367" y="261992"/>
                    </a:lnTo>
                    <a:lnTo>
                      <a:pt x="552367" y="468794"/>
                    </a:lnTo>
                    <a:lnTo>
                      <a:pt x="566163" y="468794"/>
                    </a:lnTo>
                    <a:cubicBezTo>
                      <a:pt x="574440" y="468794"/>
                      <a:pt x="579958" y="474304"/>
                      <a:pt x="579958" y="482569"/>
                    </a:cubicBezTo>
                    <a:cubicBezTo>
                      <a:pt x="579958" y="490834"/>
                      <a:pt x="574440" y="496344"/>
                      <a:pt x="566163" y="496344"/>
                    </a:cubicBezTo>
                    <a:lnTo>
                      <a:pt x="538571" y="496344"/>
                    </a:lnTo>
                    <a:lnTo>
                      <a:pt x="483299" y="496344"/>
                    </a:lnTo>
                    <a:lnTo>
                      <a:pt x="400435" y="496344"/>
                    </a:lnTo>
                    <a:lnTo>
                      <a:pt x="345252" y="496344"/>
                    </a:lnTo>
                    <a:lnTo>
                      <a:pt x="262387" y="496344"/>
                    </a:lnTo>
                    <a:lnTo>
                      <a:pt x="207115" y="496344"/>
                    </a:lnTo>
                    <a:lnTo>
                      <a:pt x="124251" y="496344"/>
                    </a:lnTo>
                    <a:lnTo>
                      <a:pt x="69068" y="496344"/>
                    </a:lnTo>
                    <a:lnTo>
                      <a:pt x="55272" y="496344"/>
                    </a:lnTo>
                    <a:lnTo>
                      <a:pt x="55272" y="537758"/>
                    </a:lnTo>
                    <a:cubicBezTo>
                      <a:pt x="55272" y="546023"/>
                      <a:pt x="49754" y="551533"/>
                      <a:pt x="41387" y="551533"/>
                    </a:cubicBezTo>
                    <a:lnTo>
                      <a:pt x="27592" y="551533"/>
                    </a:lnTo>
                    <a:lnTo>
                      <a:pt x="27592" y="579083"/>
                    </a:lnTo>
                    <a:lnTo>
                      <a:pt x="579958" y="579083"/>
                    </a:lnTo>
                    <a:lnTo>
                      <a:pt x="579958" y="551533"/>
                    </a:lnTo>
                    <a:lnTo>
                      <a:pt x="96660" y="551533"/>
                    </a:lnTo>
                    <a:cubicBezTo>
                      <a:pt x="88382" y="551533"/>
                      <a:pt x="82864" y="546023"/>
                      <a:pt x="82864" y="537758"/>
                    </a:cubicBezTo>
                    <a:cubicBezTo>
                      <a:pt x="82864" y="529493"/>
                      <a:pt x="88382" y="523983"/>
                      <a:pt x="96660" y="523983"/>
                    </a:cubicBezTo>
                    <a:lnTo>
                      <a:pt x="593843" y="523983"/>
                    </a:lnTo>
                    <a:cubicBezTo>
                      <a:pt x="602121" y="523983"/>
                      <a:pt x="607639" y="529493"/>
                      <a:pt x="607639" y="537758"/>
                    </a:cubicBezTo>
                    <a:lnTo>
                      <a:pt x="607639" y="592947"/>
                    </a:lnTo>
                    <a:cubicBezTo>
                      <a:pt x="607639" y="601212"/>
                      <a:pt x="602121" y="606722"/>
                      <a:pt x="593843" y="606722"/>
                    </a:cubicBezTo>
                    <a:lnTo>
                      <a:pt x="13796" y="606722"/>
                    </a:lnTo>
                    <a:cubicBezTo>
                      <a:pt x="5518" y="606722"/>
                      <a:pt x="0" y="601212"/>
                      <a:pt x="0" y="592947"/>
                    </a:cubicBezTo>
                    <a:lnTo>
                      <a:pt x="0" y="537758"/>
                    </a:lnTo>
                    <a:cubicBezTo>
                      <a:pt x="0" y="529493"/>
                      <a:pt x="5518" y="523983"/>
                      <a:pt x="13796" y="523983"/>
                    </a:cubicBezTo>
                    <a:lnTo>
                      <a:pt x="27592" y="523983"/>
                    </a:lnTo>
                    <a:lnTo>
                      <a:pt x="27592" y="482569"/>
                    </a:lnTo>
                    <a:cubicBezTo>
                      <a:pt x="27592" y="474304"/>
                      <a:pt x="33110" y="468794"/>
                      <a:pt x="41387" y="468794"/>
                    </a:cubicBezTo>
                    <a:lnTo>
                      <a:pt x="55272" y="468794"/>
                    </a:lnTo>
                    <a:lnTo>
                      <a:pt x="55272" y="261992"/>
                    </a:lnTo>
                    <a:lnTo>
                      <a:pt x="41387" y="261992"/>
                    </a:lnTo>
                    <a:cubicBezTo>
                      <a:pt x="33110" y="261992"/>
                      <a:pt x="27592" y="256482"/>
                      <a:pt x="27592" y="248217"/>
                    </a:cubicBezTo>
                    <a:cubicBezTo>
                      <a:pt x="27592" y="239952"/>
                      <a:pt x="33110" y="234442"/>
                      <a:pt x="41387" y="234442"/>
                    </a:cubicBezTo>
                    <a:lnTo>
                      <a:pt x="69068" y="234442"/>
                    </a:lnTo>
                    <a:lnTo>
                      <a:pt x="124251" y="234442"/>
                    </a:lnTo>
                    <a:lnTo>
                      <a:pt x="207115" y="234442"/>
                    </a:lnTo>
                    <a:lnTo>
                      <a:pt x="262387" y="234442"/>
                    </a:lnTo>
                    <a:lnTo>
                      <a:pt x="345252" y="234442"/>
                    </a:lnTo>
                    <a:lnTo>
                      <a:pt x="400435" y="234442"/>
                    </a:lnTo>
                    <a:lnTo>
                      <a:pt x="483299" y="234442"/>
                    </a:lnTo>
                    <a:lnTo>
                      <a:pt x="538571" y="234442"/>
                    </a:lnTo>
                    <a:lnTo>
                      <a:pt x="552367" y="234442"/>
                    </a:lnTo>
                    <a:lnTo>
                      <a:pt x="552367" y="193028"/>
                    </a:lnTo>
                    <a:lnTo>
                      <a:pt x="552367" y="175076"/>
                    </a:lnTo>
                    <a:lnTo>
                      <a:pt x="303775" y="84072"/>
                    </a:lnTo>
                    <a:lnTo>
                      <a:pt x="55272" y="175076"/>
                    </a:lnTo>
                    <a:lnTo>
                      <a:pt x="55272" y="179253"/>
                    </a:lnTo>
                    <a:lnTo>
                      <a:pt x="510979" y="179253"/>
                    </a:lnTo>
                    <a:cubicBezTo>
                      <a:pt x="519257" y="179253"/>
                      <a:pt x="524775" y="184763"/>
                      <a:pt x="524775" y="193028"/>
                    </a:cubicBezTo>
                    <a:cubicBezTo>
                      <a:pt x="524775" y="201293"/>
                      <a:pt x="519257" y="206803"/>
                      <a:pt x="510979" y="206803"/>
                    </a:cubicBezTo>
                    <a:lnTo>
                      <a:pt x="41387" y="206803"/>
                    </a:lnTo>
                    <a:cubicBezTo>
                      <a:pt x="33110" y="206803"/>
                      <a:pt x="27592" y="201293"/>
                      <a:pt x="27592" y="193028"/>
                    </a:cubicBezTo>
                    <a:lnTo>
                      <a:pt x="27592" y="165478"/>
                    </a:lnTo>
                    <a:cubicBezTo>
                      <a:pt x="27592" y="159968"/>
                      <a:pt x="31775" y="154458"/>
                      <a:pt x="37293" y="153036"/>
                    </a:cubicBezTo>
                    <a:lnTo>
                      <a:pt x="136712" y="115799"/>
                    </a:lnTo>
                    <a:cubicBezTo>
                      <a:pt x="161545" y="48257"/>
                      <a:pt x="227853" y="0"/>
                      <a:pt x="30377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A818A398-5571-4ADD-9E63-6F2D088FDC42}"/>
                  </a:ext>
                </a:extLst>
              </p:cNvPr>
              <p:cNvSpPr/>
              <p:nvPr/>
            </p:nvSpPr>
            <p:spPr>
              <a:xfrm>
                <a:off x="5318962" y="3587362"/>
                <a:ext cx="1713142" cy="369332"/>
              </a:xfrm>
              <a:prstGeom prst="rect">
                <a:avLst/>
              </a:prstGeom>
            </p:spPr>
            <p:txBody>
              <a:bodyPr wrap="none">
                <a:normAutofit fontScale="47500" lnSpcReduction="20000"/>
              </a:bodyPr>
              <a:lstStyle/>
              <a:p>
                <a:pPr algn="ctr" defTabSz="914400">
                  <a:lnSpc>
                    <a:spcPct val="120000"/>
                  </a:lnSpc>
                </a:pPr>
                <a:r>
                  <a:rPr lang="zh-CN" altLang="en-US" sz="2400" b="1"/>
                  <a:t>关键词</a:t>
                </a:r>
                <a:endParaRPr lang="zh-CN" altLang="en-US" sz="2400" b="1" dirty="0"/>
              </a:p>
            </p:txBody>
          </p:sp>
        </p:grpSp>
      </p:grpSp>
      <p:sp>
        <p:nvSpPr>
          <p:cNvPr id="15" name="PA_矩形 14">
            <a:extLst>
              <a:ext uri="{FF2B5EF4-FFF2-40B4-BE49-F238E27FC236}">
                <a16:creationId xmlns:a16="http://schemas.microsoft.com/office/drawing/2014/main" xmlns="" id="{7049D4DD-C898-46ED-99C3-55554F607B05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414980" y="4635004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ctr">
              <a:lnSpc>
                <a:spcPct val="120000"/>
              </a:lnSpc>
              <a:buSzPct val="25000"/>
            </a:pPr>
            <a:r>
              <a:rPr lang="zh-CN" altLang="en-US" sz="1050"/>
              <a:t>此部分内容作为文字排版占位显示（建议使用主题字体）。</a:t>
            </a:r>
            <a:endParaRPr lang="zh-CN" altLang="en-US" sz="1050" dirty="0"/>
          </a:p>
        </p:txBody>
      </p:sp>
      <p:sp>
        <p:nvSpPr>
          <p:cNvPr id="16" name="PA_矩形 15">
            <a:extLst>
              <a:ext uri="{FF2B5EF4-FFF2-40B4-BE49-F238E27FC236}">
                <a16:creationId xmlns:a16="http://schemas.microsoft.com/office/drawing/2014/main" xmlns="" id="{5CC1E635-1441-4909-917F-1A9FA7009464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9854953" y="4326761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cxnSp>
        <p:nvCxnSpPr>
          <p:cNvPr id="17" name="PA_直接连接符 16">
            <a:extLst>
              <a:ext uri="{FF2B5EF4-FFF2-40B4-BE49-F238E27FC236}">
                <a16:creationId xmlns:a16="http://schemas.microsoft.com/office/drawing/2014/main" xmlns="" id="{DA4B105F-BFFC-4AEC-A22A-44BC33A75861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>
            <a:off x="3071664" y="3487620"/>
            <a:ext cx="0" cy="1937450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_直接连接符 17">
            <a:extLst>
              <a:ext uri="{FF2B5EF4-FFF2-40B4-BE49-F238E27FC236}">
                <a16:creationId xmlns:a16="http://schemas.microsoft.com/office/drawing/2014/main" xmlns="" id="{A974EA3F-0D86-4FEA-951C-0F96B2682FCA}"/>
              </a:ext>
            </a:extLst>
          </p:cNvPr>
          <p:cNvCxnSpPr/>
          <p:nvPr>
            <p:custDataLst>
              <p:tags r:id="rId16"/>
            </p:custDataLst>
          </p:nvPr>
        </p:nvCxnSpPr>
        <p:spPr>
          <a:xfrm>
            <a:off x="6096000" y="3487620"/>
            <a:ext cx="0" cy="1937450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A_直接连接符 18">
            <a:extLst>
              <a:ext uri="{FF2B5EF4-FFF2-40B4-BE49-F238E27FC236}">
                <a16:creationId xmlns:a16="http://schemas.microsoft.com/office/drawing/2014/main" xmlns="" id="{B6F494FD-B746-4627-9442-70851F99403B}"/>
              </a:ext>
            </a:extLst>
          </p:cNvPr>
          <p:cNvCxnSpPr/>
          <p:nvPr>
            <p:custDataLst>
              <p:tags r:id="rId17"/>
            </p:custDataLst>
          </p:nvPr>
        </p:nvCxnSpPr>
        <p:spPr>
          <a:xfrm>
            <a:off x="9120336" y="3487620"/>
            <a:ext cx="0" cy="1937450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4242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9" grpId="0"/>
      <p:bldP spid="10" grpId="0"/>
      <p:bldP spid="12" grpId="0"/>
      <p:bldP spid="13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空心符 1">
            <a:extLst>
              <a:ext uri="{FF2B5EF4-FFF2-40B4-BE49-F238E27FC236}">
                <a16:creationId xmlns:a16="http://schemas.microsoft.com/office/drawing/2014/main" xmlns="" id="{1EEA9200-A095-4302-99BB-AD490222052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1934019" y="2719117"/>
            <a:ext cx="1211599" cy="1211602"/>
          </a:xfrm>
          <a:prstGeom prst="blockArc">
            <a:avLst>
              <a:gd name="adj1" fmla="val 10800000"/>
              <a:gd name="adj2" fmla="val 19093"/>
              <a:gd name="adj3" fmla="val 14285"/>
            </a:avLst>
          </a:prstGeom>
          <a:solidFill>
            <a:schemeClr val="bg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PA_矩形 2">
            <a:extLst>
              <a:ext uri="{FF2B5EF4-FFF2-40B4-BE49-F238E27FC236}">
                <a16:creationId xmlns:a16="http://schemas.microsoft.com/office/drawing/2014/main" xmlns="" id="{1B728872-58AC-4B9D-9116-2F11439C71D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445397" y="3894529"/>
            <a:ext cx="188844" cy="426249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矩形 3">
            <a:extLst>
              <a:ext uri="{FF2B5EF4-FFF2-40B4-BE49-F238E27FC236}">
                <a16:creationId xmlns:a16="http://schemas.microsoft.com/office/drawing/2014/main" xmlns="" id="{94F53582-2E8D-4DD8-B38C-17EA7A86E08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199899" y="4318081"/>
            <a:ext cx="679840" cy="80933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Rectangle: Rounded Corners 5">
            <a:extLst>
              <a:ext uri="{FF2B5EF4-FFF2-40B4-BE49-F238E27FC236}">
                <a16:creationId xmlns:a16="http://schemas.microsoft.com/office/drawing/2014/main" xmlns="" id="{D8E18357-75CD-4121-95DD-CFEA1B9F31D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57438" y="2190815"/>
            <a:ext cx="764762" cy="151003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PA_空心符 8">
            <a:extLst>
              <a:ext uri="{FF2B5EF4-FFF2-40B4-BE49-F238E27FC236}">
                <a16:creationId xmlns:a16="http://schemas.microsoft.com/office/drawing/2014/main" xmlns="" id="{4DE9CA35-4406-481E-B3D4-3F2687E224A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V="1">
            <a:off x="4226883" y="2719117"/>
            <a:ext cx="1211599" cy="1211602"/>
          </a:xfrm>
          <a:prstGeom prst="blockArc">
            <a:avLst>
              <a:gd name="adj1" fmla="val 10800000"/>
              <a:gd name="adj2" fmla="val 19093"/>
              <a:gd name="adj3" fmla="val 14285"/>
            </a:avLst>
          </a:prstGeom>
          <a:solidFill>
            <a:schemeClr val="bg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PA_矩形 9">
            <a:extLst>
              <a:ext uri="{FF2B5EF4-FFF2-40B4-BE49-F238E27FC236}">
                <a16:creationId xmlns:a16="http://schemas.microsoft.com/office/drawing/2014/main" xmlns="" id="{D9310E63-03BC-4F95-8DAB-D6E59C6E137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738261" y="3894529"/>
            <a:ext cx="188844" cy="426249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PA_矩形 10">
            <a:extLst>
              <a:ext uri="{FF2B5EF4-FFF2-40B4-BE49-F238E27FC236}">
                <a16:creationId xmlns:a16="http://schemas.microsoft.com/office/drawing/2014/main" xmlns="" id="{03F6AF74-461C-4AC3-845D-EBF7130BC03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492764" y="4318081"/>
            <a:ext cx="679840" cy="80933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PA_Rectangle: Rounded Corners 11">
            <a:extLst>
              <a:ext uri="{FF2B5EF4-FFF2-40B4-BE49-F238E27FC236}">
                <a16:creationId xmlns:a16="http://schemas.microsoft.com/office/drawing/2014/main" xmlns="" id="{C1EFD70A-054F-4D09-8C0C-FB12D71E7D69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450302" y="2190815"/>
            <a:ext cx="764762" cy="151003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PA_空心符 13">
            <a:extLst>
              <a:ext uri="{FF2B5EF4-FFF2-40B4-BE49-F238E27FC236}">
                <a16:creationId xmlns:a16="http://schemas.microsoft.com/office/drawing/2014/main" xmlns="" id="{03A146E3-DE4B-4AB7-A767-1B28648FD69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flipV="1">
            <a:off x="6519748" y="2719117"/>
            <a:ext cx="1211599" cy="1211602"/>
          </a:xfrm>
          <a:prstGeom prst="blockArc">
            <a:avLst>
              <a:gd name="adj1" fmla="val 10800000"/>
              <a:gd name="adj2" fmla="val 19093"/>
              <a:gd name="adj3" fmla="val 14285"/>
            </a:avLst>
          </a:prstGeom>
          <a:solidFill>
            <a:schemeClr val="bg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PA_矩形 14">
            <a:extLst>
              <a:ext uri="{FF2B5EF4-FFF2-40B4-BE49-F238E27FC236}">
                <a16:creationId xmlns:a16="http://schemas.microsoft.com/office/drawing/2014/main" xmlns="" id="{C9B4C5C7-D59A-4AAF-A422-3068B01D2B2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031126" y="3894529"/>
            <a:ext cx="188844" cy="426249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PA_矩形 15">
            <a:extLst>
              <a:ext uri="{FF2B5EF4-FFF2-40B4-BE49-F238E27FC236}">
                <a16:creationId xmlns:a16="http://schemas.microsoft.com/office/drawing/2014/main" xmlns="" id="{B50BD6C0-CF45-42EE-A682-ECA67B34CA51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785628" y="4318081"/>
            <a:ext cx="679840" cy="80933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PA_Rectangle: Rounded Corners 16">
            <a:extLst>
              <a:ext uri="{FF2B5EF4-FFF2-40B4-BE49-F238E27FC236}">
                <a16:creationId xmlns:a16="http://schemas.microsoft.com/office/drawing/2014/main" xmlns="" id="{47912E2E-1B9B-4FA6-8271-3F458444F9E8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6743167" y="2190815"/>
            <a:ext cx="764762" cy="151003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PA_空心符 18">
            <a:extLst>
              <a:ext uri="{FF2B5EF4-FFF2-40B4-BE49-F238E27FC236}">
                <a16:creationId xmlns:a16="http://schemas.microsoft.com/office/drawing/2014/main" xmlns="" id="{20484A78-A450-4F4C-ABC7-A384E76C704B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 flipV="1">
            <a:off x="8812611" y="2719117"/>
            <a:ext cx="1211599" cy="1211602"/>
          </a:xfrm>
          <a:prstGeom prst="blockArc">
            <a:avLst>
              <a:gd name="adj1" fmla="val 10800000"/>
              <a:gd name="adj2" fmla="val 19093"/>
              <a:gd name="adj3" fmla="val 14285"/>
            </a:avLst>
          </a:prstGeom>
          <a:solidFill>
            <a:schemeClr val="bg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PA_矩形 19">
            <a:extLst>
              <a:ext uri="{FF2B5EF4-FFF2-40B4-BE49-F238E27FC236}">
                <a16:creationId xmlns:a16="http://schemas.microsoft.com/office/drawing/2014/main" xmlns="" id="{B1BDE83F-4C63-448A-BBFC-47E8ABA2FA0C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9323989" y="3894529"/>
            <a:ext cx="188844" cy="426249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PA_矩形 20">
            <a:extLst>
              <a:ext uri="{FF2B5EF4-FFF2-40B4-BE49-F238E27FC236}">
                <a16:creationId xmlns:a16="http://schemas.microsoft.com/office/drawing/2014/main" xmlns="" id="{BF59211E-4FCB-483F-93DD-F3A70C50EF9F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9078491" y="4318081"/>
            <a:ext cx="679840" cy="80933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PA_Rectangle: Rounded Corners 21">
            <a:extLst>
              <a:ext uri="{FF2B5EF4-FFF2-40B4-BE49-F238E27FC236}">
                <a16:creationId xmlns:a16="http://schemas.microsoft.com/office/drawing/2014/main" xmlns="" id="{0650AC3C-DA04-428D-985C-E7D0584BF684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9036030" y="2190815"/>
            <a:ext cx="764762" cy="151003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PA_Rectangle: Rounded Corners 23">
            <a:extLst>
              <a:ext uri="{FF2B5EF4-FFF2-40B4-BE49-F238E27FC236}">
                <a16:creationId xmlns:a16="http://schemas.microsoft.com/office/drawing/2014/main" xmlns="" id="{0BBB9BC6-DC90-4751-8737-D11DA9E6D0C9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2157438" y="2831003"/>
            <a:ext cx="764762" cy="8698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PA_Rectangle: Rounded Corners 24">
            <a:extLst>
              <a:ext uri="{FF2B5EF4-FFF2-40B4-BE49-F238E27FC236}">
                <a16:creationId xmlns:a16="http://schemas.microsoft.com/office/drawing/2014/main" xmlns="" id="{FE3EE242-84C7-41A0-9A6B-FA32055399B6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4450302" y="2522593"/>
            <a:ext cx="764762" cy="11782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PA_Rectangle: Rounded Corners 25">
            <a:extLst>
              <a:ext uri="{FF2B5EF4-FFF2-40B4-BE49-F238E27FC236}">
                <a16:creationId xmlns:a16="http://schemas.microsoft.com/office/drawing/2014/main" xmlns="" id="{E283C7E0-60AD-45EC-9D53-0D110C4F52DC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6743167" y="2637324"/>
            <a:ext cx="764762" cy="106352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PA_Rectangle: Rounded Corners 26">
            <a:extLst>
              <a:ext uri="{FF2B5EF4-FFF2-40B4-BE49-F238E27FC236}">
                <a16:creationId xmlns:a16="http://schemas.microsoft.com/office/drawing/2014/main" xmlns="" id="{6E27C54C-F537-4601-8C8A-1A3E745572E4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9036030" y="2382557"/>
            <a:ext cx="764762" cy="1318291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PA_文本框 22">
            <a:extLst>
              <a:ext uri="{FF2B5EF4-FFF2-40B4-BE49-F238E27FC236}">
                <a16:creationId xmlns:a16="http://schemas.microsoft.com/office/drawing/2014/main" xmlns="" id="{BC495E8D-9B2A-4B47-8575-48E4A072039A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8262322" y="4973843"/>
            <a:ext cx="2324654" cy="50898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25" name="PA_矩形 27">
            <a:extLst>
              <a:ext uri="{FF2B5EF4-FFF2-40B4-BE49-F238E27FC236}">
                <a16:creationId xmlns:a16="http://schemas.microsoft.com/office/drawing/2014/main" xmlns="" id="{DDDE7D0A-0A4D-491E-86F4-6944A183FD75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8363904" y="4708139"/>
            <a:ext cx="2121490" cy="212570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20000"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26" name="PA_文本框 28">
            <a:extLst>
              <a:ext uri="{FF2B5EF4-FFF2-40B4-BE49-F238E27FC236}">
                <a16:creationId xmlns:a16="http://schemas.microsoft.com/office/drawing/2014/main" xmlns="" id="{49C4BEDC-6251-4D04-B328-8EECC5A73246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5968040" y="4973843"/>
            <a:ext cx="2324654" cy="50898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27" name="PA_矩形 29">
            <a:extLst>
              <a:ext uri="{FF2B5EF4-FFF2-40B4-BE49-F238E27FC236}">
                <a16:creationId xmlns:a16="http://schemas.microsoft.com/office/drawing/2014/main" xmlns="" id="{CFC2EA3F-A61A-4FC6-BCE1-B93F3D778B71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6069622" y="4708139"/>
            <a:ext cx="2121490" cy="212570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20000"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28" name="PA_文本框 30">
            <a:extLst>
              <a:ext uri="{FF2B5EF4-FFF2-40B4-BE49-F238E27FC236}">
                <a16:creationId xmlns:a16="http://schemas.microsoft.com/office/drawing/2014/main" xmlns="" id="{8C576726-2480-4750-A17A-5FC59BED8160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3657312" y="4973843"/>
            <a:ext cx="2324654" cy="50898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29" name="PA_矩形 31">
            <a:extLst>
              <a:ext uri="{FF2B5EF4-FFF2-40B4-BE49-F238E27FC236}">
                <a16:creationId xmlns:a16="http://schemas.microsoft.com/office/drawing/2014/main" xmlns="" id="{C4815F27-0AE8-4D19-A12E-27BD3CB0AD6A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3758894" y="4708139"/>
            <a:ext cx="2121490" cy="212570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20000"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30" name="PA_文本框 32">
            <a:extLst>
              <a:ext uri="{FF2B5EF4-FFF2-40B4-BE49-F238E27FC236}">
                <a16:creationId xmlns:a16="http://schemas.microsoft.com/office/drawing/2014/main" xmlns="" id="{8031A34B-FBB7-41C2-875D-643AE1D49C7B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1379476" y="4973843"/>
            <a:ext cx="2324654" cy="508982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31" name="PA_矩形 33">
            <a:extLst>
              <a:ext uri="{FF2B5EF4-FFF2-40B4-BE49-F238E27FC236}">
                <a16:creationId xmlns:a16="http://schemas.microsoft.com/office/drawing/2014/main" xmlns="" id="{C4426AE7-0D43-4448-BB5C-C8C551C3296D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1481058" y="4708139"/>
            <a:ext cx="2121490" cy="212570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20000"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32" name="PA_Freeform: Shape 43">
            <a:extLst>
              <a:ext uri="{FF2B5EF4-FFF2-40B4-BE49-F238E27FC236}">
                <a16:creationId xmlns:a16="http://schemas.microsoft.com/office/drawing/2014/main" xmlns="" id="{06603D7B-D72D-4D9B-8698-858BB58A910B}"/>
              </a:ext>
            </a:extLst>
          </p:cNvPr>
          <p:cNvSpPr>
            <a:spLocks/>
          </p:cNvSpPr>
          <p:nvPr>
            <p:custDataLst>
              <p:tags r:id="rId29"/>
            </p:custDataLst>
          </p:nvPr>
        </p:nvSpPr>
        <p:spPr bwMode="auto">
          <a:xfrm>
            <a:off x="4617233" y="3064335"/>
            <a:ext cx="404808" cy="444659"/>
          </a:xfrm>
          <a:custGeom>
            <a:avLst/>
            <a:gdLst>
              <a:gd name="connsiteX0" fmla="*/ 265967 w 306388"/>
              <a:gd name="connsiteY0" fmla="*/ 243697 h 336550"/>
              <a:gd name="connsiteX1" fmla="*/ 232996 w 306388"/>
              <a:gd name="connsiteY1" fmla="*/ 278234 h 336550"/>
              <a:gd name="connsiteX2" fmla="*/ 219808 w 306388"/>
              <a:gd name="connsiteY2" fmla="*/ 264950 h 336550"/>
              <a:gd name="connsiteX3" fmla="*/ 203982 w 306388"/>
              <a:gd name="connsiteY3" fmla="*/ 264950 h 336550"/>
              <a:gd name="connsiteX4" fmla="*/ 203982 w 306388"/>
              <a:gd name="connsiteY4" fmla="*/ 280890 h 336550"/>
              <a:gd name="connsiteX5" fmla="*/ 225083 w 306388"/>
              <a:gd name="connsiteY5" fmla="*/ 300815 h 336550"/>
              <a:gd name="connsiteX6" fmla="*/ 232996 w 306388"/>
              <a:gd name="connsiteY6" fmla="*/ 304800 h 336550"/>
              <a:gd name="connsiteX7" fmla="*/ 239591 w 306388"/>
              <a:gd name="connsiteY7" fmla="*/ 300815 h 336550"/>
              <a:gd name="connsiteX8" fmla="*/ 281794 w 306388"/>
              <a:gd name="connsiteY8" fmla="*/ 259637 h 336550"/>
              <a:gd name="connsiteX9" fmla="*/ 281794 w 306388"/>
              <a:gd name="connsiteY9" fmla="*/ 243697 h 336550"/>
              <a:gd name="connsiteX10" fmla="*/ 265967 w 306388"/>
              <a:gd name="connsiteY10" fmla="*/ 243697 h 336550"/>
              <a:gd name="connsiteX11" fmla="*/ 242094 w 306388"/>
              <a:gd name="connsiteY11" fmla="*/ 209550 h 336550"/>
              <a:gd name="connsiteX12" fmla="*/ 306388 w 306388"/>
              <a:gd name="connsiteY12" fmla="*/ 273050 h 336550"/>
              <a:gd name="connsiteX13" fmla="*/ 242094 w 306388"/>
              <a:gd name="connsiteY13" fmla="*/ 336550 h 336550"/>
              <a:gd name="connsiteX14" fmla="*/ 177800 w 306388"/>
              <a:gd name="connsiteY14" fmla="*/ 273050 h 336550"/>
              <a:gd name="connsiteX15" fmla="*/ 242094 w 306388"/>
              <a:gd name="connsiteY15" fmla="*/ 209550 h 336550"/>
              <a:gd name="connsiteX16" fmla="*/ 65986 w 306388"/>
              <a:gd name="connsiteY16" fmla="*/ 133087 h 336550"/>
              <a:gd name="connsiteX17" fmla="*/ 69946 w 306388"/>
              <a:gd name="connsiteY17" fmla="*/ 135738 h 336550"/>
              <a:gd name="connsiteX18" fmla="*/ 104259 w 306388"/>
              <a:gd name="connsiteY18" fmla="*/ 228503 h 336550"/>
              <a:gd name="connsiteX19" fmla="*/ 116136 w 306388"/>
              <a:gd name="connsiteY19" fmla="*/ 228503 h 336550"/>
              <a:gd name="connsiteX20" fmla="*/ 149130 w 306388"/>
              <a:gd name="connsiteY20" fmla="*/ 135738 h 336550"/>
              <a:gd name="connsiteX21" fmla="*/ 155728 w 306388"/>
              <a:gd name="connsiteY21" fmla="*/ 133087 h 336550"/>
              <a:gd name="connsiteX22" fmla="*/ 184762 w 306388"/>
              <a:gd name="connsiteY22" fmla="*/ 138388 h 336550"/>
              <a:gd name="connsiteX23" fmla="*/ 219075 w 306388"/>
              <a:gd name="connsiteY23" fmla="*/ 184771 h 336550"/>
              <a:gd name="connsiteX24" fmla="*/ 219075 w 306388"/>
              <a:gd name="connsiteY24" fmla="*/ 195373 h 336550"/>
              <a:gd name="connsiteX25" fmla="*/ 161007 w 306388"/>
              <a:gd name="connsiteY25" fmla="*/ 273561 h 336550"/>
              <a:gd name="connsiteX26" fmla="*/ 162327 w 306388"/>
              <a:gd name="connsiteY26" fmla="*/ 284162 h 336550"/>
              <a:gd name="connsiteX27" fmla="*/ 21116 w 306388"/>
              <a:gd name="connsiteY27" fmla="*/ 284162 h 336550"/>
              <a:gd name="connsiteX28" fmla="*/ 0 w 306388"/>
              <a:gd name="connsiteY28" fmla="*/ 262959 h 336550"/>
              <a:gd name="connsiteX29" fmla="*/ 0 w 306388"/>
              <a:gd name="connsiteY29" fmla="*/ 186096 h 336550"/>
              <a:gd name="connsiteX30" fmla="*/ 34313 w 306388"/>
              <a:gd name="connsiteY30" fmla="*/ 138388 h 336550"/>
              <a:gd name="connsiteX31" fmla="*/ 65986 w 306388"/>
              <a:gd name="connsiteY31" fmla="*/ 133087 h 336550"/>
              <a:gd name="connsiteX32" fmla="*/ 103043 w 306388"/>
              <a:gd name="connsiteY32" fmla="*/ 125412 h 336550"/>
              <a:gd name="connsiteX33" fmla="*/ 117331 w 306388"/>
              <a:gd name="connsiteY33" fmla="*/ 125412 h 336550"/>
              <a:gd name="connsiteX34" fmla="*/ 122526 w 306388"/>
              <a:gd name="connsiteY34" fmla="*/ 128077 h 336550"/>
              <a:gd name="connsiteX35" fmla="*/ 122526 w 306388"/>
              <a:gd name="connsiteY35" fmla="*/ 136071 h 336550"/>
              <a:gd name="connsiteX36" fmla="*/ 116032 w 306388"/>
              <a:gd name="connsiteY36" fmla="*/ 148063 h 336550"/>
              <a:gd name="connsiteX37" fmla="*/ 118630 w 306388"/>
              <a:gd name="connsiteY37" fmla="*/ 178707 h 336550"/>
              <a:gd name="connsiteX38" fmla="*/ 112135 w 306388"/>
              <a:gd name="connsiteY38" fmla="*/ 197360 h 336550"/>
              <a:gd name="connsiteX39" fmla="*/ 108239 w 306388"/>
              <a:gd name="connsiteY39" fmla="*/ 197360 h 336550"/>
              <a:gd name="connsiteX40" fmla="*/ 100446 w 306388"/>
              <a:gd name="connsiteY40" fmla="*/ 178707 h 336550"/>
              <a:gd name="connsiteX41" fmla="*/ 104342 w 306388"/>
              <a:gd name="connsiteY41" fmla="*/ 148063 h 336550"/>
              <a:gd name="connsiteX42" fmla="*/ 96549 w 306388"/>
              <a:gd name="connsiteY42" fmla="*/ 136071 h 336550"/>
              <a:gd name="connsiteX43" fmla="*/ 97848 w 306388"/>
              <a:gd name="connsiteY43" fmla="*/ 128077 h 336550"/>
              <a:gd name="connsiteX44" fmla="*/ 103043 w 306388"/>
              <a:gd name="connsiteY44" fmla="*/ 125412 h 336550"/>
              <a:gd name="connsiteX45" fmla="*/ 110332 w 306388"/>
              <a:gd name="connsiteY45" fmla="*/ 0 h 336550"/>
              <a:gd name="connsiteX46" fmla="*/ 166689 w 306388"/>
              <a:gd name="connsiteY46" fmla="*/ 55563 h 336550"/>
              <a:gd name="connsiteX47" fmla="*/ 110332 w 306388"/>
              <a:gd name="connsiteY47" fmla="*/ 111126 h 336550"/>
              <a:gd name="connsiteX48" fmla="*/ 53975 w 306388"/>
              <a:gd name="connsiteY48" fmla="*/ 55563 h 336550"/>
              <a:gd name="connsiteX49" fmla="*/ 110332 w 306388"/>
              <a:gd name="connsiteY4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06388" h="336550">
                <a:moveTo>
                  <a:pt x="265967" y="243697"/>
                </a:moveTo>
                <a:cubicBezTo>
                  <a:pt x="265967" y="243697"/>
                  <a:pt x="265967" y="243697"/>
                  <a:pt x="232996" y="278234"/>
                </a:cubicBezTo>
                <a:cubicBezTo>
                  <a:pt x="232996" y="278234"/>
                  <a:pt x="232996" y="278234"/>
                  <a:pt x="219808" y="264950"/>
                </a:cubicBezTo>
                <a:cubicBezTo>
                  <a:pt x="214532" y="260965"/>
                  <a:pt x="207938" y="260965"/>
                  <a:pt x="203982" y="264950"/>
                </a:cubicBezTo>
                <a:cubicBezTo>
                  <a:pt x="200025" y="268935"/>
                  <a:pt x="200025" y="275577"/>
                  <a:pt x="203982" y="280890"/>
                </a:cubicBezTo>
                <a:cubicBezTo>
                  <a:pt x="203982" y="280890"/>
                  <a:pt x="203982" y="280890"/>
                  <a:pt x="225083" y="300815"/>
                </a:cubicBezTo>
                <a:cubicBezTo>
                  <a:pt x="227721" y="303472"/>
                  <a:pt x="230359" y="304800"/>
                  <a:pt x="232996" y="304800"/>
                </a:cubicBezTo>
                <a:cubicBezTo>
                  <a:pt x="235634" y="304800"/>
                  <a:pt x="238272" y="303472"/>
                  <a:pt x="239591" y="300815"/>
                </a:cubicBezTo>
                <a:cubicBezTo>
                  <a:pt x="239591" y="300815"/>
                  <a:pt x="239591" y="300815"/>
                  <a:pt x="281794" y="259637"/>
                </a:cubicBezTo>
                <a:cubicBezTo>
                  <a:pt x="285750" y="255652"/>
                  <a:pt x="285750" y="249011"/>
                  <a:pt x="281794" y="243697"/>
                </a:cubicBezTo>
                <a:cubicBezTo>
                  <a:pt x="277837" y="239712"/>
                  <a:pt x="271243" y="239712"/>
                  <a:pt x="265967" y="243697"/>
                </a:cubicBezTo>
                <a:close/>
                <a:moveTo>
                  <a:pt x="242094" y="209550"/>
                </a:moveTo>
                <a:cubicBezTo>
                  <a:pt x="277603" y="209550"/>
                  <a:pt x="306388" y="237980"/>
                  <a:pt x="306388" y="273050"/>
                </a:cubicBezTo>
                <a:cubicBezTo>
                  <a:pt x="306388" y="308120"/>
                  <a:pt x="277603" y="336550"/>
                  <a:pt x="242094" y="336550"/>
                </a:cubicBezTo>
                <a:cubicBezTo>
                  <a:pt x="206585" y="336550"/>
                  <a:pt x="177800" y="308120"/>
                  <a:pt x="177800" y="273050"/>
                </a:cubicBezTo>
                <a:cubicBezTo>
                  <a:pt x="177800" y="237980"/>
                  <a:pt x="206585" y="209550"/>
                  <a:pt x="242094" y="209550"/>
                </a:cubicBezTo>
                <a:close/>
                <a:moveTo>
                  <a:pt x="65986" y="133087"/>
                </a:moveTo>
                <a:cubicBezTo>
                  <a:pt x="67306" y="133087"/>
                  <a:pt x="69946" y="134413"/>
                  <a:pt x="69946" y="135738"/>
                </a:cubicBezTo>
                <a:cubicBezTo>
                  <a:pt x="69946" y="135738"/>
                  <a:pt x="69946" y="135738"/>
                  <a:pt x="104259" y="228503"/>
                </a:cubicBezTo>
                <a:cubicBezTo>
                  <a:pt x="105578" y="233804"/>
                  <a:pt x="113497" y="233804"/>
                  <a:pt x="116136" y="228503"/>
                </a:cubicBezTo>
                <a:cubicBezTo>
                  <a:pt x="116136" y="228503"/>
                  <a:pt x="116136" y="228503"/>
                  <a:pt x="149130" y="135738"/>
                </a:cubicBezTo>
                <a:cubicBezTo>
                  <a:pt x="150449" y="133087"/>
                  <a:pt x="153089" y="131762"/>
                  <a:pt x="155728" y="133087"/>
                </a:cubicBezTo>
                <a:cubicBezTo>
                  <a:pt x="155728" y="133087"/>
                  <a:pt x="155728" y="133087"/>
                  <a:pt x="184762" y="138388"/>
                </a:cubicBezTo>
                <a:cubicBezTo>
                  <a:pt x="205878" y="145014"/>
                  <a:pt x="219075" y="163567"/>
                  <a:pt x="219075" y="184771"/>
                </a:cubicBezTo>
                <a:cubicBezTo>
                  <a:pt x="219075" y="184771"/>
                  <a:pt x="219075" y="184771"/>
                  <a:pt x="219075" y="195373"/>
                </a:cubicBezTo>
                <a:cubicBezTo>
                  <a:pt x="186082" y="204649"/>
                  <a:pt x="161007" y="236454"/>
                  <a:pt x="161007" y="273561"/>
                </a:cubicBezTo>
                <a:cubicBezTo>
                  <a:pt x="161007" y="277536"/>
                  <a:pt x="161007" y="280187"/>
                  <a:pt x="162327" y="284162"/>
                </a:cubicBezTo>
                <a:cubicBezTo>
                  <a:pt x="162327" y="284162"/>
                  <a:pt x="162327" y="284162"/>
                  <a:pt x="21116" y="284162"/>
                </a:cubicBezTo>
                <a:cubicBezTo>
                  <a:pt x="9238" y="284162"/>
                  <a:pt x="0" y="274886"/>
                  <a:pt x="0" y="262959"/>
                </a:cubicBezTo>
                <a:cubicBezTo>
                  <a:pt x="0" y="262959"/>
                  <a:pt x="0" y="262959"/>
                  <a:pt x="0" y="186096"/>
                </a:cubicBezTo>
                <a:cubicBezTo>
                  <a:pt x="0" y="163567"/>
                  <a:pt x="14517" y="145014"/>
                  <a:pt x="34313" y="138388"/>
                </a:cubicBezTo>
                <a:cubicBezTo>
                  <a:pt x="34313" y="138388"/>
                  <a:pt x="65986" y="133087"/>
                  <a:pt x="65986" y="133087"/>
                </a:cubicBezTo>
                <a:close/>
                <a:moveTo>
                  <a:pt x="103043" y="125412"/>
                </a:moveTo>
                <a:cubicBezTo>
                  <a:pt x="103043" y="125412"/>
                  <a:pt x="103043" y="125412"/>
                  <a:pt x="117331" y="125412"/>
                </a:cubicBezTo>
                <a:cubicBezTo>
                  <a:pt x="118630" y="125412"/>
                  <a:pt x="121227" y="126745"/>
                  <a:pt x="122526" y="128077"/>
                </a:cubicBezTo>
                <a:cubicBezTo>
                  <a:pt x="123825" y="129409"/>
                  <a:pt x="123825" y="133406"/>
                  <a:pt x="122526" y="136071"/>
                </a:cubicBezTo>
                <a:cubicBezTo>
                  <a:pt x="122526" y="136071"/>
                  <a:pt x="122526" y="136071"/>
                  <a:pt x="116032" y="148063"/>
                </a:cubicBezTo>
                <a:cubicBezTo>
                  <a:pt x="116032" y="148063"/>
                  <a:pt x="116032" y="148063"/>
                  <a:pt x="118630" y="178707"/>
                </a:cubicBezTo>
                <a:cubicBezTo>
                  <a:pt x="118630" y="178707"/>
                  <a:pt x="118630" y="178707"/>
                  <a:pt x="112135" y="197360"/>
                </a:cubicBezTo>
                <a:cubicBezTo>
                  <a:pt x="110836" y="200025"/>
                  <a:pt x="108239" y="200025"/>
                  <a:pt x="108239" y="197360"/>
                </a:cubicBezTo>
                <a:cubicBezTo>
                  <a:pt x="108239" y="197360"/>
                  <a:pt x="108239" y="197360"/>
                  <a:pt x="100446" y="178707"/>
                </a:cubicBezTo>
                <a:cubicBezTo>
                  <a:pt x="100446" y="178707"/>
                  <a:pt x="100446" y="178707"/>
                  <a:pt x="104342" y="148063"/>
                </a:cubicBezTo>
                <a:cubicBezTo>
                  <a:pt x="104342" y="148063"/>
                  <a:pt x="104342" y="148063"/>
                  <a:pt x="96549" y="136071"/>
                </a:cubicBezTo>
                <a:cubicBezTo>
                  <a:pt x="95250" y="133406"/>
                  <a:pt x="95250" y="129409"/>
                  <a:pt x="97848" y="128077"/>
                </a:cubicBezTo>
                <a:cubicBezTo>
                  <a:pt x="99147" y="126745"/>
                  <a:pt x="100446" y="125412"/>
                  <a:pt x="103043" y="125412"/>
                </a:cubicBezTo>
                <a:close/>
                <a:moveTo>
                  <a:pt x="110332" y="0"/>
                </a:moveTo>
                <a:cubicBezTo>
                  <a:pt x="141457" y="0"/>
                  <a:pt x="166689" y="24876"/>
                  <a:pt x="166689" y="55563"/>
                </a:cubicBezTo>
                <a:cubicBezTo>
                  <a:pt x="166689" y="86250"/>
                  <a:pt x="141457" y="111126"/>
                  <a:pt x="110332" y="111126"/>
                </a:cubicBezTo>
                <a:cubicBezTo>
                  <a:pt x="79207" y="111126"/>
                  <a:pt x="53975" y="86250"/>
                  <a:pt x="53975" y="55563"/>
                </a:cubicBezTo>
                <a:cubicBezTo>
                  <a:pt x="53975" y="24876"/>
                  <a:pt x="79207" y="0"/>
                  <a:pt x="1103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PA_矩形 38">
            <a:extLst>
              <a:ext uri="{FF2B5EF4-FFF2-40B4-BE49-F238E27FC236}">
                <a16:creationId xmlns:a16="http://schemas.microsoft.com/office/drawing/2014/main" xmlns="" id="{7AE49944-03AC-47E0-AAB2-E2AB79A14DAB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2199899" y="1700808"/>
            <a:ext cx="904415" cy="52322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4378">
              <a:defRPr/>
            </a:pPr>
            <a:r>
              <a:rPr lang="en-US" altLang="zh-CN" sz="2800" b="1">
                <a:solidFill>
                  <a:schemeClr val="accent1"/>
                </a:solidFill>
              </a:rPr>
              <a:t>40%</a:t>
            </a:r>
          </a:p>
        </p:txBody>
      </p:sp>
      <p:sp>
        <p:nvSpPr>
          <p:cNvPr id="34" name="PA_Freeform: Shape 45">
            <a:extLst>
              <a:ext uri="{FF2B5EF4-FFF2-40B4-BE49-F238E27FC236}">
                <a16:creationId xmlns:a16="http://schemas.microsoft.com/office/drawing/2014/main" xmlns="" id="{5485A7E5-9D20-4FC7-94C9-7E4E6EFACC77}"/>
              </a:ext>
            </a:extLst>
          </p:cNvPr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9229410" y="3079057"/>
            <a:ext cx="378001" cy="415214"/>
          </a:xfrm>
          <a:custGeom>
            <a:avLst/>
            <a:gdLst>
              <a:gd name="connsiteX0" fmla="*/ 265967 w 306388"/>
              <a:gd name="connsiteY0" fmla="*/ 243697 h 336550"/>
              <a:gd name="connsiteX1" fmla="*/ 232996 w 306388"/>
              <a:gd name="connsiteY1" fmla="*/ 278234 h 336550"/>
              <a:gd name="connsiteX2" fmla="*/ 219808 w 306388"/>
              <a:gd name="connsiteY2" fmla="*/ 264950 h 336550"/>
              <a:gd name="connsiteX3" fmla="*/ 203982 w 306388"/>
              <a:gd name="connsiteY3" fmla="*/ 264950 h 336550"/>
              <a:gd name="connsiteX4" fmla="*/ 203982 w 306388"/>
              <a:gd name="connsiteY4" fmla="*/ 280890 h 336550"/>
              <a:gd name="connsiteX5" fmla="*/ 225083 w 306388"/>
              <a:gd name="connsiteY5" fmla="*/ 300815 h 336550"/>
              <a:gd name="connsiteX6" fmla="*/ 232996 w 306388"/>
              <a:gd name="connsiteY6" fmla="*/ 304800 h 336550"/>
              <a:gd name="connsiteX7" fmla="*/ 239591 w 306388"/>
              <a:gd name="connsiteY7" fmla="*/ 300815 h 336550"/>
              <a:gd name="connsiteX8" fmla="*/ 281794 w 306388"/>
              <a:gd name="connsiteY8" fmla="*/ 259637 h 336550"/>
              <a:gd name="connsiteX9" fmla="*/ 281794 w 306388"/>
              <a:gd name="connsiteY9" fmla="*/ 243697 h 336550"/>
              <a:gd name="connsiteX10" fmla="*/ 265967 w 306388"/>
              <a:gd name="connsiteY10" fmla="*/ 243697 h 336550"/>
              <a:gd name="connsiteX11" fmla="*/ 242094 w 306388"/>
              <a:gd name="connsiteY11" fmla="*/ 209550 h 336550"/>
              <a:gd name="connsiteX12" fmla="*/ 306388 w 306388"/>
              <a:gd name="connsiteY12" fmla="*/ 273050 h 336550"/>
              <a:gd name="connsiteX13" fmla="*/ 242094 w 306388"/>
              <a:gd name="connsiteY13" fmla="*/ 336550 h 336550"/>
              <a:gd name="connsiteX14" fmla="*/ 177800 w 306388"/>
              <a:gd name="connsiteY14" fmla="*/ 273050 h 336550"/>
              <a:gd name="connsiteX15" fmla="*/ 242094 w 306388"/>
              <a:gd name="connsiteY15" fmla="*/ 209550 h 336550"/>
              <a:gd name="connsiteX16" fmla="*/ 65986 w 306388"/>
              <a:gd name="connsiteY16" fmla="*/ 133087 h 336550"/>
              <a:gd name="connsiteX17" fmla="*/ 69946 w 306388"/>
              <a:gd name="connsiteY17" fmla="*/ 135738 h 336550"/>
              <a:gd name="connsiteX18" fmla="*/ 104259 w 306388"/>
              <a:gd name="connsiteY18" fmla="*/ 228503 h 336550"/>
              <a:gd name="connsiteX19" fmla="*/ 116136 w 306388"/>
              <a:gd name="connsiteY19" fmla="*/ 228503 h 336550"/>
              <a:gd name="connsiteX20" fmla="*/ 149130 w 306388"/>
              <a:gd name="connsiteY20" fmla="*/ 135738 h 336550"/>
              <a:gd name="connsiteX21" fmla="*/ 155728 w 306388"/>
              <a:gd name="connsiteY21" fmla="*/ 133087 h 336550"/>
              <a:gd name="connsiteX22" fmla="*/ 184762 w 306388"/>
              <a:gd name="connsiteY22" fmla="*/ 138388 h 336550"/>
              <a:gd name="connsiteX23" fmla="*/ 219075 w 306388"/>
              <a:gd name="connsiteY23" fmla="*/ 184771 h 336550"/>
              <a:gd name="connsiteX24" fmla="*/ 219075 w 306388"/>
              <a:gd name="connsiteY24" fmla="*/ 195373 h 336550"/>
              <a:gd name="connsiteX25" fmla="*/ 161007 w 306388"/>
              <a:gd name="connsiteY25" fmla="*/ 273561 h 336550"/>
              <a:gd name="connsiteX26" fmla="*/ 162327 w 306388"/>
              <a:gd name="connsiteY26" fmla="*/ 284162 h 336550"/>
              <a:gd name="connsiteX27" fmla="*/ 21116 w 306388"/>
              <a:gd name="connsiteY27" fmla="*/ 284162 h 336550"/>
              <a:gd name="connsiteX28" fmla="*/ 0 w 306388"/>
              <a:gd name="connsiteY28" fmla="*/ 262959 h 336550"/>
              <a:gd name="connsiteX29" fmla="*/ 0 w 306388"/>
              <a:gd name="connsiteY29" fmla="*/ 186096 h 336550"/>
              <a:gd name="connsiteX30" fmla="*/ 34313 w 306388"/>
              <a:gd name="connsiteY30" fmla="*/ 138388 h 336550"/>
              <a:gd name="connsiteX31" fmla="*/ 65986 w 306388"/>
              <a:gd name="connsiteY31" fmla="*/ 133087 h 336550"/>
              <a:gd name="connsiteX32" fmla="*/ 103043 w 306388"/>
              <a:gd name="connsiteY32" fmla="*/ 125412 h 336550"/>
              <a:gd name="connsiteX33" fmla="*/ 117331 w 306388"/>
              <a:gd name="connsiteY33" fmla="*/ 125412 h 336550"/>
              <a:gd name="connsiteX34" fmla="*/ 122526 w 306388"/>
              <a:gd name="connsiteY34" fmla="*/ 128077 h 336550"/>
              <a:gd name="connsiteX35" fmla="*/ 122526 w 306388"/>
              <a:gd name="connsiteY35" fmla="*/ 136071 h 336550"/>
              <a:gd name="connsiteX36" fmla="*/ 116032 w 306388"/>
              <a:gd name="connsiteY36" fmla="*/ 148063 h 336550"/>
              <a:gd name="connsiteX37" fmla="*/ 118630 w 306388"/>
              <a:gd name="connsiteY37" fmla="*/ 178707 h 336550"/>
              <a:gd name="connsiteX38" fmla="*/ 112135 w 306388"/>
              <a:gd name="connsiteY38" fmla="*/ 197360 h 336550"/>
              <a:gd name="connsiteX39" fmla="*/ 108239 w 306388"/>
              <a:gd name="connsiteY39" fmla="*/ 197360 h 336550"/>
              <a:gd name="connsiteX40" fmla="*/ 100446 w 306388"/>
              <a:gd name="connsiteY40" fmla="*/ 178707 h 336550"/>
              <a:gd name="connsiteX41" fmla="*/ 104342 w 306388"/>
              <a:gd name="connsiteY41" fmla="*/ 148063 h 336550"/>
              <a:gd name="connsiteX42" fmla="*/ 96549 w 306388"/>
              <a:gd name="connsiteY42" fmla="*/ 136071 h 336550"/>
              <a:gd name="connsiteX43" fmla="*/ 97848 w 306388"/>
              <a:gd name="connsiteY43" fmla="*/ 128077 h 336550"/>
              <a:gd name="connsiteX44" fmla="*/ 103043 w 306388"/>
              <a:gd name="connsiteY44" fmla="*/ 125412 h 336550"/>
              <a:gd name="connsiteX45" fmla="*/ 110332 w 306388"/>
              <a:gd name="connsiteY45" fmla="*/ 0 h 336550"/>
              <a:gd name="connsiteX46" fmla="*/ 166689 w 306388"/>
              <a:gd name="connsiteY46" fmla="*/ 55563 h 336550"/>
              <a:gd name="connsiteX47" fmla="*/ 110332 w 306388"/>
              <a:gd name="connsiteY47" fmla="*/ 111126 h 336550"/>
              <a:gd name="connsiteX48" fmla="*/ 53975 w 306388"/>
              <a:gd name="connsiteY48" fmla="*/ 55563 h 336550"/>
              <a:gd name="connsiteX49" fmla="*/ 110332 w 306388"/>
              <a:gd name="connsiteY4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06388" h="336550">
                <a:moveTo>
                  <a:pt x="265967" y="243697"/>
                </a:moveTo>
                <a:cubicBezTo>
                  <a:pt x="265967" y="243697"/>
                  <a:pt x="265967" y="243697"/>
                  <a:pt x="232996" y="278234"/>
                </a:cubicBezTo>
                <a:cubicBezTo>
                  <a:pt x="232996" y="278234"/>
                  <a:pt x="232996" y="278234"/>
                  <a:pt x="219808" y="264950"/>
                </a:cubicBezTo>
                <a:cubicBezTo>
                  <a:pt x="214532" y="260965"/>
                  <a:pt x="207938" y="260965"/>
                  <a:pt x="203982" y="264950"/>
                </a:cubicBezTo>
                <a:cubicBezTo>
                  <a:pt x="200025" y="268935"/>
                  <a:pt x="200025" y="275577"/>
                  <a:pt x="203982" y="280890"/>
                </a:cubicBezTo>
                <a:cubicBezTo>
                  <a:pt x="203982" y="280890"/>
                  <a:pt x="203982" y="280890"/>
                  <a:pt x="225083" y="300815"/>
                </a:cubicBezTo>
                <a:cubicBezTo>
                  <a:pt x="227721" y="303472"/>
                  <a:pt x="230359" y="304800"/>
                  <a:pt x="232996" y="304800"/>
                </a:cubicBezTo>
                <a:cubicBezTo>
                  <a:pt x="235634" y="304800"/>
                  <a:pt x="238272" y="303472"/>
                  <a:pt x="239591" y="300815"/>
                </a:cubicBezTo>
                <a:cubicBezTo>
                  <a:pt x="239591" y="300815"/>
                  <a:pt x="239591" y="300815"/>
                  <a:pt x="281794" y="259637"/>
                </a:cubicBezTo>
                <a:cubicBezTo>
                  <a:pt x="285750" y="255652"/>
                  <a:pt x="285750" y="249011"/>
                  <a:pt x="281794" y="243697"/>
                </a:cubicBezTo>
                <a:cubicBezTo>
                  <a:pt x="277837" y="239712"/>
                  <a:pt x="271243" y="239712"/>
                  <a:pt x="265967" y="243697"/>
                </a:cubicBezTo>
                <a:close/>
                <a:moveTo>
                  <a:pt x="242094" y="209550"/>
                </a:moveTo>
                <a:cubicBezTo>
                  <a:pt x="277603" y="209550"/>
                  <a:pt x="306388" y="237980"/>
                  <a:pt x="306388" y="273050"/>
                </a:cubicBezTo>
                <a:cubicBezTo>
                  <a:pt x="306388" y="308120"/>
                  <a:pt x="277603" y="336550"/>
                  <a:pt x="242094" y="336550"/>
                </a:cubicBezTo>
                <a:cubicBezTo>
                  <a:pt x="206585" y="336550"/>
                  <a:pt x="177800" y="308120"/>
                  <a:pt x="177800" y="273050"/>
                </a:cubicBezTo>
                <a:cubicBezTo>
                  <a:pt x="177800" y="237980"/>
                  <a:pt x="206585" y="209550"/>
                  <a:pt x="242094" y="209550"/>
                </a:cubicBezTo>
                <a:close/>
                <a:moveTo>
                  <a:pt x="65986" y="133087"/>
                </a:moveTo>
                <a:cubicBezTo>
                  <a:pt x="67306" y="133087"/>
                  <a:pt x="69946" y="134413"/>
                  <a:pt x="69946" y="135738"/>
                </a:cubicBezTo>
                <a:cubicBezTo>
                  <a:pt x="69946" y="135738"/>
                  <a:pt x="69946" y="135738"/>
                  <a:pt x="104259" y="228503"/>
                </a:cubicBezTo>
                <a:cubicBezTo>
                  <a:pt x="105578" y="233804"/>
                  <a:pt x="113497" y="233804"/>
                  <a:pt x="116136" y="228503"/>
                </a:cubicBezTo>
                <a:cubicBezTo>
                  <a:pt x="116136" y="228503"/>
                  <a:pt x="116136" y="228503"/>
                  <a:pt x="149130" y="135738"/>
                </a:cubicBezTo>
                <a:cubicBezTo>
                  <a:pt x="150449" y="133087"/>
                  <a:pt x="153089" y="131762"/>
                  <a:pt x="155728" y="133087"/>
                </a:cubicBezTo>
                <a:cubicBezTo>
                  <a:pt x="155728" y="133087"/>
                  <a:pt x="155728" y="133087"/>
                  <a:pt x="184762" y="138388"/>
                </a:cubicBezTo>
                <a:cubicBezTo>
                  <a:pt x="205878" y="145014"/>
                  <a:pt x="219075" y="163567"/>
                  <a:pt x="219075" y="184771"/>
                </a:cubicBezTo>
                <a:cubicBezTo>
                  <a:pt x="219075" y="184771"/>
                  <a:pt x="219075" y="184771"/>
                  <a:pt x="219075" y="195373"/>
                </a:cubicBezTo>
                <a:cubicBezTo>
                  <a:pt x="186082" y="204649"/>
                  <a:pt x="161007" y="236454"/>
                  <a:pt x="161007" y="273561"/>
                </a:cubicBezTo>
                <a:cubicBezTo>
                  <a:pt x="161007" y="277536"/>
                  <a:pt x="161007" y="280187"/>
                  <a:pt x="162327" y="284162"/>
                </a:cubicBezTo>
                <a:cubicBezTo>
                  <a:pt x="162327" y="284162"/>
                  <a:pt x="162327" y="284162"/>
                  <a:pt x="21116" y="284162"/>
                </a:cubicBezTo>
                <a:cubicBezTo>
                  <a:pt x="9238" y="284162"/>
                  <a:pt x="0" y="274886"/>
                  <a:pt x="0" y="262959"/>
                </a:cubicBezTo>
                <a:cubicBezTo>
                  <a:pt x="0" y="262959"/>
                  <a:pt x="0" y="262959"/>
                  <a:pt x="0" y="186096"/>
                </a:cubicBezTo>
                <a:cubicBezTo>
                  <a:pt x="0" y="163567"/>
                  <a:pt x="14517" y="145014"/>
                  <a:pt x="34313" y="138388"/>
                </a:cubicBezTo>
                <a:cubicBezTo>
                  <a:pt x="34313" y="138388"/>
                  <a:pt x="65986" y="133087"/>
                  <a:pt x="65986" y="133087"/>
                </a:cubicBezTo>
                <a:close/>
                <a:moveTo>
                  <a:pt x="103043" y="125412"/>
                </a:moveTo>
                <a:cubicBezTo>
                  <a:pt x="103043" y="125412"/>
                  <a:pt x="103043" y="125412"/>
                  <a:pt x="117331" y="125412"/>
                </a:cubicBezTo>
                <a:cubicBezTo>
                  <a:pt x="118630" y="125412"/>
                  <a:pt x="121227" y="126745"/>
                  <a:pt x="122526" y="128077"/>
                </a:cubicBezTo>
                <a:cubicBezTo>
                  <a:pt x="123825" y="129409"/>
                  <a:pt x="123825" y="133406"/>
                  <a:pt x="122526" y="136071"/>
                </a:cubicBezTo>
                <a:cubicBezTo>
                  <a:pt x="122526" y="136071"/>
                  <a:pt x="122526" y="136071"/>
                  <a:pt x="116032" y="148063"/>
                </a:cubicBezTo>
                <a:cubicBezTo>
                  <a:pt x="116032" y="148063"/>
                  <a:pt x="116032" y="148063"/>
                  <a:pt x="118630" y="178707"/>
                </a:cubicBezTo>
                <a:cubicBezTo>
                  <a:pt x="118630" y="178707"/>
                  <a:pt x="118630" y="178707"/>
                  <a:pt x="112135" y="197360"/>
                </a:cubicBezTo>
                <a:cubicBezTo>
                  <a:pt x="110836" y="200025"/>
                  <a:pt x="108239" y="200025"/>
                  <a:pt x="108239" y="197360"/>
                </a:cubicBezTo>
                <a:cubicBezTo>
                  <a:pt x="108239" y="197360"/>
                  <a:pt x="108239" y="197360"/>
                  <a:pt x="100446" y="178707"/>
                </a:cubicBezTo>
                <a:cubicBezTo>
                  <a:pt x="100446" y="178707"/>
                  <a:pt x="100446" y="178707"/>
                  <a:pt x="104342" y="148063"/>
                </a:cubicBezTo>
                <a:cubicBezTo>
                  <a:pt x="104342" y="148063"/>
                  <a:pt x="104342" y="148063"/>
                  <a:pt x="96549" y="136071"/>
                </a:cubicBezTo>
                <a:cubicBezTo>
                  <a:pt x="95250" y="133406"/>
                  <a:pt x="95250" y="129409"/>
                  <a:pt x="97848" y="128077"/>
                </a:cubicBezTo>
                <a:cubicBezTo>
                  <a:pt x="99147" y="126745"/>
                  <a:pt x="100446" y="125412"/>
                  <a:pt x="103043" y="125412"/>
                </a:cubicBezTo>
                <a:close/>
                <a:moveTo>
                  <a:pt x="110332" y="0"/>
                </a:moveTo>
                <a:cubicBezTo>
                  <a:pt x="141457" y="0"/>
                  <a:pt x="166689" y="24876"/>
                  <a:pt x="166689" y="55563"/>
                </a:cubicBezTo>
                <a:cubicBezTo>
                  <a:pt x="166689" y="86250"/>
                  <a:pt x="141457" y="111126"/>
                  <a:pt x="110332" y="111126"/>
                </a:cubicBezTo>
                <a:cubicBezTo>
                  <a:pt x="79207" y="111126"/>
                  <a:pt x="53975" y="86250"/>
                  <a:pt x="53975" y="55563"/>
                </a:cubicBezTo>
                <a:cubicBezTo>
                  <a:pt x="53975" y="24876"/>
                  <a:pt x="79207" y="0"/>
                  <a:pt x="1103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PA_Freeform: Shape 42">
            <a:extLst>
              <a:ext uri="{FF2B5EF4-FFF2-40B4-BE49-F238E27FC236}">
                <a16:creationId xmlns:a16="http://schemas.microsoft.com/office/drawing/2014/main" xmlns="" id="{AE6BA317-24E2-423A-96CA-01882B0FCC82}"/>
              </a:ext>
            </a:extLst>
          </p:cNvPr>
          <p:cNvSpPr>
            <a:spLocks/>
          </p:cNvSpPr>
          <p:nvPr>
            <p:custDataLst>
              <p:tags r:id="rId32"/>
            </p:custDataLst>
          </p:nvPr>
        </p:nvSpPr>
        <p:spPr bwMode="auto">
          <a:xfrm>
            <a:off x="2341393" y="3064335"/>
            <a:ext cx="404808" cy="444660"/>
          </a:xfrm>
          <a:custGeom>
            <a:avLst/>
            <a:gdLst>
              <a:gd name="connsiteX0" fmla="*/ 265967 w 306388"/>
              <a:gd name="connsiteY0" fmla="*/ 243697 h 336550"/>
              <a:gd name="connsiteX1" fmla="*/ 232996 w 306388"/>
              <a:gd name="connsiteY1" fmla="*/ 278234 h 336550"/>
              <a:gd name="connsiteX2" fmla="*/ 219808 w 306388"/>
              <a:gd name="connsiteY2" fmla="*/ 264950 h 336550"/>
              <a:gd name="connsiteX3" fmla="*/ 203982 w 306388"/>
              <a:gd name="connsiteY3" fmla="*/ 264950 h 336550"/>
              <a:gd name="connsiteX4" fmla="*/ 203982 w 306388"/>
              <a:gd name="connsiteY4" fmla="*/ 280890 h 336550"/>
              <a:gd name="connsiteX5" fmla="*/ 225083 w 306388"/>
              <a:gd name="connsiteY5" fmla="*/ 300815 h 336550"/>
              <a:gd name="connsiteX6" fmla="*/ 232996 w 306388"/>
              <a:gd name="connsiteY6" fmla="*/ 304800 h 336550"/>
              <a:gd name="connsiteX7" fmla="*/ 239591 w 306388"/>
              <a:gd name="connsiteY7" fmla="*/ 300815 h 336550"/>
              <a:gd name="connsiteX8" fmla="*/ 281794 w 306388"/>
              <a:gd name="connsiteY8" fmla="*/ 259637 h 336550"/>
              <a:gd name="connsiteX9" fmla="*/ 281794 w 306388"/>
              <a:gd name="connsiteY9" fmla="*/ 243697 h 336550"/>
              <a:gd name="connsiteX10" fmla="*/ 265967 w 306388"/>
              <a:gd name="connsiteY10" fmla="*/ 243697 h 336550"/>
              <a:gd name="connsiteX11" fmla="*/ 242094 w 306388"/>
              <a:gd name="connsiteY11" fmla="*/ 209550 h 336550"/>
              <a:gd name="connsiteX12" fmla="*/ 306388 w 306388"/>
              <a:gd name="connsiteY12" fmla="*/ 273050 h 336550"/>
              <a:gd name="connsiteX13" fmla="*/ 242094 w 306388"/>
              <a:gd name="connsiteY13" fmla="*/ 336550 h 336550"/>
              <a:gd name="connsiteX14" fmla="*/ 177800 w 306388"/>
              <a:gd name="connsiteY14" fmla="*/ 273050 h 336550"/>
              <a:gd name="connsiteX15" fmla="*/ 242094 w 306388"/>
              <a:gd name="connsiteY15" fmla="*/ 209550 h 336550"/>
              <a:gd name="connsiteX16" fmla="*/ 65986 w 306388"/>
              <a:gd name="connsiteY16" fmla="*/ 133087 h 336550"/>
              <a:gd name="connsiteX17" fmla="*/ 69946 w 306388"/>
              <a:gd name="connsiteY17" fmla="*/ 135738 h 336550"/>
              <a:gd name="connsiteX18" fmla="*/ 104259 w 306388"/>
              <a:gd name="connsiteY18" fmla="*/ 228503 h 336550"/>
              <a:gd name="connsiteX19" fmla="*/ 116136 w 306388"/>
              <a:gd name="connsiteY19" fmla="*/ 228503 h 336550"/>
              <a:gd name="connsiteX20" fmla="*/ 149130 w 306388"/>
              <a:gd name="connsiteY20" fmla="*/ 135738 h 336550"/>
              <a:gd name="connsiteX21" fmla="*/ 155728 w 306388"/>
              <a:gd name="connsiteY21" fmla="*/ 133087 h 336550"/>
              <a:gd name="connsiteX22" fmla="*/ 184762 w 306388"/>
              <a:gd name="connsiteY22" fmla="*/ 138388 h 336550"/>
              <a:gd name="connsiteX23" fmla="*/ 219075 w 306388"/>
              <a:gd name="connsiteY23" fmla="*/ 184771 h 336550"/>
              <a:gd name="connsiteX24" fmla="*/ 219075 w 306388"/>
              <a:gd name="connsiteY24" fmla="*/ 195373 h 336550"/>
              <a:gd name="connsiteX25" fmla="*/ 161007 w 306388"/>
              <a:gd name="connsiteY25" fmla="*/ 273561 h 336550"/>
              <a:gd name="connsiteX26" fmla="*/ 162327 w 306388"/>
              <a:gd name="connsiteY26" fmla="*/ 284162 h 336550"/>
              <a:gd name="connsiteX27" fmla="*/ 21116 w 306388"/>
              <a:gd name="connsiteY27" fmla="*/ 284162 h 336550"/>
              <a:gd name="connsiteX28" fmla="*/ 0 w 306388"/>
              <a:gd name="connsiteY28" fmla="*/ 262959 h 336550"/>
              <a:gd name="connsiteX29" fmla="*/ 0 w 306388"/>
              <a:gd name="connsiteY29" fmla="*/ 186096 h 336550"/>
              <a:gd name="connsiteX30" fmla="*/ 34313 w 306388"/>
              <a:gd name="connsiteY30" fmla="*/ 138388 h 336550"/>
              <a:gd name="connsiteX31" fmla="*/ 65986 w 306388"/>
              <a:gd name="connsiteY31" fmla="*/ 133087 h 336550"/>
              <a:gd name="connsiteX32" fmla="*/ 103043 w 306388"/>
              <a:gd name="connsiteY32" fmla="*/ 125412 h 336550"/>
              <a:gd name="connsiteX33" fmla="*/ 117331 w 306388"/>
              <a:gd name="connsiteY33" fmla="*/ 125412 h 336550"/>
              <a:gd name="connsiteX34" fmla="*/ 122526 w 306388"/>
              <a:gd name="connsiteY34" fmla="*/ 128077 h 336550"/>
              <a:gd name="connsiteX35" fmla="*/ 122526 w 306388"/>
              <a:gd name="connsiteY35" fmla="*/ 136071 h 336550"/>
              <a:gd name="connsiteX36" fmla="*/ 116032 w 306388"/>
              <a:gd name="connsiteY36" fmla="*/ 148063 h 336550"/>
              <a:gd name="connsiteX37" fmla="*/ 118630 w 306388"/>
              <a:gd name="connsiteY37" fmla="*/ 178707 h 336550"/>
              <a:gd name="connsiteX38" fmla="*/ 112135 w 306388"/>
              <a:gd name="connsiteY38" fmla="*/ 197360 h 336550"/>
              <a:gd name="connsiteX39" fmla="*/ 108239 w 306388"/>
              <a:gd name="connsiteY39" fmla="*/ 197360 h 336550"/>
              <a:gd name="connsiteX40" fmla="*/ 100446 w 306388"/>
              <a:gd name="connsiteY40" fmla="*/ 178707 h 336550"/>
              <a:gd name="connsiteX41" fmla="*/ 104342 w 306388"/>
              <a:gd name="connsiteY41" fmla="*/ 148063 h 336550"/>
              <a:gd name="connsiteX42" fmla="*/ 96549 w 306388"/>
              <a:gd name="connsiteY42" fmla="*/ 136071 h 336550"/>
              <a:gd name="connsiteX43" fmla="*/ 97848 w 306388"/>
              <a:gd name="connsiteY43" fmla="*/ 128077 h 336550"/>
              <a:gd name="connsiteX44" fmla="*/ 103043 w 306388"/>
              <a:gd name="connsiteY44" fmla="*/ 125412 h 336550"/>
              <a:gd name="connsiteX45" fmla="*/ 110332 w 306388"/>
              <a:gd name="connsiteY45" fmla="*/ 0 h 336550"/>
              <a:gd name="connsiteX46" fmla="*/ 166689 w 306388"/>
              <a:gd name="connsiteY46" fmla="*/ 55563 h 336550"/>
              <a:gd name="connsiteX47" fmla="*/ 110332 w 306388"/>
              <a:gd name="connsiteY47" fmla="*/ 111126 h 336550"/>
              <a:gd name="connsiteX48" fmla="*/ 53975 w 306388"/>
              <a:gd name="connsiteY48" fmla="*/ 55563 h 336550"/>
              <a:gd name="connsiteX49" fmla="*/ 110332 w 306388"/>
              <a:gd name="connsiteY4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06388" h="336550">
                <a:moveTo>
                  <a:pt x="265967" y="243697"/>
                </a:moveTo>
                <a:cubicBezTo>
                  <a:pt x="265967" y="243697"/>
                  <a:pt x="265967" y="243697"/>
                  <a:pt x="232996" y="278234"/>
                </a:cubicBezTo>
                <a:cubicBezTo>
                  <a:pt x="232996" y="278234"/>
                  <a:pt x="232996" y="278234"/>
                  <a:pt x="219808" y="264950"/>
                </a:cubicBezTo>
                <a:cubicBezTo>
                  <a:pt x="214532" y="260965"/>
                  <a:pt x="207938" y="260965"/>
                  <a:pt x="203982" y="264950"/>
                </a:cubicBezTo>
                <a:cubicBezTo>
                  <a:pt x="200025" y="268935"/>
                  <a:pt x="200025" y="275577"/>
                  <a:pt x="203982" y="280890"/>
                </a:cubicBezTo>
                <a:cubicBezTo>
                  <a:pt x="203982" y="280890"/>
                  <a:pt x="203982" y="280890"/>
                  <a:pt x="225083" y="300815"/>
                </a:cubicBezTo>
                <a:cubicBezTo>
                  <a:pt x="227721" y="303472"/>
                  <a:pt x="230359" y="304800"/>
                  <a:pt x="232996" y="304800"/>
                </a:cubicBezTo>
                <a:cubicBezTo>
                  <a:pt x="235634" y="304800"/>
                  <a:pt x="238272" y="303472"/>
                  <a:pt x="239591" y="300815"/>
                </a:cubicBezTo>
                <a:cubicBezTo>
                  <a:pt x="239591" y="300815"/>
                  <a:pt x="239591" y="300815"/>
                  <a:pt x="281794" y="259637"/>
                </a:cubicBezTo>
                <a:cubicBezTo>
                  <a:pt x="285750" y="255652"/>
                  <a:pt x="285750" y="249011"/>
                  <a:pt x="281794" y="243697"/>
                </a:cubicBezTo>
                <a:cubicBezTo>
                  <a:pt x="277837" y="239712"/>
                  <a:pt x="271243" y="239712"/>
                  <a:pt x="265967" y="243697"/>
                </a:cubicBezTo>
                <a:close/>
                <a:moveTo>
                  <a:pt x="242094" y="209550"/>
                </a:moveTo>
                <a:cubicBezTo>
                  <a:pt x="277603" y="209550"/>
                  <a:pt x="306388" y="237980"/>
                  <a:pt x="306388" y="273050"/>
                </a:cubicBezTo>
                <a:cubicBezTo>
                  <a:pt x="306388" y="308120"/>
                  <a:pt x="277603" y="336550"/>
                  <a:pt x="242094" y="336550"/>
                </a:cubicBezTo>
                <a:cubicBezTo>
                  <a:pt x="206585" y="336550"/>
                  <a:pt x="177800" y="308120"/>
                  <a:pt x="177800" y="273050"/>
                </a:cubicBezTo>
                <a:cubicBezTo>
                  <a:pt x="177800" y="237980"/>
                  <a:pt x="206585" y="209550"/>
                  <a:pt x="242094" y="209550"/>
                </a:cubicBezTo>
                <a:close/>
                <a:moveTo>
                  <a:pt x="65986" y="133087"/>
                </a:moveTo>
                <a:cubicBezTo>
                  <a:pt x="67306" y="133087"/>
                  <a:pt x="69946" y="134413"/>
                  <a:pt x="69946" y="135738"/>
                </a:cubicBezTo>
                <a:cubicBezTo>
                  <a:pt x="69946" y="135738"/>
                  <a:pt x="69946" y="135738"/>
                  <a:pt x="104259" y="228503"/>
                </a:cubicBezTo>
                <a:cubicBezTo>
                  <a:pt x="105578" y="233804"/>
                  <a:pt x="113497" y="233804"/>
                  <a:pt x="116136" y="228503"/>
                </a:cubicBezTo>
                <a:cubicBezTo>
                  <a:pt x="116136" y="228503"/>
                  <a:pt x="116136" y="228503"/>
                  <a:pt x="149130" y="135738"/>
                </a:cubicBezTo>
                <a:cubicBezTo>
                  <a:pt x="150449" y="133087"/>
                  <a:pt x="153089" y="131762"/>
                  <a:pt x="155728" y="133087"/>
                </a:cubicBezTo>
                <a:cubicBezTo>
                  <a:pt x="155728" y="133087"/>
                  <a:pt x="155728" y="133087"/>
                  <a:pt x="184762" y="138388"/>
                </a:cubicBezTo>
                <a:cubicBezTo>
                  <a:pt x="205878" y="145014"/>
                  <a:pt x="219075" y="163567"/>
                  <a:pt x="219075" y="184771"/>
                </a:cubicBezTo>
                <a:cubicBezTo>
                  <a:pt x="219075" y="184771"/>
                  <a:pt x="219075" y="184771"/>
                  <a:pt x="219075" y="195373"/>
                </a:cubicBezTo>
                <a:cubicBezTo>
                  <a:pt x="186082" y="204649"/>
                  <a:pt x="161007" y="236454"/>
                  <a:pt x="161007" y="273561"/>
                </a:cubicBezTo>
                <a:cubicBezTo>
                  <a:pt x="161007" y="277536"/>
                  <a:pt x="161007" y="280187"/>
                  <a:pt x="162327" y="284162"/>
                </a:cubicBezTo>
                <a:cubicBezTo>
                  <a:pt x="162327" y="284162"/>
                  <a:pt x="162327" y="284162"/>
                  <a:pt x="21116" y="284162"/>
                </a:cubicBezTo>
                <a:cubicBezTo>
                  <a:pt x="9238" y="284162"/>
                  <a:pt x="0" y="274886"/>
                  <a:pt x="0" y="262959"/>
                </a:cubicBezTo>
                <a:cubicBezTo>
                  <a:pt x="0" y="262959"/>
                  <a:pt x="0" y="262959"/>
                  <a:pt x="0" y="186096"/>
                </a:cubicBezTo>
                <a:cubicBezTo>
                  <a:pt x="0" y="163567"/>
                  <a:pt x="14517" y="145014"/>
                  <a:pt x="34313" y="138388"/>
                </a:cubicBezTo>
                <a:cubicBezTo>
                  <a:pt x="34313" y="138388"/>
                  <a:pt x="65986" y="133087"/>
                  <a:pt x="65986" y="133087"/>
                </a:cubicBezTo>
                <a:close/>
                <a:moveTo>
                  <a:pt x="103043" y="125412"/>
                </a:moveTo>
                <a:cubicBezTo>
                  <a:pt x="103043" y="125412"/>
                  <a:pt x="103043" y="125412"/>
                  <a:pt x="117331" y="125412"/>
                </a:cubicBezTo>
                <a:cubicBezTo>
                  <a:pt x="118630" y="125412"/>
                  <a:pt x="121227" y="126745"/>
                  <a:pt x="122526" y="128077"/>
                </a:cubicBezTo>
                <a:cubicBezTo>
                  <a:pt x="123825" y="129409"/>
                  <a:pt x="123825" y="133406"/>
                  <a:pt x="122526" y="136071"/>
                </a:cubicBezTo>
                <a:cubicBezTo>
                  <a:pt x="122526" y="136071"/>
                  <a:pt x="122526" y="136071"/>
                  <a:pt x="116032" y="148063"/>
                </a:cubicBezTo>
                <a:cubicBezTo>
                  <a:pt x="116032" y="148063"/>
                  <a:pt x="116032" y="148063"/>
                  <a:pt x="118630" y="178707"/>
                </a:cubicBezTo>
                <a:cubicBezTo>
                  <a:pt x="118630" y="178707"/>
                  <a:pt x="118630" y="178707"/>
                  <a:pt x="112135" y="197360"/>
                </a:cubicBezTo>
                <a:cubicBezTo>
                  <a:pt x="110836" y="200025"/>
                  <a:pt x="108239" y="200025"/>
                  <a:pt x="108239" y="197360"/>
                </a:cubicBezTo>
                <a:cubicBezTo>
                  <a:pt x="108239" y="197360"/>
                  <a:pt x="108239" y="197360"/>
                  <a:pt x="100446" y="178707"/>
                </a:cubicBezTo>
                <a:cubicBezTo>
                  <a:pt x="100446" y="178707"/>
                  <a:pt x="100446" y="178707"/>
                  <a:pt x="104342" y="148063"/>
                </a:cubicBezTo>
                <a:cubicBezTo>
                  <a:pt x="104342" y="148063"/>
                  <a:pt x="104342" y="148063"/>
                  <a:pt x="96549" y="136071"/>
                </a:cubicBezTo>
                <a:cubicBezTo>
                  <a:pt x="95250" y="133406"/>
                  <a:pt x="95250" y="129409"/>
                  <a:pt x="97848" y="128077"/>
                </a:cubicBezTo>
                <a:cubicBezTo>
                  <a:pt x="99147" y="126745"/>
                  <a:pt x="100446" y="125412"/>
                  <a:pt x="103043" y="125412"/>
                </a:cubicBezTo>
                <a:close/>
                <a:moveTo>
                  <a:pt x="110332" y="0"/>
                </a:moveTo>
                <a:cubicBezTo>
                  <a:pt x="141457" y="0"/>
                  <a:pt x="166689" y="24876"/>
                  <a:pt x="166689" y="55563"/>
                </a:cubicBezTo>
                <a:cubicBezTo>
                  <a:pt x="166689" y="86250"/>
                  <a:pt x="141457" y="111126"/>
                  <a:pt x="110332" y="111126"/>
                </a:cubicBezTo>
                <a:cubicBezTo>
                  <a:pt x="79207" y="111126"/>
                  <a:pt x="53975" y="86250"/>
                  <a:pt x="53975" y="55563"/>
                </a:cubicBezTo>
                <a:cubicBezTo>
                  <a:pt x="53975" y="24876"/>
                  <a:pt x="79207" y="0"/>
                  <a:pt x="1103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PA_Freeform: Shape 44">
            <a:extLst>
              <a:ext uri="{FF2B5EF4-FFF2-40B4-BE49-F238E27FC236}">
                <a16:creationId xmlns:a16="http://schemas.microsoft.com/office/drawing/2014/main" xmlns="" id="{7D898AB1-BC7B-4D26-ADD3-143F162056DC}"/>
              </a:ext>
            </a:extLst>
          </p:cNvPr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6951955" y="3095982"/>
            <a:ext cx="347185" cy="381365"/>
          </a:xfrm>
          <a:custGeom>
            <a:avLst/>
            <a:gdLst>
              <a:gd name="connsiteX0" fmla="*/ 265967 w 306388"/>
              <a:gd name="connsiteY0" fmla="*/ 243697 h 336550"/>
              <a:gd name="connsiteX1" fmla="*/ 232996 w 306388"/>
              <a:gd name="connsiteY1" fmla="*/ 278234 h 336550"/>
              <a:gd name="connsiteX2" fmla="*/ 219808 w 306388"/>
              <a:gd name="connsiteY2" fmla="*/ 264950 h 336550"/>
              <a:gd name="connsiteX3" fmla="*/ 203982 w 306388"/>
              <a:gd name="connsiteY3" fmla="*/ 264950 h 336550"/>
              <a:gd name="connsiteX4" fmla="*/ 203982 w 306388"/>
              <a:gd name="connsiteY4" fmla="*/ 280890 h 336550"/>
              <a:gd name="connsiteX5" fmla="*/ 225083 w 306388"/>
              <a:gd name="connsiteY5" fmla="*/ 300815 h 336550"/>
              <a:gd name="connsiteX6" fmla="*/ 232996 w 306388"/>
              <a:gd name="connsiteY6" fmla="*/ 304800 h 336550"/>
              <a:gd name="connsiteX7" fmla="*/ 239591 w 306388"/>
              <a:gd name="connsiteY7" fmla="*/ 300815 h 336550"/>
              <a:gd name="connsiteX8" fmla="*/ 281794 w 306388"/>
              <a:gd name="connsiteY8" fmla="*/ 259637 h 336550"/>
              <a:gd name="connsiteX9" fmla="*/ 281794 w 306388"/>
              <a:gd name="connsiteY9" fmla="*/ 243697 h 336550"/>
              <a:gd name="connsiteX10" fmla="*/ 265967 w 306388"/>
              <a:gd name="connsiteY10" fmla="*/ 243697 h 336550"/>
              <a:gd name="connsiteX11" fmla="*/ 242094 w 306388"/>
              <a:gd name="connsiteY11" fmla="*/ 209550 h 336550"/>
              <a:gd name="connsiteX12" fmla="*/ 306388 w 306388"/>
              <a:gd name="connsiteY12" fmla="*/ 273050 h 336550"/>
              <a:gd name="connsiteX13" fmla="*/ 242094 w 306388"/>
              <a:gd name="connsiteY13" fmla="*/ 336550 h 336550"/>
              <a:gd name="connsiteX14" fmla="*/ 177800 w 306388"/>
              <a:gd name="connsiteY14" fmla="*/ 273050 h 336550"/>
              <a:gd name="connsiteX15" fmla="*/ 242094 w 306388"/>
              <a:gd name="connsiteY15" fmla="*/ 209550 h 336550"/>
              <a:gd name="connsiteX16" fmla="*/ 65986 w 306388"/>
              <a:gd name="connsiteY16" fmla="*/ 133087 h 336550"/>
              <a:gd name="connsiteX17" fmla="*/ 69946 w 306388"/>
              <a:gd name="connsiteY17" fmla="*/ 135738 h 336550"/>
              <a:gd name="connsiteX18" fmla="*/ 104259 w 306388"/>
              <a:gd name="connsiteY18" fmla="*/ 228503 h 336550"/>
              <a:gd name="connsiteX19" fmla="*/ 116136 w 306388"/>
              <a:gd name="connsiteY19" fmla="*/ 228503 h 336550"/>
              <a:gd name="connsiteX20" fmla="*/ 149130 w 306388"/>
              <a:gd name="connsiteY20" fmla="*/ 135738 h 336550"/>
              <a:gd name="connsiteX21" fmla="*/ 155728 w 306388"/>
              <a:gd name="connsiteY21" fmla="*/ 133087 h 336550"/>
              <a:gd name="connsiteX22" fmla="*/ 184762 w 306388"/>
              <a:gd name="connsiteY22" fmla="*/ 138388 h 336550"/>
              <a:gd name="connsiteX23" fmla="*/ 219075 w 306388"/>
              <a:gd name="connsiteY23" fmla="*/ 184771 h 336550"/>
              <a:gd name="connsiteX24" fmla="*/ 219075 w 306388"/>
              <a:gd name="connsiteY24" fmla="*/ 195373 h 336550"/>
              <a:gd name="connsiteX25" fmla="*/ 161007 w 306388"/>
              <a:gd name="connsiteY25" fmla="*/ 273561 h 336550"/>
              <a:gd name="connsiteX26" fmla="*/ 162327 w 306388"/>
              <a:gd name="connsiteY26" fmla="*/ 284162 h 336550"/>
              <a:gd name="connsiteX27" fmla="*/ 21116 w 306388"/>
              <a:gd name="connsiteY27" fmla="*/ 284162 h 336550"/>
              <a:gd name="connsiteX28" fmla="*/ 0 w 306388"/>
              <a:gd name="connsiteY28" fmla="*/ 262959 h 336550"/>
              <a:gd name="connsiteX29" fmla="*/ 0 w 306388"/>
              <a:gd name="connsiteY29" fmla="*/ 186096 h 336550"/>
              <a:gd name="connsiteX30" fmla="*/ 34313 w 306388"/>
              <a:gd name="connsiteY30" fmla="*/ 138388 h 336550"/>
              <a:gd name="connsiteX31" fmla="*/ 65986 w 306388"/>
              <a:gd name="connsiteY31" fmla="*/ 133087 h 336550"/>
              <a:gd name="connsiteX32" fmla="*/ 103043 w 306388"/>
              <a:gd name="connsiteY32" fmla="*/ 125412 h 336550"/>
              <a:gd name="connsiteX33" fmla="*/ 117331 w 306388"/>
              <a:gd name="connsiteY33" fmla="*/ 125412 h 336550"/>
              <a:gd name="connsiteX34" fmla="*/ 122526 w 306388"/>
              <a:gd name="connsiteY34" fmla="*/ 128077 h 336550"/>
              <a:gd name="connsiteX35" fmla="*/ 122526 w 306388"/>
              <a:gd name="connsiteY35" fmla="*/ 136071 h 336550"/>
              <a:gd name="connsiteX36" fmla="*/ 116032 w 306388"/>
              <a:gd name="connsiteY36" fmla="*/ 148063 h 336550"/>
              <a:gd name="connsiteX37" fmla="*/ 118630 w 306388"/>
              <a:gd name="connsiteY37" fmla="*/ 178707 h 336550"/>
              <a:gd name="connsiteX38" fmla="*/ 112135 w 306388"/>
              <a:gd name="connsiteY38" fmla="*/ 197360 h 336550"/>
              <a:gd name="connsiteX39" fmla="*/ 108239 w 306388"/>
              <a:gd name="connsiteY39" fmla="*/ 197360 h 336550"/>
              <a:gd name="connsiteX40" fmla="*/ 100446 w 306388"/>
              <a:gd name="connsiteY40" fmla="*/ 178707 h 336550"/>
              <a:gd name="connsiteX41" fmla="*/ 104342 w 306388"/>
              <a:gd name="connsiteY41" fmla="*/ 148063 h 336550"/>
              <a:gd name="connsiteX42" fmla="*/ 96549 w 306388"/>
              <a:gd name="connsiteY42" fmla="*/ 136071 h 336550"/>
              <a:gd name="connsiteX43" fmla="*/ 97848 w 306388"/>
              <a:gd name="connsiteY43" fmla="*/ 128077 h 336550"/>
              <a:gd name="connsiteX44" fmla="*/ 103043 w 306388"/>
              <a:gd name="connsiteY44" fmla="*/ 125412 h 336550"/>
              <a:gd name="connsiteX45" fmla="*/ 110332 w 306388"/>
              <a:gd name="connsiteY45" fmla="*/ 0 h 336550"/>
              <a:gd name="connsiteX46" fmla="*/ 166689 w 306388"/>
              <a:gd name="connsiteY46" fmla="*/ 55563 h 336550"/>
              <a:gd name="connsiteX47" fmla="*/ 110332 w 306388"/>
              <a:gd name="connsiteY47" fmla="*/ 111126 h 336550"/>
              <a:gd name="connsiteX48" fmla="*/ 53975 w 306388"/>
              <a:gd name="connsiteY48" fmla="*/ 55563 h 336550"/>
              <a:gd name="connsiteX49" fmla="*/ 110332 w 306388"/>
              <a:gd name="connsiteY4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06388" h="336550">
                <a:moveTo>
                  <a:pt x="265967" y="243697"/>
                </a:moveTo>
                <a:cubicBezTo>
                  <a:pt x="265967" y="243697"/>
                  <a:pt x="265967" y="243697"/>
                  <a:pt x="232996" y="278234"/>
                </a:cubicBezTo>
                <a:cubicBezTo>
                  <a:pt x="232996" y="278234"/>
                  <a:pt x="232996" y="278234"/>
                  <a:pt x="219808" y="264950"/>
                </a:cubicBezTo>
                <a:cubicBezTo>
                  <a:pt x="214532" y="260965"/>
                  <a:pt x="207938" y="260965"/>
                  <a:pt x="203982" y="264950"/>
                </a:cubicBezTo>
                <a:cubicBezTo>
                  <a:pt x="200025" y="268935"/>
                  <a:pt x="200025" y="275577"/>
                  <a:pt x="203982" y="280890"/>
                </a:cubicBezTo>
                <a:cubicBezTo>
                  <a:pt x="203982" y="280890"/>
                  <a:pt x="203982" y="280890"/>
                  <a:pt x="225083" y="300815"/>
                </a:cubicBezTo>
                <a:cubicBezTo>
                  <a:pt x="227721" y="303472"/>
                  <a:pt x="230359" y="304800"/>
                  <a:pt x="232996" y="304800"/>
                </a:cubicBezTo>
                <a:cubicBezTo>
                  <a:pt x="235634" y="304800"/>
                  <a:pt x="238272" y="303472"/>
                  <a:pt x="239591" y="300815"/>
                </a:cubicBezTo>
                <a:cubicBezTo>
                  <a:pt x="239591" y="300815"/>
                  <a:pt x="239591" y="300815"/>
                  <a:pt x="281794" y="259637"/>
                </a:cubicBezTo>
                <a:cubicBezTo>
                  <a:pt x="285750" y="255652"/>
                  <a:pt x="285750" y="249011"/>
                  <a:pt x="281794" y="243697"/>
                </a:cubicBezTo>
                <a:cubicBezTo>
                  <a:pt x="277837" y="239712"/>
                  <a:pt x="271243" y="239712"/>
                  <a:pt x="265967" y="243697"/>
                </a:cubicBezTo>
                <a:close/>
                <a:moveTo>
                  <a:pt x="242094" y="209550"/>
                </a:moveTo>
                <a:cubicBezTo>
                  <a:pt x="277603" y="209550"/>
                  <a:pt x="306388" y="237980"/>
                  <a:pt x="306388" y="273050"/>
                </a:cubicBezTo>
                <a:cubicBezTo>
                  <a:pt x="306388" y="308120"/>
                  <a:pt x="277603" y="336550"/>
                  <a:pt x="242094" y="336550"/>
                </a:cubicBezTo>
                <a:cubicBezTo>
                  <a:pt x="206585" y="336550"/>
                  <a:pt x="177800" y="308120"/>
                  <a:pt x="177800" y="273050"/>
                </a:cubicBezTo>
                <a:cubicBezTo>
                  <a:pt x="177800" y="237980"/>
                  <a:pt x="206585" y="209550"/>
                  <a:pt x="242094" y="209550"/>
                </a:cubicBezTo>
                <a:close/>
                <a:moveTo>
                  <a:pt x="65986" y="133087"/>
                </a:moveTo>
                <a:cubicBezTo>
                  <a:pt x="67306" y="133087"/>
                  <a:pt x="69946" y="134413"/>
                  <a:pt x="69946" y="135738"/>
                </a:cubicBezTo>
                <a:cubicBezTo>
                  <a:pt x="69946" y="135738"/>
                  <a:pt x="69946" y="135738"/>
                  <a:pt x="104259" y="228503"/>
                </a:cubicBezTo>
                <a:cubicBezTo>
                  <a:pt x="105578" y="233804"/>
                  <a:pt x="113497" y="233804"/>
                  <a:pt x="116136" y="228503"/>
                </a:cubicBezTo>
                <a:cubicBezTo>
                  <a:pt x="116136" y="228503"/>
                  <a:pt x="116136" y="228503"/>
                  <a:pt x="149130" y="135738"/>
                </a:cubicBezTo>
                <a:cubicBezTo>
                  <a:pt x="150449" y="133087"/>
                  <a:pt x="153089" y="131762"/>
                  <a:pt x="155728" y="133087"/>
                </a:cubicBezTo>
                <a:cubicBezTo>
                  <a:pt x="155728" y="133087"/>
                  <a:pt x="155728" y="133087"/>
                  <a:pt x="184762" y="138388"/>
                </a:cubicBezTo>
                <a:cubicBezTo>
                  <a:pt x="205878" y="145014"/>
                  <a:pt x="219075" y="163567"/>
                  <a:pt x="219075" y="184771"/>
                </a:cubicBezTo>
                <a:cubicBezTo>
                  <a:pt x="219075" y="184771"/>
                  <a:pt x="219075" y="184771"/>
                  <a:pt x="219075" y="195373"/>
                </a:cubicBezTo>
                <a:cubicBezTo>
                  <a:pt x="186082" y="204649"/>
                  <a:pt x="161007" y="236454"/>
                  <a:pt x="161007" y="273561"/>
                </a:cubicBezTo>
                <a:cubicBezTo>
                  <a:pt x="161007" y="277536"/>
                  <a:pt x="161007" y="280187"/>
                  <a:pt x="162327" y="284162"/>
                </a:cubicBezTo>
                <a:cubicBezTo>
                  <a:pt x="162327" y="284162"/>
                  <a:pt x="162327" y="284162"/>
                  <a:pt x="21116" y="284162"/>
                </a:cubicBezTo>
                <a:cubicBezTo>
                  <a:pt x="9238" y="284162"/>
                  <a:pt x="0" y="274886"/>
                  <a:pt x="0" y="262959"/>
                </a:cubicBezTo>
                <a:cubicBezTo>
                  <a:pt x="0" y="262959"/>
                  <a:pt x="0" y="262959"/>
                  <a:pt x="0" y="186096"/>
                </a:cubicBezTo>
                <a:cubicBezTo>
                  <a:pt x="0" y="163567"/>
                  <a:pt x="14517" y="145014"/>
                  <a:pt x="34313" y="138388"/>
                </a:cubicBezTo>
                <a:cubicBezTo>
                  <a:pt x="34313" y="138388"/>
                  <a:pt x="65986" y="133087"/>
                  <a:pt x="65986" y="133087"/>
                </a:cubicBezTo>
                <a:close/>
                <a:moveTo>
                  <a:pt x="103043" y="125412"/>
                </a:moveTo>
                <a:cubicBezTo>
                  <a:pt x="103043" y="125412"/>
                  <a:pt x="103043" y="125412"/>
                  <a:pt x="117331" y="125412"/>
                </a:cubicBezTo>
                <a:cubicBezTo>
                  <a:pt x="118630" y="125412"/>
                  <a:pt x="121227" y="126745"/>
                  <a:pt x="122526" y="128077"/>
                </a:cubicBezTo>
                <a:cubicBezTo>
                  <a:pt x="123825" y="129409"/>
                  <a:pt x="123825" y="133406"/>
                  <a:pt x="122526" y="136071"/>
                </a:cubicBezTo>
                <a:cubicBezTo>
                  <a:pt x="122526" y="136071"/>
                  <a:pt x="122526" y="136071"/>
                  <a:pt x="116032" y="148063"/>
                </a:cubicBezTo>
                <a:cubicBezTo>
                  <a:pt x="116032" y="148063"/>
                  <a:pt x="116032" y="148063"/>
                  <a:pt x="118630" y="178707"/>
                </a:cubicBezTo>
                <a:cubicBezTo>
                  <a:pt x="118630" y="178707"/>
                  <a:pt x="118630" y="178707"/>
                  <a:pt x="112135" y="197360"/>
                </a:cubicBezTo>
                <a:cubicBezTo>
                  <a:pt x="110836" y="200025"/>
                  <a:pt x="108239" y="200025"/>
                  <a:pt x="108239" y="197360"/>
                </a:cubicBezTo>
                <a:cubicBezTo>
                  <a:pt x="108239" y="197360"/>
                  <a:pt x="108239" y="197360"/>
                  <a:pt x="100446" y="178707"/>
                </a:cubicBezTo>
                <a:cubicBezTo>
                  <a:pt x="100446" y="178707"/>
                  <a:pt x="100446" y="178707"/>
                  <a:pt x="104342" y="148063"/>
                </a:cubicBezTo>
                <a:cubicBezTo>
                  <a:pt x="104342" y="148063"/>
                  <a:pt x="104342" y="148063"/>
                  <a:pt x="96549" y="136071"/>
                </a:cubicBezTo>
                <a:cubicBezTo>
                  <a:pt x="95250" y="133406"/>
                  <a:pt x="95250" y="129409"/>
                  <a:pt x="97848" y="128077"/>
                </a:cubicBezTo>
                <a:cubicBezTo>
                  <a:pt x="99147" y="126745"/>
                  <a:pt x="100446" y="125412"/>
                  <a:pt x="103043" y="125412"/>
                </a:cubicBezTo>
                <a:close/>
                <a:moveTo>
                  <a:pt x="110332" y="0"/>
                </a:moveTo>
                <a:cubicBezTo>
                  <a:pt x="141457" y="0"/>
                  <a:pt x="166689" y="24876"/>
                  <a:pt x="166689" y="55563"/>
                </a:cubicBezTo>
                <a:cubicBezTo>
                  <a:pt x="166689" y="86250"/>
                  <a:pt x="141457" y="111126"/>
                  <a:pt x="110332" y="111126"/>
                </a:cubicBezTo>
                <a:cubicBezTo>
                  <a:pt x="79207" y="111126"/>
                  <a:pt x="53975" y="86250"/>
                  <a:pt x="53975" y="55563"/>
                </a:cubicBezTo>
                <a:cubicBezTo>
                  <a:pt x="53975" y="24876"/>
                  <a:pt x="79207" y="0"/>
                  <a:pt x="1103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PA_矩形 39">
            <a:extLst>
              <a:ext uri="{FF2B5EF4-FFF2-40B4-BE49-F238E27FC236}">
                <a16:creationId xmlns:a16="http://schemas.microsoft.com/office/drawing/2014/main" xmlns="" id="{477DC68A-867C-4DD4-9CFF-BE91DC84B0E4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>
            <a:off x="4444376" y="1700808"/>
            <a:ext cx="904415" cy="52322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4378">
              <a:defRPr/>
            </a:pPr>
            <a:r>
              <a:rPr lang="en-US" altLang="zh-CN" sz="2800" b="1">
                <a:solidFill>
                  <a:schemeClr val="accent2"/>
                </a:solidFill>
              </a:rPr>
              <a:t>75%</a:t>
            </a:r>
          </a:p>
        </p:txBody>
      </p:sp>
      <p:sp>
        <p:nvSpPr>
          <p:cNvPr id="38" name="PA_矩形 40">
            <a:extLst>
              <a:ext uri="{FF2B5EF4-FFF2-40B4-BE49-F238E27FC236}">
                <a16:creationId xmlns:a16="http://schemas.microsoft.com/office/drawing/2014/main" xmlns="" id="{ED44095E-44EB-47B7-9C0B-AF7E49DC1C95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>
            <a:off x="6727118" y="1700808"/>
            <a:ext cx="904415" cy="52322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4378">
              <a:defRPr/>
            </a:pPr>
            <a:r>
              <a:rPr lang="en-US" altLang="zh-CN" sz="2800" b="1">
                <a:solidFill>
                  <a:schemeClr val="accent4"/>
                </a:solidFill>
              </a:rPr>
              <a:t>65%</a:t>
            </a:r>
          </a:p>
        </p:txBody>
      </p:sp>
      <p:sp>
        <p:nvSpPr>
          <p:cNvPr id="39" name="PA_矩形 41">
            <a:extLst>
              <a:ext uri="{FF2B5EF4-FFF2-40B4-BE49-F238E27FC236}">
                <a16:creationId xmlns:a16="http://schemas.microsoft.com/office/drawing/2014/main" xmlns="" id="{CDA58122-59F3-4C09-8379-2FD5086C3F91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9019982" y="1700808"/>
            <a:ext cx="904415" cy="523221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4378">
              <a:defRPr/>
            </a:pPr>
            <a:r>
              <a:rPr lang="en-US" altLang="zh-CN" sz="2800" b="1">
                <a:solidFill>
                  <a:schemeClr val="accent6"/>
                </a:solidFill>
              </a:rPr>
              <a:t>90%</a:t>
            </a:r>
          </a:p>
        </p:txBody>
      </p:sp>
      <p:sp>
        <p:nvSpPr>
          <p:cNvPr id="40" name="PA_标题 6">
            <a:extLst>
              <a:ext uri="{FF2B5EF4-FFF2-40B4-BE49-F238E27FC236}">
                <a16:creationId xmlns:a16="http://schemas.microsoft.com/office/drawing/2014/main" xmlns="" id="{F4EE2D0D-D409-48DE-8811-858C89FAF700}"/>
              </a:ext>
            </a:extLst>
          </p:cNvPr>
          <p:cNvSpPr txBox="1">
            <a:spLocks/>
          </p:cNvSpPr>
          <p:nvPr>
            <p:custDataLst>
              <p:tags r:id="rId37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PA_TextPlaceholder 7">
            <a:extLst>
              <a:ext uri="{FF2B5EF4-FFF2-40B4-BE49-F238E27FC236}">
                <a16:creationId xmlns:a16="http://schemas.microsoft.com/office/drawing/2014/main" xmlns="" id="{4DEA1002-96D2-4507-9BB6-3B5FECC6CF04}"/>
              </a:ext>
            </a:extLst>
          </p:cNvPr>
          <p:cNvSpPr txBox="1">
            <a:spLocks/>
          </p:cNvSpPr>
          <p:nvPr>
            <p:custDataLst>
              <p:tags r:id="rId38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264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42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25">
            <a:extLst>
              <a:ext uri="{FF2B5EF4-FFF2-40B4-BE49-F238E27FC236}">
                <a16:creationId xmlns:a16="http://schemas.microsoft.com/office/drawing/2014/main" xmlns="" id="{70E96BD8-F92C-4E97-8AE1-9BD3E3A07A4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122507" y="3481723"/>
            <a:ext cx="2349306" cy="2349307"/>
            <a:chOff x="5267458" y="2438656"/>
            <a:chExt cx="1495035" cy="1495034"/>
          </a:xfrm>
          <a:solidFill>
            <a:schemeClr val="accent5"/>
          </a:solidFill>
          <a:scene3d>
            <a:camera prst="perspectiveRelaxedModerately">
              <a:rot lat="18290633" lon="0" rev="0"/>
            </a:camera>
            <a:lightRig rig="threePt" dir="t"/>
          </a:scene3d>
        </p:grpSpPr>
        <p:sp>
          <p:nvSpPr>
            <p:cNvPr id="42" name="Freeform: Shape 26">
              <a:extLst>
                <a:ext uri="{FF2B5EF4-FFF2-40B4-BE49-F238E27FC236}">
                  <a16:creationId xmlns:a16="http://schemas.microsoft.com/office/drawing/2014/main" xmlns="" id="{9F7F3C7C-E0C0-45C5-8FA1-00AFDA7C2765}"/>
                </a:ext>
              </a:extLst>
            </p:cNvPr>
            <p:cNvSpPr/>
            <p:nvPr/>
          </p:nvSpPr>
          <p:spPr>
            <a:xfrm>
              <a:off x="5267458" y="2438656"/>
              <a:ext cx="1495035" cy="1495034"/>
            </a:xfrm>
            <a:custGeom>
              <a:avLst/>
              <a:gdLst>
                <a:gd name="connsiteX0" fmla="*/ 747518 w 1495035"/>
                <a:gd name="connsiteY0" fmla="*/ 0 h 1495035"/>
                <a:gd name="connsiteX1" fmla="*/ 1495035 w 1495035"/>
                <a:gd name="connsiteY1" fmla="*/ 747518 h 1495035"/>
                <a:gd name="connsiteX2" fmla="*/ 747518 w 1495035"/>
                <a:gd name="connsiteY2" fmla="*/ 1495035 h 1495035"/>
                <a:gd name="connsiteX3" fmla="*/ 0 w 1495035"/>
                <a:gd name="connsiteY3" fmla="*/ 747518 h 149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035" h="1495035">
                  <a:moveTo>
                    <a:pt x="747518" y="0"/>
                  </a:moveTo>
                  <a:lnTo>
                    <a:pt x="1495035" y="747518"/>
                  </a:lnTo>
                  <a:lnTo>
                    <a:pt x="747518" y="1495035"/>
                  </a:lnTo>
                  <a:lnTo>
                    <a:pt x="0" y="747518"/>
                  </a:lnTo>
                  <a:close/>
                </a:path>
              </a:pathLst>
            </a:custGeom>
            <a:grpFill/>
            <a:ln>
              <a:noFill/>
            </a:ln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TextBox 27">
              <a:extLst>
                <a:ext uri="{FF2B5EF4-FFF2-40B4-BE49-F238E27FC236}">
                  <a16:creationId xmlns:a16="http://schemas.microsoft.com/office/drawing/2014/main" xmlns="" id="{A517834C-B622-4CBC-AF5A-2AAD1F7BA4E1}"/>
                </a:ext>
              </a:extLst>
            </p:cNvPr>
            <p:cNvSpPr txBox="1"/>
            <p:nvPr/>
          </p:nvSpPr>
          <p:spPr>
            <a:xfrm rot="18900000">
              <a:off x="5887418" y="3414419"/>
              <a:ext cx="299095" cy="254619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/>
            <a:p>
              <a:pPr algn="ctr"/>
              <a:r>
                <a:rPr lang="ar-SA" sz="2000" b="1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5" name="PA_组合 19">
            <a:extLst>
              <a:ext uri="{FF2B5EF4-FFF2-40B4-BE49-F238E27FC236}">
                <a16:creationId xmlns:a16="http://schemas.microsoft.com/office/drawing/2014/main" xmlns="" id="{6F210B4C-F5CC-425B-B0F4-B7F06B9AF9A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720186" y="2816076"/>
            <a:ext cx="2349306" cy="2349307"/>
            <a:chOff x="5267458" y="2438656"/>
            <a:chExt cx="1495035" cy="1495034"/>
          </a:xfrm>
          <a:solidFill>
            <a:schemeClr val="accent4"/>
          </a:solidFill>
          <a:scene3d>
            <a:camera prst="perspectiveRelaxedModerately">
              <a:rot lat="18290633" lon="0" rev="0"/>
            </a:camera>
            <a:lightRig rig="threePt" dir="t"/>
          </a:scene3d>
        </p:grpSpPr>
        <p:sp>
          <p:nvSpPr>
            <p:cNvPr id="40" name="Freeform: Shape 20">
              <a:extLst>
                <a:ext uri="{FF2B5EF4-FFF2-40B4-BE49-F238E27FC236}">
                  <a16:creationId xmlns:a16="http://schemas.microsoft.com/office/drawing/2014/main" xmlns="" id="{EB04BD9F-1CE4-4E66-B6E7-6AE1C69DC5FE}"/>
                </a:ext>
              </a:extLst>
            </p:cNvPr>
            <p:cNvSpPr/>
            <p:nvPr/>
          </p:nvSpPr>
          <p:spPr>
            <a:xfrm>
              <a:off x="5267458" y="2438656"/>
              <a:ext cx="1495035" cy="1495034"/>
            </a:xfrm>
            <a:custGeom>
              <a:avLst/>
              <a:gdLst>
                <a:gd name="connsiteX0" fmla="*/ 747518 w 1495035"/>
                <a:gd name="connsiteY0" fmla="*/ 0 h 1495035"/>
                <a:gd name="connsiteX1" fmla="*/ 1495035 w 1495035"/>
                <a:gd name="connsiteY1" fmla="*/ 747518 h 1495035"/>
                <a:gd name="connsiteX2" fmla="*/ 747518 w 1495035"/>
                <a:gd name="connsiteY2" fmla="*/ 1495035 h 1495035"/>
                <a:gd name="connsiteX3" fmla="*/ 0 w 1495035"/>
                <a:gd name="connsiteY3" fmla="*/ 747518 h 149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035" h="1495035">
                  <a:moveTo>
                    <a:pt x="747518" y="0"/>
                  </a:moveTo>
                  <a:lnTo>
                    <a:pt x="1495035" y="747518"/>
                  </a:lnTo>
                  <a:lnTo>
                    <a:pt x="747518" y="1495035"/>
                  </a:lnTo>
                  <a:lnTo>
                    <a:pt x="0" y="747518"/>
                  </a:lnTo>
                  <a:close/>
                </a:path>
              </a:pathLst>
            </a:custGeom>
            <a:grpFill/>
            <a:ln>
              <a:noFill/>
            </a:ln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TextBox 21">
              <a:extLst>
                <a:ext uri="{FF2B5EF4-FFF2-40B4-BE49-F238E27FC236}">
                  <a16:creationId xmlns:a16="http://schemas.microsoft.com/office/drawing/2014/main" xmlns="" id="{F6EFD7C9-B876-43EE-A48E-2AFB1A760CFE}"/>
                </a:ext>
              </a:extLst>
            </p:cNvPr>
            <p:cNvSpPr txBox="1"/>
            <p:nvPr/>
          </p:nvSpPr>
          <p:spPr>
            <a:xfrm rot="18900000">
              <a:off x="5887416" y="3414419"/>
              <a:ext cx="299095" cy="254619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6" name="PA_组合 22">
            <a:extLst>
              <a:ext uri="{FF2B5EF4-FFF2-40B4-BE49-F238E27FC236}">
                <a16:creationId xmlns:a16="http://schemas.microsoft.com/office/drawing/2014/main" xmlns="" id="{A0353EED-0F8F-4676-BBE0-D1CF2126002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122507" y="2150430"/>
            <a:ext cx="2349306" cy="2349307"/>
            <a:chOff x="5267458" y="2438656"/>
            <a:chExt cx="1495035" cy="1495034"/>
          </a:xfrm>
          <a:solidFill>
            <a:schemeClr val="accent3"/>
          </a:solidFill>
          <a:scene3d>
            <a:camera prst="perspectiveRelaxedModerately">
              <a:rot lat="18290633" lon="0" rev="0"/>
            </a:camera>
            <a:lightRig rig="threePt" dir="t"/>
          </a:scene3d>
        </p:grpSpPr>
        <p:sp>
          <p:nvSpPr>
            <p:cNvPr id="38" name="Freeform: Shape 23">
              <a:extLst>
                <a:ext uri="{FF2B5EF4-FFF2-40B4-BE49-F238E27FC236}">
                  <a16:creationId xmlns:a16="http://schemas.microsoft.com/office/drawing/2014/main" xmlns="" id="{EAABEFE0-85E7-4249-BBE2-7B48779C3BFB}"/>
                </a:ext>
              </a:extLst>
            </p:cNvPr>
            <p:cNvSpPr/>
            <p:nvPr/>
          </p:nvSpPr>
          <p:spPr>
            <a:xfrm>
              <a:off x="5267458" y="2438656"/>
              <a:ext cx="1495035" cy="1495034"/>
            </a:xfrm>
            <a:custGeom>
              <a:avLst/>
              <a:gdLst>
                <a:gd name="connsiteX0" fmla="*/ 747518 w 1495035"/>
                <a:gd name="connsiteY0" fmla="*/ 0 h 1495035"/>
                <a:gd name="connsiteX1" fmla="*/ 1495035 w 1495035"/>
                <a:gd name="connsiteY1" fmla="*/ 747518 h 1495035"/>
                <a:gd name="connsiteX2" fmla="*/ 747518 w 1495035"/>
                <a:gd name="connsiteY2" fmla="*/ 1495035 h 1495035"/>
                <a:gd name="connsiteX3" fmla="*/ 0 w 1495035"/>
                <a:gd name="connsiteY3" fmla="*/ 747518 h 149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035" h="1495035">
                  <a:moveTo>
                    <a:pt x="747518" y="0"/>
                  </a:moveTo>
                  <a:lnTo>
                    <a:pt x="1495035" y="747518"/>
                  </a:lnTo>
                  <a:lnTo>
                    <a:pt x="747518" y="1495035"/>
                  </a:lnTo>
                  <a:lnTo>
                    <a:pt x="0" y="747518"/>
                  </a:lnTo>
                  <a:close/>
                </a:path>
              </a:pathLst>
            </a:custGeom>
            <a:grpFill/>
            <a:ln>
              <a:noFill/>
            </a:ln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TextBox 24">
              <a:extLst>
                <a:ext uri="{FF2B5EF4-FFF2-40B4-BE49-F238E27FC236}">
                  <a16:creationId xmlns:a16="http://schemas.microsoft.com/office/drawing/2014/main" xmlns="" id="{2A203AD0-F2C9-4A01-8544-4C6DF4C69362}"/>
                </a:ext>
              </a:extLst>
            </p:cNvPr>
            <p:cNvSpPr txBox="1"/>
            <p:nvPr/>
          </p:nvSpPr>
          <p:spPr>
            <a:xfrm rot="18900000">
              <a:off x="5887415" y="3414419"/>
              <a:ext cx="299095" cy="254619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7" name="PA_组合 16">
            <a:extLst>
              <a:ext uri="{FF2B5EF4-FFF2-40B4-BE49-F238E27FC236}">
                <a16:creationId xmlns:a16="http://schemas.microsoft.com/office/drawing/2014/main" xmlns="" id="{4C451602-971F-40C5-8914-B962855EC26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720186" y="1484784"/>
            <a:ext cx="2349306" cy="2349307"/>
            <a:chOff x="5267458" y="2438656"/>
            <a:chExt cx="1495035" cy="1495034"/>
          </a:xfrm>
          <a:solidFill>
            <a:schemeClr val="accent2"/>
          </a:solidFill>
          <a:scene3d>
            <a:camera prst="perspectiveRelaxedModerately">
              <a:rot lat="18290633" lon="0" rev="0"/>
            </a:camera>
            <a:lightRig rig="threePt" dir="t"/>
          </a:scene3d>
        </p:grpSpPr>
        <p:sp>
          <p:nvSpPr>
            <p:cNvPr id="36" name="Freeform: Shape 17">
              <a:extLst>
                <a:ext uri="{FF2B5EF4-FFF2-40B4-BE49-F238E27FC236}">
                  <a16:creationId xmlns:a16="http://schemas.microsoft.com/office/drawing/2014/main" xmlns="" id="{6B24D426-DD95-4E3C-B7D7-F6E9485E22B1}"/>
                </a:ext>
              </a:extLst>
            </p:cNvPr>
            <p:cNvSpPr/>
            <p:nvPr/>
          </p:nvSpPr>
          <p:spPr>
            <a:xfrm>
              <a:off x="5267458" y="2438656"/>
              <a:ext cx="1495035" cy="1495034"/>
            </a:xfrm>
            <a:custGeom>
              <a:avLst/>
              <a:gdLst>
                <a:gd name="connsiteX0" fmla="*/ 747518 w 1495035"/>
                <a:gd name="connsiteY0" fmla="*/ 0 h 1495035"/>
                <a:gd name="connsiteX1" fmla="*/ 1495035 w 1495035"/>
                <a:gd name="connsiteY1" fmla="*/ 747518 h 1495035"/>
                <a:gd name="connsiteX2" fmla="*/ 747518 w 1495035"/>
                <a:gd name="connsiteY2" fmla="*/ 1495035 h 1495035"/>
                <a:gd name="connsiteX3" fmla="*/ 0 w 1495035"/>
                <a:gd name="connsiteY3" fmla="*/ 747518 h 149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035" h="1495035">
                  <a:moveTo>
                    <a:pt x="747518" y="0"/>
                  </a:moveTo>
                  <a:lnTo>
                    <a:pt x="1495035" y="747518"/>
                  </a:lnTo>
                  <a:lnTo>
                    <a:pt x="747518" y="1495035"/>
                  </a:lnTo>
                  <a:lnTo>
                    <a:pt x="0" y="747518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TextBox 18">
              <a:extLst>
                <a:ext uri="{FF2B5EF4-FFF2-40B4-BE49-F238E27FC236}">
                  <a16:creationId xmlns:a16="http://schemas.microsoft.com/office/drawing/2014/main" xmlns="" id="{61378390-4780-425A-BA41-37A5FA26E80A}"/>
                </a:ext>
              </a:extLst>
            </p:cNvPr>
            <p:cNvSpPr txBox="1"/>
            <p:nvPr/>
          </p:nvSpPr>
          <p:spPr>
            <a:xfrm rot="18900000">
              <a:off x="5887415" y="3414419"/>
              <a:ext cx="299095" cy="254619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04</a:t>
              </a:r>
            </a:p>
          </p:txBody>
        </p:sp>
      </p:grpSp>
      <p:cxnSp>
        <p:nvCxnSpPr>
          <p:cNvPr id="8" name="PA_直接连接符 31">
            <a:extLst>
              <a:ext uri="{FF2B5EF4-FFF2-40B4-BE49-F238E27FC236}">
                <a16:creationId xmlns:a16="http://schemas.microsoft.com/office/drawing/2014/main" xmlns="" id="{939F4E28-5207-4D5B-A380-A0D6700E65A6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 flipH="1">
            <a:off x="1798744" y="2719851"/>
            <a:ext cx="2921608" cy="0"/>
          </a:xfrm>
          <a:prstGeom prst="line">
            <a:avLst/>
          </a:prstGeom>
          <a:ln w="1905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A_直接连接符 34">
            <a:extLst>
              <a:ext uri="{FF2B5EF4-FFF2-40B4-BE49-F238E27FC236}">
                <a16:creationId xmlns:a16="http://schemas.microsoft.com/office/drawing/2014/main" xmlns="" id="{9DAA2407-C9D5-47AA-A667-554EE09F33D7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7468871" y="2051969"/>
            <a:ext cx="2921608" cy="0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A_直接连接符 37">
            <a:extLst>
              <a:ext uri="{FF2B5EF4-FFF2-40B4-BE49-F238E27FC236}">
                <a16:creationId xmlns:a16="http://schemas.microsoft.com/office/drawing/2014/main" xmlns="" id="{4CE44326-B06B-48C6-9B4C-B430ADF60830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 flipH="1">
            <a:off x="1798744" y="4082055"/>
            <a:ext cx="2921608" cy="0"/>
          </a:xfrm>
          <a:prstGeom prst="line">
            <a:avLst/>
          </a:prstGeom>
          <a:ln w="19050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40">
            <a:extLst>
              <a:ext uri="{FF2B5EF4-FFF2-40B4-BE49-F238E27FC236}">
                <a16:creationId xmlns:a16="http://schemas.microsoft.com/office/drawing/2014/main" xmlns="" id="{F9C39ED9-D0FB-4B6E-907F-D858CCAC43F8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7468871" y="3414173"/>
            <a:ext cx="2921608" cy="0"/>
          </a:xfrm>
          <a:prstGeom prst="line">
            <a:avLst/>
          </a:prstGeom>
          <a:ln w="1905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A_直接连接符 43">
            <a:extLst>
              <a:ext uri="{FF2B5EF4-FFF2-40B4-BE49-F238E27FC236}">
                <a16:creationId xmlns:a16="http://schemas.microsoft.com/office/drawing/2014/main" xmlns="" id="{6E716F9D-0F9C-49A5-A171-86FFBD7FF44B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7468871" y="4758375"/>
            <a:ext cx="2921608" cy="0"/>
          </a:xfrm>
          <a:prstGeom prst="line">
            <a:avLst/>
          </a:prstGeom>
          <a:ln w="19050"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A_椭圆 44">
            <a:extLst>
              <a:ext uri="{FF2B5EF4-FFF2-40B4-BE49-F238E27FC236}">
                <a16:creationId xmlns:a16="http://schemas.microsoft.com/office/drawing/2014/main" xmlns="" id="{9AD941AB-97A6-472E-A8DE-7D7CF023F22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0458493" y="1646740"/>
            <a:ext cx="810463" cy="81046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PA_椭圆 45">
            <a:extLst>
              <a:ext uri="{FF2B5EF4-FFF2-40B4-BE49-F238E27FC236}">
                <a16:creationId xmlns:a16="http://schemas.microsoft.com/office/drawing/2014/main" xmlns="" id="{281A3ADA-C9A9-4124-A625-3B775C9E95F1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10458493" y="3008945"/>
            <a:ext cx="810463" cy="81046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PA_椭圆 46">
            <a:extLst>
              <a:ext uri="{FF2B5EF4-FFF2-40B4-BE49-F238E27FC236}">
                <a16:creationId xmlns:a16="http://schemas.microsoft.com/office/drawing/2014/main" xmlns="" id="{8EC93391-3261-4F17-A59F-874452834A4E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10458493" y="4355199"/>
            <a:ext cx="810463" cy="81046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PA_椭圆 47">
            <a:extLst>
              <a:ext uri="{FF2B5EF4-FFF2-40B4-BE49-F238E27FC236}">
                <a16:creationId xmlns:a16="http://schemas.microsoft.com/office/drawing/2014/main" xmlns="" id="{8780C16B-3D72-4AD2-B746-37CEB7F69F10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23044" y="3676742"/>
            <a:ext cx="810463" cy="81046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PA_椭圆 48">
            <a:extLst>
              <a:ext uri="{FF2B5EF4-FFF2-40B4-BE49-F238E27FC236}">
                <a16:creationId xmlns:a16="http://schemas.microsoft.com/office/drawing/2014/main" xmlns="" id="{D0774841-B250-43F7-B6C8-0E8468D130D0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923044" y="2314622"/>
            <a:ext cx="810463" cy="81046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PA_Freeform: Shape 49">
            <a:extLst>
              <a:ext uri="{FF2B5EF4-FFF2-40B4-BE49-F238E27FC236}">
                <a16:creationId xmlns:a16="http://schemas.microsoft.com/office/drawing/2014/main" xmlns="" id="{953412DD-5921-4FDB-8728-D059D8AB1BBB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1108608" y="3907436"/>
            <a:ext cx="439340" cy="349067"/>
          </a:xfrm>
          <a:custGeom>
            <a:avLst/>
            <a:gdLst>
              <a:gd name="T0" fmla="*/ 248 w 497"/>
              <a:gd name="T1" fmla="*/ 150 h 399"/>
              <a:gd name="T2" fmla="*/ 248 w 497"/>
              <a:gd name="T3" fmla="*/ 150 h 399"/>
              <a:gd name="T4" fmla="*/ 177 w 497"/>
              <a:gd name="T5" fmla="*/ 221 h 399"/>
              <a:gd name="T6" fmla="*/ 248 w 497"/>
              <a:gd name="T7" fmla="*/ 292 h 399"/>
              <a:gd name="T8" fmla="*/ 319 w 497"/>
              <a:gd name="T9" fmla="*/ 221 h 399"/>
              <a:gd name="T10" fmla="*/ 248 w 497"/>
              <a:gd name="T11" fmla="*/ 150 h 399"/>
              <a:gd name="T12" fmla="*/ 442 w 497"/>
              <a:gd name="T13" fmla="*/ 70 h 399"/>
              <a:gd name="T14" fmla="*/ 442 w 497"/>
              <a:gd name="T15" fmla="*/ 70 h 399"/>
              <a:gd name="T16" fmla="*/ 389 w 497"/>
              <a:gd name="T17" fmla="*/ 70 h 399"/>
              <a:gd name="T18" fmla="*/ 363 w 497"/>
              <a:gd name="T19" fmla="*/ 61 h 399"/>
              <a:gd name="T20" fmla="*/ 354 w 497"/>
              <a:gd name="T21" fmla="*/ 8 h 399"/>
              <a:gd name="T22" fmla="*/ 327 w 497"/>
              <a:gd name="T23" fmla="*/ 0 h 399"/>
              <a:gd name="T24" fmla="*/ 159 w 497"/>
              <a:gd name="T25" fmla="*/ 0 h 399"/>
              <a:gd name="T26" fmla="*/ 142 w 497"/>
              <a:gd name="T27" fmla="*/ 8 h 399"/>
              <a:gd name="T28" fmla="*/ 123 w 497"/>
              <a:gd name="T29" fmla="*/ 61 h 399"/>
              <a:gd name="T30" fmla="*/ 106 w 497"/>
              <a:gd name="T31" fmla="*/ 70 h 399"/>
              <a:gd name="T32" fmla="*/ 53 w 497"/>
              <a:gd name="T33" fmla="*/ 70 h 399"/>
              <a:gd name="T34" fmla="*/ 0 w 497"/>
              <a:gd name="T35" fmla="*/ 123 h 399"/>
              <a:gd name="T36" fmla="*/ 0 w 497"/>
              <a:gd name="T37" fmla="*/ 345 h 399"/>
              <a:gd name="T38" fmla="*/ 53 w 497"/>
              <a:gd name="T39" fmla="*/ 398 h 399"/>
              <a:gd name="T40" fmla="*/ 442 w 497"/>
              <a:gd name="T41" fmla="*/ 398 h 399"/>
              <a:gd name="T42" fmla="*/ 496 w 497"/>
              <a:gd name="T43" fmla="*/ 345 h 399"/>
              <a:gd name="T44" fmla="*/ 496 w 497"/>
              <a:gd name="T45" fmla="*/ 123 h 399"/>
              <a:gd name="T46" fmla="*/ 442 w 497"/>
              <a:gd name="T47" fmla="*/ 70 h 399"/>
              <a:gd name="T48" fmla="*/ 248 w 497"/>
              <a:gd name="T49" fmla="*/ 345 h 399"/>
              <a:gd name="T50" fmla="*/ 248 w 497"/>
              <a:gd name="T51" fmla="*/ 345 h 399"/>
              <a:gd name="T52" fmla="*/ 123 w 497"/>
              <a:gd name="T53" fmla="*/ 221 h 399"/>
              <a:gd name="T54" fmla="*/ 248 w 497"/>
              <a:gd name="T55" fmla="*/ 97 h 399"/>
              <a:gd name="T56" fmla="*/ 372 w 497"/>
              <a:gd name="T57" fmla="*/ 221 h 399"/>
              <a:gd name="T58" fmla="*/ 248 w 497"/>
              <a:gd name="T59" fmla="*/ 345 h 399"/>
              <a:gd name="T60" fmla="*/ 425 w 497"/>
              <a:gd name="T61" fmla="*/ 159 h 399"/>
              <a:gd name="T62" fmla="*/ 425 w 497"/>
              <a:gd name="T63" fmla="*/ 159 h 399"/>
              <a:gd name="T64" fmla="*/ 407 w 497"/>
              <a:gd name="T65" fmla="*/ 141 h 399"/>
              <a:gd name="T66" fmla="*/ 425 w 497"/>
              <a:gd name="T67" fmla="*/ 123 h 399"/>
              <a:gd name="T68" fmla="*/ 442 w 497"/>
              <a:gd name="T69" fmla="*/ 141 h 399"/>
              <a:gd name="T70" fmla="*/ 425 w 497"/>
              <a:gd name="T71" fmla="*/ 1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PA_Freeform: Shape 50">
            <a:extLst>
              <a:ext uri="{FF2B5EF4-FFF2-40B4-BE49-F238E27FC236}">
                <a16:creationId xmlns:a16="http://schemas.microsoft.com/office/drawing/2014/main" xmlns="" id="{56AFE506-4652-4F32-B255-53B2A783F7E2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10667425" y="1849384"/>
            <a:ext cx="392601" cy="405170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PA_Freeform: Shape 51">
            <a:extLst>
              <a:ext uri="{FF2B5EF4-FFF2-40B4-BE49-F238E27FC236}">
                <a16:creationId xmlns:a16="http://schemas.microsoft.com/office/drawing/2014/main" xmlns="" id="{455B812C-7855-4F5F-B578-136A9714B5A4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10739091" y="3194453"/>
            <a:ext cx="249271" cy="439452"/>
          </a:xfrm>
          <a:custGeom>
            <a:avLst/>
            <a:gdLst>
              <a:gd name="T0" fmla="*/ 283 w 284"/>
              <a:gd name="T1" fmla="*/ 115 h 497"/>
              <a:gd name="T2" fmla="*/ 283 w 284"/>
              <a:gd name="T3" fmla="*/ 115 h 497"/>
              <a:gd name="T4" fmla="*/ 283 w 284"/>
              <a:gd name="T5" fmla="*/ 62 h 497"/>
              <a:gd name="T6" fmla="*/ 142 w 284"/>
              <a:gd name="T7" fmla="*/ 0 h 497"/>
              <a:gd name="T8" fmla="*/ 0 w 284"/>
              <a:gd name="T9" fmla="*/ 62 h 497"/>
              <a:gd name="T10" fmla="*/ 0 w 284"/>
              <a:gd name="T11" fmla="*/ 115 h 497"/>
              <a:gd name="T12" fmla="*/ 97 w 284"/>
              <a:gd name="T13" fmla="*/ 248 h 497"/>
              <a:gd name="T14" fmla="*/ 0 w 284"/>
              <a:gd name="T15" fmla="*/ 381 h 497"/>
              <a:gd name="T16" fmla="*/ 0 w 284"/>
              <a:gd name="T17" fmla="*/ 443 h 497"/>
              <a:gd name="T18" fmla="*/ 142 w 284"/>
              <a:gd name="T19" fmla="*/ 496 h 497"/>
              <a:gd name="T20" fmla="*/ 283 w 284"/>
              <a:gd name="T21" fmla="*/ 443 h 497"/>
              <a:gd name="T22" fmla="*/ 283 w 284"/>
              <a:gd name="T23" fmla="*/ 381 h 497"/>
              <a:gd name="T24" fmla="*/ 186 w 284"/>
              <a:gd name="T25" fmla="*/ 248 h 497"/>
              <a:gd name="T26" fmla="*/ 283 w 284"/>
              <a:gd name="T27" fmla="*/ 115 h 497"/>
              <a:gd name="T28" fmla="*/ 44 w 284"/>
              <a:gd name="T29" fmla="*/ 62 h 497"/>
              <a:gd name="T30" fmla="*/ 44 w 284"/>
              <a:gd name="T31" fmla="*/ 62 h 497"/>
              <a:gd name="T32" fmla="*/ 142 w 284"/>
              <a:gd name="T33" fmla="*/ 35 h 497"/>
              <a:gd name="T34" fmla="*/ 239 w 284"/>
              <a:gd name="T35" fmla="*/ 62 h 497"/>
              <a:gd name="T36" fmla="*/ 248 w 284"/>
              <a:gd name="T37" fmla="*/ 71 h 497"/>
              <a:gd name="T38" fmla="*/ 142 w 284"/>
              <a:gd name="T39" fmla="*/ 97 h 497"/>
              <a:gd name="T40" fmla="*/ 35 w 284"/>
              <a:gd name="T41" fmla="*/ 71 h 497"/>
              <a:gd name="T42" fmla="*/ 44 w 284"/>
              <a:gd name="T43" fmla="*/ 62 h 497"/>
              <a:gd name="T44" fmla="*/ 151 w 284"/>
              <a:gd name="T45" fmla="*/ 248 h 497"/>
              <a:gd name="T46" fmla="*/ 151 w 284"/>
              <a:gd name="T47" fmla="*/ 248 h 497"/>
              <a:gd name="T48" fmla="*/ 204 w 284"/>
              <a:gd name="T49" fmla="*/ 328 h 497"/>
              <a:gd name="T50" fmla="*/ 248 w 284"/>
              <a:gd name="T51" fmla="*/ 381 h 497"/>
              <a:gd name="T52" fmla="*/ 248 w 284"/>
              <a:gd name="T53" fmla="*/ 416 h 497"/>
              <a:gd name="T54" fmla="*/ 151 w 284"/>
              <a:gd name="T55" fmla="*/ 354 h 497"/>
              <a:gd name="T56" fmla="*/ 133 w 284"/>
              <a:gd name="T57" fmla="*/ 354 h 497"/>
              <a:gd name="T58" fmla="*/ 35 w 284"/>
              <a:gd name="T59" fmla="*/ 416 h 497"/>
              <a:gd name="T60" fmla="*/ 35 w 284"/>
              <a:gd name="T61" fmla="*/ 381 h 497"/>
              <a:gd name="T62" fmla="*/ 80 w 284"/>
              <a:gd name="T63" fmla="*/ 328 h 497"/>
              <a:gd name="T64" fmla="*/ 133 w 284"/>
              <a:gd name="T65" fmla="*/ 248 h 497"/>
              <a:gd name="T66" fmla="*/ 80 w 284"/>
              <a:gd name="T67" fmla="*/ 177 h 497"/>
              <a:gd name="T68" fmla="*/ 35 w 284"/>
              <a:gd name="T69" fmla="*/ 115 h 497"/>
              <a:gd name="T70" fmla="*/ 35 w 284"/>
              <a:gd name="T71" fmla="*/ 88 h 497"/>
              <a:gd name="T72" fmla="*/ 142 w 284"/>
              <a:gd name="T73" fmla="*/ 115 h 497"/>
              <a:gd name="T74" fmla="*/ 248 w 284"/>
              <a:gd name="T75" fmla="*/ 88 h 497"/>
              <a:gd name="T76" fmla="*/ 248 w 284"/>
              <a:gd name="T77" fmla="*/ 115 h 497"/>
              <a:gd name="T78" fmla="*/ 204 w 284"/>
              <a:gd name="T79" fmla="*/ 177 h 497"/>
              <a:gd name="T80" fmla="*/ 151 w 284"/>
              <a:gd name="T81" fmla="*/ 248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4" h="497">
                <a:moveTo>
                  <a:pt x="283" y="115"/>
                </a:moveTo>
                <a:lnTo>
                  <a:pt x="283" y="115"/>
                </a:lnTo>
                <a:cubicBezTo>
                  <a:pt x="283" y="62"/>
                  <a:pt x="283" y="62"/>
                  <a:pt x="283" y="62"/>
                </a:cubicBezTo>
                <a:cubicBezTo>
                  <a:pt x="283" y="35"/>
                  <a:pt x="221" y="0"/>
                  <a:pt x="142" y="0"/>
                </a:cubicBezTo>
                <a:cubicBezTo>
                  <a:pt x="61" y="0"/>
                  <a:pt x="0" y="35"/>
                  <a:pt x="0" y="62"/>
                </a:cubicBezTo>
                <a:cubicBezTo>
                  <a:pt x="0" y="62"/>
                  <a:pt x="0" y="62"/>
                  <a:pt x="0" y="115"/>
                </a:cubicBezTo>
                <a:cubicBezTo>
                  <a:pt x="0" y="168"/>
                  <a:pt x="97" y="213"/>
                  <a:pt x="97" y="248"/>
                </a:cubicBezTo>
                <a:cubicBezTo>
                  <a:pt x="97" y="292"/>
                  <a:pt x="0" y="328"/>
                  <a:pt x="0" y="381"/>
                </a:cubicBezTo>
                <a:cubicBezTo>
                  <a:pt x="0" y="434"/>
                  <a:pt x="0" y="443"/>
                  <a:pt x="0" y="443"/>
                </a:cubicBezTo>
                <a:cubicBezTo>
                  <a:pt x="0" y="460"/>
                  <a:pt x="61" y="496"/>
                  <a:pt x="142" y="496"/>
                </a:cubicBezTo>
                <a:cubicBezTo>
                  <a:pt x="221" y="496"/>
                  <a:pt x="283" y="460"/>
                  <a:pt x="283" y="443"/>
                </a:cubicBezTo>
                <a:cubicBezTo>
                  <a:pt x="283" y="443"/>
                  <a:pt x="283" y="434"/>
                  <a:pt x="283" y="381"/>
                </a:cubicBezTo>
                <a:cubicBezTo>
                  <a:pt x="283" y="328"/>
                  <a:pt x="186" y="292"/>
                  <a:pt x="186" y="248"/>
                </a:cubicBezTo>
                <a:cubicBezTo>
                  <a:pt x="186" y="213"/>
                  <a:pt x="283" y="168"/>
                  <a:pt x="283" y="115"/>
                </a:cubicBezTo>
                <a:close/>
                <a:moveTo>
                  <a:pt x="44" y="62"/>
                </a:moveTo>
                <a:lnTo>
                  <a:pt x="44" y="62"/>
                </a:lnTo>
                <a:cubicBezTo>
                  <a:pt x="61" y="53"/>
                  <a:pt x="88" y="35"/>
                  <a:pt x="142" y="35"/>
                </a:cubicBezTo>
                <a:cubicBezTo>
                  <a:pt x="195" y="35"/>
                  <a:pt x="239" y="62"/>
                  <a:pt x="239" y="62"/>
                </a:cubicBezTo>
                <a:cubicBezTo>
                  <a:pt x="248" y="62"/>
                  <a:pt x="257" y="71"/>
                  <a:pt x="248" y="71"/>
                </a:cubicBezTo>
                <a:cubicBezTo>
                  <a:pt x="230" y="88"/>
                  <a:pt x="186" y="97"/>
                  <a:pt x="142" y="97"/>
                </a:cubicBezTo>
                <a:cubicBezTo>
                  <a:pt x="97" y="97"/>
                  <a:pt x="53" y="88"/>
                  <a:pt x="35" y="71"/>
                </a:cubicBezTo>
                <a:cubicBezTo>
                  <a:pt x="26" y="71"/>
                  <a:pt x="44" y="62"/>
                  <a:pt x="44" y="62"/>
                </a:cubicBezTo>
                <a:close/>
                <a:moveTo>
                  <a:pt x="151" y="248"/>
                </a:moveTo>
                <a:lnTo>
                  <a:pt x="151" y="248"/>
                </a:lnTo>
                <a:cubicBezTo>
                  <a:pt x="151" y="283"/>
                  <a:pt x="177" y="301"/>
                  <a:pt x="204" y="328"/>
                </a:cubicBezTo>
                <a:cubicBezTo>
                  <a:pt x="221" y="345"/>
                  <a:pt x="248" y="372"/>
                  <a:pt x="248" y="381"/>
                </a:cubicBezTo>
                <a:cubicBezTo>
                  <a:pt x="248" y="416"/>
                  <a:pt x="248" y="416"/>
                  <a:pt x="248" y="416"/>
                </a:cubicBezTo>
                <a:cubicBezTo>
                  <a:pt x="230" y="407"/>
                  <a:pt x="151" y="390"/>
                  <a:pt x="151" y="354"/>
                </a:cubicBezTo>
                <a:cubicBezTo>
                  <a:pt x="151" y="337"/>
                  <a:pt x="133" y="337"/>
                  <a:pt x="133" y="354"/>
                </a:cubicBezTo>
                <a:cubicBezTo>
                  <a:pt x="133" y="390"/>
                  <a:pt x="61" y="407"/>
                  <a:pt x="35" y="416"/>
                </a:cubicBezTo>
                <a:cubicBezTo>
                  <a:pt x="35" y="381"/>
                  <a:pt x="35" y="381"/>
                  <a:pt x="35" y="381"/>
                </a:cubicBezTo>
                <a:cubicBezTo>
                  <a:pt x="35" y="372"/>
                  <a:pt x="61" y="345"/>
                  <a:pt x="80" y="328"/>
                </a:cubicBezTo>
                <a:cubicBezTo>
                  <a:pt x="106" y="301"/>
                  <a:pt x="133" y="283"/>
                  <a:pt x="133" y="248"/>
                </a:cubicBezTo>
                <a:cubicBezTo>
                  <a:pt x="133" y="222"/>
                  <a:pt x="106" y="203"/>
                  <a:pt x="80" y="177"/>
                </a:cubicBezTo>
                <a:cubicBezTo>
                  <a:pt x="61" y="159"/>
                  <a:pt x="35" y="132"/>
                  <a:pt x="35" y="115"/>
                </a:cubicBezTo>
                <a:cubicBezTo>
                  <a:pt x="35" y="88"/>
                  <a:pt x="35" y="88"/>
                  <a:pt x="35" y="88"/>
                </a:cubicBezTo>
                <a:cubicBezTo>
                  <a:pt x="61" y="106"/>
                  <a:pt x="97" y="115"/>
                  <a:pt x="142" y="115"/>
                </a:cubicBezTo>
                <a:cubicBezTo>
                  <a:pt x="186" y="115"/>
                  <a:pt x="230" y="106"/>
                  <a:pt x="248" y="88"/>
                </a:cubicBezTo>
                <a:cubicBezTo>
                  <a:pt x="248" y="115"/>
                  <a:pt x="248" y="115"/>
                  <a:pt x="248" y="115"/>
                </a:cubicBezTo>
                <a:cubicBezTo>
                  <a:pt x="248" y="132"/>
                  <a:pt x="221" y="159"/>
                  <a:pt x="204" y="177"/>
                </a:cubicBezTo>
                <a:cubicBezTo>
                  <a:pt x="177" y="203"/>
                  <a:pt x="151" y="222"/>
                  <a:pt x="151" y="24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PA_Freeform: Shape 52">
            <a:extLst>
              <a:ext uri="{FF2B5EF4-FFF2-40B4-BE49-F238E27FC236}">
                <a16:creationId xmlns:a16="http://schemas.microsoft.com/office/drawing/2014/main" xmlns="" id="{99F9D7DB-B844-49C9-8A31-75A58494A5F1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1117952" y="2507917"/>
            <a:ext cx="420643" cy="423868"/>
          </a:xfrm>
          <a:custGeom>
            <a:avLst/>
            <a:gdLst>
              <a:gd name="T0" fmla="*/ 239 w 479"/>
              <a:gd name="T1" fmla="*/ 0 h 479"/>
              <a:gd name="T2" fmla="*/ 239 w 479"/>
              <a:gd name="T3" fmla="*/ 0 h 479"/>
              <a:gd name="T4" fmla="*/ 0 w 479"/>
              <a:gd name="T5" fmla="*/ 239 h 479"/>
              <a:gd name="T6" fmla="*/ 239 w 479"/>
              <a:gd name="T7" fmla="*/ 478 h 479"/>
              <a:gd name="T8" fmla="*/ 478 w 479"/>
              <a:gd name="T9" fmla="*/ 239 h 479"/>
              <a:gd name="T10" fmla="*/ 239 w 479"/>
              <a:gd name="T11" fmla="*/ 0 h 479"/>
              <a:gd name="T12" fmla="*/ 443 w 479"/>
              <a:gd name="T13" fmla="*/ 239 h 479"/>
              <a:gd name="T14" fmla="*/ 443 w 479"/>
              <a:gd name="T15" fmla="*/ 239 h 479"/>
              <a:gd name="T16" fmla="*/ 399 w 479"/>
              <a:gd name="T17" fmla="*/ 363 h 479"/>
              <a:gd name="T18" fmla="*/ 390 w 479"/>
              <a:gd name="T19" fmla="*/ 328 h 479"/>
              <a:gd name="T20" fmla="*/ 399 w 479"/>
              <a:gd name="T21" fmla="*/ 257 h 479"/>
              <a:gd name="T22" fmla="*/ 372 w 479"/>
              <a:gd name="T23" fmla="*/ 204 h 479"/>
              <a:gd name="T24" fmla="*/ 319 w 479"/>
              <a:gd name="T25" fmla="*/ 178 h 479"/>
              <a:gd name="T26" fmla="*/ 346 w 479"/>
              <a:gd name="T27" fmla="*/ 88 h 479"/>
              <a:gd name="T28" fmla="*/ 293 w 479"/>
              <a:gd name="T29" fmla="*/ 62 h 479"/>
              <a:gd name="T30" fmla="*/ 301 w 479"/>
              <a:gd name="T31" fmla="*/ 53 h 479"/>
              <a:gd name="T32" fmla="*/ 443 w 479"/>
              <a:gd name="T33" fmla="*/ 239 h 479"/>
              <a:gd name="T34" fmla="*/ 212 w 479"/>
              <a:gd name="T35" fmla="*/ 44 h 479"/>
              <a:gd name="T36" fmla="*/ 212 w 479"/>
              <a:gd name="T37" fmla="*/ 44 h 479"/>
              <a:gd name="T38" fmla="*/ 186 w 479"/>
              <a:gd name="T39" fmla="*/ 62 h 479"/>
              <a:gd name="T40" fmla="*/ 150 w 479"/>
              <a:gd name="T41" fmla="*/ 88 h 479"/>
              <a:gd name="T42" fmla="*/ 115 w 479"/>
              <a:gd name="T43" fmla="*/ 133 h 479"/>
              <a:gd name="T44" fmla="*/ 133 w 479"/>
              <a:gd name="T45" fmla="*/ 159 h 479"/>
              <a:gd name="T46" fmla="*/ 177 w 479"/>
              <a:gd name="T47" fmla="*/ 159 h 479"/>
              <a:gd name="T48" fmla="*/ 248 w 479"/>
              <a:gd name="T49" fmla="*/ 239 h 479"/>
              <a:gd name="T50" fmla="*/ 186 w 479"/>
              <a:gd name="T51" fmla="*/ 292 h 479"/>
              <a:gd name="T52" fmla="*/ 177 w 479"/>
              <a:gd name="T53" fmla="*/ 337 h 479"/>
              <a:gd name="T54" fmla="*/ 177 w 479"/>
              <a:gd name="T55" fmla="*/ 390 h 479"/>
              <a:gd name="T56" fmla="*/ 133 w 479"/>
              <a:gd name="T57" fmla="*/ 345 h 479"/>
              <a:gd name="T58" fmla="*/ 124 w 479"/>
              <a:gd name="T59" fmla="*/ 284 h 479"/>
              <a:gd name="T60" fmla="*/ 88 w 479"/>
              <a:gd name="T61" fmla="*/ 239 h 479"/>
              <a:gd name="T62" fmla="*/ 106 w 479"/>
              <a:gd name="T63" fmla="*/ 186 h 479"/>
              <a:gd name="T64" fmla="*/ 53 w 479"/>
              <a:gd name="T65" fmla="*/ 169 h 479"/>
              <a:gd name="T66" fmla="*/ 212 w 479"/>
              <a:gd name="T67" fmla="*/ 44 h 479"/>
              <a:gd name="T68" fmla="*/ 177 w 479"/>
              <a:gd name="T69" fmla="*/ 434 h 479"/>
              <a:gd name="T70" fmla="*/ 177 w 479"/>
              <a:gd name="T71" fmla="*/ 434 h 479"/>
              <a:gd name="T72" fmla="*/ 204 w 479"/>
              <a:gd name="T73" fmla="*/ 416 h 479"/>
              <a:gd name="T74" fmla="*/ 239 w 479"/>
              <a:gd name="T75" fmla="*/ 407 h 479"/>
              <a:gd name="T76" fmla="*/ 293 w 479"/>
              <a:gd name="T77" fmla="*/ 390 h 479"/>
              <a:gd name="T78" fmla="*/ 354 w 479"/>
              <a:gd name="T79" fmla="*/ 407 h 479"/>
              <a:gd name="T80" fmla="*/ 239 w 479"/>
              <a:gd name="T81" fmla="*/ 443 h 479"/>
              <a:gd name="T82" fmla="*/ 177 w 479"/>
              <a:gd name="T83" fmla="*/ 434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79" h="479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6"/>
                  <a:pt x="0" y="239"/>
                </a:cubicBezTo>
                <a:cubicBezTo>
                  <a:pt x="0" y="372"/>
                  <a:pt x="106" y="478"/>
                  <a:pt x="239" y="478"/>
                </a:cubicBezTo>
                <a:cubicBezTo>
                  <a:pt x="372" y="478"/>
                  <a:pt x="478" y="372"/>
                  <a:pt x="478" y="239"/>
                </a:cubicBezTo>
                <a:cubicBezTo>
                  <a:pt x="478" y="106"/>
                  <a:pt x="372" y="0"/>
                  <a:pt x="239" y="0"/>
                </a:cubicBezTo>
                <a:close/>
                <a:moveTo>
                  <a:pt x="443" y="239"/>
                </a:moveTo>
                <a:lnTo>
                  <a:pt x="443" y="239"/>
                </a:lnTo>
                <a:cubicBezTo>
                  <a:pt x="443" y="292"/>
                  <a:pt x="425" y="328"/>
                  <a:pt x="399" y="363"/>
                </a:cubicBezTo>
                <a:cubicBezTo>
                  <a:pt x="390" y="363"/>
                  <a:pt x="381" y="345"/>
                  <a:pt x="390" y="328"/>
                </a:cubicBezTo>
                <a:cubicBezTo>
                  <a:pt x="399" y="310"/>
                  <a:pt x="399" y="275"/>
                  <a:pt x="399" y="257"/>
                </a:cubicBezTo>
                <a:cubicBezTo>
                  <a:pt x="399" y="239"/>
                  <a:pt x="390" y="204"/>
                  <a:pt x="372" y="204"/>
                </a:cubicBezTo>
                <a:cubicBezTo>
                  <a:pt x="346" y="204"/>
                  <a:pt x="337" y="204"/>
                  <a:pt x="319" y="178"/>
                </a:cubicBezTo>
                <a:cubicBezTo>
                  <a:pt x="301" y="124"/>
                  <a:pt x="372" y="115"/>
                  <a:pt x="346" y="88"/>
                </a:cubicBezTo>
                <a:cubicBezTo>
                  <a:pt x="337" y="80"/>
                  <a:pt x="301" y="115"/>
                  <a:pt x="293" y="62"/>
                </a:cubicBezTo>
                <a:lnTo>
                  <a:pt x="301" y="53"/>
                </a:lnTo>
                <a:cubicBezTo>
                  <a:pt x="381" y="80"/>
                  <a:pt x="443" y="150"/>
                  <a:pt x="443" y="239"/>
                </a:cubicBezTo>
                <a:close/>
                <a:moveTo>
                  <a:pt x="212" y="44"/>
                </a:moveTo>
                <a:lnTo>
                  <a:pt x="212" y="44"/>
                </a:lnTo>
                <a:cubicBezTo>
                  <a:pt x="204" y="53"/>
                  <a:pt x="194" y="53"/>
                  <a:pt x="186" y="62"/>
                </a:cubicBezTo>
                <a:cubicBezTo>
                  <a:pt x="168" y="80"/>
                  <a:pt x="159" y="71"/>
                  <a:pt x="150" y="88"/>
                </a:cubicBezTo>
                <a:cubicBezTo>
                  <a:pt x="141" y="106"/>
                  <a:pt x="115" y="124"/>
                  <a:pt x="115" y="133"/>
                </a:cubicBezTo>
                <a:cubicBezTo>
                  <a:pt x="115" y="142"/>
                  <a:pt x="133" y="159"/>
                  <a:pt x="133" y="159"/>
                </a:cubicBezTo>
                <a:cubicBezTo>
                  <a:pt x="141" y="150"/>
                  <a:pt x="159" y="150"/>
                  <a:pt x="177" y="159"/>
                </a:cubicBezTo>
                <a:cubicBezTo>
                  <a:pt x="186" y="159"/>
                  <a:pt x="275" y="169"/>
                  <a:pt x="248" y="239"/>
                </a:cubicBezTo>
                <a:cubicBezTo>
                  <a:pt x="239" y="266"/>
                  <a:pt x="194" y="257"/>
                  <a:pt x="186" y="292"/>
                </a:cubicBezTo>
                <a:cubicBezTo>
                  <a:pt x="186" y="301"/>
                  <a:pt x="186" y="328"/>
                  <a:pt x="177" y="337"/>
                </a:cubicBezTo>
                <a:cubicBezTo>
                  <a:pt x="177" y="345"/>
                  <a:pt x="186" y="390"/>
                  <a:pt x="177" y="390"/>
                </a:cubicBezTo>
                <a:cubicBezTo>
                  <a:pt x="168" y="390"/>
                  <a:pt x="133" y="345"/>
                  <a:pt x="133" y="345"/>
                </a:cubicBezTo>
                <a:cubicBezTo>
                  <a:pt x="133" y="337"/>
                  <a:pt x="124" y="310"/>
                  <a:pt x="124" y="284"/>
                </a:cubicBezTo>
                <a:cubicBezTo>
                  <a:pt x="124" y="266"/>
                  <a:pt x="88" y="266"/>
                  <a:pt x="88" y="239"/>
                </a:cubicBezTo>
                <a:cubicBezTo>
                  <a:pt x="88" y="213"/>
                  <a:pt x="106" y="195"/>
                  <a:pt x="106" y="186"/>
                </a:cubicBezTo>
                <a:cubicBezTo>
                  <a:pt x="97" y="169"/>
                  <a:pt x="62" y="169"/>
                  <a:pt x="53" y="169"/>
                </a:cubicBezTo>
                <a:cubicBezTo>
                  <a:pt x="80" y="97"/>
                  <a:pt x="141" y="53"/>
                  <a:pt x="212" y="44"/>
                </a:cubicBezTo>
                <a:close/>
                <a:moveTo>
                  <a:pt x="177" y="434"/>
                </a:moveTo>
                <a:lnTo>
                  <a:pt x="177" y="434"/>
                </a:lnTo>
                <a:cubicBezTo>
                  <a:pt x="186" y="425"/>
                  <a:pt x="186" y="416"/>
                  <a:pt x="204" y="416"/>
                </a:cubicBezTo>
                <a:cubicBezTo>
                  <a:pt x="212" y="416"/>
                  <a:pt x="221" y="416"/>
                  <a:pt x="239" y="407"/>
                </a:cubicBezTo>
                <a:cubicBezTo>
                  <a:pt x="248" y="407"/>
                  <a:pt x="275" y="398"/>
                  <a:pt x="293" y="390"/>
                </a:cubicBezTo>
                <a:cubicBezTo>
                  <a:pt x="310" y="390"/>
                  <a:pt x="346" y="398"/>
                  <a:pt x="354" y="407"/>
                </a:cubicBezTo>
                <a:cubicBezTo>
                  <a:pt x="319" y="434"/>
                  <a:pt x="284" y="443"/>
                  <a:pt x="239" y="443"/>
                </a:cubicBezTo>
                <a:cubicBezTo>
                  <a:pt x="221" y="443"/>
                  <a:pt x="194" y="443"/>
                  <a:pt x="177" y="4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PA_Freeform: Shape 53">
            <a:extLst>
              <a:ext uri="{FF2B5EF4-FFF2-40B4-BE49-F238E27FC236}">
                <a16:creationId xmlns:a16="http://schemas.microsoft.com/office/drawing/2014/main" xmlns="" id="{4AF6204E-6724-4FF2-8BC7-F2FF4C9F4F15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10706376" y="4537587"/>
            <a:ext cx="314703" cy="445686"/>
          </a:xfrm>
          <a:custGeom>
            <a:avLst/>
            <a:gdLst>
              <a:gd name="T0" fmla="*/ 35 w 355"/>
              <a:gd name="T1" fmla="*/ 497 h 506"/>
              <a:gd name="T2" fmla="*/ 35 w 355"/>
              <a:gd name="T3" fmla="*/ 497 h 506"/>
              <a:gd name="T4" fmla="*/ 70 w 355"/>
              <a:gd name="T5" fmla="*/ 381 h 506"/>
              <a:gd name="T6" fmla="*/ 203 w 355"/>
              <a:gd name="T7" fmla="*/ 310 h 506"/>
              <a:gd name="T8" fmla="*/ 132 w 355"/>
              <a:gd name="T9" fmla="*/ 284 h 506"/>
              <a:gd name="T10" fmla="*/ 292 w 355"/>
              <a:gd name="T11" fmla="*/ 194 h 506"/>
              <a:gd name="T12" fmla="*/ 194 w 355"/>
              <a:gd name="T13" fmla="*/ 168 h 506"/>
              <a:gd name="T14" fmla="*/ 327 w 355"/>
              <a:gd name="T15" fmla="*/ 133 h 506"/>
              <a:gd name="T16" fmla="*/ 345 w 355"/>
              <a:gd name="T17" fmla="*/ 44 h 506"/>
              <a:gd name="T18" fmla="*/ 248 w 355"/>
              <a:gd name="T19" fmla="*/ 0 h 506"/>
              <a:gd name="T20" fmla="*/ 159 w 355"/>
              <a:gd name="T21" fmla="*/ 124 h 506"/>
              <a:gd name="T22" fmla="*/ 168 w 355"/>
              <a:gd name="T23" fmla="*/ 18 h 506"/>
              <a:gd name="T24" fmla="*/ 70 w 355"/>
              <a:gd name="T25" fmla="*/ 106 h 506"/>
              <a:gd name="T26" fmla="*/ 61 w 355"/>
              <a:gd name="T27" fmla="*/ 301 h 506"/>
              <a:gd name="T28" fmla="*/ 8 w 355"/>
              <a:gd name="T29" fmla="*/ 213 h 506"/>
              <a:gd name="T30" fmla="*/ 35 w 355"/>
              <a:gd name="T31" fmla="*/ 363 h 506"/>
              <a:gd name="T32" fmla="*/ 8 w 355"/>
              <a:gd name="T33" fmla="*/ 478 h 506"/>
              <a:gd name="T34" fmla="*/ 35 w 355"/>
              <a:gd name="T35" fmla="*/ 497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5" h="506">
                <a:moveTo>
                  <a:pt x="35" y="497"/>
                </a:moveTo>
                <a:lnTo>
                  <a:pt x="35" y="497"/>
                </a:lnTo>
                <a:cubicBezTo>
                  <a:pt x="44" y="469"/>
                  <a:pt x="53" y="434"/>
                  <a:pt x="70" y="381"/>
                </a:cubicBezTo>
                <a:cubicBezTo>
                  <a:pt x="132" y="372"/>
                  <a:pt x="168" y="390"/>
                  <a:pt x="203" y="310"/>
                </a:cubicBezTo>
                <a:cubicBezTo>
                  <a:pt x="168" y="328"/>
                  <a:pt x="132" y="292"/>
                  <a:pt x="132" y="284"/>
                </a:cubicBezTo>
                <a:cubicBezTo>
                  <a:pt x="132" y="266"/>
                  <a:pt x="229" y="292"/>
                  <a:pt x="292" y="194"/>
                </a:cubicBezTo>
                <a:cubicBezTo>
                  <a:pt x="212" y="213"/>
                  <a:pt x="185" y="178"/>
                  <a:pt x="194" y="168"/>
                </a:cubicBezTo>
                <a:cubicBezTo>
                  <a:pt x="221" y="159"/>
                  <a:pt x="292" y="168"/>
                  <a:pt x="327" y="133"/>
                </a:cubicBezTo>
                <a:cubicBezTo>
                  <a:pt x="345" y="115"/>
                  <a:pt x="354" y="62"/>
                  <a:pt x="345" y="44"/>
                </a:cubicBezTo>
                <a:cubicBezTo>
                  <a:pt x="336" y="27"/>
                  <a:pt x="283" y="0"/>
                  <a:pt x="248" y="0"/>
                </a:cubicBezTo>
                <a:cubicBezTo>
                  <a:pt x="221" y="9"/>
                  <a:pt x="168" y="124"/>
                  <a:pt x="159" y="124"/>
                </a:cubicBezTo>
                <a:cubicBezTo>
                  <a:pt x="141" y="124"/>
                  <a:pt x="141" y="71"/>
                  <a:pt x="168" y="18"/>
                </a:cubicBezTo>
                <a:cubicBezTo>
                  <a:pt x="132" y="35"/>
                  <a:pt x="88" y="71"/>
                  <a:pt x="70" y="106"/>
                </a:cubicBezTo>
                <a:cubicBezTo>
                  <a:pt x="44" y="159"/>
                  <a:pt x="79" y="301"/>
                  <a:pt x="61" y="301"/>
                </a:cubicBezTo>
                <a:cubicBezTo>
                  <a:pt x="53" y="310"/>
                  <a:pt x="17" y="239"/>
                  <a:pt x="8" y="213"/>
                </a:cubicBezTo>
                <a:cubicBezTo>
                  <a:pt x="0" y="257"/>
                  <a:pt x="0" y="301"/>
                  <a:pt x="35" y="363"/>
                </a:cubicBezTo>
                <a:cubicBezTo>
                  <a:pt x="26" y="407"/>
                  <a:pt x="17" y="452"/>
                  <a:pt x="8" y="478"/>
                </a:cubicBezTo>
                <a:cubicBezTo>
                  <a:pt x="8" y="497"/>
                  <a:pt x="35" y="505"/>
                  <a:pt x="35" y="497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PA_文本框 54">
            <a:extLst>
              <a:ext uri="{FF2B5EF4-FFF2-40B4-BE49-F238E27FC236}">
                <a16:creationId xmlns:a16="http://schemas.microsoft.com/office/drawing/2014/main" xmlns="" id="{6E8E5385-4754-497B-9960-8D89C5B4F81D}"/>
              </a:ext>
            </a:extLst>
          </p:cNvPr>
          <p:cNvSpPr txBox="1">
            <a:spLocks/>
          </p:cNvSpPr>
          <p:nvPr>
            <p:custDataLst>
              <p:tags r:id="rId20"/>
            </p:custDataLst>
          </p:nvPr>
        </p:nvSpPr>
        <p:spPr bwMode="auto">
          <a:xfrm>
            <a:off x="9032125" y="1632695"/>
            <a:ext cx="1258976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1"/>
                </a:solidFill>
                <a:effectLst/>
              </a:rPr>
              <a:t>标题文本预设</a:t>
            </a:r>
          </a:p>
        </p:txBody>
      </p:sp>
      <p:sp>
        <p:nvSpPr>
          <p:cNvPr id="24" name="PA_文本框 55">
            <a:extLst>
              <a:ext uri="{FF2B5EF4-FFF2-40B4-BE49-F238E27FC236}">
                <a16:creationId xmlns:a16="http://schemas.microsoft.com/office/drawing/2014/main" xmlns="" id="{404312AD-E345-423A-AFD7-DDFC1E69F576}"/>
              </a:ext>
            </a:extLst>
          </p:cNvPr>
          <p:cNvSpPr txBox="1">
            <a:spLocks/>
          </p:cNvSpPr>
          <p:nvPr>
            <p:custDataLst>
              <p:tags r:id="rId21"/>
            </p:custDataLst>
          </p:nvPr>
        </p:nvSpPr>
        <p:spPr bwMode="auto">
          <a:xfrm>
            <a:off x="7259941" y="1986890"/>
            <a:ext cx="3031159" cy="5100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 （建议使用主题字体）</a:t>
            </a:r>
          </a:p>
        </p:txBody>
      </p:sp>
      <p:sp>
        <p:nvSpPr>
          <p:cNvPr id="25" name="PA_文本框 58">
            <a:extLst>
              <a:ext uri="{FF2B5EF4-FFF2-40B4-BE49-F238E27FC236}">
                <a16:creationId xmlns:a16="http://schemas.microsoft.com/office/drawing/2014/main" xmlns="" id="{64EC4C1D-C19F-4DE0-8975-800815FA04BD}"/>
              </a:ext>
            </a:extLst>
          </p:cNvPr>
          <p:cNvSpPr txBox="1">
            <a:spLocks/>
          </p:cNvSpPr>
          <p:nvPr>
            <p:custDataLst>
              <p:tags r:id="rId22"/>
            </p:custDataLst>
          </p:nvPr>
        </p:nvSpPr>
        <p:spPr bwMode="auto">
          <a:xfrm>
            <a:off x="9032125" y="2993337"/>
            <a:ext cx="1258976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3"/>
                </a:solidFill>
                <a:effectLst/>
              </a:rPr>
              <a:t>标题文本预设</a:t>
            </a:r>
          </a:p>
        </p:txBody>
      </p:sp>
      <p:sp>
        <p:nvSpPr>
          <p:cNvPr id="26" name="PA_文本框 59">
            <a:extLst>
              <a:ext uri="{FF2B5EF4-FFF2-40B4-BE49-F238E27FC236}">
                <a16:creationId xmlns:a16="http://schemas.microsoft.com/office/drawing/2014/main" xmlns="" id="{CD8FDB18-5C77-4D99-8D7D-1F528DF314EE}"/>
              </a:ext>
            </a:extLst>
          </p:cNvPr>
          <p:cNvSpPr txBox="1">
            <a:spLocks/>
          </p:cNvSpPr>
          <p:nvPr>
            <p:custDataLst>
              <p:tags r:id="rId23"/>
            </p:custDataLst>
          </p:nvPr>
        </p:nvSpPr>
        <p:spPr bwMode="auto">
          <a:xfrm>
            <a:off x="7259941" y="3347532"/>
            <a:ext cx="3031159" cy="5100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 （建议使用主题字体）</a:t>
            </a:r>
          </a:p>
        </p:txBody>
      </p:sp>
      <p:sp>
        <p:nvSpPr>
          <p:cNvPr id="27" name="PA_文本框 60">
            <a:extLst>
              <a:ext uri="{FF2B5EF4-FFF2-40B4-BE49-F238E27FC236}">
                <a16:creationId xmlns:a16="http://schemas.microsoft.com/office/drawing/2014/main" xmlns="" id="{EC1302C2-7998-41AF-925C-0FAF337A806C}"/>
              </a:ext>
            </a:extLst>
          </p:cNvPr>
          <p:cNvSpPr txBox="1">
            <a:spLocks/>
          </p:cNvSpPr>
          <p:nvPr>
            <p:custDataLst>
              <p:tags r:id="rId24"/>
            </p:custDataLst>
          </p:nvPr>
        </p:nvSpPr>
        <p:spPr bwMode="auto">
          <a:xfrm>
            <a:off x="9032125" y="4323253"/>
            <a:ext cx="1258976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5"/>
                </a:solidFill>
                <a:effectLst/>
              </a:rPr>
              <a:t>标题文本预设</a:t>
            </a:r>
          </a:p>
        </p:txBody>
      </p:sp>
      <p:sp>
        <p:nvSpPr>
          <p:cNvPr id="28" name="PA_文本框 61">
            <a:extLst>
              <a:ext uri="{FF2B5EF4-FFF2-40B4-BE49-F238E27FC236}">
                <a16:creationId xmlns:a16="http://schemas.microsoft.com/office/drawing/2014/main" xmlns="" id="{80389311-1D45-46AB-A2D3-846B0CD534DC}"/>
              </a:ext>
            </a:extLst>
          </p:cNvPr>
          <p:cNvSpPr txBox="1">
            <a:spLocks/>
          </p:cNvSpPr>
          <p:nvPr>
            <p:custDataLst>
              <p:tags r:id="rId25"/>
            </p:custDataLst>
          </p:nvPr>
        </p:nvSpPr>
        <p:spPr bwMode="auto">
          <a:xfrm>
            <a:off x="7259941" y="4677449"/>
            <a:ext cx="3031159" cy="5100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 （建议使用主题字体）</a:t>
            </a:r>
          </a:p>
        </p:txBody>
      </p:sp>
      <p:sp>
        <p:nvSpPr>
          <p:cNvPr id="29" name="PA_文本框 62">
            <a:extLst>
              <a:ext uri="{FF2B5EF4-FFF2-40B4-BE49-F238E27FC236}">
                <a16:creationId xmlns:a16="http://schemas.microsoft.com/office/drawing/2014/main" xmlns="" id="{2964F12B-DCAE-4344-98D5-68679C694102}"/>
              </a:ext>
            </a:extLst>
          </p:cNvPr>
          <p:cNvSpPr txBox="1">
            <a:spLocks/>
          </p:cNvSpPr>
          <p:nvPr>
            <p:custDataLst>
              <p:tags r:id="rId26"/>
            </p:custDataLst>
          </p:nvPr>
        </p:nvSpPr>
        <p:spPr bwMode="auto">
          <a:xfrm>
            <a:off x="1869082" y="2328361"/>
            <a:ext cx="1258976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/>
                </a:solidFill>
                <a:effectLst/>
              </a:rPr>
              <a:t>标题文本预设</a:t>
            </a:r>
          </a:p>
        </p:txBody>
      </p:sp>
      <p:sp>
        <p:nvSpPr>
          <p:cNvPr id="30" name="PA_文本框 63">
            <a:extLst>
              <a:ext uri="{FF2B5EF4-FFF2-40B4-BE49-F238E27FC236}">
                <a16:creationId xmlns:a16="http://schemas.microsoft.com/office/drawing/2014/main" xmlns="" id="{E0262978-25D3-4EB8-9F4A-860C844D1EC1}"/>
              </a:ext>
            </a:extLst>
          </p:cNvPr>
          <p:cNvSpPr txBox="1">
            <a:spLocks/>
          </p:cNvSpPr>
          <p:nvPr>
            <p:custDataLst>
              <p:tags r:id="rId27"/>
            </p:custDataLst>
          </p:nvPr>
        </p:nvSpPr>
        <p:spPr bwMode="auto">
          <a:xfrm>
            <a:off x="1869081" y="2682556"/>
            <a:ext cx="3031159" cy="5100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 （建议使用主题字体）</a:t>
            </a:r>
          </a:p>
        </p:txBody>
      </p:sp>
      <p:sp>
        <p:nvSpPr>
          <p:cNvPr id="31" name="PA_文本框 64">
            <a:extLst>
              <a:ext uri="{FF2B5EF4-FFF2-40B4-BE49-F238E27FC236}">
                <a16:creationId xmlns:a16="http://schemas.microsoft.com/office/drawing/2014/main" xmlns="" id="{12E3D950-C572-4F6D-B2E3-417689860E0D}"/>
              </a:ext>
            </a:extLst>
          </p:cNvPr>
          <p:cNvSpPr txBox="1">
            <a:spLocks/>
          </p:cNvSpPr>
          <p:nvPr>
            <p:custDataLst>
              <p:tags r:id="rId28"/>
            </p:custDataLst>
          </p:nvPr>
        </p:nvSpPr>
        <p:spPr bwMode="auto">
          <a:xfrm>
            <a:off x="1869082" y="3679177"/>
            <a:ext cx="1258976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4"/>
                </a:solidFill>
                <a:effectLst/>
              </a:rPr>
              <a:t>标题文本预设</a:t>
            </a:r>
          </a:p>
        </p:txBody>
      </p:sp>
      <p:sp>
        <p:nvSpPr>
          <p:cNvPr id="32" name="PA_文本框 65">
            <a:extLst>
              <a:ext uri="{FF2B5EF4-FFF2-40B4-BE49-F238E27FC236}">
                <a16:creationId xmlns:a16="http://schemas.microsoft.com/office/drawing/2014/main" xmlns="" id="{BDEE5963-0EFC-477E-B208-9A70E8871448}"/>
              </a:ext>
            </a:extLst>
          </p:cNvPr>
          <p:cNvSpPr txBox="1">
            <a:spLocks/>
          </p:cNvSpPr>
          <p:nvPr>
            <p:custDataLst>
              <p:tags r:id="rId29"/>
            </p:custDataLst>
          </p:nvPr>
        </p:nvSpPr>
        <p:spPr bwMode="auto">
          <a:xfrm>
            <a:off x="1869081" y="4033372"/>
            <a:ext cx="3031159" cy="5100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 （建议使用主题字体）</a:t>
            </a:r>
          </a:p>
        </p:txBody>
      </p:sp>
      <p:grpSp>
        <p:nvGrpSpPr>
          <p:cNvPr id="33" name="PA_组合 15">
            <a:extLst>
              <a:ext uri="{FF2B5EF4-FFF2-40B4-BE49-F238E27FC236}">
                <a16:creationId xmlns:a16="http://schemas.microsoft.com/office/drawing/2014/main" xmlns="" id="{221C1B24-E5C1-4D56-BB95-215FEF78C166}"/>
              </a:ext>
            </a:extLst>
          </p:cNvPr>
          <p:cNvGrpSpPr/>
          <p:nvPr>
            <p:custDataLst>
              <p:tags r:id="rId30"/>
            </p:custDataLst>
          </p:nvPr>
        </p:nvGrpSpPr>
        <p:grpSpPr>
          <a:xfrm>
            <a:off x="5420039" y="1737377"/>
            <a:ext cx="1777012" cy="1777012"/>
            <a:chOff x="5267457" y="2438658"/>
            <a:chExt cx="1495035" cy="1495035"/>
          </a:xfrm>
          <a:scene3d>
            <a:camera prst="perspectiveRelaxedModerately">
              <a:rot lat="18290633" lon="0" rev="0"/>
            </a:camera>
            <a:lightRig rig="threePt" dir="t"/>
          </a:scene3d>
        </p:grpSpPr>
        <p:sp>
          <p:nvSpPr>
            <p:cNvPr id="34" name="Freeform: Shape 14">
              <a:extLst>
                <a:ext uri="{FF2B5EF4-FFF2-40B4-BE49-F238E27FC236}">
                  <a16:creationId xmlns:a16="http://schemas.microsoft.com/office/drawing/2014/main" xmlns="" id="{66A3AE8B-C809-4A05-906C-82B2786122E4}"/>
                </a:ext>
              </a:extLst>
            </p:cNvPr>
            <p:cNvSpPr/>
            <p:nvPr/>
          </p:nvSpPr>
          <p:spPr>
            <a:xfrm>
              <a:off x="5267457" y="2438658"/>
              <a:ext cx="1495035" cy="1495035"/>
            </a:xfrm>
            <a:custGeom>
              <a:avLst/>
              <a:gdLst>
                <a:gd name="connsiteX0" fmla="*/ 747518 w 1495035"/>
                <a:gd name="connsiteY0" fmla="*/ 0 h 1495035"/>
                <a:gd name="connsiteX1" fmla="*/ 1495035 w 1495035"/>
                <a:gd name="connsiteY1" fmla="*/ 747518 h 1495035"/>
                <a:gd name="connsiteX2" fmla="*/ 747518 w 1495035"/>
                <a:gd name="connsiteY2" fmla="*/ 1495035 h 1495035"/>
                <a:gd name="connsiteX3" fmla="*/ 0 w 1495035"/>
                <a:gd name="connsiteY3" fmla="*/ 747518 h 149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035" h="1495035">
                  <a:moveTo>
                    <a:pt x="747518" y="0"/>
                  </a:moveTo>
                  <a:lnTo>
                    <a:pt x="1495035" y="747518"/>
                  </a:lnTo>
                  <a:lnTo>
                    <a:pt x="747518" y="1495035"/>
                  </a:lnTo>
                  <a:lnTo>
                    <a:pt x="0" y="7475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TextBox 11">
              <a:extLst>
                <a:ext uri="{FF2B5EF4-FFF2-40B4-BE49-F238E27FC236}">
                  <a16:creationId xmlns:a16="http://schemas.microsoft.com/office/drawing/2014/main" xmlns="" id="{97BE052C-D57D-45B1-A8B4-0F9E8686846A}"/>
                </a:ext>
              </a:extLst>
            </p:cNvPr>
            <p:cNvSpPr txBox="1"/>
            <p:nvPr/>
          </p:nvSpPr>
          <p:spPr>
            <a:xfrm rot="18900000">
              <a:off x="5839253" y="3373420"/>
              <a:ext cx="395420" cy="3366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05</a:t>
              </a:r>
            </a:p>
          </p:txBody>
        </p:sp>
      </p:grpSp>
      <p:sp>
        <p:nvSpPr>
          <p:cNvPr id="44" name="PA_标题 6">
            <a:extLst>
              <a:ext uri="{FF2B5EF4-FFF2-40B4-BE49-F238E27FC236}">
                <a16:creationId xmlns:a16="http://schemas.microsoft.com/office/drawing/2014/main" xmlns="" id="{62964B11-1428-4AE5-B6E6-9F6A0DAC1A35}"/>
              </a:ext>
            </a:extLst>
          </p:cNvPr>
          <p:cNvSpPr txBox="1">
            <a:spLocks/>
          </p:cNvSpPr>
          <p:nvPr>
            <p:custDataLst>
              <p:tags r:id="rId31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PA_TextPlaceholder 7">
            <a:extLst>
              <a:ext uri="{FF2B5EF4-FFF2-40B4-BE49-F238E27FC236}">
                <a16:creationId xmlns:a16="http://schemas.microsoft.com/office/drawing/2014/main" xmlns="" id="{6879022D-DAB0-4D84-88E6-77713942A93D}"/>
              </a:ext>
            </a:extLst>
          </p:cNvPr>
          <p:cNvSpPr txBox="1">
            <a:spLocks/>
          </p:cNvSpPr>
          <p:nvPr>
            <p:custDataLst>
              <p:tags r:id="rId32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17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13">
            <a:extLst>
              <a:ext uri="{FF2B5EF4-FFF2-40B4-BE49-F238E27FC236}">
                <a16:creationId xmlns:a16="http://schemas.microsoft.com/office/drawing/2014/main" xmlns="" id="{ECD3FEDD-4173-471E-81F9-616BD0C5FC2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774284" y="2299963"/>
            <a:ext cx="4689151" cy="2344576"/>
            <a:chOff x="5025571" y="2441729"/>
            <a:chExt cx="11048999" cy="5524501"/>
          </a:xfrm>
        </p:grpSpPr>
        <p:sp>
          <p:nvSpPr>
            <p:cNvPr id="27" name="Arc 24">
              <a:extLst>
                <a:ext uri="{FF2B5EF4-FFF2-40B4-BE49-F238E27FC236}">
                  <a16:creationId xmlns:a16="http://schemas.microsoft.com/office/drawing/2014/main" xmlns="" id="{3B616B17-EC4E-486A-B27A-A09500BCDDE2}"/>
                </a:ext>
              </a:extLst>
            </p:cNvPr>
            <p:cNvSpPr/>
            <p:nvPr/>
          </p:nvSpPr>
          <p:spPr>
            <a:xfrm rot="5400000">
              <a:off x="5025571" y="2441729"/>
              <a:ext cx="5524501" cy="5524501"/>
            </a:xfrm>
            <a:prstGeom prst="arc">
              <a:avLst>
                <a:gd name="adj1" fmla="val 16200000"/>
                <a:gd name="adj2" fmla="val 10800000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Arc 25">
              <a:extLst>
                <a:ext uri="{FF2B5EF4-FFF2-40B4-BE49-F238E27FC236}">
                  <a16:creationId xmlns:a16="http://schemas.microsoft.com/office/drawing/2014/main" xmlns="" id="{2FB095D1-5C36-4CAE-860C-6FEC28756483}"/>
                </a:ext>
              </a:extLst>
            </p:cNvPr>
            <p:cNvSpPr/>
            <p:nvPr/>
          </p:nvSpPr>
          <p:spPr>
            <a:xfrm rot="16200000">
              <a:off x="10550070" y="2441730"/>
              <a:ext cx="5524500" cy="5524500"/>
            </a:xfrm>
            <a:prstGeom prst="arc">
              <a:avLst>
                <a:gd name="adj1" fmla="val 16297427"/>
                <a:gd name="adj2" fmla="val 10800000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PA_椭圆 16">
            <a:extLst>
              <a:ext uri="{FF2B5EF4-FFF2-40B4-BE49-F238E27FC236}">
                <a16:creationId xmlns:a16="http://schemas.microsoft.com/office/drawing/2014/main" xmlns="" id="{4EE0672E-3B30-40F1-A868-2E31424E1A4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101184" y="4171269"/>
            <a:ext cx="404887" cy="404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椭圆 17">
            <a:extLst>
              <a:ext uri="{FF2B5EF4-FFF2-40B4-BE49-F238E27FC236}">
                <a16:creationId xmlns:a16="http://schemas.microsoft.com/office/drawing/2014/main" xmlns="" id="{3F6B7717-2938-4362-BC7D-4C1D79B4A53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752663" y="2282644"/>
            <a:ext cx="404887" cy="4048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" name="PA_组合 3">
            <a:extLst>
              <a:ext uri="{FF2B5EF4-FFF2-40B4-BE49-F238E27FC236}">
                <a16:creationId xmlns:a16="http://schemas.microsoft.com/office/drawing/2014/main" xmlns="" id="{54B63E57-3F0A-4197-9CEA-8F7BE7098C4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627184" y="3884724"/>
            <a:ext cx="1327924" cy="1327920"/>
            <a:chOff x="6714584" y="3938476"/>
            <a:chExt cx="1022143" cy="1022141"/>
          </a:xfrm>
        </p:grpSpPr>
        <p:sp>
          <p:nvSpPr>
            <p:cNvPr id="24" name="Oval 18">
              <a:extLst>
                <a:ext uri="{FF2B5EF4-FFF2-40B4-BE49-F238E27FC236}">
                  <a16:creationId xmlns:a16="http://schemas.microsoft.com/office/drawing/2014/main" xmlns="" id="{D550E3D5-959C-4FA2-8C28-E10082F55381}"/>
                </a:ext>
              </a:extLst>
            </p:cNvPr>
            <p:cNvSpPr/>
            <p:nvPr/>
          </p:nvSpPr>
          <p:spPr>
            <a:xfrm flipH="1">
              <a:off x="6714584" y="3938476"/>
              <a:ext cx="1022143" cy="102214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19">
              <a:extLst>
                <a:ext uri="{FF2B5EF4-FFF2-40B4-BE49-F238E27FC236}">
                  <a16:creationId xmlns:a16="http://schemas.microsoft.com/office/drawing/2014/main" xmlns="" id="{0FA5C34D-DDC1-44CC-9D55-E5425CD0EDCE}"/>
                </a:ext>
              </a:extLst>
            </p:cNvPr>
            <p:cNvSpPr/>
            <p:nvPr/>
          </p:nvSpPr>
          <p:spPr>
            <a:xfrm flipH="1">
              <a:off x="6793889" y="4011683"/>
              <a:ext cx="871263" cy="871262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9">
              <a:extLst>
                <a:ext uri="{FF2B5EF4-FFF2-40B4-BE49-F238E27FC236}">
                  <a16:creationId xmlns:a16="http://schemas.microsoft.com/office/drawing/2014/main" xmlns="" id="{ECB45BDF-E55E-4DB4-9DC5-08905CC62C3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61794" y="4287769"/>
              <a:ext cx="381053" cy="311001"/>
            </a:xfrm>
            <a:custGeom>
              <a:avLst/>
              <a:gdLst>
                <a:gd name="connsiteX0" fmla="*/ 130130 w 508000"/>
                <a:gd name="connsiteY0" fmla="*/ 314926 h 414610"/>
                <a:gd name="connsiteX1" fmla="*/ 207920 w 508000"/>
                <a:gd name="connsiteY1" fmla="*/ 327583 h 414610"/>
                <a:gd name="connsiteX2" fmla="*/ 52339 w 508000"/>
                <a:gd name="connsiteY2" fmla="*/ 327583 h 414610"/>
                <a:gd name="connsiteX3" fmla="*/ 130130 w 508000"/>
                <a:gd name="connsiteY3" fmla="*/ 314926 h 414610"/>
                <a:gd name="connsiteX4" fmla="*/ 130130 w 508000"/>
                <a:gd name="connsiteY4" fmla="*/ 243364 h 414610"/>
                <a:gd name="connsiteX5" fmla="*/ 207920 w 508000"/>
                <a:gd name="connsiteY5" fmla="*/ 255534 h 414610"/>
                <a:gd name="connsiteX6" fmla="*/ 52339 w 508000"/>
                <a:gd name="connsiteY6" fmla="*/ 255534 h 414610"/>
                <a:gd name="connsiteX7" fmla="*/ 130130 w 508000"/>
                <a:gd name="connsiteY7" fmla="*/ 243364 h 414610"/>
                <a:gd name="connsiteX8" fmla="*/ 372875 w 508000"/>
                <a:gd name="connsiteY8" fmla="*/ 242403 h 414610"/>
                <a:gd name="connsiteX9" fmla="*/ 400550 w 508000"/>
                <a:gd name="connsiteY9" fmla="*/ 259928 h 414610"/>
                <a:gd name="connsiteX10" fmla="*/ 428226 w 508000"/>
                <a:gd name="connsiteY10" fmla="*/ 242403 h 414610"/>
                <a:gd name="connsiteX11" fmla="*/ 457843 w 508000"/>
                <a:gd name="connsiteY11" fmla="*/ 271124 h 414610"/>
                <a:gd name="connsiteX12" fmla="*/ 451532 w 508000"/>
                <a:gd name="connsiteY12" fmla="*/ 293030 h 414610"/>
                <a:gd name="connsiteX13" fmla="*/ 400550 w 508000"/>
                <a:gd name="connsiteY13" fmla="*/ 335382 h 414610"/>
                <a:gd name="connsiteX14" fmla="*/ 349569 w 508000"/>
                <a:gd name="connsiteY14" fmla="*/ 293030 h 414610"/>
                <a:gd name="connsiteX15" fmla="*/ 343258 w 508000"/>
                <a:gd name="connsiteY15" fmla="*/ 271124 h 414610"/>
                <a:gd name="connsiteX16" fmla="*/ 372875 w 508000"/>
                <a:gd name="connsiteY16" fmla="*/ 242403 h 414610"/>
                <a:gd name="connsiteX17" fmla="*/ 130130 w 508000"/>
                <a:gd name="connsiteY17" fmla="*/ 171315 h 414610"/>
                <a:gd name="connsiteX18" fmla="*/ 207920 w 508000"/>
                <a:gd name="connsiteY18" fmla="*/ 183972 h 414610"/>
                <a:gd name="connsiteX19" fmla="*/ 52339 w 508000"/>
                <a:gd name="connsiteY19" fmla="*/ 183972 h 414610"/>
                <a:gd name="connsiteX20" fmla="*/ 130130 w 508000"/>
                <a:gd name="connsiteY20" fmla="*/ 171315 h 414610"/>
                <a:gd name="connsiteX21" fmla="*/ 130130 w 508000"/>
                <a:gd name="connsiteY21" fmla="*/ 99753 h 414610"/>
                <a:gd name="connsiteX22" fmla="*/ 207920 w 508000"/>
                <a:gd name="connsiteY22" fmla="*/ 112410 h 414610"/>
                <a:gd name="connsiteX23" fmla="*/ 52339 w 508000"/>
                <a:gd name="connsiteY23" fmla="*/ 112410 h 414610"/>
                <a:gd name="connsiteX24" fmla="*/ 130130 w 508000"/>
                <a:gd name="connsiteY24" fmla="*/ 99753 h 414610"/>
                <a:gd name="connsiteX25" fmla="*/ 322230 w 508000"/>
                <a:gd name="connsiteY25" fmla="*/ 85796 h 414610"/>
                <a:gd name="connsiteX26" fmla="*/ 349955 w 508000"/>
                <a:gd name="connsiteY26" fmla="*/ 102810 h 414610"/>
                <a:gd name="connsiteX27" fmla="*/ 378166 w 508000"/>
                <a:gd name="connsiteY27" fmla="*/ 85796 h 414610"/>
                <a:gd name="connsiteX28" fmla="*/ 407350 w 508000"/>
                <a:gd name="connsiteY28" fmla="*/ 114478 h 414610"/>
                <a:gd name="connsiteX29" fmla="*/ 401026 w 508000"/>
                <a:gd name="connsiteY29" fmla="*/ 136353 h 414610"/>
                <a:gd name="connsiteX30" fmla="*/ 349955 w 508000"/>
                <a:gd name="connsiteY30" fmla="*/ 178160 h 414610"/>
                <a:gd name="connsiteX31" fmla="*/ 298884 w 508000"/>
                <a:gd name="connsiteY31" fmla="*/ 136353 h 414610"/>
                <a:gd name="connsiteX32" fmla="*/ 292560 w 508000"/>
                <a:gd name="connsiteY32" fmla="*/ 114478 h 414610"/>
                <a:gd name="connsiteX33" fmla="*/ 322230 w 508000"/>
                <a:gd name="connsiteY33" fmla="*/ 85796 h 414610"/>
                <a:gd name="connsiteX34" fmla="*/ 378205 w 508000"/>
                <a:gd name="connsiteY34" fmla="*/ 28711 h 414610"/>
                <a:gd name="connsiteX35" fmla="*/ 284869 w 508000"/>
                <a:gd name="connsiteY35" fmla="*/ 39904 h 414610"/>
                <a:gd name="connsiteX36" fmla="*/ 268827 w 508000"/>
                <a:gd name="connsiteY36" fmla="*/ 58882 h 414610"/>
                <a:gd name="connsiteX37" fmla="*/ 268827 w 508000"/>
                <a:gd name="connsiteY37" fmla="*/ 369840 h 414610"/>
                <a:gd name="connsiteX38" fmla="*/ 284869 w 508000"/>
                <a:gd name="connsiteY38" fmla="*/ 386385 h 414610"/>
                <a:gd name="connsiteX39" fmla="*/ 377233 w 508000"/>
                <a:gd name="connsiteY39" fmla="*/ 382979 h 414610"/>
                <a:gd name="connsiteX40" fmla="*/ 471541 w 508000"/>
                <a:gd name="connsiteY40" fmla="*/ 386385 h 414610"/>
                <a:gd name="connsiteX41" fmla="*/ 487583 w 508000"/>
                <a:gd name="connsiteY41" fmla="*/ 369840 h 414610"/>
                <a:gd name="connsiteX42" fmla="*/ 487583 w 508000"/>
                <a:gd name="connsiteY42" fmla="*/ 58882 h 414610"/>
                <a:gd name="connsiteX43" fmla="*/ 471541 w 508000"/>
                <a:gd name="connsiteY43" fmla="*/ 39904 h 414610"/>
                <a:gd name="connsiteX44" fmla="*/ 378205 w 508000"/>
                <a:gd name="connsiteY44" fmla="*/ 28711 h 414610"/>
                <a:gd name="connsiteX45" fmla="*/ 129795 w 508000"/>
                <a:gd name="connsiteY45" fmla="*/ 28711 h 414610"/>
                <a:gd name="connsiteX46" fmla="*/ 36459 w 508000"/>
                <a:gd name="connsiteY46" fmla="*/ 39904 h 414610"/>
                <a:gd name="connsiteX47" fmla="*/ 20417 w 508000"/>
                <a:gd name="connsiteY47" fmla="*/ 58882 h 414610"/>
                <a:gd name="connsiteX48" fmla="*/ 20417 w 508000"/>
                <a:gd name="connsiteY48" fmla="*/ 369840 h 414610"/>
                <a:gd name="connsiteX49" fmla="*/ 36459 w 508000"/>
                <a:gd name="connsiteY49" fmla="*/ 386385 h 414610"/>
                <a:gd name="connsiteX50" fmla="*/ 128823 w 508000"/>
                <a:gd name="connsiteY50" fmla="*/ 382979 h 414610"/>
                <a:gd name="connsiteX51" fmla="*/ 222645 w 508000"/>
                <a:gd name="connsiteY51" fmla="*/ 386385 h 414610"/>
                <a:gd name="connsiteX52" fmla="*/ 239173 w 508000"/>
                <a:gd name="connsiteY52" fmla="*/ 369840 h 414610"/>
                <a:gd name="connsiteX53" fmla="*/ 239173 w 508000"/>
                <a:gd name="connsiteY53" fmla="*/ 58882 h 414610"/>
                <a:gd name="connsiteX54" fmla="*/ 223131 w 508000"/>
                <a:gd name="connsiteY54" fmla="*/ 39904 h 414610"/>
                <a:gd name="connsiteX55" fmla="*/ 129795 w 508000"/>
                <a:gd name="connsiteY55" fmla="*/ 28711 h 414610"/>
                <a:gd name="connsiteX56" fmla="*/ 126878 w 508000"/>
                <a:gd name="connsiteY56" fmla="*/ 0 h 414610"/>
                <a:gd name="connsiteX57" fmla="*/ 254243 w 508000"/>
                <a:gd name="connsiteY57" fmla="*/ 11679 h 414610"/>
                <a:gd name="connsiteX58" fmla="*/ 381122 w 508000"/>
                <a:gd name="connsiteY58" fmla="*/ 0 h 414610"/>
                <a:gd name="connsiteX59" fmla="*/ 489041 w 508000"/>
                <a:gd name="connsiteY59" fmla="*/ 13139 h 414610"/>
                <a:gd name="connsiteX60" fmla="*/ 508000 w 508000"/>
                <a:gd name="connsiteY60" fmla="*/ 35038 h 414610"/>
                <a:gd name="connsiteX61" fmla="*/ 508000 w 508000"/>
                <a:gd name="connsiteY61" fmla="*/ 395631 h 414610"/>
                <a:gd name="connsiteX62" fmla="*/ 489041 w 508000"/>
                <a:gd name="connsiteY62" fmla="*/ 414610 h 414610"/>
                <a:gd name="connsiteX63" fmla="*/ 379663 w 508000"/>
                <a:gd name="connsiteY63" fmla="*/ 410717 h 414610"/>
                <a:gd name="connsiteX64" fmla="*/ 125906 w 508000"/>
                <a:gd name="connsiteY64" fmla="*/ 410717 h 414610"/>
                <a:gd name="connsiteX65" fmla="*/ 18959 w 508000"/>
                <a:gd name="connsiteY65" fmla="*/ 414610 h 414610"/>
                <a:gd name="connsiteX66" fmla="*/ 0 w 508000"/>
                <a:gd name="connsiteY66" fmla="*/ 395631 h 414610"/>
                <a:gd name="connsiteX67" fmla="*/ 0 w 508000"/>
                <a:gd name="connsiteY67" fmla="*/ 35038 h 414610"/>
                <a:gd name="connsiteX68" fmla="*/ 18959 w 508000"/>
                <a:gd name="connsiteY68" fmla="*/ 13139 h 414610"/>
                <a:gd name="connsiteX69" fmla="*/ 126878 w 508000"/>
                <a:gd name="connsiteY69" fmla="*/ 0 h 414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508000" h="414610">
                  <a:moveTo>
                    <a:pt x="130130" y="314926"/>
                  </a:moveTo>
                  <a:cubicBezTo>
                    <a:pt x="183610" y="314926"/>
                    <a:pt x="207920" y="327583"/>
                    <a:pt x="207920" y="327583"/>
                  </a:cubicBezTo>
                  <a:lnTo>
                    <a:pt x="52339" y="327583"/>
                  </a:lnTo>
                  <a:cubicBezTo>
                    <a:pt x="52339" y="327583"/>
                    <a:pt x="76649" y="314926"/>
                    <a:pt x="130130" y="314926"/>
                  </a:cubicBezTo>
                  <a:close/>
                  <a:moveTo>
                    <a:pt x="130130" y="243364"/>
                  </a:moveTo>
                  <a:cubicBezTo>
                    <a:pt x="183610" y="243364"/>
                    <a:pt x="207920" y="255534"/>
                    <a:pt x="207920" y="255534"/>
                  </a:cubicBezTo>
                  <a:lnTo>
                    <a:pt x="52339" y="255534"/>
                  </a:lnTo>
                  <a:cubicBezTo>
                    <a:pt x="52339" y="255534"/>
                    <a:pt x="76649" y="243364"/>
                    <a:pt x="130130" y="243364"/>
                  </a:cubicBezTo>
                  <a:close/>
                  <a:moveTo>
                    <a:pt x="372875" y="242403"/>
                  </a:moveTo>
                  <a:cubicBezTo>
                    <a:pt x="388898" y="242403"/>
                    <a:pt x="398608" y="259928"/>
                    <a:pt x="400550" y="259928"/>
                  </a:cubicBezTo>
                  <a:cubicBezTo>
                    <a:pt x="402978" y="259928"/>
                    <a:pt x="412689" y="242403"/>
                    <a:pt x="428226" y="242403"/>
                  </a:cubicBezTo>
                  <a:cubicBezTo>
                    <a:pt x="444249" y="242403"/>
                    <a:pt x="456872" y="255547"/>
                    <a:pt x="457843" y="271124"/>
                  </a:cubicBezTo>
                  <a:cubicBezTo>
                    <a:pt x="458329" y="280374"/>
                    <a:pt x="455416" y="287189"/>
                    <a:pt x="451532" y="293030"/>
                  </a:cubicBezTo>
                  <a:cubicBezTo>
                    <a:pt x="443277" y="305687"/>
                    <a:pt x="408319" y="335382"/>
                    <a:pt x="400550" y="335382"/>
                  </a:cubicBezTo>
                  <a:cubicBezTo>
                    <a:pt x="393267" y="335382"/>
                    <a:pt x="357824" y="305687"/>
                    <a:pt x="349569" y="293030"/>
                  </a:cubicBezTo>
                  <a:cubicBezTo>
                    <a:pt x="345685" y="287189"/>
                    <a:pt x="342772" y="280374"/>
                    <a:pt x="343258" y="271124"/>
                  </a:cubicBezTo>
                  <a:cubicBezTo>
                    <a:pt x="344229" y="255547"/>
                    <a:pt x="356852" y="242403"/>
                    <a:pt x="372875" y="242403"/>
                  </a:cubicBezTo>
                  <a:close/>
                  <a:moveTo>
                    <a:pt x="130130" y="171315"/>
                  </a:moveTo>
                  <a:cubicBezTo>
                    <a:pt x="183610" y="171315"/>
                    <a:pt x="207920" y="183972"/>
                    <a:pt x="207920" y="183972"/>
                  </a:cubicBezTo>
                  <a:lnTo>
                    <a:pt x="52339" y="183972"/>
                  </a:lnTo>
                  <a:cubicBezTo>
                    <a:pt x="52339" y="183972"/>
                    <a:pt x="76649" y="171315"/>
                    <a:pt x="130130" y="171315"/>
                  </a:cubicBezTo>
                  <a:close/>
                  <a:moveTo>
                    <a:pt x="130130" y="99753"/>
                  </a:moveTo>
                  <a:cubicBezTo>
                    <a:pt x="183610" y="99753"/>
                    <a:pt x="207920" y="112410"/>
                    <a:pt x="207920" y="112410"/>
                  </a:cubicBezTo>
                  <a:lnTo>
                    <a:pt x="52339" y="112410"/>
                  </a:lnTo>
                  <a:cubicBezTo>
                    <a:pt x="52339" y="112410"/>
                    <a:pt x="76649" y="99753"/>
                    <a:pt x="130130" y="99753"/>
                  </a:cubicBezTo>
                  <a:close/>
                  <a:moveTo>
                    <a:pt x="322230" y="85796"/>
                  </a:moveTo>
                  <a:cubicBezTo>
                    <a:pt x="338768" y="85796"/>
                    <a:pt x="348009" y="102810"/>
                    <a:pt x="349955" y="102810"/>
                  </a:cubicBezTo>
                  <a:cubicBezTo>
                    <a:pt x="352387" y="102810"/>
                    <a:pt x="362115" y="85796"/>
                    <a:pt x="378166" y="85796"/>
                  </a:cubicBezTo>
                  <a:cubicBezTo>
                    <a:pt x="393731" y="85796"/>
                    <a:pt x="406863" y="98435"/>
                    <a:pt x="407350" y="114478"/>
                  </a:cubicBezTo>
                  <a:cubicBezTo>
                    <a:pt x="407836" y="123228"/>
                    <a:pt x="405404" y="130034"/>
                    <a:pt x="401026" y="136353"/>
                  </a:cubicBezTo>
                  <a:cubicBezTo>
                    <a:pt x="392758" y="148992"/>
                    <a:pt x="357737" y="178160"/>
                    <a:pt x="349955" y="178160"/>
                  </a:cubicBezTo>
                  <a:cubicBezTo>
                    <a:pt x="342659" y="178160"/>
                    <a:pt x="307152" y="148506"/>
                    <a:pt x="298884" y="136353"/>
                  </a:cubicBezTo>
                  <a:cubicBezTo>
                    <a:pt x="294992" y="130034"/>
                    <a:pt x="292074" y="123228"/>
                    <a:pt x="292560" y="114478"/>
                  </a:cubicBezTo>
                  <a:cubicBezTo>
                    <a:pt x="293533" y="98435"/>
                    <a:pt x="306666" y="85796"/>
                    <a:pt x="322230" y="85796"/>
                  </a:cubicBezTo>
                  <a:close/>
                  <a:moveTo>
                    <a:pt x="378205" y="28711"/>
                  </a:moveTo>
                  <a:cubicBezTo>
                    <a:pt x="319870" y="28711"/>
                    <a:pt x="284869" y="39904"/>
                    <a:pt x="284869" y="39904"/>
                  </a:cubicBezTo>
                  <a:cubicBezTo>
                    <a:pt x="276119" y="41364"/>
                    <a:pt x="268827" y="50123"/>
                    <a:pt x="268827" y="58882"/>
                  </a:cubicBezTo>
                  <a:cubicBezTo>
                    <a:pt x="268827" y="58882"/>
                    <a:pt x="268827" y="58882"/>
                    <a:pt x="268827" y="369840"/>
                  </a:cubicBezTo>
                  <a:cubicBezTo>
                    <a:pt x="268827" y="378599"/>
                    <a:pt x="276119" y="386385"/>
                    <a:pt x="284869" y="386385"/>
                  </a:cubicBezTo>
                  <a:cubicBezTo>
                    <a:pt x="284869" y="386385"/>
                    <a:pt x="320842" y="382979"/>
                    <a:pt x="377233" y="382979"/>
                  </a:cubicBezTo>
                  <a:cubicBezTo>
                    <a:pt x="437026" y="382979"/>
                    <a:pt x="435567" y="386385"/>
                    <a:pt x="471541" y="386385"/>
                  </a:cubicBezTo>
                  <a:cubicBezTo>
                    <a:pt x="480291" y="386385"/>
                    <a:pt x="487583" y="378599"/>
                    <a:pt x="487583" y="369840"/>
                  </a:cubicBezTo>
                  <a:lnTo>
                    <a:pt x="487583" y="58882"/>
                  </a:lnTo>
                  <a:cubicBezTo>
                    <a:pt x="487583" y="50123"/>
                    <a:pt x="480291" y="41364"/>
                    <a:pt x="471541" y="39904"/>
                  </a:cubicBezTo>
                  <a:cubicBezTo>
                    <a:pt x="471541" y="39904"/>
                    <a:pt x="436540" y="28711"/>
                    <a:pt x="378205" y="28711"/>
                  </a:cubicBezTo>
                  <a:close/>
                  <a:moveTo>
                    <a:pt x="129795" y="28711"/>
                  </a:moveTo>
                  <a:cubicBezTo>
                    <a:pt x="71460" y="28711"/>
                    <a:pt x="36459" y="39904"/>
                    <a:pt x="36459" y="39904"/>
                  </a:cubicBezTo>
                  <a:cubicBezTo>
                    <a:pt x="27709" y="41364"/>
                    <a:pt x="20417" y="50123"/>
                    <a:pt x="20417" y="58882"/>
                  </a:cubicBezTo>
                  <a:cubicBezTo>
                    <a:pt x="20417" y="58882"/>
                    <a:pt x="20417" y="58882"/>
                    <a:pt x="20417" y="369840"/>
                  </a:cubicBezTo>
                  <a:cubicBezTo>
                    <a:pt x="20417" y="378599"/>
                    <a:pt x="27709" y="386385"/>
                    <a:pt x="36459" y="386385"/>
                  </a:cubicBezTo>
                  <a:cubicBezTo>
                    <a:pt x="36459" y="386385"/>
                    <a:pt x="72433" y="382979"/>
                    <a:pt x="128823" y="382979"/>
                  </a:cubicBezTo>
                  <a:cubicBezTo>
                    <a:pt x="188616" y="382979"/>
                    <a:pt x="187158" y="386385"/>
                    <a:pt x="222645" y="386385"/>
                  </a:cubicBezTo>
                  <a:cubicBezTo>
                    <a:pt x="231881" y="386385"/>
                    <a:pt x="239173" y="378599"/>
                    <a:pt x="239173" y="369840"/>
                  </a:cubicBezTo>
                  <a:lnTo>
                    <a:pt x="239173" y="58882"/>
                  </a:lnTo>
                  <a:cubicBezTo>
                    <a:pt x="239173" y="50123"/>
                    <a:pt x="231881" y="41364"/>
                    <a:pt x="223131" y="39904"/>
                  </a:cubicBezTo>
                  <a:cubicBezTo>
                    <a:pt x="223131" y="39904"/>
                    <a:pt x="188130" y="28711"/>
                    <a:pt x="129795" y="28711"/>
                  </a:cubicBezTo>
                  <a:close/>
                  <a:moveTo>
                    <a:pt x="126878" y="0"/>
                  </a:moveTo>
                  <a:cubicBezTo>
                    <a:pt x="160907" y="0"/>
                    <a:pt x="240632" y="11679"/>
                    <a:pt x="254243" y="11679"/>
                  </a:cubicBezTo>
                  <a:cubicBezTo>
                    <a:pt x="277091" y="11679"/>
                    <a:pt x="347093" y="0"/>
                    <a:pt x="381122" y="0"/>
                  </a:cubicBezTo>
                  <a:cubicBezTo>
                    <a:pt x="448693" y="0"/>
                    <a:pt x="489041" y="13139"/>
                    <a:pt x="489041" y="13139"/>
                  </a:cubicBezTo>
                  <a:cubicBezTo>
                    <a:pt x="499250" y="15086"/>
                    <a:pt x="508000" y="24818"/>
                    <a:pt x="508000" y="35038"/>
                  </a:cubicBezTo>
                  <a:cubicBezTo>
                    <a:pt x="508000" y="35038"/>
                    <a:pt x="508000" y="35038"/>
                    <a:pt x="508000" y="395631"/>
                  </a:cubicBezTo>
                  <a:cubicBezTo>
                    <a:pt x="508000" y="406337"/>
                    <a:pt x="499250" y="414610"/>
                    <a:pt x="489041" y="414610"/>
                  </a:cubicBezTo>
                  <a:cubicBezTo>
                    <a:pt x="447234" y="414610"/>
                    <a:pt x="449179" y="410717"/>
                    <a:pt x="379663" y="410717"/>
                  </a:cubicBezTo>
                  <a:cubicBezTo>
                    <a:pt x="379663" y="410717"/>
                    <a:pt x="379663" y="410717"/>
                    <a:pt x="125906" y="410717"/>
                  </a:cubicBezTo>
                  <a:cubicBezTo>
                    <a:pt x="60279" y="410717"/>
                    <a:pt x="18959" y="414610"/>
                    <a:pt x="18959" y="414610"/>
                  </a:cubicBezTo>
                  <a:cubicBezTo>
                    <a:pt x="8750" y="414610"/>
                    <a:pt x="0" y="406337"/>
                    <a:pt x="0" y="395631"/>
                  </a:cubicBezTo>
                  <a:cubicBezTo>
                    <a:pt x="0" y="395631"/>
                    <a:pt x="0" y="395631"/>
                    <a:pt x="0" y="35038"/>
                  </a:cubicBezTo>
                  <a:cubicBezTo>
                    <a:pt x="0" y="24818"/>
                    <a:pt x="8264" y="15086"/>
                    <a:pt x="18959" y="13139"/>
                  </a:cubicBezTo>
                  <a:cubicBezTo>
                    <a:pt x="18959" y="13139"/>
                    <a:pt x="59307" y="0"/>
                    <a:pt x="1268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PA_组合 6">
            <a:extLst>
              <a:ext uri="{FF2B5EF4-FFF2-40B4-BE49-F238E27FC236}">
                <a16:creationId xmlns:a16="http://schemas.microsoft.com/office/drawing/2014/main" xmlns="" id="{25EDA281-7D46-4228-AD8E-F41B3EB9471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282608" y="1772816"/>
            <a:ext cx="1327924" cy="1327920"/>
            <a:chOff x="4909893" y="2312876"/>
            <a:chExt cx="1022143" cy="1022141"/>
          </a:xfrm>
        </p:grpSpPr>
        <p:sp>
          <p:nvSpPr>
            <p:cNvPr id="21" name="Oval 21">
              <a:extLst>
                <a:ext uri="{FF2B5EF4-FFF2-40B4-BE49-F238E27FC236}">
                  <a16:creationId xmlns:a16="http://schemas.microsoft.com/office/drawing/2014/main" xmlns="" id="{F9CFBDAF-4E17-454C-8A5B-C4406748916E}"/>
                </a:ext>
              </a:extLst>
            </p:cNvPr>
            <p:cNvSpPr/>
            <p:nvPr/>
          </p:nvSpPr>
          <p:spPr>
            <a:xfrm flipH="1">
              <a:off x="4909893" y="2312876"/>
              <a:ext cx="1022143" cy="102214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22">
              <a:extLst>
                <a:ext uri="{FF2B5EF4-FFF2-40B4-BE49-F238E27FC236}">
                  <a16:creationId xmlns:a16="http://schemas.microsoft.com/office/drawing/2014/main" xmlns="" id="{1D02A0B0-57C0-4530-B02B-F06347D9CDAC}"/>
                </a:ext>
              </a:extLst>
            </p:cNvPr>
            <p:cNvSpPr/>
            <p:nvPr/>
          </p:nvSpPr>
          <p:spPr>
            <a:xfrm flipH="1">
              <a:off x="4989198" y="2388316"/>
              <a:ext cx="871263" cy="87126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30">
              <a:extLst>
                <a:ext uri="{FF2B5EF4-FFF2-40B4-BE49-F238E27FC236}">
                  <a16:creationId xmlns:a16="http://schemas.microsoft.com/office/drawing/2014/main" xmlns="" id="{5C237562-3A77-4356-A9C4-07F231827B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30439" y="2685625"/>
              <a:ext cx="381053" cy="276641"/>
            </a:xfrm>
            <a:custGeom>
              <a:avLst/>
              <a:gdLst>
                <a:gd name="connsiteX0" fmla="*/ 220682 w 508000"/>
                <a:gd name="connsiteY0" fmla="*/ 153574 h 368803"/>
                <a:gd name="connsiteX1" fmla="*/ 251847 w 508000"/>
                <a:gd name="connsiteY1" fmla="*/ 166568 h 368803"/>
                <a:gd name="connsiteX2" fmla="*/ 314177 w 508000"/>
                <a:gd name="connsiteY2" fmla="*/ 166568 h 368803"/>
                <a:gd name="connsiteX3" fmla="*/ 314177 w 508000"/>
                <a:gd name="connsiteY3" fmla="*/ 232405 h 368803"/>
                <a:gd name="connsiteX4" fmla="*/ 258773 w 508000"/>
                <a:gd name="connsiteY4" fmla="*/ 287846 h 368803"/>
                <a:gd name="connsiteX5" fmla="*/ 248384 w 508000"/>
                <a:gd name="connsiteY5" fmla="*/ 287846 h 368803"/>
                <a:gd name="connsiteX6" fmla="*/ 189517 w 508000"/>
                <a:gd name="connsiteY6" fmla="*/ 232405 h 368803"/>
                <a:gd name="connsiteX7" fmla="*/ 189517 w 508000"/>
                <a:gd name="connsiteY7" fmla="*/ 166568 h 368803"/>
                <a:gd name="connsiteX8" fmla="*/ 220682 w 508000"/>
                <a:gd name="connsiteY8" fmla="*/ 153574 h 368803"/>
                <a:gd name="connsiteX9" fmla="*/ 463075 w 508000"/>
                <a:gd name="connsiteY9" fmla="*/ 73065 h 368803"/>
                <a:gd name="connsiteX10" fmla="*/ 362857 w 508000"/>
                <a:gd name="connsiteY10" fmla="*/ 191360 h 368803"/>
                <a:gd name="connsiteX11" fmla="*/ 463075 w 508000"/>
                <a:gd name="connsiteY11" fmla="*/ 295738 h 368803"/>
                <a:gd name="connsiteX12" fmla="*/ 41469 w 508000"/>
                <a:gd name="connsiteY12" fmla="*/ 73065 h 368803"/>
                <a:gd name="connsiteX13" fmla="*/ 41469 w 508000"/>
                <a:gd name="connsiteY13" fmla="*/ 295738 h 368803"/>
                <a:gd name="connsiteX14" fmla="*/ 141687 w 508000"/>
                <a:gd name="connsiteY14" fmla="*/ 191360 h 368803"/>
                <a:gd name="connsiteX15" fmla="*/ 41469 w 508000"/>
                <a:gd name="connsiteY15" fmla="*/ 73065 h 368803"/>
                <a:gd name="connsiteX16" fmla="*/ 72571 w 508000"/>
                <a:gd name="connsiteY16" fmla="*/ 41751 h 368803"/>
                <a:gd name="connsiteX17" fmla="*/ 176245 w 508000"/>
                <a:gd name="connsiteY17" fmla="*/ 163526 h 368803"/>
                <a:gd name="connsiteX18" fmla="*/ 169333 w 508000"/>
                <a:gd name="connsiteY18" fmla="*/ 226153 h 368803"/>
                <a:gd name="connsiteX19" fmla="*/ 72571 w 508000"/>
                <a:gd name="connsiteY19" fmla="*/ 327052 h 368803"/>
                <a:gd name="connsiteX20" fmla="*/ 435429 w 508000"/>
                <a:gd name="connsiteY20" fmla="*/ 327052 h 368803"/>
                <a:gd name="connsiteX21" fmla="*/ 338667 w 508000"/>
                <a:gd name="connsiteY21" fmla="*/ 226153 h 368803"/>
                <a:gd name="connsiteX22" fmla="*/ 331755 w 508000"/>
                <a:gd name="connsiteY22" fmla="*/ 163526 h 368803"/>
                <a:gd name="connsiteX23" fmla="*/ 435429 w 508000"/>
                <a:gd name="connsiteY23" fmla="*/ 41751 h 368803"/>
                <a:gd name="connsiteX24" fmla="*/ 72571 w 508000"/>
                <a:gd name="connsiteY24" fmla="*/ 41751 h 368803"/>
                <a:gd name="connsiteX25" fmla="*/ 55293 w 508000"/>
                <a:gd name="connsiteY25" fmla="*/ 0 h 368803"/>
                <a:gd name="connsiteX26" fmla="*/ 449252 w 508000"/>
                <a:gd name="connsiteY26" fmla="*/ 0 h 368803"/>
                <a:gd name="connsiteX27" fmla="*/ 466531 w 508000"/>
                <a:gd name="connsiteY27" fmla="*/ 3479 h 368803"/>
                <a:gd name="connsiteX28" fmla="*/ 508000 w 508000"/>
                <a:gd name="connsiteY28" fmla="*/ 55668 h 368803"/>
                <a:gd name="connsiteX29" fmla="*/ 504544 w 508000"/>
                <a:gd name="connsiteY29" fmla="*/ 313135 h 368803"/>
                <a:gd name="connsiteX30" fmla="*/ 490721 w 508000"/>
                <a:gd name="connsiteY30" fmla="*/ 351407 h 368803"/>
                <a:gd name="connsiteX31" fmla="*/ 449252 w 508000"/>
                <a:gd name="connsiteY31" fmla="*/ 368803 h 368803"/>
                <a:gd name="connsiteX32" fmla="*/ 55293 w 508000"/>
                <a:gd name="connsiteY32" fmla="*/ 368803 h 368803"/>
                <a:gd name="connsiteX33" fmla="*/ 17279 w 508000"/>
                <a:gd name="connsiteY33" fmla="*/ 351407 h 368803"/>
                <a:gd name="connsiteX34" fmla="*/ 0 w 508000"/>
                <a:gd name="connsiteY34" fmla="*/ 313135 h 368803"/>
                <a:gd name="connsiteX35" fmla="*/ 0 w 508000"/>
                <a:gd name="connsiteY35" fmla="*/ 55668 h 368803"/>
                <a:gd name="connsiteX36" fmla="*/ 41469 w 508000"/>
                <a:gd name="connsiteY36" fmla="*/ 3479 h 368803"/>
                <a:gd name="connsiteX37" fmla="*/ 55293 w 508000"/>
                <a:gd name="connsiteY37" fmla="*/ 0 h 368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000" h="368803">
                  <a:moveTo>
                    <a:pt x="220682" y="153574"/>
                  </a:moveTo>
                  <a:cubicBezTo>
                    <a:pt x="231936" y="153574"/>
                    <a:pt x="243190" y="157906"/>
                    <a:pt x="251847" y="166568"/>
                  </a:cubicBezTo>
                  <a:cubicBezTo>
                    <a:pt x="269161" y="149243"/>
                    <a:pt x="296863" y="149243"/>
                    <a:pt x="314177" y="166568"/>
                  </a:cubicBezTo>
                  <a:cubicBezTo>
                    <a:pt x="331491" y="183894"/>
                    <a:pt x="331491" y="215079"/>
                    <a:pt x="314177" y="232405"/>
                  </a:cubicBezTo>
                  <a:cubicBezTo>
                    <a:pt x="314177" y="232405"/>
                    <a:pt x="272624" y="273986"/>
                    <a:pt x="258773" y="287846"/>
                  </a:cubicBezTo>
                  <a:cubicBezTo>
                    <a:pt x="255310" y="291311"/>
                    <a:pt x="251847" y="291311"/>
                    <a:pt x="248384" y="287846"/>
                  </a:cubicBezTo>
                  <a:cubicBezTo>
                    <a:pt x="231070" y="273986"/>
                    <a:pt x="189517" y="232405"/>
                    <a:pt x="189517" y="232405"/>
                  </a:cubicBezTo>
                  <a:cubicBezTo>
                    <a:pt x="172203" y="215079"/>
                    <a:pt x="172203" y="183894"/>
                    <a:pt x="189517" y="166568"/>
                  </a:cubicBezTo>
                  <a:cubicBezTo>
                    <a:pt x="198174" y="157906"/>
                    <a:pt x="209428" y="153574"/>
                    <a:pt x="220682" y="153574"/>
                  </a:cubicBezTo>
                  <a:close/>
                  <a:moveTo>
                    <a:pt x="463075" y="73065"/>
                  </a:moveTo>
                  <a:cubicBezTo>
                    <a:pt x="463075" y="73065"/>
                    <a:pt x="463075" y="73065"/>
                    <a:pt x="362857" y="191360"/>
                  </a:cubicBezTo>
                  <a:cubicBezTo>
                    <a:pt x="362857" y="191360"/>
                    <a:pt x="362857" y="191360"/>
                    <a:pt x="463075" y="295738"/>
                  </a:cubicBezTo>
                  <a:close/>
                  <a:moveTo>
                    <a:pt x="41469" y="73065"/>
                  </a:moveTo>
                  <a:cubicBezTo>
                    <a:pt x="41469" y="73065"/>
                    <a:pt x="41469" y="73065"/>
                    <a:pt x="41469" y="295738"/>
                  </a:cubicBezTo>
                  <a:lnTo>
                    <a:pt x="141687" y="191360"/>
                  </a:lnTo>
                  <a:cubicBezTo>
                    <a:pt x="141687" y="191360"/>
                    <a:pt x="141687" y="191360"/>
                    <a:pt x="41469" y="73065"/>
                  </a:cubicBezTo>
                  <a:close/>
                  <a:moveTo>
                    <a:pt x="72571" y="41751"/>
                  </a:moveTo>
                  <a:cubicBezTo>
                    <a:pt x="72571" y="41751"/>
                    <a:pt x="127864" y="107858"/>
                    <a:pt x="176245" y="163526"/>
                  </a:cubicBezTo>
                  <a:cubicBezTo>
                    <a:pt x="162422" y="180922"/>
                    <a:pt x="158966" y="205277"/>
                    <a:pt x="169333" y="226153"/>
                  </a:cubicBezTo>
                  <a:cubicBezTo>
                    <a:pt x="169333" y="226153"/>
                    <a:pt x="169333" y="226153"/>
                    <a:pt x="72571" y="327052"/>
                  </a:cubicBezTo>
                  <a:lnTo>
                    <a:pt x="435429" y="327052"/>
                  </a:lnTo>
                  <a:cubicBezTo>
                    <a:pt x="435429" y="327052"/>
                    <a:pt x="435429" y="327052"/>
                    <a:pt x="338667" y="226153"/>
                  </a:cubicBezTo>
                  <a:cubicBezTo>
                    <a:pt x="349034" y="205277"/>
                    <a:pt x="345578" y="180922"/>
                    <a:pt x="331755" y="163526"/>
                  </a:cubicBezTo>
                  <a:cubicBezTo>
                    <a:pt x="380136" y="107858"/>
                    <a:pt x="435429" y="41751"/>
                    <a:pt x="435429" y="41751"/>
                  </a:cubicBezTo>
                  <a:cubicBezTo>
                    <a:pt x="435429" y="41751"/>
                    <a:pt x="435429" y="41751"/>
                    <a:pt x="72571" y="41751"/>
                  </a:cubicBezTo>
                  <a:close/>
                  <a:moveTo>
                    <a:pt x="55293" y="0"/>
                  </a:moveTo>
                  <a:cubicBezTo>
                    <a:pt x="55293" y="0"/>
                    <a:pt x="55293" y="0"/>
                    <a:pt x="449252" y="0"/>
                  </a:cubicBezTo>
                  <a:cubicBezTo>
                    <a:pt x="456163" y="0"/>
                    <a:pt x="459619" y="0"/>
                    <a:pt x="466531" y="3479"/>
                  </a:cubicBezTo>
                  <a:cubicBezTo>
                    <a:pt x="490721" y="10438"/>
                    <a:pt x="508000" y="31313"/>
                    <a:pt x="508000" y="55668"/>
                  </a:cubicBezTo>
                  <a:cubicBezTo>
                    <a:pt x="508000" y="55668"/>
                    <a:pt x="508000" y="55668"/>
                    <a:pt x="504544" y="313135"/>
                  </a:cubicBezTo>
                  <a:cubicBezTo>
                    <a:pt x="504544" y="327052"/>
                    <a:pt x="501088" y="340969"/>
                    <a:pt x="490721" y="351407"/>
                  </a:cubicBezTo>
                  <a:cubicBezTo>
                    <a:pt x="480354" y="361844"/>
                    <a:pt x="463075" y="368803"/>
                    <a:pt x="449252" y="368803"/>
                  </a:cubicBezTo>
                  <a:cubicBezTo>
                    <a:pt x="449252" y="368803"/>
                    <a:pt x="449252" y="368803"/>
                    <a:pt x="55293" y="368803"/>
                  </a:cubicBezTo>
                  <a:cubicBezTo>
                    <a:pt x="41469" y="368803"/>
                    <a:pt x="27646" y="361844"/>
                    <a:pt x="17279" y="351407"/>
                  </a:cubicBezTo>
                  <a:cubicBezTo>
                    <a:pt x="6912" y="340969"/>
                    <a:pt x="0" y="327052"/>
                    <a:pt x="0" y="313135"/>
                  </a:cubicBezTo>
                  <a:cubicBezTo>
                    <a:pt x="0" y="313135"/>
                    <a:pt x="0" y="313135"/>
                    <a:pt x="0" y="55668"/>
                  </a:cubicBezTo>
                  <a:cubicBezTo>
                    <a:pt x="0" y="31313"/>
                    <a:pt x="17279" y="10438"/>
                    <a:pt x="41469" y="3479"/>
                  </a:cubicBezTo>
                  <a:cubicBezTo>
                    <a:pt x="44925" y="0"/>
                    <a:pt x="51837" y="0"/>
                    <a:pt x="552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PA_组合 23">
            <a:extLst>
              <a:ext uri="{FF2B5EF4-FFF2-40B4-BE49-F238E27FC236}">
                <a16:creationId xmlns:a16="http://schemas.microsoft.com/office/drawing/2014/main" xmlns="" id="{7E923DD0-5E11-4FD6-864F-4942812C0F19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955109" y="3995135"/>
            <a:ext cx="3315312" cy="1101297"/>
            <a:chOff x="9305653" y="3302983"/>
            <a:chExt cx="2262955" cy="847702"/>
          </a:xfrm>
        </p:grpSpPr>
        <p:sp>
          <p:nvSpPr>
            <p:cNvPr id="19" name="TextBox 26">
              <a:extLst>
                <a:ext uri="{FF2B5EF4-FFF2-40B4-BE49-F238E27FC236}">
                  <a16:creationId xmlns:a16="http://schemas.microsoft.com/office/drawing/2014/main" xmlns="" id="{66983BCB-65D8-4512-B8BA-E2F3D83EED78}"/>
                </a:ext>
              </a:extLst>
            </p:cNvPr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0" name="TextBox 31">
              <a:extLst>
                <a:ext uri="{FF2B5EF4-FFF2-40B4-BE49-F238E27FC236}">
                  <a16:creationId xmlns:a16="http://schemas.microsoft.com/office/drawing/2014/main" xmlns="" id="{79D8C7DA-7ECB-479F-B825-5C4DC377BD67}"/>
                </a:ext>
              </a:extLst>
            </p:cNvPr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360000" tIns="7200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0" name="PA_组合 32">
            <a:extLst>
              <a:ext uri="{FF2B5EF4-FFF2-40B4-BE49-F238E27FC236}">
                <a16:creationId xmlns:a16="http://schemas.microsoft.com/office/drawing/2014/main" xmlns="" id="{DDE1131C-4669-4F34-99E3-16675288BC18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236865" y="1886127"/>
            <a:ext cx="3045744" cy="1101297"/>
            <a:chOff x="9305653" y="3302983"/>
            <a:chExt cx="2262955" cy="847702"/>
          </a:xfrm>
        </p:grpSpPr>
        <p:sp>
          <p:nvSpPr>
            <p:cNvPr id="17" name="TextBox 33">
              <a:extLst>
                <a:ext uri="{FF2B5EF4-FFF2-40B4-BE49-F238E27FC236}">
                  <a16:creationId xmlns:a16="http://schemas.microsoft.com/office/drawing/2014/main" xmlns="" id="{7239E287-7F42-4B74-8C1B-D9F316AB815E}"/>
                </a:ext>
              </a:extLst>
            </p:cNvPr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8" name="TextBox 34">
              <a:extLst>
                <a:ext uri="{FF2B5EF4-FFF2-40B4-BE49-F238E27FC236}">
                  <a16:creationId xmlns:a16="http://schemas.microsoft.com/office/drawing/2014/main" xmlns="" id="{853E6552-A661-48D4-B0D1-42EBAFF1D936}"/>
                </a:ext>
              </a:extLst>
            </p:cNvPr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360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1" name="PA_组合 35">
            <a:extLst>
              <a:ext uri="{FF2B5EF4-FFF2-40B4-BE49-F238E27FC236}">
                <a16:creationId xmlns:a16="http://schemas.microsoft.com/office/drawing/2014/main" xmlns="" id="{4F1EBB28-A5EA-4CD8-96DC-40D68F38A8F1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157551" y="1934439"/>
            <a:ext cx="3315312" cy="1101297"/>
            <a:chOff x="9305653" y="3302983"/>
            <a:chExt cx="2262955" cy="847702"/>
          </a:xfrm>
        </p:grpSpPr>
        <p:sp>
          <p:nvSpPr>
            <p:cNvPr id="15" name="TextBox 36">
              <a:extLst>
                <a:ext uri="{FF2B5EF4-FFF2-40B4-BE49-F238E27FC236}">
                  <a16:creationId xmlns:a16="http://schemas.microsoft.com/office/drawing/2014/main" xmlns="" id="{B278CF10-4D70-4E18-A356-A37C7E4BF461}"/>
                </a:ext>
              </a:extLst>
            </p:cNvPr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6" name="TextBox 37">
              <a:extLst>
                <a:ext uri="{FF2B5EF4-FFF2-40B4-BE49-F238E27FC236}">
                  <a16:creationId xmlns:a16="http://schemas.microsoft.com/office/drawing/2014/main" xmlns="" id="{82E73F95-6BAE-4B54-8EBF-5CDCFCC5D0D3}"/>
                </a:ext>
              </a:extLst>
            </p:cNvPr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360000" tIns="7200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2" name="PA_组合 38">
            <a:extLst>
              <a:ext uri="{FF2B5EF4-FFF2-40B4-BE49-F238E27FC236}">
                <a16:creationId xmlns:a16="http://schemas.microsoft.com/office/drawing/2014/main" xmlns="" id="{BABEB414-855C-4FC9-A21B-F9C4B540B00F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055440" y="3823064"/>
            <a:ext cx="3045744" cy="1101297"/>
            <a:chOff x="9305653" y="3302983"/>
            <a:chExt cx="2262955" cy="847702"/>
          </a:xfrm>
        </p:grpSpPr>
        <p:sp>
          <p:nvSpPr>
            <p:cNvPr id="13" name="TextBox 39">
              <a:extLst>
                <a:ext uri="{FF2B5EF4-FFF2-40B4-BE49-F238E27FC236}">
                  <a16:creationId xmlns:a16="http://schemas.microsoft.com/office/drawing/2014/main" xmlns="" id="{100C1641-1182-4621-99EB-D2EB2C002BA8}"/>
                </a:ext>
              </a:extLst>
            </p:cNvPr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4" name="TextBox 40">
              <a:extLst>
                <a:ext uri="{FF2B5EF4-FFF2-40B4-BE49-F238E27FC236}">
                  <a16:creationId xmlns:a16="http://schemas.microsoft.com/office/drawing/2014/main" xmlns="" id="{E8A0DBC9-DD7E-4165-8EE9-4958831D5985}"/>
                </a:ext>
              </a:extLst>
            </p:cNvPr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360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29" name="PA_标题 6">
            <a:extLst>
              <a:ext uri="{FF2B5EF4-FFF2-40B4-BE49-F238E27FC236}">
                <a16:creationId xmlns:a16="http://schemas.microsoft.com/office/drawing/2014/main" xmlns="" id="{B79E2C7D-EAFE-4394-98FA-E85B4409CEE0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PA_TextPlaceholder 7">
            <a:extLst>
              <a:ext uri="{FF2B5EF4-FFF2-40B4-BE49-F238E27FC236}">
                <a16:creationId xmlns:a16="http://schemas.microsoft.com/office/drawing/2014/main" xmlns="" id="{1C304186-D109-4A73-B8C6-8D132D874F88}"/>
              </a:ext>
            </a:extLst>
          </p:cNvPr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009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dir="r"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PA_组合 31">
            <a:extLst>
              <a:ext uri="{FF2B5EF4-FFF2-40B4-BE49-F238E27FC236}">
                <a16:creationId xmlns:a16="http://schemas.microsoft.com/office/drawing/2014/main" xmlns="" id="{78820918-E251-4337-8BB6-3E69B29526B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568363" y="2165385"/>
            <a:ext cx="1665329" cy="776177"/>
            <a:chOff x="709029" y="4698137"/>
            <a:chExt cx="1665329" cy="77617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1613B0F1-7DE7-4FF4-A298-5C6220A1B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790" y="4958672"/>
              <a:ext cx="138654" cy="327108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xmlns="" id="{7039F800-13D0-40BE-B254-F39B00FDEA0B}"/>
                </a:ext>
              </a:extLst>
            </p:cNvPr>
            <p:cNvSpPr/>
            <p:nvPr/>
          </p:nvSpPr>
          <p:spPr>
            <a:xfrm>
              <a:off x="709029" y="4698137"/>
              <a:ext cx="776177" cy="776177"/>
            </a:xfrm>
            <a:prstGeom prst="arc">
              <a:avLst>
                <a:gd name="adj1" fmla="val 16200000"/>
                <a:gd name="adj2" fmla="val 2665165"/>
              </a:avLst>
            </a:prstGeom>
            <a:ln w="1016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文本框 46">
              <a:extLst>
                <a:ext uri="{FF2B5EF4-FFF2-40B4-BE49-F238E27FC236}">
                  <a16:creationId xmlns:a16="http://schemas.microsoft.com/office/drawing/2014/main" xmlns="" id="{431E2E5C-B31A-419E-90C8-23F78D618038}"/>
                </a:ext>
              </a:extLst>
            </p:cNvPr>
            <p:cNvSpPr txBox="1"/>
            <p:nvPr/>
          </p:nvSpPr>
          <p:spPr>
            <a:xfrm>
              <a:off x="1631935" y="4864373"/>
              <a:ext cx="399148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45%</a:t>
              </a:r>
            </a:p>
          </p:txBody>
        </p:sp>
        <p:sp>
          <p:nvSpPr>
            <p:cNvPr id="39" name="文本框 58">
              <a:extLst>
                <a:ext uri="{FF2B5EF4-FFF2-40B4-BE49-F238E27FC236}">
                  <a16:creationId xmlns:a16="http://schemas.microsoft.com/office/drawing/2014/main" xmlns="" id="{D7C0E0F3-79F3-45CF-BFAB-3145AA6CBFBF}"/>
                </a:ext>
              </a:extLst>
            </p:cNvPr>
            <p:cNvSpPr txBox="1"/>
            <p:nvPr/>
          </p:nvSpPr>
          <p:spPr>
            <a:xfrm>
              <a:off x="1631935" y="5164397"/>
              <a:ext cx="742423" cy="2427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</p:grpSp>
      <p:grpSp>
        <p:nvGrpSpPr>
          <p:cNvPr id="33" name="PA_组合 32">
            <a:extLst>
              <a:ext uri="{FF2B5EF4-FFF2-40B4-BE49-F238E27FC236}">
                <a16:creationId xmlns:a16="http://schemas.microsoft.com/office/drawing/2014/main" xmlns="" id="{B71ABD59-91FC-4C0E-9E3A-F5E8FAB3352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92723" y="3256216"/>
            <a:ext cx="2216609" cy="1804975"/>
            <a:chOff x="776605" y="563321"/>
            <a:chExt cx="2216609" cy="1804975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4161F57C-4B57-4B00-8C0E-487C0A217FE5}"/>
                </a:ext>
              </a:extLst>
            </p:cNvPr>
            <p:cNvSpPr/>
            <p:nvPr/>
          </p:nvSpPr>
          <p:spPr>
            <a:xfrm>
              <a:off x="776605" y="1143324"/>
              <a:ext cx="2216609" cy="1224972"/>
            </a:xfrm>
            <a:prstGeom prst="roundRect">
              <a:avLst>
                <a:gd name="adj" fmla="val 2415"/>
              </a:avLst>
            </a:prstGeom>
            <a:solidFill>
              <a:schemeClr val="bg1">
                <a:lumMod val="95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45A4AEBE-EB42-463A-AEF7-305392309690}"/>
                </a:ext>
              </a:extLst>
            </p:cNvPr>
            <p:cNvSpPr/>
            <p:nvPr/>
          </p:nvSpPr>
          <p:spPr>
            <a:xfrm>
              <a:off x="883239" y="563321"/>
              <a:ext cx="2003340" cy="38527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标题文本预设 </a:t>
              </a:r>
            </a:p>
          </p:txBody>
        </p:sp>
      </p:grpSp>
      <p:grpSp>
        <p:nvGrpSpPr>
          <p:cNvPr id="24" name="PA_组合 23">
            <a:extLst>
              <a:ext uri="{FF2B5EF4-FFF2-40B4-BE49-F238E27FC236}">
                <a16:creationId xmlns:a16="http://schemas.microsoft.com/office/drawing/2014/main" xmlns="" id="{6ED9307B-858A-47B2-B5E4-90FBD73AD8C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058937" y="2165385"/>
            <a:ext cx="1665329" cy="776177"/>
            <a:chOff x="2894105" y="4698137"/>
            <a:chExt cx="1665329" cy="776177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3A916A2D-1478-479F-8265-AB1BACFBC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4045" y="4918733"/>
              <a:ext cx="136295" cy="327108"/>
            </a:xfrm>
            <a:custGeom>
              <a:avLst/>
              <a:gdLst>
                <a:gd name="connsiteX0" fmla="*/ 585642 w 1431418"/>
                <a:gd name="connsiteY0" fmla="*/ 601663 h 3098801"/>
                <a:gd name="connsiteX1" fmla="*/ 692790 w 1431418"/>
                <a:gd name="connsiteY1" fmla="*/ 601663 h 3098801"/>
                <a:gd name="connsiteX2" fmla="*/ 738710 w 1431418"/>
                <a:gd name="connsiteY2" fmla="*/ 601663 h 3098801"/>
                <a:gd name="connsiteX3" fmla="*/ 845858 w 1431418"/>
                <a:gd name="connsiteY3" fmla="*/ 601663 h 3098801"/>
                <a:gd name="connsiteX4" fmla="*/ 1197916 w 1431418"/>
                <a:gd name="connsiteY4" fmla="*/ 872437 h 3098801"/>
                <a:gd name="connsiteX5" fmla="*/ 1213223 w 1431418"/>
                <a:gd name="connsiteY5" fmla="*/ 872437 h 3098801"/>
                <a:gd name="connsiteX6" fmla="*/ 1427518 w 1431418"/>
                <a:gd name="connsiteY6" fmla="*/ 1549372 h 3098801"/>
                <a:gd name="connsiteX7" fmla="*/ 1350984 w 1431418"/>
                <a:gd name="connsiteY7" fmla="*/ 1699802 h 3098801"/>
                <a:gd name="connsiteX8" fmla="*/ 1213223 w 1431418"/>
                <a:gd name="connsiteY8" fmla="*/ 1624587 h 3098801"/>
                <a:gd name="connsiteX9" fmla="*/ 998927 w 1431418"/>
                <a:gd name="connsiteY9" fmla="*/ 977738 h 3098801"/>
                <a:gd name="connsiteX10" fmla="*/ 953006 w 1431418"/>
                <a:gd name="connsiteY10" fmla="*/ 977738 h 3098801"/>
                <a:gd name="connsiteX11" fmla="*/ 1320370 w 1431418"/>
                <a:gd name="connsiteY11" fmla="*/ 2090920 h 3098801"/>
                <a:gd name="connsiteX12" fmla="*/ 1029540 w 1431418"/>
                <a:gd name="connsiteY12" fmla="*/ 2090920 h 3098801"/>
                <a:gd name="connsiteX13" fmla="*/ 1029540 w 1431418"/>
                <a:gd name="connsiteY13" fmla="*/ 2978457 h 3098801"/>
                <a:gd name="connsiteX14" fmla="*/ 891779 w 1431418"/>
                <a:gd name="connsiteY14" fmla="*/ 3098801 h 3098801"/>
                <a:gd name="connsiteX15" fmla="*/ 769324 w 1431418"/>
                <a:gd name="connsiteY15" fmla="*/ 2978457 h 3098801"/>
                <a:gd name="connsiteX16" fmla="*/ 769324 w 1431418"/>
                <a:gd name="connsiteY16" fmla="*/ 2090920 h 3098801"/>
                <a:gd name="connsiteX17" fmla="*/ 662176 w 1431418"/>
                <a:gd name="connsiteY17" fmla="*/ 2090920 h 3098801"/>
                <a:gd name="connsiteX18" fmla="*/ 662176 w 1431418"/>
                <a:gd name="connsiteY18" fmla="*/ 2978457 h 3098801"/>
                <a:gd name="connsiteX19" fmla="*/ 539722 w 1431418"/>
                <a:gd name="connsiteY19" fmla="*/ 3098801 h 3098801"/>
                <a:gd name="connsiteX20" fmla="*/ 401960 w 1431418"/>
                <a:gd name="connsiteY20" fmla="*/ 2978457 h 3098801"/>
                <a:gd name="connsiteX21" fmla="*/ 401960 w 1431418"/>
                <a:gd name="connsiteY21" fmla="*/ 2090920 h 3098801"/>
                <a:gd name="connsiteX22" fmla="*/ 111130 w 1431418"/>
                <a:gd name="connsiteY22" fmla="*/ 2090920 h 3098801"/>
                <a:gd name="connsiteX23" fmla="*/ 478494 w 1431418"/>
                <a:gd name="connsiteY23" fmla="*/ 977738 h 3098801"/>
                <a:gd name="connsiteX24" fmla="*/ 417267 w 1431418"/>
                <a:gd name="connsiteY24" fmla="*/ 977738 h 3098801"/>
                <a:gd name="connsiteX25" fmla="*/ 202971 w 1431418"/>
                <a:gd name="connsiteY25" fmla="*/ 1624587 h 3098801"/>
                <a:gd name="connsiteX26" fmla="*/ 65209 w 1431418"/>
                <a:gd name="connsiteY26" fmla="*/ 1699802 h 3098801"/>
                <a:gd name="connsiteX27" fmla="*/ 3982 w 1431418"/>
                <a:gd name="connsiteY27" fmla="*/ 1549372 h 3098801"/>
                <a:gd name="connsiteX28" fmla="*/ 218278 w 1431418"/>
                <a:gd name="connsiteY28" fmla="*/ 872437 h 3098801"/>
                <a:gd name="connsiteX29" fmla="*/ 233585 w 1431418"/>
                <a:gd name="connsiteY29" fmla="*/ 872437 h 3098801"/>
                <a:gd name="connsiteX30" fmla="*/ 585642 w 1431418"/>
                <a:gd name="connsiteY30" fmla="*/ 601663 h 3098801"/>
                <a:gd name="connsiteX31" fmla="*/ 715750 w 1431418"/>
                <a:gd name="connsiteY31" fmla="*/ 0 h 3098801"/>
                <a:gd name="connsiteX32" fmla="*/ 998325 w 1431418"/>
                <a:gd name="connsiteY32" fmla="*/ 270669 h 3098801"/>
                <a:gd name="connsiteX33" fmla="*/ 715750 w 1431418"/>
                <a:gd name="connsiteY33" fmla="*/ 541338 h 3098801"/>
                <a:gd name="connsiteX34" fmla="*/ 433175 w 1431418"/>
                <a:gd name="connsiteY34" fmla="*/ 270669 h 3098801"/>
                <a:gd name="connsiteX35" fmla="*/ 715750 w 1431418"/>
                <a:gd name="connsiteY35" fmla="*/ 0 h 3098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431418" h="3098801">
                  <a:moveTo>
                    <a:pt x="585642" y="601663"/>
                  </a:moveTo>
                  <a:cubicBezTo>
                    <a:pt x="646869" y="601663"/>
                    <a:pt x="631563" y="601663"/>
                    <a:pt x="692790" y="601663"/>
                  </a:cubicBezTo>
                  <a:cubicBezTo>
                    <a:pt x="708097" y="601663"/>
                    <a:pt x="723404" y="601663"/>
                    <a:pt x="738710" y="601663"/>
                  </a:cubicBezTo>
                  <a:cubicBezTo>
                    <a:pt x="799938" y="601663"/>
                    <a:pt x="784631" y="601663"/>
                    <a:pt x="845858" y="601663"/>
                  </a:cubicBezTo>
                  <a:cubicBezTo>
                    <a:pt x="922393" y="601663"/>
                    <a:pt x="1106075" y="646792"/>
                    <a:pt x="1197916" y="872437"/>
                  </a:cubicBezTo>
                  <a:cubicBezTo>
                    <a:pt x="1197916" y="872437"/>
                    <a:pt x="1197916" y="872437"/>
                    <a:pt x="1213223" y="872437"/>
                  </a:cubicBezTo>
                  <a:cubicBezTo>
                    <a:pt x="1213223" y="872437"/>
                    <a:pt x="1213223" y="872437"/>
                    <a:pt x="1427518" y="1549372"/>
                  </a:cubicBezTo>
                  <a:cubicBezTo>
                    <a:pt x="1442825" y="1609544"/>
                    <a:pt x="1412212" y="1669716"/>
                    <a:pt x="1350984" y="1699802"/>
                  </a:cubicBezTo>
                  <a:cubicBezTo>
                    <a:pt x="1305064" y="1714845"/>
                    <a:pt x="1243836" y="1684759"/>
                    <a:pt x="1213223" y="1624587"/>
                  </a:cubicBezTo>
                  <a:cubicBezTo>
                    <a:pt x="1213223" y="1624587"/>
                    <a:pt x="1213223" y="1624587"/>
                    <a:pt x="998927" y="977738"/>
                  </a:cubicBezTo>
                  <a:cubicBezTo>
                    <a:pt x="998927" y="977738"/>
                    <a:pt x="998927" y="977738"/>
                    <a:pt x="953006" y="977738"/>
                  </a:cubicBezTo>
                  <a:cubicBezTo>
                    <a:pt x="953006" y="977738"/>
                    <a:pt x="953006" y="977738"/>
                    <a:pt x="1320370" y="2090920"/>
                  </a:cubicBezTo>
                  <a:cubicBezTo>
                    <a:pt x="1320370" y="2090920"/>
                    <a:pt x="1320370" y="2090920"/>
                    <a:pt x="1029540" y="2090920"/>
                  </a:cubicBezTo>
                  <a:cubicBezTo>
                    <a:pt x="1029540" y="2090920"/>
                    <a:pt x="1029540" y="2090920"/>
                    <a:pt x="1029540" y="2978457"/>
                  </a:cubicBezTo>
                  <a:cubicBezTo>
                    <a:pt x="1029540" y="3053672"/>
                    <a:pt x="968313" y="3098801"/>
                    <a:pt x="891779" y="3098801"/>
                  </a:cubicBezTo>
                  <a:cubicBezTo>
                    <a:pt x="815245" y="3098801"/>
                    <a:pt x="769324" y="3053672"/>
                    <a:pt x="769324" y="2978457"/>
                  </a:cubicBezTo>
                  <a:cubicBezTo>
                    <a:pt x="769324" y="2978457"/>
                    <a:pt x="769324" y="2978457"/>
                    <a:pt x="769324" y="2090920"/>
                  </a:cubicBezTo>
                  <a:cubicBezTo>
                    <a:pt x="769324" y="2090920"/>
                    <a:pt x="769324" y="2090920"/>
                    <a:pt x="662176" y="2090920"/>
                  </a:cubicBezTo>
                  <a:cubicBezTo>
                    <a:pt x="662176" y="2090920"/>
                    <a:pt x="662176" y="2090920"/>
                    <a:pt x="662176" y="2978457"/>
                  </a:cubicBezTo>
                  <a:cubicBezTo>
                    <a:pt x="662176" y="3053672"/>
                    <a:pt x="600949" y="3098801"/>
                    <a:pt x="539722" y="3098801"/>
                  </a:cubicBezTo>
                  <a:cubicBezTo>
                    <a:pt x="463187" y="3098801"/>
                    <a:pt x="401960" y="3053672"/>
                    <a:pt x="401960" y="2978457"/>
                  </a:cubicBezTo>
                  <a:cubicBezTo>
                    <a:pt x="401960" y="2978457"/>
                    <a:pt x="401960" y="2978457"/>
                    <a:pt x="401960" y="2090920"/>
                  </a:cubicBezTo>
                  <a:cubicBezTo>
                    <a:pt x="401960" y="2090920"/>
                    <a:pt x="401960" y="2090920"/>
                    <a:pt x="111130" y="2090920"/>
                  </a:cubicBezTo>
                  <a:cubicBezTo>
                    <a:pt x="111130" y="2090920"/>
                    <a:pt x="111130" y="2090920"/>
                    <a:pt x="478494" y="977738"/>
                  </a:cubicBezTo>
                  <a:cubicBezTo>
                    <a:pt x="478494" y="977738"/>
                    <a:pt x="478494" y="977738"/>
                    <a:pt x="417267" y="977738"/>
                  </a:cubicBezTo>
                  <a:cubicBezTo>
                    <a:pt x="417267" y="977738"/>
                    <a:pt x="417267" y="977738"/>
                    <a:pt x="202971" y="1624587"/>
                  </a:cubicBezTo>
                  <a:cubicBezTo>
                    <a:pt x="187664" y="1684759"/>
                    <a:pt x="126437" y="1714845"/>
                    <a:pt x="65209" y="1699802"/>
                  </a:cubicBezTo>
                  <a:cubicBezTo>
                    <a:pt x="19289" y="1669716"/>
                    <a:pt x="-11325" y="1609544"/>
                    <a:pt x="3982" y="1549372"/>
                  </a:cubicBezTo>
                  <a:cubicBezTo>
                    <a:pt x="3982" y="1549372"/>
                    <a:pt x="3982" y="1549372"/>
                    <a:pt x="218278" y="872437"/>
                  </a:cubicBezTo>
                  <a:cubicBezTo>
                    <a:pt x="218278" y="872437"/>
                    <a:pt x="218278" y="872437"/>
                    <a:pt x="233585" y="872437"/>
                  </a:cubicBezTo>
                  <a:cubicBezTo>
                    <a:pt x="310119" y="646792"/>
                    <a:pt x="509108" y="601663"/>
                    <a:pt x="585642" y="601663"/>
                  </a:cubicBezTo>
                  <a:close/>
                  <a:moveTo>
                    <a:pt x="715750" y="0"/>
                  </a:moveTo>
                  <a:cubicBezTo>
                    <a:pt x="871812" y="0"/>
                    <a:pt x="998325" y="121183"/>
                    <a:pt x="998325" y="270669"/>
                  </a:cubicBezTo>
                  <a:cubicBezTo>
                    <a:pt x="998325" y="420155"/>
                    <a:pt x="871812" y="541338"/>
                    <a:pt x="715750" y="541338"/>
                  </a:cubicBezTo>
                  <a:cubicBezTo>
                    <a:pt x="559688" y="541338"/>
                    <a:pt x="433175" y="420155"/>
                    <a:pt x="433175" y="270669"/>
                  </a:cubicBezTo>
                  <a:cubicBezTo>
                    <a:pt x="433175" y="121183"/>
                    <a:pt x="559688" y="0"/>
                    <a:pt x="71575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xmlns="" id="{B04996F4-D81A-4BAB-A566-E17497C59B6E}"/>
                </a:ext>
              </a:extLst>
            </p:cNvPr>
            <p:cNvSpPr/>
            <p:nvPr/>
          </p:nvSpPr>
          <p:spPr>
            <a:xfrm>
              <a:off x="2894105" y="4698137"/>
              <a:ext cx="776177" cy="776177"/>
            </a:xfrm>
            <a:prstGeom prst="arc">
              <a:avLst>
                <a:gd name="adj1" fmla="val 16200000"/>
                <a:gd name="adj2" fmla="val 7009040"/>
              </a:avLst>
            </a:prstGeom>
            <a:ln w="1016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文本框 49">
              <a:extLst>
                <a:ext uri="{FF2B5EF4-FFF2-40B4-BE49-F238E27FC236}">
                  <a16:creationId xmlns:a16="http://schemas.microsoft.com/office/drawing/2014/main" xmlns="" id="{8059649B-FE1C-4CF4-9D04-CE67B7E18C61}"/>
                </a:ext>
              </a:extLst>
            </p:cNvPr>
            <p:cNvSpPr txBox="1"/>
            <p:nvPr/>
          </p:nvSpPr>
          <p:spPr>
            <a:xfrm>
              <a:off x="3817011" y="4828372"/>
              <a:ext cx="407163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55%</a:t>
              </a:r>
            </a:p>
          </p:txBody>
        </p:sp>
        <p:sp>
          <p:nvSpPr>
            <p:cNvPr id="31" name="文本框 59">
              <a:extLst>
                <a:ext uri="{FF2B5EF4-FFF2-40B4-BE49-F238E27FC236}">
                  <a16:creationId xmlns:a16="http://schemas.microsoft.com/office/drawing/2014/main" xmlns="" id="{7B5BE246-0139-4E51-A3C7-7424BE13DAD7}"/>
                </a:ext>
              </a:extLst>
            </p:cNvPr>
            <p:cNvSpPr txBox="1"/>
            <p:nvPr/>
          </p:nvSpPr>
          <p:spPr>
            <a:xfrm>
              <a:off x="3817011" y="5128396"/>
              <a:ext cx="742423" cy="2427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</p:grpSp>
      <p:grpSp>
        <p:nvGrpSpPr>
          <p:cNvPr id="25" name="PA_组合 24">
            <a:extLst>
              <a:ext uri="{FF2B5EF4-FFF2-40B4-BE49-F238E27FC236}">
                <a16:creationId xmlns:a16="http://schemas.microsoft.com/office/drawing/2014/main" xmlns="" id="{C158DA09-EBD9-4F0B-9FB4-2042C985C83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783297" y="3256215"/>
            <a:ext cx="2216609" cy="1804976"/>
            <a:chOff x="3512909" y="563320"/>
            <a:chExt cx="2216609" cy="1804976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270BBBC5-B3CB-415F-BD00-13E60ECDE088}"/>
                </a:ext>
              </a:extLst>
            </p:cNvPr>
            <p:cNvSpPr/>
            <p:nvPr/>
          </p:nvSpPr>
          <p:spPr>
            <a:xfrm>
              <a:off x="3512909" y="1143324"/>
              <a:ext cx="2216609" cy="1224972"/>
            </a:xfrm>
            <a:prstGeom prst="roundRect">
              <a:avLst>
                <a:gd name="adj" fmla="val 2415"/>
              </a:avLst>
            </a:prstGeom>
            <a:solidFill>
              <a:schemeClr val="bg1">
                <a:lumMod val="95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18F277EC-464D-4DD6-97E1-AE917156EEC1}"/>
                </a:ext>
              </a:extLst>
            </p:cNvPr>
            <p:cNvSpPr/>
            <p:nvPr/>
          </p:nvSpPr>
          <p:spPr>
            <a:xfrm>
              <a:off x="3619543" y="563320"/>
              <a:ext cx="2003340" cy="38527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标题文本预设 </a:t>
              </a:r>
            </a:p>
          </p:txBody>
        </p:sp>
      </p:grpSp>
      <p:grpSp>
        <p:nvGrpSpPr>
          <p:cNvPr id="16" name="PA_组合 15">
            <a:extLst>
              <a:ext uri="{FF2B5EF4-FFF2-40B4-BE49-F238E27FC236}">
                <a16:creationId xmlns:a16="http://schemas.microsoft.com/office/drawing/2014/main" xmlns="" id="{42796E1A-B814-4A71-96CA-9BAD450FC3A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660267" y="2165385"/>
            <a:ext cx="1443816" cy="776177"/>
            <a:chOff x="7675249" y="4698137"/>
            <a:chExt cx="1443816" cy="776177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743D3B82-280C-4F3A-B0BF-98E52B082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1649" y="4949982"/>
              <a:ext cx="138654" cy="327108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xmlns="" id="{951210DE-BB3C-4F81-94F7-96909A85BAAA}"/>
                </a:ext>
              </a:extLst>
            </p:cNvPr>
            <p:cNvSpPr/>
            <p:nvPr/>
          </p:nvSpPr>
          <p:spPr>
            <a:xfrm>
              <a:off x="8342888" y="4698137"/>
              <a:ext cx="776177" cy="776177"/>
            </a:xfrm>
            <a:prstGeom prst="arc">
              <a:avLst>
                <a:gd name="adj1" fmla="val 16200000"/>
                <a:gd name="adj2" fmla="val 12363116"/>
              </a:avLst>
            </a:prstGeom>
            <a:ln w="1016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文本框 62">
              <a:extLst>
                <a:ext uri="{FF2B5EF4-FFF2-40B4-BE49-F238E27FC236}">
                  <a16:creationId xmlns:a16="http://schemas.microsoft.com/office/drawing/2014/main" xmlns="" id="{89EB45DA-892D-45E8-8227-F3B2E1027751}"/>
                </a:ext>
              </a:extLst>
            </p:cNvPr>
            <p:cNvSpPr txBox="1"/>
            <p:nvPr/>
          </p:nvSpPr>
          <p:spPr>
            <a:xfrm>
              <a:off x="7675249" y="4916010"/>
              <a:ext cx="602169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r>
                <a:rPr lang="en-US" altLang="zh-CN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80%</a:t>
              </a:r>
            </a:p>
          </p:txBody>
        </p:sp>
        <p:sp>
          <p:nvSpPr>
            <p:cNvPr id="23" name="文本框 63">
              <a:extLst>
                <a:ext uri="{FF2B5EF4-FFF2-40B4-BE49-F238E27FC236}">
                  <a16:creationId xmlns:a16="http://schemas.microsoft.com/office/drawing/2014/main" xmlns="" id="{CCAD4057-6EDE-4E19-97C1-C32745A6204A}"/>
                </a:ext>
              </a:extLst>
            </p:cNvPr>
            <p:cNvSpPr txBox="1"/>
            <p:nvPr/>
          </p:nvSpPr>
          <p:spPr>
            <a:xfrm>
              <a:off x="7675249" y="5216034"/>
              <a:ext cx="602169" cy="2427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</p:grpSp>
      <p:grpSp>
        <p:nvGrpSpPr>
          <p:cNvPr id="17" name="PA_组合 16">
            <a:extLst>
              <a:ext uri="{FF2B5EF4-FFF2-40B4-BE49-F238E27FC236}">
                <a16:creationId xmlns:a16="http://schemas.microsoft.com/office/drawing/2014/main" xmlns="" id="{67286A8E-7F44-42C9-80F7-F4808CDC582F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273871" y="3256215"/>
            <a:ext cx="2216609" cy="1804976"/>
            <a:chOff x="6249213" y="563320"/>
            <a:chExt cx="2216609" cy="1804976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3C14CCE6-02AC-4414-BC89-CA05C775D917}"/>
                </a:ext>
              </a:extLst>
            </p:cNvPr>
            <p:cNvSpPr/>
            <p:nvPr/>
          </p:nvSpPr>
          <p:spPr>
            <a:xfrm>
              <a:off x="6249213" y="1143324"/>
              <a:ext cx="2216609" cy="1224972"/>
            </a:xfrm>
            <a:prstGeom prst="roundRect">
              <a:avLst>
                <a:gd name="adj" fmla="val 2415"/>
              </a:avLst>
            </a:prstGeom>
            <a:solidFill>
              <a:schemeClr val="bg1">
                <a:lumMod val="95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500B064C-6696-44FE-9B9E-717D73CD4CF8}"/>
                </a:ext>
              </a:extLst>
            </p:cNvPr>
            <p:cNvSpPr/>
            <p:nvPr/>
          </p:nvSpPr>
          <p:spPr>
            <a:xfrm>
              <a:off x="6355847" y="563320"/>
              <a:ext cx="2003340" cy="38527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标题文本预设 </a:t>
              </a:r>
            </a:p>
          </p:txBody>
        </p:sp>
      </p:grpSp>
      <p:grpSp>
        <p:nvGrpSpPr>
          <p:cNvPr id="8" name="PA_组合 7">
            <a:extLst>
              <a:ext uri="{FF2B5EF4-FFF2-40B4-BE49-F238E27FC236}">
                <a16:creationId xmlns:a16="http://schemas.microsoft.com/office/drawing/2014/main" xmlns="" id="{FC4A3820-1111-4588-9321-B8FED83D9013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240686" y="2165385"/>
            <a:ext cx="1264129" cy="776177"/>
            <a:chOff x="9879635" y="4698137"/>
            <a:chExt cx="1264129" cy="776177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AE83CBD8-C2EE-4BA3-86DE-814158098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7527" y="4918733"/>
              <a:ext cx="136295" cy="327108"/>
            </a:xfrm>
            <a:custGeom>
              <a:avLst/>
              <a:gdLst>
                <a:gd name="connsiteX0" fmla="*/ 585642 w 1431418"/>
                <a:gd name="connsiteY0" fmla="*/ 601663 h 3098801"/>
                <a:gd name="connsiteX1" fmla="*/ 692790 w 1431418"/>
                <a:gd name="connsiteY1" fmla="*/ 601663 h 3098801"/>
                <a:gd name="connsiteX2" fmla="*/ 738710 w 1431418"/>
                <a:gd name="connsiteY2" fmla="*/ 601663 h 3098801"/>
                <a:gd name="connsiteX3" fmla="*/ 845858 w 1431418"/>
                <a:gd name="connsiteY3" fmla="*/ 601663 h 3098801"/>
                <a:gd name="connsiteX4" fmla="*/ 1197916 w 1431418"/>
                <a:gd name="connsiteY4" fmla="*/ 872437 h 3098801"/>
                <a:gd name="connsiteX5" fmla="*/ 1213223 w 1431418"/>
                <a:gd name="connsiteY5" fmla="*/ 872437 h 3098801"/>
                <a:gd name="connsiteX6" fmla="*/ 1427518 w 1431418"/>
                <a:gd name="connsiteY6" fmla="*/ 1549372 h 3098801"/>
                <a:gd name="connsiteX7" fmla="*/ 1350984 w 1431418"/>
                <a:gd name="connsiteY7" fmla="*/ 1699802 h 3098801"/>
                <a:gd name="connsiteX8" fmla="*/ 1213223 w 1431418"/>
                <a:gd name="connsiteY8" fmla="*/ 1624587 h 3098801"/>
                <a:gd name="connsiteX9" fmla="*/ 998927 w 1431418"/>
                <a:gd name="connsiteY9" fmla="*/ 977738 h 3098801"/>
                <a:gd name="connsiteX10" fmla="*/ 953006 w 1431418"/>
                <a:gd name="connsiteY10" fmla="*/ 977738 h 3098801"/>
                <a:gd name="connsiteX11" fmla="*/ 1320370 w 1431418"/>
                <a:gd name="connsiteY11" fmla="*/ 2090920 h 3098801"/>
                <a:gd name="connsiteX12" fmla="*/ 1029540 w 1431418"/>
                <a:gd name="connsiteY12" fmla="*/ 2090920 h 3098801"/>
                <a:gd name="connsiteX13" fmla="*/ 1029540 w 1431418"/>
                <a:gd name="connsiteY13" fmla="*/ 2978457 h 3098801"/>
                <a:gd name="connsiteX14" fmla="*/ 891779 w 1431418"/>
                <a:gd name="connsiteY14" fmla="*/ 3098801 h 3098801"/>
                <a:gd name="connsiteX15" fmla="*/ 769324 w 1431418"/>
                <a:gd name="connsiteY15" fmla="*/ 2978457 h 3098801"/>
                <a:gd name="connsiteX16" fmla="*/ 769324 w 1431418"/>
                <a:gd name="connsiteY16" fmla="*/ 2090920 h 3098801"/>
                <a:gd name="connsiteX17" fmla="*/ 662176 w 1431418"/>
                <a:gd name="connsiteY17" fmla="*/ 2090920 h 3098801"/>
                <a:gd name="connsiteX18" fmla="*/ 662176 w 1431418"/>
                <a:gd name="connsiteY18" fmla="*/ 2978457 h 3098801"/>
                <a:gd name="connsiteX19" fmla="*/ 539722 w 1431418"/>
                <a:gd name="connsiteY19" fmla="*/ 3098801 h 3098801"/>
                <a:gd name="connsiteX20" fmla="*/ 401960 w 1431418"/>
                <a:gd name="connsiteY20" fmla="*/ 2978457 h 3098801"/>
                <a:gd name="connsiteX21" fmla="*/ 401960 w 1431418"/>
                <a:gd name="connsiteY21" fmla="*/ 2090920 h 3098801"/>
                <a:gd name="connsiteX22" fmla="*/ 111130 w 1431418"/>
                <a:gd name="connsiteY22" fmla="*/ 2090920 h 3098801"/>
                <a:gd name="connsiteX23" fmla="*/ 478494 w 1431418"/>
                <a:gd name="connsiteY23" fmla="*/ 977738 h 3098801"/>
                <a:gd name="connsiteX24" fmla="*/ 417267 w 1431418"/>
                <a:gd name="connsiteY24" fmla="*/ 977738 h 3098801"/>
                <a:gd name="connsiteX25" fmla="*/ 202971 w 1431418"/>
                <a:gd name="connsiteY25" fmla="*/ 1624587 h 3098801"/>
                <a:gd name="connsiteX26" fmla="*/ 65209 w 1431418"/>
                <a:gd name="connsiteY26" fmla="*/ 1699802 h 3098801"/>
                <a:gd name="connsiteX27" fmla="*/ 3982 w 1431418"/>
                <a:gd name="connsiteY27" fmla="*/ 1549372 h 3098801"/>
                <a:gd name="connsiteX28" fmla="*/ 218278 w 1431418"/>
                <a:gd name="connsiteY28" fmla="*/ 872437 h 3098801"/>
                <a:gd name="connsiteX29" fmla="*/ 233585 w 1431418"/>
                <a:gd name="connsiteY29" fmla="*/ 872437 h 3098801"/>
                <a:gd name="connsiteX30" fmla="*/ 585642 w 1431418"/>
                <a:gd name="connsiteY30" fmla="*/ 601663 h 3098801"/>
                <a:gd name="connsiteX31" fmla="*/ 715750 w 1431418"/>
                <a:gd name="connsiteY31" fmla="*/ 0 h 3098801"/>
                <a:gd name="connsiteX32" fmla="*/ 998325 w 1431418"/>
                <a:gd name="connsiteY32" fmla="*/ 270669 h 3098801"/>
                <a:gd name="connsiteX33" fmla="*/ 715750 w 1431418"/>
                <a:gd name="connsiteY33" fmla="*/ 541338 h 3098801"/>
                <a:gd name="connsiteX34" fmla="*/ 433175 w 1431418"/>
                <a:gd name="connsiteY34" fmla="*/ 270669 h 3098801"/>
                <a:gd name="connsiteX35" fmla="*/ 715750 w 1431418"/>
                <a:gd name="connsiteY35" fmla="*/ 0 h 3098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431418" h="3098801">
                  <a:moveTo>
                    <a:pt x="585642" y="601663"/>
                  </a:moveTo>
                  <a:cubicBezTo>
                    <a:pt x="646869" y="601663"/>
                    <a:pt x="631563" y="601663"/>
                    <a:pt x="692790" y="601663"/>
                  </a:cubicBezTo>
                  <a:cubicBezTo>
                    <a:pt x="708097" y="601663"/>
                    <a:pt x="723404" y="601663"/>
                    <a:pt x="738710" y="601663"/>
                  </a:cubicBezTo>
                  <a:cubicBezTo>
                    <a:pt x="799938" y="601663"/>
                    <a:pt x="784631" y="601663"/>
                    <a:pt x="845858" y="601663"/>
                  </a:cubicBezTo>
                  <a:cubicBezTo>
                    <a:pt x="922393" y="601663"/>
                    <a:pt x="1106075" y="646792"/>
                    <a:pt x="1197916" y="872437"/>
                  </a:cubicBezTo>
                  <a:cubicBezTo>
                    <a:pt x="1197916" y="872437"/>
                    <a:pt x="1197916" y="872437"/>
                    <a:pt x="1213223" y="872437"/>
                  </a:cubicBezTo>
                  <a:cubicBezTo>
                    <a:pt x="1213223" y="872437"/>
                    <a:pt x="1213223" y="872437"/>
                    <a:pt x="1427518" y="1549372"/>
                  </a:cubicBezTo>
                  <a:cubicBezTo>
                    <a:pt x="1442825" y="1609544"/>
                    <a:pt x="1412212" y="1669716"/>
                    <a:pt x="1350984" y="1699802"/>
                  </a:cubicBezTo>
                  <a:cubicBezTo>
                    <a:pt x="1305064" y="1714845"/>
                    <a:pt x="1243836" y="1684759"/>
                    <a:pt x="1213223" y="1624587"/>
                  </a:cubicBezTo>
                  <a:cubicBezTo>
                    <a:pt x="1213223" y="1624587"/>
                    <a:pt x="1213223" y="1624587"/>
                    <a:pt x="998927" y="977738"/>
                  </a:cubicBezTo>
                  <a:cubicBezTo>
                    <a:pt x="998927" y="977738"/>
                    <a:pt x="998927" y="977738"/>
                    <a:pt x="953006" y="977738"/>
                  </a:cubicBezTo>
                  <a:cubicBezTo>
                    <a:pt x="953006" y="977738"/>
                    <a:pt x="953006" y="977738"/>
                    <a:pt x="1320370" y="2090920"/>
                  </a:cubicBezTo>
                  <a:cubicBezTo>
                    <a:pt x="1320370" y="2090920"/>
                    <a:pt x="1320370" y="2090920"/>
                    <a:pt x="1029540" y="2090920"/>
                  </a:cubicBezTo>
                  <a:cubicBezTo>
                    <a:pt x="1029540" y="2090920"/>
                    <a:pt x="1029540" y="2090920"/>
                    <a:pt x="1029540" y="2978457"/>
                  </a:cubicBezTo>
                  <a:cubicBezTo>
                    <a:pt x="1029540" y="3053672"/>
                    <a:pt x="968313" y="3098801"/>
                    <a:pt x="891779" y="3098801"/>
                  </a:cubicBezTo>
                  <a:cubicBezTo>
                    <a:pt x="815245" y="3098801"/>
                    <a:pt x="769324" y="3053672"/>
                    <a:pt x="769324" y="2978457"/>
                  </a:cubicBezTo>
                  <a:cubicBezTo>
                    <a:pt x="769324" y="2978457"/>
                    <a:pt x="769324" y="2978457"/>
                    <a:pt x="769324" y="2090920"/>
                  </a:cubicBezTo>
                  <a:cubicBezTo>
                    <a:pt x="769324" y="2090920"/>
                    <a:pt x="769324" y="2090920"/>
                    <a:pt x="662176" y="2090920"/>
                  </a:cubicBezTo>
                  <a:cubicBezTo>
                    <a:pt x="662176" y="2090920"/>
                    <a:pt x="662176" y="2090920"/>
                    <a:pt x="662176" y="2978457"/>
                  </a:cubicBezTo>
                  <a:cubicBezTo>
                    <a:pt x="662176" y="3053672"/>
                    <a:pt x="600949" y="3098801"/>
                    <a:pt x="539722" y="3098801"/>
                  </a:cubicBezTo>
                  <a:cubicBezTo>
                    <a:pt x="463187" y="3098801"/>
                    <a:pt x="401960" y="3053672"/>
                    <a:pt x="401960" y="2978457"/>
                  </a:cubicBezTo>
                  <a:cubicBezTo>
                    <a:pt x="401960" y="2978457"/>
                    <a:pt x="401960" y="2978457"/>
                    <a:pt x="401960" y="2090920"/>
                  </a:cubicBezTo>
                  <a:cubicBezTo>
                    <a:pt x="401960" y="2090920"/>
                    <a:pt x="401960" y="2090920"/>
                    <a:pt x="111130" y="2090920"/>
                  </a:cubicBezTo>
                  <a:cubicBezTo>
                    <a:pt x="111130" y="2090920"/>
                    <a:pt x="111130" y="2090920"/>
                    <a:pt x="478494" y="977738"/>
                  </a:cubicBezTo>
                  <a:cubicBezTo>
                    <a:pt x="478494" y="977738"/>
                    <a:pt x="478494" y="977738"/>
                    <a:pt x="417267" y="977738"/>
                  </a:cubicBezTo>
                  <a:cubicBezTo>
                    <a:pt x="417267" y="977738"/>
                    <a:pt x="417267" y="977738"/>
                    <a:pt x="202971" y="1624587"/>
                  </a:cubicBezTo>
                  <a:cubicBezTo>
                    <a:pt x="187664" y="1684759"/>
                    <a:pt x="126437" y="1714845"/>
                    <a:pt x="65209" y="1699802"/>
                  </a:cubicBezTo>
                  <a:cubicBezTo>
                    <a:pt x="19289" y="1669716"/>
                    <a:pt x="-11325" y="1609544"/>
                    <a:pt x="3982" y="1549372"/>
                  </a:cubicBezTo>
                  <a:cubicBezTo>
                    <a:pt x="3982" y="1549372"/>
                    <a:pt x="3982" y="1549372"/>
                    <a:pt x="218278" y="872437"/>
                  </a:cubicBezTo>
                  <a:cubicBezTo>
                    <a:pt x="218278" y="872437"/>
                    <a:pt x="218278" y="872437"/>
                    <a:pt x="233585" y="872437"/>
                  </a:cubicBezTo>
                  <a:cubicBezTo>
                    <a:pt x="310119" y="646792"/>
                    <a:pt x="509108" y="601663"/>
                    <a:pt x="585642" y="601663"/>
                  </a:cubicBezTo>
                  <a:close/>
                  <a:moveTo>
                    <a:pt x="715750" y="0"/>
                  </a:moveTo>
                  <a:cubicBezTo>
                    <a:pt x="871812" y="0"/>
                    <a:pt x="998325" y="121183"/>
                    <a:pt x="998325" y="270669"/>
                  </a:cubicBezTo>
                  <a:cubicBezTo>
                    <a:pt x="998325" y="420155"/>
                    <a:pt x="871812" y="541338"/>
                    <a:pt x="715750" y="541338"/>
                  </a:cubicBezTo>
                  <a:cubicBezTo>
                    <a:pt x="559688" y="541338"/>
                    <a:pt x="433175" y="420155"/>
                    <a:pt x="433175" y="270669"/>
                  </a:cubicBezTo>
                  <a:cubicBezTo>
                    <a:pt x="433175" y="121183"/>
                    <a:pt x="559688" y="0"/>
                    <a:pt x="715750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xmlns="" id="{2638EA59-CE6A-4B27-A60D-636487D091A0}"/>
                </a:ext>
              </a:extLst>
            </p:cNvPr>
            <p:cNvSpPr/>
            <p:nvPr/>
          </p:nvSpPr>
          <p:spPr>
            <a:xfrm>
              <a:off x="10367587" y="4698137"/>
              <a:ext cx="776177" cy="776177"/>
            </a:xfrm>
            <a:prstGeom prst="arc">
              <a:avLst>
                <a:gd name="adj1" fmla="val 16200000"/>
                <a:gd name="adj2" fmla="val 20891779"/>
              </a:avLst>
            </a:prstGeom>
            <a:ln w="101600" cap="rnd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文本框 60">
              <a:extLst>
                <a:ext uri="{FF2B5EF4-FFF2-40B4-BE49-F238E27FC236}">
                  <a16:creationId xmlns:a16="http://schemas.microsoft.com/office/drawing/2014/main" xmlns="" id="{612DE361-5BE2-4837-9167-CAEDC4D95D9D}"/>
                </a:ext>
              </a:extLst>
            </p:cNvPr>
            <p:cNvSpPr txBox="1"/>
            <p:nvPr/>
          </p:nvSpPr>
          <p:spPr>
            <a:xfrm>
              <a:off x="9879635" y="4795602"/>
              <a:ext cx="559968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r>
                <a:rPr lang="en-US" altLang="zh-CN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20%</a:t>
              </a:r>
            </a:p>
          </p:txBody>
        </p:sp>
        <p:sp>
          <p:nvSpPr>
            <p:cNvPr id="15" name="文本框 61">
              <a:extLst>
                <a:ext uri="{FF2B5EF4-FFF2-40B4-BE49-F238E27FC236}">
                  <a16:creationId xmlns:a16="http://schemas.microsoft.com/office/drawing/2014/main" xmlns="" id="{0A520171-1EF6-430D-A090-B14313098DC3}"/>
                </a:ext>
              </a:extLst>
            </p:cNvPr>
            <p:cNvSpPr txBox="1"/>
            <p:nvPr/>
          </p:nvSpPr>
          <p:spPr>
            <a:xfrm>
              <a:off x="9879635" y="5095626"/>
              <a:ext cx="559968" cy="2427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</p:grpSp>
      <p:grpSp>
        <p:nvGrpSpPr>
          <p:cNvPr id="9" name="PA_组合 8">
            <a:extLst>
              <a:ext uri="{FF2B5EF4-FFF2-40B4-BE49-F238E27FC236}">
                <a16:creationId xmlns:a16="http://schemas.microsoft.com/office/drawing/2014/main" xmlns="" id="{63E50622-814A-42BC-BF0A-4E8940850CEE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764446" y="3256215"/>
            <a:ext cx="2216609" cy="1804976"/>
            <a:chOff x="8985517" y="563320"/>
            <a:chExt cx="2216609" cy="1804976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41F7CC4D-E69D-40F8-BCC3-BBBBC7D1CBD5}"/>
                </a:ext>
              </a:extLst>
            </p:cNvPr>
            <p:cNvSpPr/>
            <p:nvPr/>
          </p:nvSpPr>
          <p:spPr>
            <a:xfrm>
              <a:off x="8985517" y="1143324"/>
              <a:ext cx="2216609" cy="1224972"/>
            </a:xfrm>
            <a:prstGeom prst="roundRect">
              <a:avLst>
                <a:gd name="adj" fmla="val 2415"/>
              </a:avLst>
            </a:prstGeom>
            <a:solidFill>
              <a:schemeClr val="bg1">
                <a:lumMod val="95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9D370102-6091-4111-AA5E-788ECE59FDB4}"/>
                </a:ext>
              </a:extLst>
            </p:cNvPr>
            <p:cNvSpPr/>
            <p:nvPr/>
          </p:nvSpPr>
          <p:spPr>
            <a:xfrm>
              <a:off x="9092151" y="563320"/>
              <a:ext cx="2003340" cy="385277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标题文本预设 </a:t>
              </a:r>
            </a:p>
          </p:txBody>
        </p:sp>
      </p:grpSp>
      <p:sp>
        <p:nvSpPr>
          <p:cNvPr id="40" name="PA_标题 6">
            <a:extLst>
              <a:ext uri="{FF2B5EF4-FFF2-40B4-BE49-F238E27FC236}">
                <a16:creationId xmlns:a16="http://schemas.microsoft.com/office/drawing/2014/main" xmlns="" id="{B46A2E0B-365A-4127-85E9-6B561372C67A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PA_TextPlaceholder 7">
            <a:extLst>
              <a:ext uri="{FF2B5EF4-FFF2-40B4-BE49-F238E27FC236}">
                <a16:creationId xmlns:a16="http://schemas.microsoft.com/office/drawing/2014/main" xmlns="" id="{C7BF0E04-ADE3-48DF-B00C-1EEC2BD28787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882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MH_Number_2"/>
          <p:cNvSpPr/>
          <p:nvPr>
            <p:custDataLst>
              <p:tags r:id="rId2"/>
            </p:custDataLst>
          </p:nvPr>
        </p:nvSpPr>
        <p:spPr>
          <a:xfrm>
            <a:off x="5079423" y="289133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PA_MH_Entry_2"/>
          <p:cNvSpPr/>
          <p:nvPr>
            <p:custDataLst>
              <p:tags r:id="rId3"/>
            </p:custDataLst>
          </p:nvPr>
        </p:nvSpPr>
        <p:spPr>
          <a:xfrm>
            <a:off x="5754180" y="2745048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7" name="PA_MH_Number_3"/>
          <p:cNvSpPr/>
          <p:nvPr>
            <p:custDataLst>
              <p:tags r:id="rId4"/>
            </p:custDataLst>
          </p:nvPr>
        </p:nvSpPr>
        <p:spPr>
          <a:xfrm>
            <a:off x="5079423" y="391587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PA_MH_Entry_3"/>
          <p:cNvSpPr/>
          <p:nvPr>
            <p:custDataLst>
              <p:tags r:id="rId5"/>
            </p:custDataLst>
          </p:nvPr>
        </p:nvSpPr>
        <p:spPr>
          <a:xfrm>
            <a:off x="5754180" y="3770299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19" name="PA_MH_Number_4"/>
          <p:cNvSpPr/>
          <p:nvPr>
            <p:custDataLst>
              <p:tags r:id="rId6"/>
            </p:custDataLst>
          </p:nvPr>
        </p:nvSpPr>
        <p:spPr>
          <a:xfrm>
            <a:off x="5079423" y="4940408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PA_MH_Entry_4"/>
          <p:cNvSpPr/>
          <p:nvPr>
            <p:custDataLst>
              <p:tags r:id="rId7"/>
            </p:custDataLst>
          </p:nvPr>
        </p:nvSpPr>
        <p:spPr>
          <a:xfrm>
            <a:off x="5754180" y="4795550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" name="PA_MH_Number_1">
            <a:hlinkClick r:id="rId15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5079423" y="1866803"/>
            <a:ext cx="573158" cy="496368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PA_MH_Entry_1">
            <a:hlinkClick r:id="rId15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754180" y="1719797"/>
            <a:ext cx="4698999" cy="6611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1">
                <a:lumMod val="60000"/>
                <a:lumOff val="40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B2B2B2"/>
                </a:solidFill>
                <a:cs typeface="+mn-ea"/>
                <a:sym typeface="+mn-lt"/>
              </a:rPr>
              <a:t>请在此处输入您的标题</a:t>
            </a:r>
          </a:p>
        </p:txBody>
      </p:sp>
      <p:sp>
        <p:nvSpPr>
          <p:cNvPr id="21" name="PA_MH_Others_1"/>
          <p:cNvSpPr/>
          <p:nvPr>
            <p:custDataLst>
              <p:tags r:id="rId10"/>
            </p:custDataLst>
          </p:nvPr>
        </p:nvSpPr>
        <p:spPr>
          <a:xfrm>
            <a:off x="1506241" y="763082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ln>
                  <a:solidFill>
                    <a:srgbClr val="FFFFFF"/>
                  </a:solidFill>
                </a:ln>
                <a:cs typeface="+mn-ea"/>
                <a:sym typeface="+mn-lt"/>
              </a:rPr>
              <a:t>目</a:t>
            </a:r>
          </a:p>
        </p:txBody>
      </p:sp>
      <p:sp>
        <p:nvSpPr>
          <p:cNvPr id="22" name="PA_MH_Others_2"/>
          <p:cNvSpPr/>
          <p:nvPr>
            <p:custDataLst>
              <p:tags r:id="rId11"/>
            </p:custDataLst>
          </p:nvPr>
        </p:nvSpPr>
        <p:spPr>
          <a:xfrm>
            <a:off x="2477292" y="1864894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ln>
                  <a:solidFill>
                    <a:srgbClr val="FFFFF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录</a:t>
            </a:r>
          </a:p>
        </p:txBody>
      </p:sp>
      <p:sp>
        <p:nvSpPr>
          <p:cNvPr id="23" name="PA_MH_Others_3"/>
          <p:cNvSpPr txBox="1"/>
          <p:nvPr>
            <p:custDataLst>
              <p:tags r:id="rId12"/>
            </p:custDataLst>
          </p:nvPr>
        </p:nvSpPr>
        <p:spPr>
          <a:xfrm rot="5400000">
            <a:off x="356682" y="3422023"/>
            <a:ext cx="3484512" cy="584775"/>
          </a:xfrm>
          <a:prstGeom prst="rect">
            <a:avLst/>
          </a:prstGeom>
          <a:noFill/>
        </p:spPr>
        <p:txBody>
          <a:bodyPr vert="horz" wrap="none" anchor="ctr" anchorCtr="0">
            <a:noAutofit/>
          </a:bodyPr>
          <a:lstStyle/>
          <a:p>
            <a:pPr>
              <a:defRPr/>
            </a:pPr>
            <a:r>
              <a:rPr lang="en-US" altLang="zh-CN" sz="4000" kern="0" spc="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3600" kern="0" spc="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3163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AD49515-C54E-40A8-934E-0FE6E8DEECD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MH_CONTENTSID" val="323"/>
  <p:tag name="MH_SECTIONID" val="324,325,326,327,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ISPRING_PRESENTATION_TITLE" val="极简素雅小清新PPT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1"/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AUTOCOLOR" val="TRUE"/>
  <p:tag name="ID" val="545813"/>
  <p:tag name="MH_TYPE" val="CONTENTS_SECTION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2"/>
  <p:tag name="PA" val="v3.2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2"/>
  <p:tag name="PA" val="v3.2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3"/>
  <p:tag name="PA" val="v3.2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3"/>
  <p:tag name="PA" val="v3.2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4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AUTOCOLOR" val="TRUE"/>
  <p:tag name="ID" val="545813"/>
  <p:tag name="MH_TYPE" val="CONTENTS_SECTION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4"/>
  <p:tag name="PA" val="v3.2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1"/>
  <p:tag name="PA" val="v3.2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1"/>
  <p:tag name="PA" val="v3.2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2"/>
  <p:tag name="PA" val="v3.2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2"/>
  <p:tag name="PA" val="v3.2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3"/>
  <p:tag name="PA" val="v3.2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3"/>
  <p:tag name="PA" val="v3.2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4"/>
  <p:tag name="PA" val="v3.2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4"/>
  <p:tag name="PA" val="v3.2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1"/>
  <p:tag name="PA" val="v3.2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1"/>
  <p:tag name="PA" val="v3.2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AUTOCOLOR" val="TRUE"/>
  <p:tag name="ID" val="545813"/>
  <p:tag name="MH_TYPE" val="CONTENTS_SECTION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2"/>
  <p:tag name="PA" val="v3.2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2"/>
  <p:tag name="PA" val="v3.2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3"/>
  <p:tag name="PA" val="v3.2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3"/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4"/>
  <p:tag name="PA" val="v3.2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4"/>
  <p:tag name="PA" val="v3.2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1"/>
  <p:tag name="PA" val="v3.2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1"/>
  <p:tag name="PA" val="v3.2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2"/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AUTOCOLOR" val="TRUE"/>
  <p:tag name="ID" val="545813"/>
  <p:tag name="MH_TYPE" val="CONTENTS_SECTION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2"/>
  <p:tag name="PA" val="v3.2.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2"/>
  <p:tag name="PA" val="v3.2.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3"/>
  <p:tag name="PA" val="v3.2.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3"/>
  <p:tag name="PA" val="v3.2.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4"/>
  <p:tag name="PA" val="v3.2.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4"/>
  <p:tag name="PA" val="v3.2.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1"/>
  <p:tag name="PA" val="v3.2.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1"/>
  <p:tag name="PA" val="v3.2.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OTHERS"/>
  <p:tag name="ID" val="545813"/>
  <p:tag name="PA" val="v3.2.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2"/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3"/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3"/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4"/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ENTRY"/>
  <p:tag name="ID" val="545813"/>
  <p:tag name="MH_ORDER" val="4"/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211327"/>
  <p:tag name="MH_LIBRARY" val="CONTENTS"/>
  <p:tag name="MH_TYPE" val="NUMBER"/>
  <p:tag name="ID" val="545813"/>
  <p:tag name="MH_ORDER" val="1"/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新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2B5C8"/>
      </a:accent1>
      <a:accent2>
        <a:srgbClr val="605F60"/>
      </a:accent2>
      <a:accent3>
        <a:srgbClr val="4B8CCE"/>
      </a:accent3>
      <a:accent4>
        <a:srgbClr val="1E1C1D"/>
      </a:accent4>
      <a:accent5>
        <a:srgbClr val="D9C0A7"/>
      </a:accent5>
      <a:accent6>
        <a:srgbClr val="828282"/>
      </a:accent6>
      <a:hlink>
        <a:srgbClr val="006382"/>
      </a:hlink>
      <a:folHlink>
        <a:srgbClr val="BFBFBF"/>
      </a:folHlink>
    </a:clrScheme>
    <a:fontScheme name="temp">
      <a:majorFont>
        <a:latin typeface="Arial" panose="020F0302020204030204"/>
        <a:ea typeface="方正静蕾简体"/>
        <a:cs typeface=""/>
      </a:majorFont>
      <a:minorFont>
        <a:latin typeface="Arial" panose="020F0502020204030204"/>
        <a:ea typeface="方正静蕾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2B5C8"/>
    </a:accent1>
    <a:accent2>
      <a:srgbClr val="605F60"/>
    </a:accent2>
    <a:accent3>
      <a:srgbClr val="4B8CCE"/>
    </a:accent3>
    <a:accent4>
      <a:srgbClr val="1E1C1D"/>
    </a:accent4>
    <a:accent5>
      <a:srgbClr val="D9C0A7"/>
    </a:accent5>
    <a:accent6>
      <a:srgbClr val="828282"/>
    </a:accent6>
    <a:hlink>
      <a:srgbClr val="006382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2B5C8"/>
    </a:accent1>
    <a:accent2>
      <a:srgbClr val="605F60"/>
    </a:accent2>
    <a:accent3>
      <a:srgbClr val="4B8CCE"/>
    </a:accent3>
    <a:accent4>
      <a:srgbClr val="1E1C1D"/>
    </a:accent4>
    <a:accent5>
      <a:srgbClr val="D9C0A7"/>
    </a:accent5>
    <a:accent6>
      <a:srgbClr val="828282"/>
    </a:accent6>
    <a:hlink>
      <a:srgbClr val="006382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E2B5C8"/>
    </a:accent1>
    <a:accent2>
      <a:srgbClr val="605F60"/>
    </a:accent2>
    <a:accent3>
      <a:srgbClr val="4B8CCE"/>
    </a:accent3>
    <a:accent4>
      <a:srgbClr val="1E1C1D"/>
    </a:accent4>
    <a:accent5>
      <a:srgbClr val="D9C0A7"/>
    </a:accent5>
    <a:accent6>
      <a:srgbClr val="828282"/>
    </a:accent6>
    <a:hlink>
      <a:srgbClr val="006382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1638</Words>
  <Application>Microsoft Office PowerPoint</Application>
  <PresentationFormat>宽屏</PresentationFormat>
  <Paragraphs>341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Arial</vt:lpstr>
      <vt:lpstr>Impact</vt:lpstr>
      <vt:lpstr>等线</vt:lpstr>
      <vt:lpstr>方正静蕾简体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极简素雅小清新PPT</dc:title>
  <dc:creator>李佳宇</dc:creator>
  <cp:lastModifiedBy>Windows 用户</cp:lastModifiedBy>
  <cp:revision>251</cp:revision>
  <dcterms:created xsi:type="dcterms:W3CDTF">2017-05-12T01:42:55Z</dcterms:created>
  <dcterms:modified xsi:type="dcterms:W3CDTF">2017-07-09T13:42:54Z</dcterms:modified>
</cp:coreProperties>
</file>