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0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357" r:id="rId2"/>
    <p:sldId id="356" r:id="rId3"/>
    <p:sldId id="359" r:id="rId4"/>
    <p:sldId id="335" r:id="rId5"/>
    <p:sldId id="333" r:id="rId6"/>
    <p:sldId id="334" r:id="rId7"/>
    <p:sldId id="336" r:id="rId8"/>
    <p:sldId id="358" r:id="rId9"/>
    <p:sldId id="338" r:id="rId10"/>
    <p:sldId id="337" r:id="rId11"/>
    <p:sldId id="339" r:id="rId12"/>
    <p:sldId id="343" r:id="rId13"/>
    <p:sldId id="360" r:id="rId14"/>
    <p:sldId id="345" r:id="rId15"/>
    <p:sldId id="346" r:id="rId16"/>
    <p:sldId id="347" r:id="rId17"/>
    <p:sldId id="348" r:id="rId18"/>
    <p:sldId id="361" r:id="rId19"/>
    <p:sldId id="341" r:id="rId20"/>
    <p:sldId id="340" r:id="rId21"/>
    <p:sldId id="342" r:id="rId22"/>
    <p:sldId id="344" r:id="rId23"/>
    <p:sldId id="362" r:id="rId24"/>
    <p:sldId id="318" r:id="rId25"/>
    <p:sldId id="319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itchFamily="34" charset="0"/>
        <a:ea typeface="微软雅黑" panose="020B0503020204020204" pitchFamily="34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itchFamily="34" charset="0"/>
        <a:ea typeface="微软雅黑" panose="020B0503020204020204" pitchFamily="34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itchFamily="34" charset="0"/>
        <a:ea typeface="微软雅黑" panose="020B0503020204020204" pitchFamily="34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itchFamily="34" charset="0"/>
        <a:ea typeface="微软雅黑" panose="020B0503020204020204" pitchFamily="34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Lao UI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Lao UI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Lao UI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Lao UI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D5E"/>
    <a:srgbClr val="602314"/>
    <a:srgbClr val="FFC400"/>
    <a:srgbClr val="FCC000"/>
    <a:srgbClr val="E4B957"/>
    <a:srgbClr val="339DBB"/>
    <a:srgbClr val="1C9493"/>
    <a:srgbClr val="55CF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49" d="100"/>
          <a:sy n="149" d="100"/>
        </p:scale>
        <p:origin x="24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2314"/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Sheet1!$B$2:$B$6</c:f>
              <c:numCache>
                <c:formatCode>g/"通""用""格""式"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D4-409D-B63D-48D3FC5E99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2CD5E"/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Sheet1!$C$2:$C$6</c:f>
              <c:numCache>
                <c:formatCode>g/"通""用""格""式"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D4-409D-B63D-48D3FC5E999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602314"/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Sheet1!$D$2:$D$6</c:f>
              <c:numCache>
                <c:formatCode>g/"通""用""格""式"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D4-409D-B63D-48D3FC5E999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F2CD5E"/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Sheet1!$E$2:$E$6</c:f>
              <c:numCache>
                <c:formatCode>g/"通""用""格""式"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2D4-409D-B63D-48D3FC5E99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3937800"/>
        <c:axId val="1"/>
      </c:barChart>
      <c:dateAx>
        <c:axId val="143937800"/>
        <c:scaling>
          <c:orientation val="minMax"/>
        </c:scaling>
        <c:delete val="0"/>
        <c:axPos val="b"/>
        <c:numFmt formatCode="m/d/yyyy" sourceLinked="0"/>
        <c:majorTickMark val="out"/>
        <c:minorTickMark val="none"/>
        <c:tickLblPos val="nextTo"/>
        <c:crossAx val="1"/>
        <c:crosses val="autoZero"/>
        <c:auto val="1"/>
        <c:lblOffset val="100"/>
        <c:baseTimeUnit val="months"/>
      </c:dateAx>
      <c:valAx>
        <c:axId val="1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crossAx val="143937800"/>
        <c:crosses val="autoZero"/>
        <c:crossBetween val="between"/>
      </c:valAx>
      <c:spPr>
        <a:noFill/>
        <a:ln w="25343">
          <a:noFill/>
        </a:ln>
      </c:spPr>
    </c:plotArea>
    <c:plotVisOnly val="1"/>
    <c:dispBlanksAs val="zero"/>
    <c:showDLblsOverMax val="0"/>
  </c:chart>
  <c:txPr>
    <a:bodyPr/>
    <a:lstStyle/>
    <a:p>
      <a:pPr>
        <a:defRPr sz="798">
          <a:solidFill>
            <a:sysClr val="windowText" lastClr="000000"/>
          </a:solidFill>
          <a:latin typeface="Open Sans" pitchFamily="34" charset="0"/>
          <a:ea typeface="Open Sans" pitchFamily="34" charset="0"/>
          <a:cs typeface="Open Sans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9893324-68C8-469E-B38D-DFB689BCB0CD}" type="datetimeFigureOut">
              <a:rPr lang="zh-CN" altLang="en-US"/>
              <a:pPr>
                <a:defRPr/>
              </a:pPr>
              <a:t>2018/5/2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3E441B4-599C-4CC2-8D68-1ADA8B9A74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1BFB7A-D00B-4F0A-99FB-F0114A8BDCC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48DEFB-2D73-46FE-AC4A-E13865843DB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FAF7C9-3BA9-4FA1-94B1-41FFEE830AA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E8186F7-585B-43ED-99DF-1905D75603A1}" type="slidenum">
              <a:rPr lang="en-US" altLang="zh-CN" sz="120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FE7104-B575-4B26-A132-60D07882475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6D38E6-6163-4739-85ED-80B55B7203F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0A1ED7-010D-492A-A3E0-0EAE974746F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868B73-A661-4DBE-84B3-FE0AB22607E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AA2E22C-DB3B-41DD-A32B-BC211CD4470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E0421FB-505F-49AC-878E-1AD8243AA88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E80135-547E-40CB-87CF-0C51DC6944D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3BBDC61-985A-4EE9-B18C-2548984173F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02E526-85B9-4C4E-B041-CC9D90A1F80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8A5FA9-9666-412C-8697-154869898DD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22679E-657A-4D72-AD96-B039477740B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335179F-4A72-4E09-9ED8-AC7802F50C2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9AA544D-97EA-4461-8DDC-0EA32D36D5B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A420329-303A-4FEE-9246-02C21560AFB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A7E598-D42D-414F-B92B-D1564FD9FED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EED221-9549-47D5-ACA3-8ECE40B7DF5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F245AF8-2111-4134-9AC3-537FC1253100}" type="slidenum">
              <a:rPr lang="en-US" altLang="zh-CN" sz="120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89EBD72-5EB8-4978-B5E1-76882013F1F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C4A8D7-F505-4097-A5DD-17E07B2E96C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B332CCE-9B4F-45EF-B3CC-E2A66F82F47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F1E5A36-7DF4-42FD-89C2-85855B43493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55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687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>
      <p:bgPr>
        <a:solidFill>
          <a:srgbClr val="F2F2F2">
            <a:alpha val="3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60177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B7EF2-5F6F-4DC0-869E-DA553B00B219}" type="datetimeFigureOut">
              <a:rPr lang="zh-CN" altLang="en-US"/>
              <a:pPr>
                <a:defRPr/>
              </a:pPr>
              <a:t>2018/5/2 Wednesday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D5DBF-0C74-4061-A65D-33109EB841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39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56D8B1D-A82C-4C9B-A915-C75978EF6690}" type="datetimeFigureOut">
              <a:rPr lang="zh-CN" altLang="en-US"/>
              <a:pPr>
                <a:defRPr/>
              </a:pPr>
              <a:t>2018/5/2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ADFACEB-3C26-421B-8B65-240FB8B330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4" r:id="rId4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anose="020B0503020204020204" pitchFamily="34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anose="020B0503020204020204" pitchFamily="34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anose="020B0503020204020204" pitchFamily="34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5.png"/><Relationship Id="rId5" Type="http://schemas.openxmlformats.org/officeDocument/2006/relationships/tags" Target="../tags/tag24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23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image" Target="../media/image6.png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10" Type="http://schemas.openxmlformats.org/officeDocument/2006/relationships/tags" Target="../tags/tag37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notesSlide" Target="../notesSlides/notesSlide21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6" Type="http://schemas.openxmlformats.org/officeDocument/2006/relationships/tags" Target="../tags/tag53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tags" Target="../tags/tag52.xml"/><Relationship Id="rId10" Type="http://schemas.openxmlformats.org/officeDocument/2006/relationships/tags" Target="../tags/tag47.xml"/><Relationship Id="rId19" Type="http://schemas.openxmlformats.org/officeDocument/2006/relationships/image" Target="../media/image5.png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image" Target="../media/image5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notesSlide" Target="../notesSlides/notesSlide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D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463" y="-220663"/>
            <a:ext cx="9632951" cy="356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639763" y="3479800"/>
            <a:ext cx="786447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1"/>
                </a:solidFill>
                <a:latin typeface="+mn-ea"/>
                <a:ea typeface="+mn-ea"/>
              </a:rPr>
              <a:t>复古民族风花纹风格</a:t>
            </a:r>
            <a:r>
              <a:rPr lang="en-US" altLang="zh-CN" sz="4400" b="1" dirty="0">
                <a:solidFill>
                  <a:schemeClr val="accent1"/>
                </a:solidFill>
                <a:latin typeface="+mn-ea"/>
                <a:ea typeface="+mn-ea"/>
              </a:rPr>
              <a:t>PPT</a:t>
            </a:r>
            <a:endParaRPr lang="zh-CN" altLang="en-US" sz="44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8050" y="4454525"/>
            <a:ext cx="2247900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accent1"/>
                </a:solidFill>
                <a:latin typeface="+mn-lt"/>
                <a:ea typeface="+mn-ea"/>
              </a:rPr>
              <a:t>您的公司名称写在这里</a:t>
            </a:r>
            <a:endParaRPr lang="zh-CN" altLang="en-US" sz="135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pic>
        <p:nvPicPr>
          <p:cNvPr id="5" name="Timeless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-9318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9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214438" y="2244725"/>
            <a:ext cx="6280150" cy="1419225"/>
            <a:chOff x="1214847" y="2244882"/>
            <a:chExt cx="6279871" cy="1419625"/>
          </a:xfrm>
        </p:grpSpPr>
        <p:sp>
          <p:nvSpPr>
            <p:cNvPr id="3" name="MH_Other_1"/>
            <p:cNvSpPr/>
            <p:nvPr>
              <p:custDataLst>
                <p:tags r:id="rId7"/>
              </p:custDataLst>
            </p:nvPr>
          </p:nvSpPr>
          <p:spPr>
            <a:xfrm flipV="1">
              <a:off x="1214847" y="2244882"/>
              <a:ext cx="6279871" cy="1419625"/>
            </a:xfrm>
            <a:custGeom>
              <a:avLst/>
              <a:gdLst>
                <a:gd name="connsiteX0" fmla="*/ 4716760 w 6069011"/>
                <a:gd name="connsiteY0" fmla="*/ 686328 h 1372657"/>
                <a:gd name="connsiteX1" fmla="*/ 4891468 w 6069011"/>
                <a:gd name="connsiteY1" fmla="*/ 686328 h 1372657"/>
                <a:gd name="connsiteX2" fmla="*/ 4906152 w 6069011"/>
                <a:gd name="connsiteY2" fmla="*/ 571775 h 1372657"/>
                <a:gd name="connsiteX3" fmla="*/ 5145587 w 6069011"/>
                <a:gd name="connsiteY3" fmla="*/ 250697 h 1372657"/>
                <a:gd name="connsiteX4" fmla="*/ 5655516 w 6069011"/>
                <a:gd name="connsiteY4" fmla="*/ 258992 h 1372657"/>
                <a:gd name="connsiteX5" fmla="*/ 5885276 w 6069011"/>
                <a:gd name="connsiteY5" fmla="*/ 587701 h 1372657"/>
                <a:gd name="connsiteX6" fmla="*/ 5894941 w 6069011"/>
                <a:gd name="connsiteY6" fmla="*/ 686328 h 1372657"/>
                <a:gd name="connsiteX7" fmla="*/ 6069011 w 6069011"/>
                <a:gd name="connsiteY7" fmla="*/ 686328 h 1372657"/>
                <a:gd name="connsiteX8" fmla="*/ 6055169 w 6069011"/>
                <a:gd name="connsiteY8" fmla="*/ 545090 h 1372657"/>
                <a:gd name="connsiteX9" fmla="*/ 5745994 w 6069011"/>
                <a:gd name="connsiteY9" fmla="*/ 102762 h 1372657"/>
                <a:gd name="connsiteX10" fmla="*/ 5404349 w 6069011"/>
                <a:gd name="connsiteY10" fmla="*/ 87 h 1372657"/>
                <a:gd name="connsiteX11" fmla="*/ 5059812 w 6069011"/>
                <a:gd name="connsiteY11" fmla="*/ 91599 h 1372657"/>
                <a:gd name="connsiteX12" fmla="*/ 4737616 w 6069011"/>
                <a:gd name="connsiteY12" fmla="*/ 523654 h 1372657"/>
                <a:gd name="connsiteX13" fmla="*/ 2358380 w 6069011"/>
                <a:gd name="connsiteY13" fmla="*/ 686328 h 1372657"/>
                <a:gd name="connsiteX14" fmla="*/ 2533087 w 6069011"/>
                <a:gd name="connsiteY14" fmla="*/ 686328 h 1372657"/>
                <a:gd name="connsiteX15" fmla="*/ 2547772 w 6069011"/>
                <a:gd name="connsiteY15" fmla="*/ 571775 h 1372657"/>
                <a:gd name="connsiteX16" fmla="*/ 2787206 w 6069011"/>
                <a:gd name="connsiteY16" fmla="*/ 250697 h 1372657"/>
                <a:gd name="connsiteX17" fmla="*/ 3297136 w 6069011"/>
                <a:gd name="connsiteY17" fmla="*/ 258992 h 1372657"/>
                <a:gd name="connsiteX18" fmla="*/ 3526896 w 6069011"/>
                <a:gd name="connsiteY18" fmla="*/ 587701 h 1372657"/>
                <a:gd name="connsiteX19" fmla="*/ 3536561 w 6069011"/>
                <a:gd name="connsiteY19" fmla="*/ 686328 h 1372657"/>
                <a:gd name="connsiteX20" fmla="*/ 3710631 w 6069011"/>
                <a:gd name="connsiteY20" fmla="*/ 686328 h 1372657"/>
                <a:gd name="connsiteX21" fmla="*/ 3696788 w 6069011"/>
                <a:gd name="connsiteY21" fmla="*/ 545090 h 1372657"/>
                <a:gd name="connsiteX22" fmla="*/ 3387613 w 6069011"/>
                <a:gd name="connsiteY22" fmla="*/ 102762 h 1372657"/>
                <a:gd name="connsiteX23" fmla="*/ 3045969 w 6069011"/>
                <a:gd name="connsiteY23" fmla="*/ 87 h 1372657"/>
                <a:gd name="connsiteX24" fmla="*/ 2701431 w 6069011"/>
                <a:gd name="connsiteY24" fmla="*/ 91599 h 1372657"/>
                <a:gd name="connsiteX25" fmla="*/ 2379236 w 6069011"/>
                <a:gd name="connsiteY25" fmla="*/ 523654 h 1372657"/>
                <a:gd name="connsiteX26" fmla="*/ 0 w 6069011"/>
                <a:gd name="connsiteY26" fmla="*/ 686328 h 1372657"/>
                <a:gd name="connsiteX27" fmla="*/ 174707 w 6069011"/>
                <a:gd name="connsiteY27" fmla="*/ 686328 h 1372657"/>
                <a:gd name="connsiteX28" fmla="*/ 189392 w 6069011"/>
                <a:gd name="connsiteY28" fmla="*/ 571775 h 1372657"/>
                <a:gd name="connsiteX29" fmla="*/ 428827 w 6069011"/>
                <a:gd name="connsiteY29" fmla="*/ 250697 h 1372657"/>
                <a:gd name="connsiteX30" fmla="*/ 938756 w 6069011"/>
                <a:gd name="connsiteY30" fmla="*/ 258992 h 1372657"/>
                <a:gd name="connsiteX31" fmla="*/ 1168516 w 6069011"/>
                <a:gd name="connsiteY31" fmla="*/ 587701 h 1372657"/>
                <a:gd name="connsiteX32" fmla="*/ 1178181 w 6069011"/>
                <a:gd name="connsiteY32" fmla="*/ 686328 h 1372657"/>
                <a:gd name="connsiteX33" fmla="*/ 1352251 w 6069011"/>
                <a:gd name="connsiteY33" fmla="*/ 686328 h 1372657"/>
                <a:gd name="connsiteX34" fmla="*/ 1338408 w 6069011"/>
                <a:gd name="connsiteY34" fmla="*/ 545090 h 1372657"/>
                <a:gd name="connsiteX35" fmla="*/ 1029233 w 6069011"/>
                <a:gd name="connsiteY35" fmla="*/ 102762 h 1372657"/>
                <a:gd name="connsiteX36" fmla="*/ 687589 w 6069011"/>
                <a:gd name="connsiteY36" fmla="*/ 87 h 1372657"/>
                <a:gd name="connsiteX37" fmla="*/ 343051 w 6069011"/>
                <a:gd name="connsiteY37" fmla="*/ 91599 h 1372657"/>
                <a:gd name="connsiteX38" fmla="*/ 20856 w 6069011"/>
                <a:gd name="connsiteY38" fmla="*/ 523654 h 1372657"/>
                <a:gd name="connsiteX39" fmla="*/ 4225159 w 6069011"/>
                <a:gd name="connsiteY39" fmla="*/ 1372571 h 1372657"/>
                <a:gd name="connsiteX40" fmla="*/ 4566803 w 6069011"/>
                <a:gd name="connsiteY40" fmla="*/ 1269895 h 1372657"/>
                <a:gd name="connsiteX41" fmla="*/ 4875979 w 6069011"/>
                <a:gd name="connsiteY41" fmla="*/ 827568 h 1372657"/>
                <a:gd name="connsiteX42" fmla="*/ 4889821 w 6069011"/>
                <a:gd name="connsiteY42" fmla="*/ 686329 h 1372657"/>
                <a:gd name="connsiteX43" fmla="*/ 4715751 w 6069011"/>
                <a:gd name="connsiteY43" fmla="*/ 686329 h 1372657"/>
                <a:gd name="connsiteX44" fmla="*/ 4706086 w 6069011"/>
                <a:gd name="connsiteY44" fmla="*/ 784956 h 1372657"/>
                <a:gd name="connsiteX45" fmla="*/ 4476326 w 6069011"/>
                <a:gd name="connsiteY45" fmla="*/ 1113666 h 1372657"/>
                <a:gd name="connsiteX46" fmla="*/ 3966396 w 6069011"/>
                <a:gd name="connsiteY46" fmla="*/ 1121960 h 1372657"/>
                <a:gd name="connsiteX47" fmla="*/ 3726961 w 6069011"/>
                <a:gd name="connsiteY47" fmla="*/ 800882 h 1372657"/>
                <a:gd name="connsiteX48" fmla="*/ 3712277 w 6069011"/>
                <a:gd name="connsiteY48" fmla="*/ 686329 h 1372657"/>
                <a:gd name="connsiteX49" fmla="*/ 3537570 w 6069011"/>
                <a:gd name="connsiteY49" fmla="*/ 686329 h 1372657"/>
                <a:gd name="connsiteX50" fmla="*/ 3558426 w 6069011"/>
                <a:gd name="connsiteY50" fmla="*/ 849003 h 1372657"/>
                <a:gd name="connsiteX51" fmla="*/ 3880621 w 6069011"/>
                <a:gd name="connsiteY51" fmla="*/ 1281058 h 1372657"/>
                <a:gd name="connsiteX52" fmla="*/ 4225159 w 6069011"/>
                <a:gd name="connsiteY52" fmla="*/ 1372571 h 1372657"/>
                <a:gd name="connsiteX53" fmla="*/ 1866779 w 6069011"/>
                <a:gd name="connsiteY53" fmla="*/ 1372571 h 1372657"/>
                <a:gd name="connsiteX54" fmla="*/ 2208423 w 6069011"/>
                <a:gd name="connsiteY54" fmla="*/ 1269895 h 1372657"/>
                <a:gd name="connsiteX55" fmla="*/ 2517598 w 6069011"/>
                <a:gd name="connsiteY55" fmla="*/ 827568 h 1372657"/>
                <a:gd name="connsiteX56" fmla="*/ 2531441 w 6069011"/>
                <a:gd name="connsiteY56" fmla="*/ 686329 h 1372657"/>
                <a:gd name="connsiteX57" fmla="*/ 2357371 w 6069011"/>
                <a:gd name="connsiteY57" fmla="*/ 686329 h 1372657"/>
                <a:gd name="connsiteX58" fmla="*/ 2347706 w 6069011"/>
                <a:gd name="connsiteY58" fmla="*/ 784956 h 1372657"/>
                <a:gd name="connsiteX59" fmla="*/ 2117946 w 6069011"/>
                <a:gd name="connsiteY59" fmla="*/ 1113666 h 1372657"/>
                <a:gd name="connsiteX60" fmla="*/ 1608016 w 6069011"/>
                <a:gd name="connsiteY60" fmla="*/ 1121960 h 1372657"/>
                <a:gd name="connsiteX61" fmla="*/ 1368582 w 6069011"/>
                <a:gd name="connsiteY61" fmla="*/ 800882 h 1372657"/>
                <a:gd name="connsiteX62" fmla="*/ 1353897 w 6069011"/>
                <a:gd name="connsiteY62" fmla="*/ 686329 h 1372657"/>
                <a:gd name="connsiteX63" fmla="*/ 1179190 w 6069011"/>
                <a:gd name="connsiteY63" fmla="*/ 686329 h 1372657"/>
                <a:gd name="connsiteX64" fmla="*/ 1200046 w 6069011"/>
                <a:gd name="connsiteY64" fmla="*/ 849003 h 1372657"/>
                <a:gd name="connsiteX65" fmla="*/ 1522241 w 6069011"/>
                <a:gd name="connsiteY65" fmla="*/ 1281058 h 1372657"/>
                <a:gd name="connsiteX66" fmla="*/ 1866779 w 6069011"/>
                <a:gd name="connsiteY66" fmla="*/ 1372571 h 137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69011" h="1372657">
                  <a:moveTo>
                    <a:pt x="4716760" y="686328"/>
                  </a:moveTo>
                  <a:lnTo>
                    <a:pt x="4891468" y="686328"/>
                  </a:lnTo>
                  <a:lnTo>
                    <a:pt x="4906152" y="571775"/>
                  </a:lnTo>
                  <a:cubicBezTo>
                    <a:pt x="4941260" y="437447"/>
                    <a:pt x="5026375" y="320930"/>
                    <a:pt x="5145587" y="250697"/>
                  </a:cubicBezTo>
                  <a:cubicBezTo>
                    <a:pt x="5304540" y="157051"/>
                    <a:pt x="5499429" y="160223"/>
                    <a:pt x="5655516" y="258992"/>
                  </a:cubicBezTo>
                  <a:cubicBezTo>
                    <a:pt x="5772579" y="333070"/>
                    <a:pt x="5854187" y="452296"/>
                    <a:pt x="5885276" y="587701"/>
                  </a:cubicBezTo>
                  <a:lnTo>
                    <a:pt x="5894941" y="686328"/>
                  </a:lnTo>
                  <a:lnTo>
                    <a:pt x="6069011" y="686328"/>
                  </a:lnTo>
                  <a:lnTo>
                    <a:pt x="6055169" y="545090"/>
                  </a:lnTo>
                  <a:cubicBezTo>
                    <a:pt x="6013335" y="362882"/>
                    <a:pt x="5903520" y="202445"/>
                    <a:pt x="5745994" y="102762"/>
                  </a:cubicBezTo>
                  <a:cubicBezTo>
                    <a:pt x="5640977" y="36309"/>
                    <a:pt x="5522904" y="2016"/>
                    <a:pt x="5404349" y="87"/>
                  </a:cubicBezTo>
                  <a:cubicBezTo>
                    <a:pt x="5285794" y="-1843"/>
                    <a:pt x="5166757" y="28595"/>
                    <a:pt x="5059812" y="91599"/>
                  </a:cubicBezTo>
                  <a:cubicBezTo>
                    <a:pt x="4899396" y="186108"/>
                    <a:pt x="4784859" y="342897"/>
                    <a:pt x="4737616" y="523654"/>
                  </a:cubicBezTo>
                  <a:close/>
                  <a:moveTo>
                    <a:pt x="2358380" y="686328"/>
                  </a:moveTo>
                  <a:lnTo>
                    <a:pt x="2533087" y="686328"/>
                  </a:lnTo>
                  <a:lnTo>
                    <a:pt x="2547772" y="571775"/>
                  </a:lnTo>
                  <a:cubicBezTo>
                    <a:pt x="2582879" y="437447"/>
                    <a:pt x="2667994" y="320930"/>
                    <a:pt x="2787206" y="250697"/>
                  </a:cubicBezTo>
                  <a:cubicBezTo>
                    <a:pt x="2946159" y="157051"/>
                    <a:pt x="3141049" y="160223"/>
                    <a:pt x="3297136" y="258992"/>
                  </a:cubicBezTo>
                  <a:cubicBezTo>
                    <a:pt x="3414198" y="333070"/>
                    <a:pt x="3495806" y="452296"/>
                    <a:pt x="3526896" y="587701"/>
                  </a:cubicBezTo>
                  <a:lnTo>
                    <a:pt x="3536561" y="686328"/>
                  </a:lnTo>
                  <a:lnTo>
                    <a:pt x="3710631" y="686328"/>
                  </a:lnTo>
                  <a:lnTo>
                    <a:pt x="3696788" y="545090"/>
                  </a:lnTo>
                  <a:cubicBezTo>
                    <a:pt x="3654954" y="362882"/>
                    <a:pt x="3545140" y="202445"/>
                    <a:pt x="3387613" y="102762"/>
                  </a:cubicBezTo>
                  <a:cubicBezTo>
                    <a:pt x="3282597" y="36309"/>
                    <a:pt x="3164524" y="2016"/>
                    <a:pt x="3045969" y="87"/>
                  </a:cubicBezTo>
                  <a:cubicBezTo>
                    <a:pt x="2927413" y="-1843"/>
                    <a:pt x="2808376" y="28595"/>
                    <a:pt x="2701431" y="91599"/>
                  </a:cubicBezTo>
                  <a:cubicBezTo>
                    <a:pt x="2541015" y="186108"/>
                    <a:pt x="2426479" y="342897"/>
                    <a:pt x="2379236" y="523654"/>
                  </a:cubicBezTo>
                  <a:close/>
                  <a:moveTo>
                    <a:pt x="0" y="686328"/>
                  </a:moveTo>
                  <a:lnTo>
                    <a:pt x="174707" y="686328"/>
                  </a:lnTo>
                  <a:lnTo>
                    <a:pt x="189392" y="571775"/>
                  </a:lnTo>
                  <a:cubicBezTo>
                    <a:pt x="224499" y="437447"/>
                    <a:pt x="309614" y="320930"/>
                    <a:pt x="428827" y="250697"/>
                  </a:cubicBezTo>
                  <a:cubicBezTo>
                    <a:pt x="587779" y="157051"/>
                    <a:pt x="782669" y="160223"/>
                    <a:pt x="938756" y="258992"/>
                  </a:cubicBezTo>
                  <a:cubicBezTo>
                    <a:pt x="1055818" y="333070"/>
                    <a:pt x="1137426" y="452296"/>
                    <a:pt x="1168516" y="587701"/>
                  </a:cubicBezTo>
                  <a:lnTo>
                    <a:pt x="1178181" y="686328"/>
                  </a:lnTo>
                  <a:lnTo>
                    <a:pt x="1352251" y="686328"/>
                  </a:lnTo>
                  <a:lnTo>
                    <a:pt x="1338408" y="545090"/>
                  </a:lnTo>
                  <a:cubicBezTo>
                    <a:pt x="1296574" y="362882"/>
                    <a:pt x="1186760" y="202445"/>
                    <a:pt x="1029233" y="102762"/>
                  </a:cubicBezTo>
                  <a:cubicBezTo>
                    <a:pt x="924217" y="36309"/>
                    <a:pt x="806144" y="2016"/>
                    <a:pt x="687589" y="87"/>
                  </a:cubicBezTo>
                  <a:cubicBezTo>
                    <a:pt x="569033" y="-1843"/>
                    <a:pt x="449996" y="28595"/>
                    <a:pt x="343051" y="91599"/>
                  </a:cubicBezTo>
                  <a:cubicBezTo>
                    <a:pt x="182636" y="186108"/>
                    <a:pt x="68099" y="342897"/>
                    <a:pt x="20856" y="523654"/>
                  </a:cubicBezTo>
                  <a:close/>
                  <a:moveTo>
                    <a:pt x="4225159" y="1372571"/>
                  </a:moveTo>
                  <a:cubicBezTo>
                    <a:pt x="4343714" y="1370641"/>
                    <a:pt x="4461787" y="1336348"/>
                    <a:pt x="4566803" y="1269895"/>
                  </a:cubicBezTo>
                  <a:cubicBezTo>
                    <a:pt x="4724330" y="1170212"/>
                    <a:pt x="4834145" y="1009775"/>
                    <a:pt x="4875979" y="827568"/>
                  </a:cubicBezTo>
                  <a:lnTo>
                    <a:pt x="4889821" y="686329"/>
                  </a:lnTo>
                  <a:lnTo>
                    <a:pt x="4715751" y="686329"/>
                  </a:lnTo>
                  <a:lnTo>
                    <a:pt x="4706086" y="784956"/>
                  </a:lnTo>
                  <a:cubicBezTo>
                    <a:pt x="4674996" y="920361"/>
                    <a:pt x="4593388" y="1039588"/>
                    <a:pt x="4476326" y="1113666"/>
                  </a:cubicBezTo>
                  <a:cubicBezTo>
                    <a:pt x="4320239" y="1212434"/>
                    <a:pt x="4125349" y="1215606"/>
                    <a:pt x="3966396" y="1121960"/>
                  </a:cubicBezTo>
                  <a:cubicBezTo>
                    <a:pt x="3847184" y="1051728"/>
                    <a:pt x="3762069" y="935210"/>
                    <a:pt x="3726961" y="800882"/>
                  </a:cubicBezTo>
                  <a:lnTo>
                    <a:pt x="3712277" y="686329"/>
                  </a:lnTo>
                  <a:lnTo>
                    <a:pt x="3537570" y="686329"/>
                  </a:lnTo>
                  <a:lnTo>
                    <a:pt x="3558426" y="849003"/>
                  </a:lnTo>
                  <a:cubicBezTo>
                    <a:pt x="3605669" y="1029761"/>
                    <a:pt x="3720205" y="1186549"/>
                    <a:pt x="3880621" y="1281058"/>
                  </a:cubicBezTo>
                  <a:cubicBezTo>
                    <a:pt x="3987566" y="1344063"/>
                    <a:pt x="4106603" y="1374500"/>
                    <a:pt x="4225159" y="1372571"/>
                  </a:cubicBezTo>
                  <a:close/>
                  <a:moveTo>
                    <a:pt x="1866779" y="1372571"/>
                  </a:moveTo>
                  <a:cubicBezTo>
                    <a:pt x="1985334" y="1370641"/>
                    <a:pt x="2103407" y="1336348"/>
                    <a:pt x="2208423" y="1269895"/>
                  </a:cubicBezTo>
                  <a:cubicBezTo>
                    <a:pt x="2365950" y="1170212"/>
                    <a:pt x="2475764" y="1009775"/>
                    <a:pt x="2517598" y="827568"/>
                  </a:cubicBezTo>
                  <a:lnTo>
                    <a:pt x="2531441" y="686329"/>
                  </a:lnTo>
                  <a:lnTo>
                    <a:pt x="2357371" y="686329"/>
                  </a:lnTo>
                  <a:lnTo>
                    <a:pt x="2347706" y="784956"/>
                  </a:lnTo>
                  <a:cubicBezTo>
                    <a:pt x="2316616" y="920361"/>
                    <a:pt x="2235008" y="1039588"/>
                    <a:pt x="2117946" y="1113666"/>
                  </a:cubicBezTo>
                  <a:cubicBezTo>
                    <a:pt x="1961859" y="1212434"/>
                    <a:pt x="1766969" y="1215606"/>
                    <a:pt x="1608016" y="1121960"/>
                  </a:cubicBezTo>
                  <a:cubicBezTo>
                    <a:pt x="1488804" y="1051728"/>
                    <a:pt x="1403689" y="935210"/>
                    <a:pt x="1368582" y="800882"/>
                  </a:cubicBezTo>
                  <a:lnTo>
                    <a:pt x="1353897" y="686329"/>
                  </a:lnTo>
                  <a:lnTo>
                    <a:pt x="1179190" y="686329"/>
                  </a:lnTo>
                  <a:lnTo>
                    <a:pt x="1200046" y="849003"/>
                  </a:lnTo>
                  <a:cubicBezTo>
                    <a:pt x="1247289" y="1029761"/>
                    <a:pt x="1361825" y="1186549"/>
                    <a:pt x="1522241" y="1281058"/>
                  </a:cubicBezTo>
                  <a:cubicBezTo>
                    <a:pt x="1629186" y="1344063"/>
                    <a:pt x="1748223" y="1374500"/>
                    <a:pt x="1866779" y="1372571"/>
                  </a:cubicBezTo>
                  <a:close/>
                </a:path>
              </a:pathLst>
            </a:custGeom>
            <a:solidFill>
              <a:schemeClr val="accent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0">
                <a:gradFill>
                  <a:gsLst>
                    <a:gs pos="75000">
                      <a:srgbClr val="FA5B6E"/>
                    </a:gs>
                    <a:gs pos="51000">
                      <a:srgbClr val="FB6167"/>
                    </a:gs>
                    <a:gs pos="25000">
                      <a:srgbClr val="FA4532"/>
                    </a:gs>
                    <a:gs pos="0">
                      <a:srgbClr val="FC5528"/>
                    </a:gs>
                    <a:gs pos="100000">
                      <a:srgbClr val="FA5575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5" name="MH_Other_2"/>
            <p:cNvSpPr/>
            <p:nvPr>
              <p:custDataLst>
                <p:tags r:id="rId8"/>
              </p:custDataLst>
            </p:nvPr>
          </p:nvSpPr>
          <p:spPr>
            <a:xfrm>
              <a:off x="1214847" y="2244882"/>
              <a:ext cx="6279871" cy="1419625"/>
            </a:xfrm>
            <a:custGeom>
              <a:avLst/>
              <a:gdLst>
                <a:gd name="connsiteX0" fmla="*/ 3537570 w 6069011"/>
                <a:gd name="connsiteY0" fmla="*/ 686329 h 1372657"/>
                <a:gd name="connsiteX1" fmla="*/ 3712278 w 6069011"/>
                <a:gd name="connsiteY1" fmla="*/ 686329 h 1372657"/>
                <a:gd name="connsiteX2" fmla="*/ 3726962 w 6069011"/>
                <a:gd name="connsiteY2" fmla="*/ 800882 h 1372657"/>
                <a:gd name="connsiteX3" fmla="*/ 3966397 w 6069011"/>
                <a:gd name="connsiteY3" fmla="*/ 1121960 h 1372657"/>
                <a:gd name="connsiteX4" fmla="*/ 4476326 w 6069011"/>
                <a:gd name="connsiteY4" fmla="*/ 1113666 h 1372657"/>
                <a:gd name="connsiteX5" fmla="*/ 4706086 w 6069011"/>
                <a:gd name="connsiteY5" fmla="*/ 784956 h 1372657"/>
                <a:gd name="connsiteX6" fmla="*/ 4715751 w 6069011"/>
                <a:gd name="connsiteY6" fmla="*/ 686329 h 1372657"/>
                <a:gd name="connsiteX7" fmla="*/ 4889821 w 6069011"/>
                <a:gd name="connsiteY7" fmla="*/ 686329 h 1372657"/>
                <a:gd name="connsiteX8" fmla="*/ 4875979 w 6069011"/>
                <a:gd name="connsiteY8" fmla="*/ 827568 h 1372657"/>
                <a:gd name="connsiteX9" fmla="*/ 4566804 w 6069011"/>
                <a:gd name="connsiteY9" fmla="*/ 1269895 h 1372657"/>
                <a:gd name="connsiteX10" fmla="*/ 4225159 w 6069011"/>
                <a:gd name="connsiteY10" fmla="*/ 1372571 h 1372657"/>
                <a:gd name="connsiteX11" fmla="*/ 3880622 w 6069011"/>
                <a:gd name="connsiteY11" fmla="*/ 1281058 h 1372657"/>
                <a:gd name="connsiteX12" fmla="*/ 3558426 w 6069011"/>
                <a:gd name="connsiteY12" fmla="*/ 849003 h 1372657"/>
                <a:gd name="connsiteX13" fmla="*/ 1179190 w 6069011"/>
                <a:gd name="connsiteY13" fmla="*/ 686329 h 1372657"/>
                <a:gd name="connsiteX14" fmla="*/ 1353897 w 6069011"/>
                <a:gd name="connsiteY14" fmla="*/ 686329 h 1372657"/>
                <a:gd name="connsiteX15" fmla="*/ 1368582 w 6069011"/>
                <a:gd name="connsiteY15" fmla="*/ 800882 h 1372657"/>
                <a:gd name="connsiteX16" fmla="*/ 1608017 w 6069011"/>
                <a:gd name="connsiteY16" fmla="*/ 1121960 h 1372657"/>
                <a:gd name="connsiteX17" fmla="*/ 2117946 w 6069011"/>
                <a:gd name="connsiteY17" fmla="*/ 1113666 h 1372657"/>
                <a:gd name="connsiteX18" fmla="*/ 2347706 w 6069011"/>
                <a:gd name="connsiteY18" fmla="*/ 784956 h 1372657"/>
                <a:gd name="connsiteX19" fmla="*/ 2357371 w 6069011"/>
                <a:gd name="connsiteY19" fmla="*/ 686329 h 1372657"/>
                <a:gd name="connsiteX20" fmla="*/ 2531441 w 6069011"/>
                <a:gd name="connsiteY20" fmla="*/ 686329 h 1372657"/>
                <a:gd name="connsiteX21" fmla="*/ 2517599 w 6069011"/>
                <a:gd name="connsiteY21" fmla="*/ 827568 h 1372657"/>
                <a:gd name="connsiteX22" fmla="*/ 2208424 w 6069011"/>
                <a:gd name="connsiteY22" fmla="*/ 1269895 h 1372657"/>
                <a:gd name="connsiteX23" fmla="*/ 1866779 w 6069011"/>
                <a:gd name="connsiteY23" fmla="*/ 1372571 h 1372657"/>
                <a:gd name="connsiteX24" fmla="*/ 1522242 w 6069011"/>
                <a:gd name="connsiteY24" fmla="*/ 1281058 h 1372657"/>
                <a:gd name="connsiteX25" fmla="*/ 1200046 w 6069011"/>
                <a:gd name="connsiteY25" fmla="*/ 849003 h 1372657"/>
                <a:gd name="connsiteX26" fmla="*/ 5404349 w 6069011"/>
                <a:gd name="connsiteY26" fmla="*/ 86 h 1372657"/>
                <a:gd name="connsiteX27" fmla="*/ 5745994 w 6069011"/>
                <a:gd name="connsiteY27" fmla="*/ 102762 h 1372657"/>
                <a:gd name="connsiteX28" fmla="*/ 6055169 w 6069011"/>
                <a:gd name="connsiteY28" fmla="*/ 545090 h 1372657"/>
                <a:gd name="connsiteX29" fmla="*/ 6069011 w 6069011"/>
                <a:gd name="connsiteY29" fmla="*/ 686328 h 1372657"/>
                <a:gd name="connsiteX30" fmla="*/ 5894941 w 6069011"/>
                <a:gd name="connsiteY30" fmla="*/ 686328 h 1372657"/>
                <a:gd name="connsiteX31" fmla="*/ 5885276 w 6069011"/>
                <a:gd name="connsiteY31" fmla="*/ 587701 h 1372657"/>
                <a:gd name="connsiteX32" fmla="*/ 5655516 w 6069011"/>
                <a:gd name="connsiteY32" fmla="*/ 258992 h 1372657"/>
                <a:gd name="connsiteX33" fmla="*/ 5145587 w 6069011"/>
                <a:gd name="connsiteY33" fmla="*/ 250697 h 1372657"/>
                <a:gd name="connsiteX34" fmla="*/ 4906152 w 6069011"/>
                <a:gd name="connsiteY34" fmla="*/ 571775 h 1372657"/>
                <a:gd name="connsiteX35" fmla="*/ 4891468 w 6069011"/>
                <a:gd name="connsiteY35" fmla="*/ 686328 h 1372657"/>
                <a:gd name="connsiteX36" fmla="*/ 4716760 w 6069011"/>
                <a:gd name="connsiteY36" fmla="*/ 686328 h 1372657"/>
                <a:gd name="connsiteX37" fmla="*/ 4737616 w 6069011"/>
                <a:gd name="connsiteY37" fmla="*/ 523654 h 1372657"/>
                <a:gd name="connsiteX38" fmla="*/ 5059812 w 6069011"/>
                <a:gd name="connsiteY38" fmla="*/ 91599 h 1372657"/>
                <a:gd name="connsiteX39" fmla="*/ 5404349 w 6069011"/>
                <a:gd name="connsiteY39" fmla="*/ 86 h 1372657"/>
                <a:gd name="connsiteX40" fmla="*/ 3045969 w 6069011"/>
                <a:gd name="connsiteY40" fmla="*/ 86 h 1372657"/>
                <a:gd name="connsiteX41" fmla="*/ 3387614 w 6069011"/>
                <a:gd name="connsiteY41" fmla="*/ 102762 h 1372657"/>
                <a:gd name="connsiteX42" fmla="*/ 3696789 w 6069011"/>
                <a:gd name="connsiteY42" fmla="*/ 545090 h 1372657"/>
                <a:gd name="connsiteX43" fmla="*/ 3710631 w 6069011"/>
                <a:gd name="connsiteY43" fmla="*/ 686328 h 1372657"/>
                <a:gd name="connsiteX44" fmla="*/ 3536561 w 6069011"/>
                <a:gd name="connsiteY44" fmla="*/ 686328 h 1372657"/>
                <a:gd name="connsiteX45" fmla="*/ 3526896 w 6069011"/>
                <a:gd name="connsiteY45" fmla="*/ 587701 h 1372657"/>
                <a:gd name="connsiteX46" fmla="*/ 3297136 w 6069011"/>
                <a:gd name="connsiteY46" fmla="*/ 258992 h 1372657"/>
                <a:gd name="connsiteX47" fmla="*/ 2787207 w 6069011"/>
                <a:gd name="connsiteY47" fmla="*/ 250697 h 1372657"/>
                <a:gd name="connsiteX48" fmla="*/ 2547772 w 6069011"/>
                <a:gd name="connsiteY48" fmla="*/ 571775 h 1372657"/>
                <a:gd name="connsiteX49" fmla="*/ 2533087 w 6069011"/>
                <a:gd name="connsiteY49" fmla="*/ 686328 h 1372657"/>
                <a:gd name="connsiteX50" fmla="*/ 2358380 w 6069011"/>
                <a:gd name="connsiteY50" fmla="*/ 686328 h 1372657"/>
                <a:gd name="connsiteX51" fmla="*/ 2379236 w 6069011"/>
                <a:gd name="connsiteY51" fmla="*/ 523654 h 1372657"/>
                <a:gd name="connsiteX52" fmla="*/ 2701432 w 6069011"/>
                <a:gd name="connsiteY52" fmla="*/ 91599 h 1372657"/>
                <a:gd name="connsiteX53" fmla="*/ 3045969 w 6069011"/>
                <a:gd name="connsiteY53" fmla="*/ 86 h 1372657"/>
                <a:gd name="connsiteX54" fmla="*/ 687589 w 6069011"/>
                <a:gd name="connsiteY54" fmla="*/ 86 h 1372657"/>
                <a:gd name="connsiteX55" fmla="*/ 1029234 w 6069011"/>
                <a:gd name="connsiteY55" fmla="*/ 102762 h 1372657"/>
                <a:gd name="connsiteX56" fmla="*/ 1338409 w 6069011"/>
                <a:gd name="connsiteY56" fmla="*/ 545090 h 1372657"/>
                <a:gd name="connsiteX57" fmla="*/ 1352251 w 6069011"/>
                <a:gd name="connsiteY57" fmla="*/ 686328 h 1372657"/>
                <a:gd name="connsiteX58" fmla="*/ 1178181 w 6069011"/>
                <a:gd name="connsiteY58" fmla="*/ 686328 h 1372657"/>
                <a:gd name="connsiteX59" fmla="*/ 1168516 w 6069011"/>
                <a:gd name="connsiteY59" fmla="*/ 587701 h 1372657"/>
                <a:gd name="connsiteX60" fmla="*/ 938756 w 6069011"/>
                <a:gd name="connsiteY60" fmla="*/ 258992 h 1372657"/>
                <a:gd name="connsiteX61" fmla="*/ 428827 w 6069011"/>
                <a:gd name="connsiteY61" fmla="*/ 250697 h 1372657"/>
                <a:gd name="connsiteX62" fmla="*/ 189392 w 6069011"/>
                <a:gd name="connsiteY62" fmla="*/ 571775 h 1372657"/>
                <a:gd name="connsiteX63" fmla="*/ 174707 w 6069011"/>
                <a:gd name="connsiteY63" fmla="*/ 686328 h 1372657"/>
                <a:gd name="connsiteX64" fmla="*/ 0 w 6069011"/>
                <a:gd name="connsiteY64" fmla="*/ 686328 h 1372657"/>
                <a:gd name="connsiteX65" fmla="*/ 20856 w 6069011"/>
                <a:gd name="connsiteY65" fmla="*/ 523654 h 1372657"/>
                <a:gd name="connsiteX66" fmla="*/ 343052 w 6069011"/>
                <a:gd name="connsiteY66" fmla="*/ 91599 h 1372657"/>
                <a:gd name="connsiteX67" fmla="*/ 687589 w 6069011"/>
                <a:gd name="connsiteY67" fmla="*/ 86 h 137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69011" h="1372657">
                  <a:moveTo>
                    <a:pt x="3537570" y="686329"/>
                  </a:moveTo>
                  <a:lnTo>
                    <a:pt x="3712278" y="686329"/>
                  </a:lnTo>
                  <a:lnTo>
                    <a:pt x="3726962" y="800882"/>
                  </a:lnTo>
                  <a:cubicBezTo>
                    <a:pt x="3762070" y="935210"/>
                    <a:pt x="3847185" y="1051728"/>
                    <a:pt x="3966397" y="1121960"/>
                  </a:cubicBezTo>
                  <a:cubicBezTo>
                    <a:pt x="4125350" y="1215606"/>
                    <a:pt x="4320239" y="1212434"/>
                    <a:pt x="4476326" y="1113666"/>
                  </a:cubicBezTo>
                  <a:cubicBezTo>
                    <a:pt x="4593389" y="1039588"/>
                    <a:pt x="4674997" y="920361"/>
                    <a:pt x="4706086" y="784956"/>
                  </a:cubicBezTo>
                  <a:lnTo>
                    <a:pt x="4715751" y="686329"/>
                  </a:lnTo>
                  <a:lnTo>
                    <a:pt x="4889821" y="686329"/>
                  </a:lnTo>
                  <a:lnTo>
                    <a:pt x="4875979" y="827568"/>
                  </a:lnTo>
                  <a:cubicBezTo>
                    <a:pt x="4834145" y="1009775"/>
                    <a:pt x="4724330" y="1170212"/>
                    <a:pt x="4566804" y="1269895"/>
                  </a:cubicBezTo>
                  <a:cubicBezTo>
                    <a:pt x="4461787" y="1336348"/>
                    <a:pt x="4343714" y="1370641"/>
                    <a:pt x="4225159" y="1372571"/>
                  </a:cubicBezTo>
                  <a:cubicBezTo>
                    <a:pt x="4106604" y="1374500"/>
                    <a:pt x="3987567" y="1344063"/>
                    <a:pt x="3880622" y="1281058"/>
                  </a:cubicBezTo>
                  <a:cubicBezTo>
                    <a:pt x="3720206" y="1186549"/>
                    <a:pt x="3605669" y="1029761"/>
                    <a:pt x="3558426" y="849003"/>
                  </a:cubicBezTo>
                  <a:close/>
                  <a:moveTo>
                    <a:pt x="1179190" y="686329"/>
                  </a:moveTo>
                  <a:lnTo>
                    <a:pt x="1353897" y="686329"/>
                  </a:lnTo>
                  <a:lnTo>
                    <a:pt x="1368582" y="800882"/>
                  </a:lnTo>
                  <a:cubicBezTo>
                    <a:pt x="1403690" y="935210"/>
                    <a:pt x="1488805" y="1051728"/>
                    <a:pt x="1608017" y="1121960"/>
                  </a:cubicBezTo>
                  <a:cubicBezTo>
                    <a:pt x="1766970" y="1215606"/>
                    <a:pt x="1961859" y="1212434"/>
                    <a:pt x="2117946" y="1113666"/>
                  </a:cubicBezTo>
                  <a:cubicBezTo>
                    <a:pt x="2235009" y="1039588"/>
                    <a:pt x="2316617" y="920361"/>
                    <a:pt x="2347706" y="784956"/>
                  </a:cubicBezTo>
                  <a:lnTo>
                    <a:pt x="2357371" y="686329"/>
                  </a:lnTo>
                  <a:lnTo>
                    <a:pt x="2531441" y="686329"/>
                  </a:lnTo>
                  <a:lnTo>
                    <a:pt x="2517599" y="827568"/>
                  </a:lnTo>
                  <a:cubicBezTo>
                    <a:pt x="2475765" y="1009775"/>
                    <a:pt x="2365950" y="1170212"/>
                    <a:pt x="2208424" y="1269895"/>
                  </a:cubicBezTo>
                  <a:cubicBezTo>
                    <a:pt x="2103407" y="1336348"/>
                    <a:pt x="1985334" y="1370641"/>
                    <a:pt x="1866779" y="1372571"/>
                  </a:cubicBezTo>
                  <a:cubicBezTo>
                    <a:pt x="1748224" y="1374500"/>
                    <a:pt x="1629186" y="1344063"/>
                    <a:pt x="1522242" y="1281058"/>
                  </a:cubicBezTo>
                  <a:cubicBezTo>
                    <a:pt x="1361826" y="1186549"/>
                    <a:pt x="1247289" y="1029761"/>
                    <a:pt x="1200046" y="849003"/>
                  </a:cubicBezTo>
                  <a:close/>
                  <a:moveTo>
                    <a:pt x="5404349" y="86"/>
                  </a:moveTo>
                  <a:cubicBezTo>
                    <a:pt x="5522904" y="2016"/>
                    <a:pt x="5640977" y="36309"/>
                    <a:pt x="5745994" y="102762"/>
                  </a:cubicBezTo>
                  <a:cubicBezTo>
                    <a:pt x="5903520" y="202445"/>
                    <a:pt x="6013335" y="362882"/>
                    <a:pt x="6055169" y="545090"/>
                  </a:cubicBezTo>
                  <a:lnTo>
                    <a:pt x="6069011" y="686328"/>
                  </a:lnTo>
                  <a:lnTo>
                    <a:pt x="5894941" y="686328"/>
                  </a:lnTo>
                  <a:lnTo>
                    <a:pt x="5885276" y="587701"/>
                  </a:lnTo>
                  <a:cubicBezTo>
                    <a:pt x="5854187" y="452296"/>
                    <a:pt x="5772579" y="333070"/>
                    <a:pt x="5655516" y="258992"/>
                  </a:cubicBezTo>
                  <a:cubicBezTo>
                    <a:pt x="5499429" y="160223"/>
                    <a:pt x="5304540" y="157051"/>
                    <a:pt x="5145587" y="250697"/>
                  </a:cubicBezTo>
                  <a:cubicBezTo>
                    <a:pt x="5026375" y="320930"/>
                    <a:pt x="4941260" y="437447"/>
                    <a:pt x="4906152" y="571775"/>
                  </a:cubicBezTo>
                  <a:lnTo>
                    <a:pt x="4891468" y="686328"/>
                  </a:lnTo>
                  <a:lnTo>
                    <a:pt x="4716760" y="686328"/>
                  </a:lnTo>
                  <a:lnTo>
                    <a:pt x="4737616" y="523654"/>
                  </a:lnTo>
                  <a:cubicBezTo>
                    <a:pt x="4784859" y="342897"/>
                    <a:pt x="4899396" y="186108"/>
                    <a:pt x="5059812" y="91599"/>
                  </a:cubicBezTo>
                  <a:cubicBezTo>
                    <a:pt x="5166757" y="28594"/>
                    <a:pt x="5285794" y="-1843"/>
                    <a:pt x="5404349" y="86"/>
                  </a:cubicBezTo>
                  <a:close/>
                  <a:moveTo>
                    <a:pt x="3045969" y="86"/>
                  </a:moveTo>
                  <a:cubicBezTo>
                    <a:pt x="3164524" y="2016"/>
                    <a:pt x="3282597" y="36309"/>
                    <a:pt x="3387614" y="102762"/>
                  </a:cubicBezTo>
                  <a:cubicBezTo>
                    <a:pt x="3545140" y="202445"/>
                    <a:pt x="3654955" y="362882"/>
                    <a:pt x="3696789" y="545090"/>
                  </a:cubicBezTo>
                  <a:lnTo>
                    <a:pt x="3710631" y="686328"/>
                  </a:lnTo>
                  <a:lnTo>
                    <a:pt x="3536561" y="686328"/>
                  </a:lnTo>
                  <a:lnTo>
                    <a:pt x="3526896" y="587701"/>
                  </a:lnTo>
                  <a:cubicBezTo>
                    <a:pt x="3495807" y="452296"/>
                    <a:pt x="3414199" y="333070"/>
                    <a:pt x="3297136" y="258992"/>
                  </a:cubicBezTo>
                  <a:cubicBezTo>
                    <a:pt x="3141049" y="160223"/>
                    <a:pt x="2946160" y="157051"/>
                    <a:pt x="2787207" y="250697"/>
                  </a:cubicBezTo>
                  <a:cubicBezTo>
                    <a:pt x="2667995" y="320930"/>
                    <a:pt x="2582880" y="437447"/>
                    <a:pt x="2547772" y="571775"/>
                  </a:cubicBezTo>
                  <a:lnTo>
                    <a:pt x="2533087" y="686328"/>
                  </a:lnTo>
                  <a:lnTo>
                    <a:pt x="2358380" y="686328"/>
                  </a:lnTo>
                  <a:lnTo>
                    <a:pt x="2379236" y="523654"/>
                  </a:lnTo>
                  <a:cubicBezTo>
                    <a:pt x="2426479" y="342897"/>
                    <a:pt x="2541016" y="186108"/>
                    <a:pt x="2701432" y="91599"/>
                  </a:cubicBezTo>
                  <a:cubicBezTo>
                    <a:pt x="2808377" y="28594"/>
                    <a:pt x="2927414" y="-1843"/>
                    <a:pt x="3045969" y="86"/>
                  </a:cubicBezTo>
                  <a:close/>
                  <a:moveTo>
                    <a:pt x="687589" y="86"/>
                  </a:moveTo>
                  <a:cubicBezTo>
                    <a:pt x="806144" y="2016"/>
                    <a:pt x="924217" y="36309"/>
                    <a:pt x="1029234" y="102762"/>
                  </a:cubicBezTo>
                  <a:cubicBezTo>
                    <a:pt x="1186760" y="202445"/>
                    <a:pt x="1296575" y="362882"/>
                    <a:pt x="1338409" y="545090"/>
                  </a:cubicBezTo>
                  <a:lnTo>
                    <a:pt x="1352251" y="686328"/>
                  </a:lnTo>
                  <a:lnTo>
                    <a:pt x="1178181" y="686328"/>
                  </a:lnTo>
                  <a:lnTo>
                    <a:pt x="1168516" y="587701"/>
                  </a:lnTo>
                  <a:cubicBezTo>
                    <a:pt x="1137427" y="452296"/>
                    <a:pt x="1055819" y="333070"/>
                    <a:pt x="938756" y="258992"/>
                  </a:cubicBezTo>
                  <a:cubicBezTo>
                    <a:pt x="782669" y="160223"/>
                    <a:pt x="587780" y="157051"/>
                    <a:pt x="428827" y="250697"/>
                  </a:cubicBezTo>
                  <a:cubicBezTo>
                    <a:pt x="309615" y="320930"/>
                    <a:pt x="224500" y="437447"/>
                    <a:pt x="189392" y="571775"/>
                  </a:cubicBezTo>
                  <a:lnTo>
                    <a:pt x="174707" y="686328"/>
                  </a:lnTo>
                  <a:lnTo>
                    <a:pt x="0" y="686328"/>
                  </a:lnTo>
                  <a:lnTo>
                    <a:pt x="20856" y="523654"/>
                  </a:lnTo>
                  <a:cubicBezTo>
                    <a:pt x="68099" y="342897"/>
                    <a:pt x="182636" y="186108"/>
                    <a:pt x="343052" y="91599"/>
                  </a:cubicBezTo>
                  <a:cubicBezTo>
                    <a:pt x="449997" y="28594"/>
                    <a:pt x="569034" y="-1843"/>
                    <a:pt x="687589" y="86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0">
                <a:gradFill>
                  <a:gsLst>
                    <a:gs pos="75000">
                      <a:srgbClr val="FA5B6E"/>
                    </a:gs>
                    <a:gs pos="51000">
                      <a:srgbClr val="FB6167"/>
                    </a:gs>
                    <a:gs pos="25000">
                      <a:srgbClr val="FA4532"/>
                    </a:gs>
                    <a:gs pos="0">
                      <a:srgbClr val="FC5528"/>
                    </a:gs>
                    <a:gs pos="100000">
                      <a:srgbClr val="FA5575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6" name="MH_Other_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1377950" y="2633663"/>
            <a:ext cx="10572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40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da-DK" altLang="zh-CN" sz="24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7" name="MH_Other_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2598738" y="2633663"/>
            <a:ext cx="105568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40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da-DK" altLang="zh-CN" sz="24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8" name="MH_Other_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3833813" y="2633663"/>
            <a:ext cx="105568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40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da-DK" altLang="zh-CN" sz="24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9" name="MH_Other_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5054600" y="2633663"/>
            <a:ext cx="105568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400">
                <a:solidFill>
                  <a:schemeClr val="accent1"/>
                </a:solidFill>
                <a:latin typeface="Impact" panose="020B0806030902050204" pitchFamily="34" charset="0"/>
              </a:rPr>
              <a:t>04</a:t>
            </a:r>
            <a:endParaRPr lang="da-DK" altLang="zh-CN" sz="24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MH_Other_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6273800" y="2633663"/>
            <a:ext cx="10572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400">
                <a:solidFill>
                  <a:schemeClr val="accent1"/>
                </a:solidFill>
                <a:latin typeface="Impact" panose="020B0806030902050204" pitchFamily="34" charset="0"/>
              </a:rPr>
              <a:t>05</a:t>
            </a:r>
            <a:endParaRPr lang="da-DK" altLang="zh-CN" sz="24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文本框 66"/>
          <p:cNvSpPr txBox="1"/>
          <p:nvPr/>
        </p:nvSpPr>
        <p:spPr>
          <a:xfrm>
            <a:off x="860425" y="1571625"/>
            <a:ext cx="2092325" cy="48418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后在此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框中选择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粘贴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8" name="文本框 66"/>
          <p:cNvSpPr txBox="1"/>
          <p:nvPr/>
        </p:nvSpPr>
        <p:spPr>
          <a:xfrm>
            <a:off x="3217863" y="1571625"/>
            <a:ext cx="2093912" cy="48418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后在此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框中选择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粘贴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9" name="文本框 66"/>
          <p:cNvSpPr txBox="1"/>
          <p:nvPr/>
        </p:nvSpPr>
        <p:spPr>
          <a:xfrm>
            <a:off x="5756275" y="1571625"/>
            <a:ext cx="2092325" cy="48418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后在此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框中选择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粘贴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0" name="文本框 66"/>
          <p:cNvSpPr txBox="1"/>
          <p:nvPr/>
        </p:nvSpPr>
        <p:spPr>
          <a:xfrm>
            <a:off x="4603750" y="3870325"/>
            <a:ext cx="2092325" cy="48418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后在此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框中选择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粘贴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1" name="文本框 66"/>
          <p:cNvSpPr txBox="1"/>
          <p:nvPr/>
        </p:nvSpPr>
        <p:spPr>
          <a:xfrm>
            <a:off x="2087563" y="3870325"/>
            <a:ext cx="2093912" cy="48418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后在此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框中选择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粘贴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  <p:custDataLst>
      <p:tags r:id="rId1"/>
    </p:custData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7" grpId="0"/>
      <p:bldP spid="18" grpId="0"/>
      <p:bldP spid="19" grpId="0"/>
      <p:bldP spid="20" grpId="0"/>
      <p:bldP spid="21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73138" y="1379538"/>
            <a:ext cx="2152650" cy="2252662"/>
            <a:chOff x="973148" y="1379560"/>
            <a:chExt cx="2152196" cy="2252462"/>
          </a:xfrm>
        </p:grpSpPr>
        <p:sp>
          <p:nvSpPr>
            <p:cNvPr id="8" name="MH_Other_1"/>
            <p:cNvSpPr/>
            <p:nvPr>
              <p:custDataLst>
                <p:tags r:id="rId8"/>
              </p:custDataLst>
            </p:nvPr>
          </p:nvSpPr>
          <p:spPr>
            <a:xfrm>
              <a:off x="1052506" y="1562106"/>
              <a:ext cx="1966497" cy="1973088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tx1"/>
                </a:solidFill>
              </a:endParaRPr>
            </a:p>
          </p:txBody>
        </p:sp>
        <p:sp>
          <p:nvSpPr>
            <p:cNvPr id="7" name="MH_SubTitle_1"/>
            <p:cNvSpPr/>
            <p:nvPr>
              <p:custDataLst>
                <p:tags r:id="rId9"/>
              </p:custDataLst>
            </p:nvPr>
          </p:nvSpPr>
          <p:spPr>
            <a:xfrm>
              <a:off x="973148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" fmla="*/ 0 w 8921390"/>
                <a:gd name="connsiteY0" fmla="*/ 2438400 h 9436100"/>
                <a:gd name="connsiteX1" fmla="*/ 2438400 w 8921390"/>
                <a:gd name="connsiteY1" fmla="*/ 9436100 h 9436100"/>
                <a:gd name="connsiteX2" fmla="*/ 6921500 w 8921390"/>
                <a:gd name="connsiteY2" fmla="*/ 7683500 h 9436100"/>
                <a:gd name="connsiteX3" fmla="*/ 8915400 w 8921390"/>
                <a:gd name="connsiteY3" fmla="*/ 6464300 h 9436100"/>
                <a:gd name="connsiteX4" fmla="*/ 8636000 w 8921390"/>
                <a:gd name="connsiteY4" fmla="*/ 4508500 h 9436100"/>
                <a:gd name="connsiteX5" fmla="*/ 6896100 w 8921390"/>
                <a:gd name="connsiteY5" fmla="*/ 0 h 9436100"/>
                <a:gd name="connsiteX6" fmla="*/ 0 w 8921390"/>
                <a:gd name="connsiteY6" fmla="*/ 2438400 h 9436100"/>
                <a:gd name="connsiteX0" fmla="*/ 0 w 8939563"/>
                <a:gd name="connsiteY0" fmla="*/ 2438400 h 9436100"/>
                <a:gd name="connsiteX1" fmla="*/ 2438400 w 8939563"/>
                <a:gd name="connsiteY1" fmla="*/ 9436100 h 9436100"/>
                <a:gd name="connsiteX2" fmla="*/ 6921500 w 8939563"/>
                <a:gd name="connsiteY2" fmla="*/ 7683500 h 9436100"/>
                <a:gd name="connsiteX3" fmla="*/ 8915400 w 8939563"/>
                <a:gd name="connsiteY3" fmla="*/ 6464300 h 9436100"/>
                <a:gd name="connsiteX4" fmla="*/ 8636000 w 8939563"/>
                <a:gd name="connsiteY4" fmla="*/ 4508500 h 9436100"/>
                <a:gd name="connsiteX5" fmla="*/ 6896100 w 8939563"/>
                <a:gd name="connsiteY5" fmla="*/ 0 h 9436100"/>
                <a:gd name="connsiteX6" fmla="*/ 0 w 8939563"/>
                <a:gd name="connsiteY6" fmla="*/ 2438400 h 9436100"/>
                <a:gd name="connsiteX0" fmla="*/ 0 w 8947302"/>
                <a:gd name="connsiteY0" fmla="*/ 2438400 h 9436100"/>
                <a:gd name="connsiteX1" fmla="*/ 2438400 w 8947302"/>
                <a:gd name="connsiteY1" fmla="*/ 9436100 h 9436100"/>
                <a:gd name="connsiteX2" fmla="*/ 6921500 w 8947302"/>
                <a:gd name="connsiteY2" fmla="*/ 7683500 h 9436100"/>
                <a:gd name="connsiteX3" fmla="*/ 8915400 w 8947302"/>
                <a:gd name="connsiteY3" fmla="*/ 6464300 h 9436100"/>
                <a:gd name="connsiteX4" fmla="*/ 8636000 w 8947302"/>
                <a:gd name="connsiteY4" fmla="*/ 4508500 h 9436100"/>
                <a:gd name="connsiteX5" fmla="*/ 6896100 w 8947302"/>
                <a:gd name="connsiteY5" fmla="*/ 0 h 9436100"/>
                <a:gd name="connsiteX6" fmla="*/ 0 w 8947302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9017122"/>
                <a:gd name="connsiteY0" fmla="*/ 2438400 h 9436100"/>
                <a:gd name="connsiteX1" fmla="*/ 2438400 w 9017122"/>
                <a:gd name="connsiteY1" fmla="*/ 9436100 h 9436100"/>
                <a:gd name="connsiteX2" fmla="*/ 6959600 w 9017122"/>
                <a:gd name="connsiteY2" fmla="*/ 7708900 h 9436100"/>
                <a:gd name="connsiteX3" fmla="*/ 8915400 w 9017122"/>
                <a:gd name="connsiteY3" fmla="*/ 6464300 h 9436100"/>
                <a:gd name="connsiteX4" fmla="*/ 8636000 w 9017122"/>
                <a:gd name="connsiteY4" fmla="*/ 4508500 h 9436100"/>
                <a:gd name="connsiteX5" fmla="*/ 6896100 w 9017122"/>
                <a:gd name="connsiteY5" fmla="*/ 0 h 9436100"/>
                <a:gd name="connsiteX6" fmla="*/ 0 w 9017122"/>
                <a:gd name="connsiteY6" fmla="*/ 2438400 h 9436100"/>
                <a:gd name="connsiteX0" fmla="*/ 0 w 9017122"/>
                <a:gd name="connsiteY0" fmla="*/ 2438400 h 9436100"/>
                <a:gd name="connsiteX1" fmla="*/ 2438400 w 9017122"/>
                <a:gd name="connsiteY1" fmla="*/ 9436100 h 9436100"/>
                <a:gd name="connsiteX2" fmla="*/ 6959600 w 9017122"/>
                <a:gd name="connsiteY2" fmla="*/ 7708900 h 9436100"/>
                <a:gd name="connsiteX3" fmla="*/ 8915400 w 9017122"/>
                <a:gd name="connsiteY3" fmla="*/ 6464300 h 9436100"/>
                <a:gd name="connsiteX4" fmla="*/ 8636000 w 9017122"/>
                <a:gd name="connsiteY4" fmla="*/ 4508500 h 9436100"/>
                <a:gd name="connsiteX5" fmla="*/ 6896100 w 9017122"/>
                <a:gd name="connsiteY5" fmla="*/ 0 h 9436100"/>
                <a:gd name="connsiteX6" fmla="*/ 0 w 9017122"/>
                <a:gd name="connsiteY6" fmla="*/ 2438400 h 943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prstClr val="white"/>
                </a:solidFill>
              </a:endParaRPr>
            </a:p>
          </p:txBody>
        </p:sp>
        <p:pic>
          <p:nvPicPr>
            <p:cNvPr id="26642" name="MH_Other_5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5438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51"/>
            <p:cNvSpPr txBox="1"/>
            <p:nvPr/>
          </p:nvSpPr>
          <p:spPr bwMode="auto">
            <a:xfrm rot="20417445">
              <a:off x="1401683" y="1857355"/>
              <a:ext cx="1450669" cy="1339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您的内容打在这里，或者通过复制您的文本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后在此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框中选择粘贴，并选择只保留文字，您的内容打在这里或者粘贴，您的内容打在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这里</a:t>
              </a:r>
              <a:endParaRPr lang="en-US" altLang="zh-CN" sz="9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48050" y="1379538"/>
            <a:ext cx="2151063" cy="2252662"/>
            <a:chOff x="3447325" y="1379560"/>
            <a:chExt cx="2152196" cy="2252462"/>
          </a:xfrm>
        </p:grpSpPr>
        <p:sp>
          <p:nvSpPr>
            <p:cNvPr id="22" name="MH_Other_2"/>
            <p:cNvSpPr/>
            <p:nvPr>
              <p:custDataLst>
                <p:tags r:id="rId5"/>
              </p:custDataLst>
            </p:nvPr>
          </p:nvSpPr>
          <p:spPr>
            <a:xfrm>
              <a:off x="3526742" y="1562106"/>
              <a:ext cx="1966360" cy="1973088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tx1"/>
                </a:solidFill>
              </a:endParaRPr>
            </a:p>
          </p:txBody>
        </p:sp>
        <p:sp>
          <p:nvSpPr>
            <p:cNvPr id="23" name="MH_SubTitle_2"/>
            <p:cNvSpPr/>
            <p:nvPr>
              <p:custDataLst>
                <p:tags r:id="rId6"/>
              </p:custDataLst>
            </p:nvPr>
          </p:nvSpPr>
          <p:spPr>
            <a:xfrm>
              <a:off x="3447325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" fmla="*/ 0 w 8921390"/>
                <a:gd name="connsiteY0" fmla="*/ 2438400 h 9436100"/>
                <a:gd name="connsiteX1" fmla="*/ 2438400 w 8921390"/>
                <a:gd name="connsiteY1" fmla="*/ 9436100 h 9436100"/>
                <a:gd name="connsiteX2" fmla="*/ 6921500 w 8921390"/>
                <a:gd name="connsiteY2" fmla="*/ 7683500 h 9436100"/>
                <a:gd name="connsiteX3" fmla="*/ 8915400 w 8921390"/>
                <a:gd name="connsiteY3" fmla="*/ 6464300 h 9436100"/>
                <a:gd name="connsiteX4" fmla="*/ 8636000 w 8921390"/>
                <a:gd name="connsiteY4" fmla="*/ 4508500 h 9436100"/>
                <a:gd name="connsiteX5" fmla="*/ 6896100 w 8921390"/>
                <a:gd name="connsiteY5" fmla="*/ 0 h 9436100"/>
                <a:gd name="connsiteX6" fmla="*/ 0 w 8921390"/>
                <a:gd name="connsiteY6" fmla="*/ 2438400 h 9436100"/>
                <a:gd name="connsiteX0" fmla="*/ 0 w 8939563"/>
                <a:gd name="connsiteY0" fmla="*/ 2438400 h 9436100"/>
                <a:gd name="connsiteX1" fmla="*/ 2438400 w 8939563"/>
                <a:gd name="connsiteY1" fmla="*/ 9436100 h 9436100"/>
                <a:gd name="connsiteX2" fmla="*/ 6921500 w 8939563"/>
                <a:gd name="connsiteY2" fmla="*/ 7683500 h 9436100"/>
                <a:gd name="connsiteX3" fmla="*/ 8915400 w 8939563"/>
                <a:gd name="connsiteY3" fmla="*/ 6464300 h 9436100"/>
                <a:gd name="connsiteX4" fmla="*/ 8636000 w 8939563"/>
                <a:gd name="connsiteY4" fmla="*/ 4508500 h 9436100"/>
                <a:gd name="connsiteX5" fmla="*/ 6896100 w 8939563"/>
                <a:gd name="connsiteY5" fmla="*/ 0 h 9436100"/>
                <a:gd name="connsiteX6" fmla="*/ 0 w 8939563"/>
                <a:gd name="connsiteY6" fmla="*/ 2438400 h 9436100"/>
                <a:gd name="connsiteX0" fmla="*/ 0 w 8947302"/>
                <a:gd name="connsiteY0" fmla="*/ 2438400 h 9436100"/>
                <a:gd name="connsiteX1" fmla="*/ 2438400 w 8947302"/>
                <a:gd name="connsiteY1" fmla="*/ 9436100 h 9436100"/>
                <a:gd name="connsiteX2" fmla="*/ 6921500 w 8947302"/>
                <a:gd name="connsiteY2" fmla="*/ 7683500 h 9436100"/>
                <a:gd name="connsiteX3" fmla="*/ 8915400 w 8947302"/>
                <a:gd name="connsiteY3" fmla="*/ 6464300 h 9436100"/>
                <a:gd name="connsiteX4" fmla="*/ 8636000 w 8947302"/>
                <a:gd name="connsiteY4" fmla="*/ 4508500 h 9436100"/>
                <a:gd name="connsiteX5" fmla="*/ 6896100 w 8947302"/>
                <a:gd name="connsiteY5" fmla="*/ 0 h 9436100"/>
                <a:gd name="connsiteX6" fmla="*/ 0 w 8947302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9017122"/>
                <a:gd name="connsiteY0" fmla="*/ 2438400 h 9436100"/>
                <a:gd name="connsiteX1" fmla="*/ 2438400 w 9017122"/>
                <a:gd name="connsiteY1" fmla="*/ 9436100 h 9436100"/>
                <a:gd name="connsiteX2" fmla="*/ 6959600 w 9017122"/>
                <a:gd name="connsiteY2" fmla="*/ 7708900 h 9436100"/>
                <a:gd name="connsiteX3" fmla="*/ 8915400 w 9017122"/>
                <a:gd name="connsiteY3" fmla="*/ 6464300 h 9436100"/>
                <a:gd name="connsiteX4" fmla="*/ 8636000 w 9017122"/>
                <a:gd name="connsiteY4" fmla="*/ 4508500 h 9436100"/>
                <a:gd name="connsiteX5" fmla="*/ 6896100 w 9017122"/>
                <a:gd name="connsiteY5" fmla="*/ 0 h 9436100"/>
                <a:gd name="connsiteX6" fmla="*/ 0 w 9017122"/>
                <a:gd name="connsiteY6" fmla="*/ 2438400 h 9436100"/>
                <a:gd name="connsiteX0" fmla="*/ 0 w 9017122"/>
                <a:gd name="connsiteY0" fmla="*/ 2438400 h 9436100"/>
                <a:gd name="connsiteX1" fmla="*/ 2438400 w 9017122"/>
                <a:gd name="connsiteY1" fmla="*/ 9436100 h 9436100"/>
                <a:gd name="connsiteX2" fmla="*/ 6959600 w 9017122"/>
                <a:gd name="connsiteY2" fmla="*/ 7708900 h 9436100"/>
                <a:gd name="connsiteX3" fmla="*/ 8915400 w 9017122"/>
                <a:gd name="connsiteY3" fmla="*/ 6464300 h 9436100"/>
                <a:gd name="connsiteX4" fmla="*/ 8636000 w 9017122"/>
                <a:gd name="connsiteY4" fmla="*/ 4508500 h 9436100"/>
                <a:gd name="connsiteX5" fmla="*/ 6896100 w 9017122"/>
                <a:gd name="connsiteY5" fmla="*/ 0 h 9436100"/>
                <a:gd name="connsiteX6" fmla="*/ 0 w 9017122"/>
                <a:gd name="connsiteY6" fmla="*/ 2438400 h 943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26638" name="MH_Other_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615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51"/>
            <p:cNvSpPr txBox="1"/>
            <p:nvPr/>
          </p:nvSpPr>
          <p:spPr bwMode="auto">
            <a:xfrm rot="20417445">
              <a:off x="3858705" y="1877991"/>
              <a:ext cx="1451739" cy="1339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您的内容打在这里，或者通过复制您的文本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后在此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框中选择粘贴，并选择只保留文字，您的内容打在这里或者粘贴，您的内容打在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这里</a:t>
              </a:r>
              <a:endParaRPr lang="en-US" altLang="zh-CN" sz="9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921375" y="1379538"/>
            <a:ext cx="2152650" cy="2252662"/>
            <a:chOff x="5921503" y="1379560"/>
            <a:chExt cx="2152196" cy="2252462"/>
          </a:xfrm>
        </p:grpSpPr>
        <p:sp>
          <p:nvSpPr>
            <p:cNvPr id="26" name="MH_Other_3"/>
            <p:cNvSpPr/>
            <p:nvPr>
              <p:custDataLst>
                <p:tags r:id="rId2"/>
              </p:custDataLst>
            </p:nvPr>
          </p:nvSpPr>
          <p:spPr>
            <a:xfrm>
              <a:off x="6000861" y="1562106"/>
              <a:ext cx="1966498" cy="1973088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tx1"/>
                </a:solidFill>
              </a:endParaRPr>
            </a:p>
          </p:txBody>
        </p:sp>
        <p:sp>
          <p:nvSpPr>
            <p:cNvPr id="27" name="MH_SubTitle_3"/>
            <p:cNvSpPr/>
            <p:nvPr>
              <p:custDataLst>
                <p:tags r:id="rId3"/>
              </p:custDataLst>
            </p:nvPr>
          </p:nvSpPr>
          <p:spPr>
            <a:xfrm>
              <a:off x="5921503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" fmla="*/ 0 w 8921390"/>
                <a:gd name="connsiteY0" fmla="*/ 2438400 h 9436100"/>
                <a:gd name="connsiteX1" fmla="*/ 2438400 w 8921390"/>
                <a:gd name="connsiteY1" fmla="*/ 9436100 h 9436100"/>
                <a:gd name="connsiteX2" fmla="*/ 6921500 w 8921390"/>
                <a:gd name="connsiteY2" fmla="*/ 7683500 h 9436100"/>
                <a:gd name="connsiteX3" fmla="*/ 8915400 w 8921390"/>
                <a:gd name="connsiteY3" fmla="*/ 6464300 h 9436100"/>
                <a:gd name="connsiteX4" fmla="*/ 8636000 w 8921390"/>
                <a:gd name="connsiteY4" fmla="*/ 4508500 h 9436100"/>
                <a:gd name="connsiteX5" fmla="*/ 6896100 w 8921390"/>
                <a:gd name="connsiteY5" fmla="*/ 0 h 9436100"/>
                <a:gd name="connsiteX6" fmla="*/ 0 w 8921390"/>
                <a:gd name="connsiteY6" fmla="*/ 2438400 h 9436100"/>
                <a:gd name="connsiteX0" fmla="*/ 0 w 8939563"/>
                <a:gd name="connsiteY0" fmla="*/ 2438400 h 9436100"/>
                <a:gd name="connsiteX1" fmla="*/ 2438400 w 8939563"/>
                <a:gd name="connsiteY1" fmla="*/ 9436100 h 9436100"/>
                <a:gd name="connsiteX2" fmla="*/ 6921500 w 8939563"/>
                <a:gd name="connsiteY2" fmla="*/ 7683500 h 9436100"/>
                <a:gd name="connsiteX3" fmla="*/ 8915400 w 8939563"/>
                <a:gd name="connsiteY3" fmla="*/ 6464300 h 9436100"/>
                <a:gd name="connsiteX4" fmla="*/ 8636000 w 8939563"/>
                <a:gd name="connsiteY4" fmla="*/ 4508500 h 9436100"/>
                <a:gd name="connsiteX5" fmla="*/ 6896100 w 8939563"/>
                <a:gd name="connsiteY5" fmla="*/ 0 h 9436100"/>
                <a:gd name="connsiteX6" fmla="*/ 0 w 8939563"/>
                <a:gd name="connsiteY6" fmla="*/ 2438400 h 9436100"/>
                <a:gd name="connsiteX0" fmla="*/ 0 w 8947302"/>
                <a:gd name="connsiteY0" fmla="*/ 2438400 h 9436100"/>
                <a:gd name="connsiteX1" fmla="*/ 2438400 w 8947302"/>
                <a:gd name="connsiteY1" fmla="*/ 9436100 h 9436100"/>
                <a:gd name="connsiteX2" fmla="*/ 6921500 w 8947302"/>
                <a:gd name="connsiteY2" fmla="*/ 7683500 h 9436100"/>
                <a:gd name="connsiteX3" fmla="*/ 8915400 w 8947302"/>
                <a:gd name="connsiteY3" fmla="*/ 6464300 h 9436100"/>
                <a:gd name="connsiteX4" fmla="*/ 8636000 w 8947302"/>
                <a:gd name="connsiteY4" fmla="*/ 4508500 h 9436100"/>
                <a:gd name="connsiteX5" fmla="*/ 6896100 w 8947302"/>
                <a:gd name="connsiteY5" fmla="*/ 0 h 9436100"/>
                <a:gd name="connsiteX6" fmla="*/ 0 w 8947302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8967474"/>
                <a:gd name="connsiteY0" fmla="*/ 2438400 h 9436100"/>
                <a:gd name="connsiteX1" fmla="*/ 2438400 w 8967474"/>
                <a:gd name="connsiteY1" fmla="*/ 9436100 h 9436100"/>
                <a:gd name="connsiteX2" fmla="*/ 6921500 w 8967474"/>
                <a:gd name="connsiteY2" fmla="*/ 7683500 h 9436100"/>
                <a:gd name="connsiteX3" fmla="*/ 8915400 w 8967474"/>
                <a:gd name="connsiteY3" fmla="*/ 6464300 h 9436100"/>
                <a:gd name="connsiteX4" fmla="*/ 8636000 w 8967474"/>
                <a:gd name="connsiteY4" fmla="*/ 4508500 h 9436100"/>
                <a:gd name="connsiteX5" fmla="*/ 6896100 w 8967474"/>
                <a:gd name="connsiteY5" fmla="*/ 0 h 9436100"/>
                <a:gd name="connsiteX6" fmla="*/ 0 w 8967474"/>
                <a:gd name="connsiteY6" fmla="*/ 2438400 h 9436100"/>
                <a:gd name="connsiteX0" fmla="*/ 0 w 9017122"/>
                <a:gd name="connsiteY0" fmla="*/ 2438400 h 9436100"/>
                <a:gd name="connsiteX1" fmla="*/ 2438400 w 9017122"/>
                <a:gd name="connsiteY1" fmla="*/ 9436100 h 9436100"/>
                <a:gd name="connsiteX2" fmla="*/ 6959600 w 9017122"/>
                <a:gd name="connsiteY2" fmla="*/ 7708900 h 9436100"/>
                <a:gd name="connsiteX3" fmla="*/ 8915400 w 9017122"/>
                <a:gd name="connsiteY3" fmla="*/ 6464300 h 9436100"/>
                <a:gd name="connsiteX4" fmla="*/ 8636000 w 9017122"/>
                <a:gd name="connsiteY4" fmla="*/ 4508500 h 9436100"/>
                <a:gd name="connsiteX5" fmla="*/ 6896100 w 9017122"/>
                <a:gd name="connsiteY5" fmla="*/ 0 h 9436100"/>
                <a:gd name="connsiteX6" fmla="*/ 0 w 9017122"/>
                <a:gd name="connsiteY6" fmla="*/ 2438400 h 9436100"/>
                <a:gd name="connsiteX0" fmla="*/ 0 w 9017122"/>
                <a:gd name="connsiteY0" fmla="*/ 2438400 h 9436100"/>
                <a:gd name="connsiteX1" fmla="*/ 2438400 w 9017122"/>
                <a:gd name="connsiteY1" fmla="*/ 9436100 h 9436100"/>
                <a:gd name="connsiteX2" fmla="*/ 6959600 w 9017122"/>
                <a:gd name="connsiteY2" fmla="*/ 7708900 h 9436100"/>
                <a:gd name="connsiteX3" fmla="*/ 8915400 w 9017122"/>
                <a:gd name="connsiteY3" fmla="*/ 6464300 h 9436100"/>
                <a:gd name="connsiteX4" fmla="*/ 8636000 w 9017122"/>
                <a:gd name="connsiteY4" fmla="*/ 4508500 h 9436100"/>
                <a:gd name="connsiteX5" fmla="*/ 6896100 w 9017122"/>
                <a:gd name="connsiteY5" fmla="*/ 0 h 9436100"/>
                <a:gd name="connsiteX6" fmla="*/ 0 w 9017122"/>
                <a:gd name="connsiteY6" fmla="*/ 2438400 h 943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prstClr val="white"/>
                </a:solidFill>
              </a:endParaRPr>
            </a:p>
          </p:txBody>
        </p:sp>
        <p:pic>
          <p:nvPicPr>
            <p:cNvPr id="26634" name="MH_Other_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3792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51"/>
            <p:cNvSpPr txBox="1"/>
            <p:nvPr/>
          </p:nvSpPr>
          <p:spPr bwMode="auto">
            <a:xfrm rot="20417445">
              <a:off x="6332579" y="1877991"/>
              <a:ext cx="1452256" cy="1339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您的内容打在这里，或者通过复制您的文本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后在此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框中选择粘贴，并选择只保留文字，您的内容打在这里或者粘贴，您的内容打在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这里</a:t>
              </a:r>
              <a:endParaRPr lang="en-US" altLang="zh-CN" sz="9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5" name="TextBox 36"/>
          <p:cNvSpPr txBox="1">
            <a:spLocks noChangeArrowheads="1"/>
          </p:cNvSpPr>
          <p:nvPr/>
        </p:nvSpPr>
        <p:spPr bwMode="auto">
          <a:xfrm>
            <a:off x="1146175" y="4156075"/>
            <a:ext cx="7170738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 defTabSz="684213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 defTabSz="684213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 defTabSz="684213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 defTabSz="684213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900">
                <a:latin typeface="微软雅黑" panose="020B0503020204020204" pitchFamily="34" charset="-122"/>
              </a:rPr>
              <a:t>这里，或者通过复制您的文本后</a:t>
            </a:r>
            <a:endParaRPr lang="zh-CN" altLang="en-US" sz="900">
              <a:sym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  <p:custDataLst>
      <p:tags r:id="rId1"/>
    </p:custData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38" y="4214813"/>
            <a:ext cx="77724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您的内容打在这里，或者通过复制您的文本后，在此框中选择粘贴，并选择只保留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文字；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您的内容打在这里，或者通过复制您的文本后，在此框中选择粘贴，并选择只保留文字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；您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的内容打在这里，或者通过复制您的文本后，在此框中选择粘贴，并选择只保留文字；</a:t>
            </a:r>
            <a:endParaRPr lang="id-ID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您的内容打在这里，或者通过复制您的文本后，在此框中选择粘贴，并选择只保留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文字</a:t>
            </a:r>
            <a:endParaRPr lang="id-ID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5072063" y="1428750"/>
            <a:ext cx="3643312" cy="1989138"/>
            <a:chOff x="5072066" y="1428742"/>
            <a:chExt cx="3643338" cy="1989055"/>
          </a:xfrm>
        </p:grpSpPr>
        <p:sp>
          <p:nvSpPr>
            <p:cNvPr id="3" name="Rectangle 2"/>
            <p:cNvSpPr/>
            <p:nvPr/>
          </p:nvSpPr>
          <p:spPr>
            <a:xfrm>
              <a:off x="5072066" y="1857349"/>
              <a:ext cx="3429024" cy="156044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marL="355600" indent="-355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ts val="250"/>
                </a:spcBef>
              </a:pPr>
              <a:endParaRPr lang="id-ID" altLang="zh-CN" sz="9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>
                <a:solidFill>
                  <a:srgbClr val="0D0D0D"/>
                </a:solidFill>
                <a:latin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>
                <a:solidFill>
                  <a:srgbClr val="0D0D0D"/>
                </a:solidFill>
                <a:latin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>
                <a:solidFill>
                  <a:srgbClr val="0D0D0D"/>
                </a:solidFill>
                <a:ea typeface="Open Sans Light"/>
                <a:cs typeface="Open Sans Ligh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2066" y="1428742"/>
              <a:ext cx="3643338" cy="4619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</a:t>
              </a: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文字</a:t>
              </a:r>
              <a:endParaRPr lang="id-ID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09575" y="1316038"/>
            <a:ext cx="4232275" cy="2706687"/>
            <a:chOff x="409849" y="1315301"/>
            <a:chExt cx="4231670" cy="2707234"/>
          </a:xfrm>
        </p:grpSpPr>
        <p:grpSp>
          <p:nvGrpSpPr>
            <p:cNvPr id="28679" name="组合 1"/>
            <p:cNvGrpSpPr>
              <a:grpSpLocks/>
            </p:cNvGrpSpPr>
            <p:nvPr/>
          </p:nvGrpSpPr>
          <p:grpSpPr bwMode="auto">
            <a:xfrm>
              <a:off x="774529" y="3714758"/>
              <a:ext cx="3463812" cy="307777"/>
              <a:chOff x="774529" y="3714758"/>
              <a:chExt cx="3463812" cy="30777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74922" y="3714498"/>
                <a:ext cx="595228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2012</a:t>
                </a:r>
                <a:endPara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774904" y="3714498"/>
                <a:ext cx="595228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2013</a:t>
                </a:r>
                <a:endPara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643143" y="3714498"/>
                <a:ext cx="595227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2014</a:t>
                </a:r>
                <a:endPara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643125" y="3714498"/>
                <a:ext cx="595227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2015</a:t>
                </a:r>
                <a:endPara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28680" name="组合 23"/>
            <p:cNvGrpSpPr>
              <a:grpSpLocks/>
            </p:cNvGrpSpPr>
            <p:nvPr/>
          </p:nvGrpSpPr>
          <p:grpSpPr bwMode="auto"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160049" y="1920912"/>
                <a:ext cx="550128" cy="1361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710176" y="1920912"/>
                <a:ext cx="551546" cy="1361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986658" y="1248617"/>
                <a:ext cx="550128" cy="2033904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3536786" y="1248617"/>
                <a:ext cx="551545" cy="2033904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1333440" y="2544983"/>
                <a:ext cx="550128" cy="737539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1883568" y="2544983"/>
                <a:ext cx="551545" cy="737539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3813267" y="2180468"/>
                <a:ext cx="550128" cy="110205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4363395" y="2180468"/>
                <a:ext cx="551546" cy="110205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33" name="Rectangle 95"/>
              <p:cNvSpPr/>
              <p:nvPr/>
            </p:nvSpPr>
            <p:spPr>
              <a:xfrm>
                <a:off x="1184565" y="3271175"/>
                <a:ext cx="3780000" cy="255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/>
              </a:p>
            </p:txBody>
          </p:sp>
        </p:grp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-25400"/>
            <a:ext cx="5029200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749425"/>
            <a:ext cx="9144000" cy="1644650"/>
          </a:xfrm>
          <a:prstGeom prst="rect">
            <a:avLst/>
          </a:prstGeom>
          <a:solidFill>
            <a:srgbClr val="F2CD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TextBox 50"/>
          <p:cNvSpPr txBox="1"/>
          <p:nvPr/>
        </p:nvSpPr>
        <p:spPr bwMode="auto">
          <a:xfrm>
            <a:off x="2179638" y="1797050"/>
            <a:ext cx="5227637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602314"/>
                </a:solidFill>
                <a:latin typeface="+mn-ea"/>
                <a:ea typeface="+mn-ea"/>
              </a:rPr>
              <a:t>请输入第三章节标题</a:t>
            </a:r>
            <a:endParaRPr lang="en-US" sz="3600" b="1" dirty="0">
              <a:solidFill>
                <a:srgbClr val="602314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9638" y="2686050"/>
            <a:ext cx="5227637" cy="439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rgbClr val="602314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您的内容打在这里，或者通过复制您的文本后，在此框中选择粘贴，并选择只保留文字。您的内容打在这里，您的内容打在这里，或者通过复制您的文本后，在此框中选择粘贴，并选择只保留文字</a:t>
            </a:r>
            <a:r>
              <a:rPr lang="zh-CN" altLang="en-US" sz="800" dirty="0">
                <a:solidFill>
                  <a:srgbClr val="602314"/>
                </a:solidFill>
                <a:latin typeface="+mn-ea"/>
                <a:ea typeface="+mn-ea"/>
              </a:rPr>
              <a:t>。</a:t>
            </a:r>
            <a:endParaRPr lang="zh-CN" altLang="en-US" sz="800" dirty="0">
              <a:solidFill>
                <a:srgbClr val="602314"/>
              </a:solidFill>
              <a:latin typeface="华文细黑" panose="02010600040101010101" pitchFamily="2" charset="-122"/>
              <a:ea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387600" y="1773238"/>
            <a:ext cx="2128838" cy="2763837"/>
            <a:chOff x="2388120" y="1773382"/>
            <a:chExt cx="2128462" cy="2763982"/>
          </a:xfrm>
        </p:grpSpPr>
        <p:sp>
          <p:nvSpPr>
            <p:cNvPr id="3" name="Content Placeholder 2"/>
            <p:cNvSpPr txBox="1">
              <a:spLocks/>
            </p:cNvSpPr>
            <p:nvPr/>
          </p:nvSpPr>
          <p:spPr>
            <a:xfrm>
              <a:off x="2397643" y="2046446"/>
              <a:ext cx="2118939" cy="249091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388120" y="1773382"/>
              <a:ext cx="1872919" cy="3079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添加标题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807200" y="1773238"/>
            <a:ext cx="2128838" cy="2763837"/>
            <a:chOff x="6807720" y="1773382"/>
            <a:chExt cx="2128462" cy="2763982"/>
          </a:xfrm>
        </p:grpSpPr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6817243" y="2046446"/>
              <a:ext cx="2118939" cy="249091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807720" y="1773382"/>
              <a:ext cx="1872919" cy="3079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添加标题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366713" y="1773238"/>
            <a:ext cx="1849437" cy="2625725"/>
            <a:chOff x="367145" y="1773382"/>
            <a:chExt cx="1849582" cy="2625436"/>
          </a:xfrm>
        </p:grpSpPr>
        <p:sp>
          <p:nvSpPr>
            <p:cNvPr id="2" name="矩形 1"/>
            <p:cNvSpPr/>
            <p:nvPr/>
          </p:nvSpPr>
          <p:spPr>
            <a:xfrm>
              <a:off x="367145" y="1773382"/>
              <a:ext cx="1849582" cy="255559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8" name="矩形 7"/>
            <p:cNvSpPr/>
            <p:nvPr/>
          </p:nvSpPr>
          <p:spPr>
            <a:xfrm>
              <a:off x="367145" y="4328976"/>
              <a:ext cx="1849582" cy="698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786313" y="1773238"/>
            <a:ext cx="1849437" cy="2605087"/>
            <a:chOff x="4786745" y="1773382"/>
            <a:chExt cx="1849582" cy="2604654"/>
          </a:xfrm>
        </p:grpSpPr>
        <p:sp>
          <p:nvSpPr>
            <p:cNvPr id="5" name="矩形 4"/>
            <p:cNvSpPr/>
            <p:nvPr/>
          </p:nvSpPr>
          <p:spPr>
            <a:xfrm>
              <a:off x="4786745" y="1773382"/>
              <a:ext cx="1849582" cy="255545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9" name="矩形 8"/>
            <p:cNvSpPr/>
            <p:nvPr/>
          </p:nvSpPr>
          <p:spPr>
            <a:xfrm>
              <a:off x="4786745" y="4308198"/>
              <a:ext cx="1849582" cy="69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5981" y="1360790"/>
            <a:ext cx="2163290" cy="2158362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pic>
        <p:nvPicPr>
          <p:cNvPr id="3" name="图片占位符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4731" y="1374772"/>
            <a:ext cx="2163290" cy="213039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306513" y="3781425"/>
            <a:ext cx="2747962" cy="904875"/>
            <a:chOff x="6190385" y="672761"/>
            <a:chExt cx="2748394" cy="904746"/>
          </a:xfrm>
        </p:grpSpPr>
        <p:sp>
          <p:nvSpPr>
            <p:cNvPr id="17" name="Content Placeholder 2"/>
            <p:cNvSpPr txBox="1">
              <a:spLocks/>
            </p:cNvSpPr>
            <p:nvPr/>
          </p:nvSpPr>
          <p:spPr>
            <a:xfrm>
              <a:off x="6190385" y="902916"/>
              <a:ext cx="2748394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23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内容</a:t>
              </a:r>
              <a:endParaRPr lang="en-US" altLang="zh-C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0" indent="0" algn="ctr" defTabSz="108823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打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在这里，您的内容打在这里，或者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通过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4831" name="文本框 17"/>
            <p:cNvSpPr txBox="1">
              <a:spLocks noChangeArrowheads="1"/>
            </p:cNvSpPr>
            <p:nvPr/>
          </p:nvSpPr>
          <p:spPr bwMode="auto">
            <a:xfrm>
              <a:off x="6190385" y="672761"/>
              <a:ext cx="26843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000000"/>
                  </a:solidFill>
                </a:rPr>
                <a:t>示例标题一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129213" y="3802063"/>
            <a:ext cx="2749550" cy="884237"/>
            <a:chOff x="6190385" y="693542"/>
            <a:chExt cx="2748394" cy="883965"/>
          </a:xfrm>
        </p:grpSpPr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6190385" y="903028"/>
              <a:ext cx="2748394" cy="67447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23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0" indent="0" algn="ctr" defTabSz="108823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打在这里，您的内容打在这里，或者通过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4829" name="文本框 20"/>
            <p:cNvSpPr txBox="1">
              <a:spLocks noChangeArrowheads="1"/>
            </p:cNvSpPr>
            <p:nvPr/>
          </p:nvSpPr>
          <p:spPr bwMode="auto">
            <a:xfrm>
              <a:off x="6190385" y="693542"/>
              <a:ext cx="26843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000000"/>
                  </a:solidFill>
                </a:rPr>
                <a:t>示例标题二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490913" y="1358900"/>
            <a:ext cx="2162175" cy="2162175"/>
            <a:chOff x="3490356" y="1358326"/>
            <a:chExt cx="2163290" cy="2163290"/>
          </a:xfrm>
        </p:grpSpPr>
        <p:sp>
          <p:nvSpPr>
            <p:cNvPr id="11" name="Oval 5"/>
            <p:cNvSpPr/>
            <p:nvPr/>
          </p:nvSpPr>
          <p:spPr>
            <a:xfrm>
              <a:off x="3490356" y="1358326"/>
              <a:ext cx="2163290" cy="2163290"/>
            </a:xfrm>
            <a:prstGeom prst="ellipse">
              <a:avLst/>
            </a:prstGeom>
            <a:solidFill>
              <a:schemeClr val="accent1">
                <a:alpha val="98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/>
            </a:p>
          </p:txBody>
        </p:sp>
        <p:sp>
          <p:nvSpPr>
            <p:cNvPr id="13" name="Text Placeholder 32"/>
            <p:cNvSpPr txBox="1">
              <a:spLocks/>
            </p:cNvSpPr>
            <p:nvPr/>
          </p:nvSpPr>
          <p:spPr>
            <a:xfrm>
              <a:off x="3677778" y="2265256"/>
              <a:ext cx="1780505" cy="75286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23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+mn-ea"/>
                </a:rPr>
                <a:t>粘贴并</a:t>
              </a: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选择只保留文字。您的内容</a:t>
              </a:r>
              <a:endParaRPr lang="en-US" altLang="zh-CN" sz="900" dirty="0">
                <a:solidFill>
                  <a:schemeClr val="bg1"/>
                </a:solidFill>
                <a:latin typeface="+mn-ea"/>
              </a:endParaRPr>
            </a:p>
            <a:p>
              <a:pPr marL="0" indent="0" algn="ctr" defTabSz="108823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打在这里，您的内容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+mn-ea"/>
                </a:rPr>
                <a:t>打</a:t>
              </a:r>
              <a:endPara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4827" name="文本框 21"/>
            <p:cNvSpPr txBox="1">
              <a:spLocks noChangeArrowheads="1"/>
            </p:cNvSpPr>
            <p:nvPr/>
          </p:nvSpPr>
          <p:spPr bwMode="auto">
            <a:xfrm>
              <a:off x="3833095" y="1978064"/>
              <a:ext cx="148163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</a:rPr>
                <a:t>示例标题三</a:t>
              </a: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3"/>
          <p:cNvSpPr txBox="1">
            <a:spLocks/>
          </p:cNvSpPr>
          <p:nvPr/>
        </p:nvSpPr>
        <p:spPr>
          <a:xfrm>
            <a:off x="381000" y="3386138"/>
            <a:ext cx="2355850" cy="4635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添加您的标题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81000" y="3851275"/>
            <a:ext cx="8493125" cy="7937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粘贴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050" dirty="0">
              <a:solidFill>
                <a:schemeClr val="tx1">
                  <a:lumMod val="95000"/>
                  <a:lumOff val="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  <a:p>
            <a:pPr marL="0" indent="0" defTabSz="1088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1050" dirty="0">
              <a:solidFill>
                <a:schemeClr val="tx1">
                  <a:lumMod val="95000"/>
                  <a:lumOff val="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8" name="Rectangle 1"/>
          <p:cNvSpPr/>
          <p:nvPr/>
        </p:nvSpPr>
        <p:spPr>
          <a:xfrm>
            <a:off x="0" y="0"/>
            <a:ext cx="1828800" cy="14859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0" y="1485900"/>
            <a:ext cx="1828800" cy="1485900"/>
            <a:chOff x="0" y="1485653"/>
            <a:chExt cx="1829060" cy="1486109"/>
          </a:xfrm>
        </p:grpSpPr>
        <p:sp>
          <p:nvSpPr>
            <p:cNvPr id="29" name="Rectangle 24"/>
            <p:cNvSpPr/>
            <p:nvPr/>
          </p:nvSpPr>
          <p:spPr>
            <a:xfrm>
              <a:off x="0" y="1485653"/>
              <a:ext cx="1829060" cy="1486109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188940" y="2060409"/>
              <a:ext cx="1614717" cy="90976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50000"/>
                </a:lnSpc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1" name="Title 13"/>
            <p:cNvSpPr txBox="1">
              <a:spLocks/>
            </p:cNvSpPr>
            <p:nvPr/>
          </p:nvSpPr>
          <p:spPr>
            <a:xfrm>
              <a:off x="187352" y="1817488"/>
              <a:ext cx="884364" cy="273088"/>
            </a:xfrm>
            <a:prstGeom prst="rect">
              <a:avLst/>
            </a:prstGeom>
          </p:spPr>
          <p:txBody>
            <a:bodyPr anchor="ctr"/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项目三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3" name="Rectangle 6"/>
          <p:cNvSpPr/>
          <p:nvPr/>
        </p:nvSpPr>
        <p:spPr>
          <a:xfrm>
            <a:off x="3657600" y="0"/>
            <a:ext cx="1828800" cy="14859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657600" y="1485900"/>
            <a:ext cx="1828800" cy="1485900"/>
            <a:chOff x="3658122" y="1485653"/>
            <a:chExt cx="1829060" cy="1486109"/>
          </a:xfrm>
        </p:grpSpPr>
        <p:sp>
          <p:nvSpPr>
            <p:cNvPr id="34" name="Rectangle 26"/>
            <p:cNvSpPr/>
            <p:nvPr/>
          </p:nvSpPr>
          <p:spPr>
            <a:xfrm>
              <a:off x="3658122" y="1485653"/>
              <a:ext cx="1829060" cy="1486109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3801017" y="2060409"/>
              <a:ext cx="1614718" cy="90976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50000"/>
                </a:lnSpc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</a:rPr>
                <a:t>打在这里，</a:t>
              </a: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6" name="Title 13"/>
            <p:cNvSpPr txBox="1">
              <a:spLocks/>
            </p:cNvSpPr>
            <p:nvPr/>
          </p:nvSpPr>
          <p:spPr>
            <a:xfrm>
              <a:off x="3799430" y="1817488"/>
              <a:ext cx="882775" cy="273088"/>
            </a:xfrm>
            <a:prstGeom prst="rect">
              <a:avLst/>
            </a:prstGeom>
          </p:spPr>
          <p:txBody>
            <a:bodyPr anchor="ctr"/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项目四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9" name="Rectangle 27"/>
          <p:cNvSpPr/>
          <p:nvPr/>
        </p:nvSpPr>
        <p:spPr>
          <a:xfrm>
            <a:off x="5486400" y="1485900"/>
            <a:ext cx="1828800" cy="14859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486400" y="0"/>
            <a:ext cx="1828800" cy="1485900"/>
            <a:chOff x="5485880" y="-456"/>
            <a:chExt cx="1829060" cy="1486109"/>
          </a:xfrm>
        </p:grpSpPr>
        <p:sp>
          <p:nvSpPr>
            <p:cNvPr id="38" name="Rectangle 8"/>
            <p:cNvSpPr/>
            <p:nvPr/>
          </p:nvSpPr>
          <p:spPr>
            <a:xfrm>
              <a:off x="5485880" y="-456"/>
              <a:ext cx="1829060" cy="1486109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5690697" y="556835"/>
              <a:ext cx="1614717" cy="91135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50000"/>
                </a:lnSpc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1" name="Title 13"/>
            <p:cNvSpPr txBox="1">
              <a:spLocks/>
            </p:cNvSpPr>
            <p:nvPr/>
          </p:nvSpPr>
          <p:spPr>
            <a:xfrm>
              <a:off x="5689109" y="315501"/>
              <a:ext cx="1616305" cy="273088"/>
            </a:xfrm>
            <a:prstGeom prst="rect">
              <a:avLst/>
            </a:prstGeom>
          </p:spPr>
          <p:txBody>
            <a:bodyPr anchor="ctr"/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项目二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3" name="Rectangle 28"/>
          <p:cNvSpPr/>
          <p:nvPr/>
        </p:nvSpPr>
        <p:spPr>
          <a:xfrm>
            <a:off x="7315200" y="0"/>
            <a:ext cx="1828800" cy="14859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315200" y="1485900"/>
            <a:ext cx="1828800" cy="1485900"/>
            <a:chOff x="7314939" y="1485653"/>
            <a:chExt cx="1829060" cy="1486109"/>
          </a:xfrm>
        </p:grpSpPr>
        <p:sp>
          <p:nvSpPr>
            <p:cNvPr id="44" name="Rectangle 29"/>
            <p:cNvSpPr/>
            <p:nvPr/>
          </p:nvSpPr>
          <p:spPr>
            <a:xfrm>
              <a:off x="7314939" y="1485653"/>
              <a:ext cx="1829060" cy="1486109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7494353" y="2060409"/>
              <a:ext cx="1614717" cy="90976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50000"/>
                </a:lnSpc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6" name="Title 13"/>
            <p:cNvSpPr txBox="1">
              <a:spLocks/>
            </p:cNvSpPr>
            <p:nvPr/>
          </p:nvSpPr>
          <p:spPr>
            <a:xfrm>
              <a:off x="7492764" y="1817488"/>
              <a:ext cx="1471822" cy="273088"/>
            </a:xfrm>
            <a:prstGeom prst="rect">
              <a:avLst/>
            </a:prstGeom>
          </p:spPr>
          <p:txBody>
            <a:bodyPr anchor="ctr"/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项目五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9" name="Rectangle 42"/>
          <p:cNvSpPr/>
          <p:nvPr/>
        </p:nvSpPr>
        <p:spPr>
          <a:xfrm>
            <a:off x="1825625" y="1485900"/>
            <a:ext cx="1828800" cy="14859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825625" y="0"/>
            <a:ext cx="1828800" cy="1538288"/>
            <a:chOff x="1825614" y="-456"/>
            <a:chExt cx="1829060" cy="1538310"/>
          </a:xfrm>
        </p:grpSpPr>
        <p:sp>
          <p:nvSpPr>
            <p:cNvPr id="48" name="Rectangle 41"/>
            <p:cNvSpPr/>
            <p:nvPr/>
          </p:nvSpPr>
          <p:spPr>
            <a:xfrm>
              <a:off x="1825614" y="-456"/>
              <a:ext cx="1829060" cy="1485921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2030431" y="556765"/>
              <a:ext cx="1614717" cy="98108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50000"/>
                </a:lnSpc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</a:rPr>
                <a:t>这里您</a:t>
              </a: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028843" y="315462"/>
              <a:ext cx="1616305" cy="273054"/>
            </a:xfrm>
            <a:prstGeom prst="rect">
              <a:avLst/>
            </a:prstGeom>
          </p:spPr>
          <p:txBody>
            <a:bodyPr anchor="ctr"/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项目一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33" grpId="0" animBg="1"/>
      <p:bldP spid="39" grpId="0" animBg="1"/>
      <p:bldP spid="43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8"/>
          <p:cNvSpPr/>
          <p:nvPr/>
        </p:nvSpPr>
        <p:spPr>
          <a:xfrm flipH="1">
            <a:off x="0" y="0"/>
            <a:ext cx="9144000" cy="293211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/>
          </a:p>
        </p:txBody>
      </p:sp>
      <p:sp>
        <p:nvSpPr>
          <p:cNvPr id="4" name="Title 13"/>
          <p:cNvSpPr txBox="1">
            <a:spLocks/>
          </p:cNvSpPr>
          <p:nvPr/>
        </p:nvSpPr>
        <p:spPr>
          <a:xfrm>
            <a:off x="2921000" y="419100"/>
            <a:ext cx="5383213" cy="8572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  <a:latin typeface="+mn-ea"/>
                <a:ea typeface="+mn-ea"/>
              </a:rPr>
              <a:t>App Project Sample</a:t>
            </a:r>
            <a:endParaRPr 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25775" y="1243013"/>
            <a:ext cx="4511675" cy="14001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单击此处添加文字，添加具体文字内容，您的说明文字在此处添加，此处输入详细的说明文字</a:t>
            </a:r>
            <a:r>
              <a:rPr lang="zh-CN" altLang="en-US" sz="1000" dirty="0" smtClean="0">
                <a:solidFill>
                  <a:schemeClr val="bg1"/>
                </a:solidFill>
                <a:latin typeface="+mn-ea"/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单击此处添加</a:t>
            </a:r>
            <a:r>
              <a:rPr lang="zh-CN" altLang="en-US" sz="10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en-US" altLang="zh-CN" sz="1000" dirty="0" smtClean="0">
              <a:solidFill>
                <a:schemeClr val="bg1"/>
              </a:solidFill>
              <a:latin typeface="+mn-ea"/>
            </a:endParaRPr>
          </a:p>
          <a:p>
            <a:pPr marL="0" indent="0" defTabSz="1088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</a:rPr>
              <a:t>添加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具体文字内容，您的说明文字在此处添加，此处输入详细的说明文字</a:t>
            </a:r>
            <a:r>
              <a:rPr lang="zh-CN" altLang="en-US" sz="10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chemeClr val="bg1"/>
              </a:solidFill>
              <a:latin typeface="+mn-ea"/>
            </a:endParaRPr>
          </a:p>
          <a:p>
            <a:pPr marL="0" indent="0" defTabSz="1088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</a:rPr>
              <a:t>单击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此处添加文字，添加具体文字内容，您的说明</a:t>
            </a:r>
            <a:r>
              <a:rPr lang="zh-CN" altLang="en-US" sz="1000" dirty="0" smtClean="0">
                <a:solidFill>
                  <a:schemeClr val="bg1"/>
                </a:solidFill>
                <a:latin typeface="+mn-ea"/>
              </a:rPr>
              <a:t>文字</a:t>
            </a:r>
            <a:endParaRPr lang="en-US" altLang="zh-CN" sz="1000" dirty="0" smtClean="0">
              <a:solidFill>
                <a:schemeClr val="bg1"/>
              </a:solidFill>
              <a:latin typeface="+mn-ea"/>
            </a:endParaRPr>
          </a:p>
          <a:p>
            <a:pPr marL="0" indent="0" defTabSz="1088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</a:rPr>
              <a:t>在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此处添加，此处输入详细的说明文字。</a:t>
            </a:r>
            <a:endParaRPr lang="en-US" altLang="zh-CN" sz="1000" dirty="0">
              <a:solidFill>
                <a:schemeClr val="bg1"/>
              </a:solidFill>
              <a:latin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5508625" y="3189288"/>
            <a:ext cx="614363" cy="614362"/>
            <a:chOff x="4052453" y="3044495"/>
            <a:chExt cx="613105" cy="613105"/>
          </a:xfrm>
        </p:grpSpPr>
        <p:sp>
          <p:nvSpPr>
            <p:cNvPr id="37" name="椭圆 36"/>
            <p:cNvSpPr/>
            <p:nvPr/>
          </p:nvSpPr>
          <p:spPr>
            <a:xfrm>
              <a:off x="4052453" y="3044495"/>
              <a:ext cx="613105" cy="61310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accent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38937" name="文本框 37"/>
            <p:cNvSpPr txBox="1">
              <a:spLocks noChangeArrowheads="1"/>
            </p:cNvSpPr>
            <p:nvPr/>
          </p:nvSpPr>
          <p:spPr bwMode="auto">
            <a:xfrm>
              <a:off x="4100945" y="3110346"/>
              <a:ext cx="51261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2800">
                  <a:solidFill>
                    <a:schemeClr val="accent1"/>
                  </a:solidFill>
                  <a:latin typeface="FontAwesome" pitchFamily="2" charset="0"/>
                </a:rPr>
                <a:t></a:t>
              </a:r>
              <a:endParaRPr lang="zh-CN" altLang="en-US" sz="2800">
                <a:solidFill>
                  <a:schemeClr val="accent1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787650" y="3930650"/>
            <a:ext cx="1779588" cy="735013"/>
            <a:chOff x="2787394" y="3931169"/>
            <a:chExt cx="1780309" cy="734806"/>
          </a:xfrm>
        </p:grpSpPr>
        <p:sp>
          <p:nvSpPr>
            <p:cNvPr id="40" name="文本框 39"/>
            <p:cNvSpPr txBox="1"/>
            <p:nvPr/>
          </p:nvSpPr>
          <p:spPr>
            <a:xfrm>
              <a:off x="2973207" y="3931169"/>
              <a:ext cx="1459503" cy="2618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添加标题一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787394" y="4158118"/>
              <a:ext cx="1780309" cy="5078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单击此处添加文字，添加具体文字内容，您的说明文字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在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3360738" y="3214688"/>
            <a:ext cx="612775" cy="612775"/>
            <a:chOff x="4052453" y="3044495"/>
            <a:chExt cx="613105" cy="613105"/>
          </a:xfrm>
        </p:grpSpPr>
        <p:sp>
          <p:nvSpPr>
            <p:cNvPr id="43" name="椭圆 42"/>
            <p:cNvSpPr/>
            <p:nvPr/>
          </p:nvSpPr>
          <p:spPr>
            <a:xfrm>
              <a:off x="4052453" y="3044495"/>
              <a:ext cx="613105" cy="61310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accent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38933" name="文本框 43"/>
            <p:cNvSpPr txBox="1">
              <a:spLocks noChangeArrowheads="1"/>
            </p:cNvSpPr>
            <p:nvPr/>
          </p:nvSpPr>
          <p:spPr bwMode="auto">
            <a:xfrm>
              <a:off x="4100945" y="3110346"/>
              <a:ext cx="51261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2800">
                  <a:solidFill>
                    <a:schemeClr val="accent1"/>
                  </a:solidFill>
                  <a:latin typeface="FontAwesome" pitchFamily="2" charset="0"/>
                </a:rPr>
                <a:t></a:t>
              </a:r>
              <a:endParaRPr lang="zh-CN" altLang="en-US" sz="2800">
                <a:solidFill>
                  <a:schemeClr val="accent1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713663" y="3208338"/>
            <a:ext cx="614362" cy="614362"/>
            <a:chOff x="4052453" y="3044495"/>
            <a:chExt cx="613105" cy="613105"/>
          </a:xfrm>
        </p:grpSpPr>
        <p:sp>
          <p:nvSpPr>
            <p:cNvPr id="49" name="椭圆 48"/>
            <p:cNvSpPr/>
            <p:nvPr/>
          </p:nvSpPr>
          <p:spPr>
            <a:xfrm>
              <a:off x="4052453" y="3044495"/>
              <a:ext cx="613105" cy="61310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accent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38931" name="文本框 49"/>
            <p:cNvSpPr txBox="1">
              <a:spLocks noChangeArrowheads="1"/>
            </p:cNvSpPr>
            <p:nvPr/>
          </p:nvSpPr>
          <p:spPr bwMode="auto">
            <a:xfrm>
              <a:off x="4100945" y="3110346"/>
              <a:ext cx="51261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2800">
                  <a:solidFill>
                    <a:schemeClr val="accent1"/>
                  </a:solidFill>
                  <a:latin typeface="FontAwesome" pitchFamily="2" charset="0"/>
                </a:rPr>
                <a:t></a:t>
              </a:r>
              <a:endParaRPr lang="zh-CN" altLang="en-US" sz="2800">
                <a:solidFill>
                  <a:schemeClr val="accent1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935538" y="3930650"/>
            <a:ext cx="1779587" cy="711200"/>
            <a:chOff x="4935245" y="3931169"/>
            <a:chExt cx="1780309" cy="710312"/>
          </a:xfrm>
        </p:grpSpPr>
        <p:sp>
          <p:nvSpPr>
            <p:cNvPr id="51" name="文本框 50"/>
            <p:cNvSpPr txBox="1"/>
            <p:nvPr/>
          </p:nvSpPr>
          <p:spPr>
            <a:xfrm>
              <a:off x="5121057" y="3931169"/>
              <a:ext cx="1459505" cy="2616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标题二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935245" y="4157899"/>
              <a:ext cx="1780309" cy="483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单击此处添加文字，添加具体文字内容，您的说明文字在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119938" y="3930650"/>
            <a:ext cx="1781175" cy="711200"/>
            <a:chOff x="7120362" y="3931169"/>
            <a:chExt cx="1780309" cy="710312"/>
          </a:xfrm>
        </p:grpSpPr>
        <p:sp>
          <p:nvSpPr>
            <p:cNvPr id="53" name="文本框 52"/>
            <p:cNvSpPr txBox="1"/>
            <p:nvPr/>
          </p:nvSpPr>
          <p:spPr>
            <a:xfrm>
              <a:off x="7306009" y="3931169"/>
              <a:ext cx="1459790" cy="2616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标题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三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120362" y="4157899"/>
              <a:ext cx="1780309" cy="483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单击此处添加文字，添加具体文字内容，您的说明文字在</a:t>
              </a:r>
            </a:p>
          </p:txBody>
        </p:sp>
      </p:grpSp>
      <p:grpSp>
        <p:nvGrpSpPr>
          <p:cNvPr id="26" name="Group 2"/>
          <p:cNvGrpSpPr>
            <a:grpSpLocks/>
          </p:cNvGrpSpPr>
          <p:nvPr/>
        </p:nvGrpSpPr>
        <p:grpSpPr bwMode="auto">
          <a:xfrm>
            <a:off x="182563" y="469900"/>
            <a:ext cx="2554287" cy="4748213"/>
            <a:chOff x="1125293" y="1739462"/>
            <a:chExt cx="2444532" cy="4780420"/>
          </a:xfrm>
        </p:grpSpPr>
        <p:pic>
          <p:nvPicPr>
            <p:cNvPr id="38924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5293" y="1739462"/>
              <a:ext cx="2444532" cy="4780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Rectangle 17"/>
            <p:cNvSpPr/>
            <p:nvPr/>
          </p:nvSpPr>
          <p:spPr>
            <a:xfrm>
              <a:off x="1669198" y="2389958"/>
              <a:ext cx="1545114" cy="2817746"/>
            </a:xfrm>
            <a:custGeom>
              <a:avLst/>
              <a:gdLst>
                <a:gd name="connsiteX0" fmla="*/ 0 w 1470206"/>
                <a:gd name="connsiteY0" fmla="*/ 0 h 2784028"/>
                <a:gd name="connsiteX1" fmla="*/ 1470206 w 1470206"/>
                <a:gd name="connsiteY1" fmla="*/ 0 h 2784028"/>
                <a:gd name="connsiteX2" fmla="*/ 1470206 w 1470206"/>
                <a:gd name="connsiteY2" fmla="*/ 2784028 h 2784028"/>
                <a:gd name="connsiteX3" fmla="*/ 0 w 1470206"/>
                <a:gd name="connsiteY3" fmla="*/ 2784028 h 2784028"/>
                <a:gd name="connsiteX4" fmla="*/ 0 w 1470206"/>
                <a:gd name="connsiteY4" fmla="*/ 0 h 2784028"/>
                <a:gd name="connsiteX0" fmla="*/ 0 w 1470206"/>
                <a:gd name="connsiteY0" fmla="*/ 0 h 2784028"/>
                <a:gd name="connsiteX1" fmla="*/ 1470206 w 1470206"/>
                <a:gd name="connsiteY1" fmla="*/ 198783 h 2784028"/>
                <a:gd name="connsiteX2" fmla="*/ 1470206 w 1470206"/>
                <a:gd name="connsiteY2" fmla="*/ 2784028 h 2784028"/>
                <a:gd name="connsiteX3" fmla="*/ 0 w 1470206"/>
                <a:gd name="connsiteY3" fmla="*/ 2784028 h 2784028"/>
                <a:gd name="connsiteX4" fmla="*/ 0 w 1470206"/>
                <a:gd name="connsiteY4" fmla="*/ 0 h 2784028"/>
                <a:gd name="connsiteX0" fmla="*/ 0 w 1470206"/>
                <a:gd name="connsiteY0" fmla="*/ 0 h 2784028"/>
                <a:gd name="connsiteX1" fmla="*/ 1470206 w 1470206"/>
                <a:gd name="connsiteY1" fmla="*/ 198783 h 2784028"/>
                <a:gd name="connsiteX2" fmla="*/ 1470206 w 1470206"/>
                <a:gd name="connsiteY2" fmla="*/ 2784028 h 2784028"/>
                <a:gd name="connsiteX3" fmla="*/ 0 w 1470206"/>
                <a:gd name="connsiteY3" fmla="*/ 2784028 h 2784028"/>
                <a:gd name="connsiteX4" fmla="*/ 0 w 1470206"/>
                <a:gd name="connsiteY4" fmla="*/ 0 h 2784028"/>
                <a:gd name="connsiteX0" fmla="*/ 9939 w 1480145"/>
                <a:gd name="connsiteY0" fmla="*/ 0 h 2784028"/>
                <a:gd name="connsiteX1" fmla="*/ 1480145 w 1480145"/>
                <a:gd name="connsiteY1" fmla="*/ 198783 h 2784028"/>
                <a:gd name="connsiteX2" fmla="*/ 1480145 w 1480145"/>
                <a:gd name="connsiteY2" fmla="*/ 2784028 h 2784028"/>
                <a:gd name="connsiteX3" fmla="*/ 0 w 1480145"/>
                <a:gd name="connsiteY3" fmla="*/ 2704515 h 2784028"/>
                <a:gd name="connsiteX4" fmla="*/ 9939 w 1480145"/>
                <a:gd name="connsiteY4" fmla="*/ 0 h 2784028"/>
                <a:gd name="connsiteX0" fmla="*/ 9939 w 1480145"/>
                <a:gd name="connsiteY0" fmla="*/ 0 h 2784028"/>
                <a:gd name="connsiteX1" fmla="*/ 1480145 w 1480145"/>
                <a:gd name="connsiteY1" fmla="*/ 198783 h 2784028"/>
                <a:gd name="connsiteX2" fmla="*/ 1480145 w 1480145"/>
                <a:gd name="connsiteY2" fmla="*/ 2784028 h 2784028"/>
                <a:gd name="connsiteX3" fmla="*/ 0 w 1480145"/>
                <a:gd name="connsiteY3" fmla="*/ 2744272 h 2784028"/>
                <a:gd name="connsiteX4" fmla="*/ 9939 w 1480145"/>
                <a:gd name="connsiteY4" fmla="*/ 0 h 2784028"/>
                <a:gd name="connsiteX0" fmla="*/ 19878 w 1480145"/>
                <a:gd name="connsiteY0" fmla="*/ 0 h 2793971"/>
                <a:gd name="connsiteX1" fmla="*/ 1480145 w 1480145"/>
                <a:gd name="connsiteY1" fmla="*/ 208726 h 2793971"/>
                <a:gd name="connsiteX2" fmla="*/ 1480145 w 1480145"/>
                <a:gd name="connsiteY2" fmla="*/ 2793971 h 2793971"/>
                <a:gd name="connsiteX3" fmla="*/ 0 w 1480145"/>
                <a:gd name="connsiteY3" fmla="*/ 2754215 h 2793971"/>
                <a:gd name="connsiteX4" fmla="*/ 19878 w 1480145"/>
                <a:gd name="connsiteY4" fmla="*/ 0 h 2793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145" h="2793971">
                  <a:moveTo>
                    <a:pt x="19878" y="0"/>
                  </a:moveTo>
                  <a:lnTo>
                    <a:pt x="1480145" y="208726"/>
                  </a:lnTo>
                  <a:lnTo>
                    <a:pt x="1480145" y="2793971"/>
                  </a:lnTo>
                  <a:lnTo>
                    <a:pt x="0" y="2754215"/>
                  </a:lnTo>
                  <a:lnTo>
                    <a:pt x="19878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/>
            </a:p>
          </p:txBody>
        </p:sp>
      </p:grp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4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50"/>
                            </p:stCondLst>
                            <p:childTnLst>
                              <p:par>
                                <p:cTn id="4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6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650"/>
                            </p:stCondLst>
                            <p:childTnLst>
                              <p:par>
                                <p:cTn id="7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-25400"/>
            <a:ext cx="5029200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749425"/>
            <a:ext cx="9144000" cy="1644650"/>
          </a:xfrm>
          <a:prstGeom prst="rect">
            <a:avLst/>
          </a:prstGeom>
          <a:solidFill>
            <a:srgbClr val="F2CD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TextBox 50"/>
          <p:cNvSpPr txBox="1"/>
          <p:nvPr/>
        </p:nvSpPr>
        <p:spPr bwMode="auto">
          <a:xfrm>
            <a:off x="2179638" y="1797050"/>
            <a:ext cx="5227637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602314"/>
                </a:solidFill>
                <a:latin typeface="+mn-ea"/>
                <a:ea typeface="+mn-ea"/>
              </a:rPr>
              <a:t>请输入第四章节标题</a:t>
            </a:r>
            <a:endParaRPr lang="en-US" sz="3600" b="1" dirty="0">
              <a:solidFill>
                <a:srgbClr val="602314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9638" y="2686050"/>
            <a:ext cx="5227637" cy="439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rgbClr val="602314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您的内容打在这里，或者通过复制您的文本后，在此框中选择粘贴，并选择只保留文字。您的内容打在这里，您的内容打在这里，或者通过复制您的文本后，在此框中选择粘贴，并选择只保留文字</a:t>
            </a:r>
            <a:r>
              <a:rPr lang="zh-CN" altLang="en-US" sz="800" dirty="0">
                <a:solidFill>
                  <a:srgbClr val="602314"/>
                </a:solidFill>
                <a:latin typeface="+mn-ea"/>
                <a:ea typeface="+mn-ea"/>
              </a:rPr>
              <a:t>。</a:t>
            </a:r>
            <a:endParaRPr lang="zh-CN" altLang="en-US" sz="800" dirty="0">
              <a:solidFill>
                <a:srgbClr val="602314"/>
              </a:solidFill>
              <a:latin typeface="华文细黑" panose="02010600040101010101" pitchFamily="2" charset="-122"/>
              <a:ea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51"/>
          <p:cNvSpPr txBox="1"/>
          <p:nvPr/>
        </p:nvSpPr>
        <p:spPr bwMode="auto">
          <a:xfrm>
            <a:off x="736600" y="2689225"/>
            <a:ext cx="19923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后在此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框中选择粘贴，并选择只保留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文字您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的内容打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在</a:t>
            </a:r>
            <a:endParaRPr lang="en-US" altLang="zh-CN" sz="8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5" name="TextBox 51"/>
          <p:cNvSpPr txBox="1"/>
          <p:nvPr/>
        </p:nvSpPr>
        <p:spPr bwMode="auto">
          <a:xfrm>
            <a:off x="4699000" y="2689225"/>
            <a:ext cx="19923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后在此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框中选择粘贴，并选择只保留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文字您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的内容打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在</a:t>
            </a:r>
            <a:endParaRPr lang="en-US" altLang="zh-CN" sz="8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6" name="TextBox 51"/>
          <p:cNvSpPr txBox="1"/>
          <p:nvPr/>
        </p:nvSpPr>
        <p:spPr bwMode="auto">
          <a:xfrm>
            <a:off x="6596063" y="1849438"/>
            <a:ext cx="19939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后在此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框中选择粘贴，并选择只保留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文字您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的内容打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在</a:t>
            </a:r>
            <a:endParaRPr lang="en-US" altLang="zh-CN" sz="8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7" name="TextBox 51"/>
          <p:cNvSpPr txBox="1"/>
          <p:nvPr/>
        </p:nvSpPr>
        <p:spPr bwMode="auto">
          <a:xfrm>
            <a:off x="2751138" y="1857375"/>
            <a:ext cx="19923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后在此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框中选择粘贴，并选择只保留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文字您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的内容打</a:t>
            </a: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在</a:t>
            </a:r>
            <a:endParaRPr lang="en-US" altLang="zh-CN" sz="8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85813" y="1643063"/>
            <a:ext cx="1903412" cy="1903412"/>
            <a:chOff x="785786" y="1643056"/>
            <a:chExt cx="1903642" cy="1903642"/>
          </a:xfrm>
        </p:grpSpPr>
        <p:sp>
          <p:nvSpPr>
            <p:cNvPr id="23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solidFill>
              <a:schemeClr val="accent1"/>
            </a:solidFill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6"/>
            <p:cNvSpPr>
              <a:spLocks noChangeAspect="1" noEditPoints="1" noChangeArrowheads="1"/>
            </p:cNvSpPr>
            <p:nvPr/>
          </p:nvSpPr>
          <p:spPr bwMode="auto">
            <a:xfrm>
              <a:off x="1444678" y="1952655"/>
              <a:ext cx="493773" cy="493773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7"/>
                <a:gd name="T94" fmla="*/ 0 h 97"/>
                <a:gd name="T95" fmla="*/ 97 w 97"/>
                <a:gd name="T96" fmla="*/ 97 h 9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itchFamily="34" charset="0"/>
                <a:ea typeface="+mn-ea"/>
                <a:sym typeface="宋体" pitchFamily="2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714625" y="1643063"/>
            <a:ext cx="1903413" cy="1903412"/>
            <a:chOff x="2714612" y="1643056"/>
            <a:chExt cx="1903642" cy="1903642"/>
          </a:xfrm>
        </p:grpSpPr>
        <p:sp>
          <p:nvSpPr>
            <p:cNvPr id="29" name="Arc 8"/>
            <p:cNvSpPr/>
            <p:nvPr/>
          </p:nvSpPr>
          <p:spPr>
            <a:xfrm>
              <a:off x="2714612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solidFill>
              <a:schemeClr val="accent2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9" name="Freeform 73"/>
            <p:cNvSpPr>
              <a:spLocks noChangeAspect="1" noEditPoints="1" noChangeArrowheads="1"/>
            </p:cNvSpPr>
            <p:nvPr/>
          </p:nvSpPr>
          <p:spPr bwMode="auto">
            <a:xfrm>
              <a:off x="3410021" y="2841763"/>
              <a:ext cx="495360" cy="42867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7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50 h 81"/>
                <a:gd name="T14" fmla="*/ 46 w 94"/>
                <a:gd name="T15" fmla="*/ 47 h 81"/>
                <a:gd name="T16" fmla="*/ 34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4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1 h 81"/>
                <a:gd name="T46" fmla="*/ 87 w 94"/>
                <a:gd name="T47" fmla="*/ 1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8"/>
                    <a:pt x="0" y="29"/>
                    <a:pt x="4" y="19"/>
                  </a:cubicBezTo>
                  <a:close/>
                  <a:moveTo>
                    <a:pt x="87" y="23"/>
                  </a:moveTo>
                  <a:cubicBezTo>
                    <a:pt x="91" y="25"/>
                    <a:pt x="94" y="29"/>
                    <a:pt x="94" y="33"/>
                  </a:cubicBezTo>
                  <a:cubicBezTo>
                    <a:pt x="94" y="38"/>
                    <a:pt x="91" y="42"/>
                    <a:pt x="87" y="44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itchFamily="34" charset="0"/>
                <a:ea typeface="+mn-ea"/>
                <a:sym typeface="宋体" pitchFamily="2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572250" y="1643063"/>
            <a:ext cx="1903413" cy="1903412"/>
            <a:chOff x="6572264" y="1643056"/>
            <a:chExt cx="1903642" cy="1903642"/>
          </a:xfrm>
        </p:grpSpPr>
        <p:sp>
          <p:nvSpPr>
            <p:cNvPr id="3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solidFill>
              <a:schemeClr val="accent2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40" name="Freeform 94"/>
            <p:cNvSpPr>
              <a:spLocks noChangeAspect="1" noEditPoints="1" noChangeArrowheads="1"/>
            </p:cNvSpPr>
            <p:nvPr/>
          </p:nvSpPr>
          <p:spPr bwMode="auto">
            <a:xfrm>
              <a:off x="7335944" y="2859228"/>
              <a:ext cx="495360" cy="392159"/>
            </a:xfrm>
            <a:custGeom>
              <a:avLst/>
              <a:gdLst>
                <a:gd name="T0" fmla="*/ 18 w 110"/>
                <a:gd name="T1" fmla="*/ 56 h 87"/>
                <a:gd name="T2" fmla="*/ 24 w 110"/>
                <a:gd name="T3" fmla="*/ 55 h 87"/>
                <a:gd name="T4" fmla="*/ 29 w 110"/>
                <a:gd name="T5" fmla="*/ 58 h 87"/>
                <a:gd name="T6" fmla="*/ 40 w 110"/>
                <a:gd name="T7" fmla="*/ 70 h 87"/>
                <a:gd name="T8" fmla="*/ 34 w 110"/>
                <a:gd name="T9" fmla="*/ 56 h 87"/>
                <a:gd name="T10" fmla="*/ 25 w 110"/>
                <a:gd name="T11" fmla="*/ 42 h 87"/>
                <a:gd name="T12" fmla="*/ 26 w 110"/>
                <a:gd name="T13" fmla="*/ 38 h 87"/>
                <a:gd name="T14" fmla="*/ 33 w 110"/>
                <a:gd name="T15" fmla="*/ 53 h 87"/>
                <a:gd name="T16" fmla="*/ 45 w 110"/>
                <a:gd name="T17" fmla="*/ 46 h 87"/>
                <a:gd name="T18" fmla="*/ 57 w 110"/>
                <a:gd name="T19" fmla="*/ 41 h 87"/>
                <a:gd name="T20" fmla="*/ 56 w 110"/>
                <a:gd name="T21" fmla="*/ 35 h 87"/>
                <a:gd name="T22" fmla="*/ 60 w 110"/>
                <a:gd name="T23" fmla="*/ 30 h 87"/>
                <a:gd name="T24" fmla="*/ 71 w 110"/>
                <a:gd name="T25" fmla="*/ 33 h 87"/>
                <a:gd name="T26" fmla="*/ 70 w 110"/>
                <a:gd name="T27" fmla="*/ 42 h 87"/>
                <a:gd name="T28" fmla="*/ 95 w 110"/>
                <a:gd name="T29" fmla="*/ 31 h 87"/>
                <a:gd name="T30" fmla="*/ 98 w 110"/>
                <a:gd name="T31" fmla="*/ 22 h 87"/>
                <a:gd name="T32" fmla="*/ 109 w 110"/>
                <a:gd name="T33" fmla="*/ 24 h 87"/>
                <a:gd name="T34" fmla="*/ 110 w 110"/>
                <a:gd name="T35" fmla="*/ 30 h 87"/>
                <a:gd name="T36" fmla="*/ 107 w 110"/>
                <a:gd name="T37" fmla="*/ 35 h 87"/>
                <a:gd name="T38" fmla="*/ 83 w 110"/>
                <a:gd name="T39" fmla="*/ 56 h 87"/>
                <a:gd name="T40" fmla="*/ 80 w 110"/>
                <a:gd name="T41" fmla="*/ 66 h 87"/>
                <a:gd name="T42" fmla="*/ 69 w 110"/>
                <a:gd name="T43" fmla="*/ 64 h 87"/>
                <a:gd name="T44" fmla="*/ 68 w 110"/>
                <a:gd name="T45" fmla="*/ 58 h 87"/>
                <a:gd name="T46" fmla="*/ 57 w 110"/>
                <a:gd name="T47" fmla="*/ 57 h 87"/>
                <a:gd name="T48" fmla="*/ 101 w 110"/>
                <a:gd name="T49" fmla="*/ 68 h 87"/>
                <a:gd name="T50" fmla="*/ 71 w 110"/>
                <a:gd name="T51" fmla="*/ 74 h 87"/>
                <a:gd name="T52" fmla="*/ 48 w 110"/>
                <a:gd name="T53" fmla="*/ 80 h 87"/>
                <a:gd name="T54" fmla="*/ 45 w 110"/>
                <a:gd name="T55" fmla="*/ 85 h 87"/>
                <a:gd name="T56" fmla="*/ 34 w 110"/>
                <a:gd name="T57" fmla="*/ 83 h 87"/>
                <a:gd name="T58" fmla="*/ 33 w 110"/>
                <a:gd name="T59" fmla="*/ 76 h 87"/>
                <a:gd name="T60" fmla="*/ 16 w 110"/>
                <a:gd name="T61" fmla="*/ 67 h 87"/>
                <a:gd name="T62" fmla="*/ 16 w 110"/>
                <a:gd name="T63" fmla="*/ 67 h 87"/>
                <a:gd name="T64" fmla="*/ 2 w 110"/>
                <a:gd name="T65" fmla="*/ 25 h 87"/>
                <a:gd name="T66" fmla="*/ 24 w 110"/>
                <a:gd name="T67" fmla="*/ 28 h 87"/>
                <a:gd name="T68" fmla="*/ 38 w 110"/>
                <a:gd name="T69" fmla="*/ 18 h 87"/>
                <a:gd name="T70" fmla="*/ 48 w 110"/>
                <a:gd name="T71" fmla="*/ 29 h 87"/>
                <a:gd name="T72" fmla="*/ 77 w 110"/>
                <a:gd name="T73" fmla="*/ 30 h 87"/>
                <a:gd name="T74" fmla="*/ 98 w 110"/>
                <a:gd name="T75" fmla="*/ 0 h 87"/>
                <a:gd name="T76" fmla="*/ 62 w 110"/>
                <a:gd name="T77" fmla="*/ 18 h 87"/>
                <a:gd name="T78" fmla="*/ 40 w 110"/>
                <a:gd name="T79" fmla="*/ 14 h 87"/>
                <a:gd name="T80" fmla="*/ 26 w 110"/>
                <a:gd name="T81" fmla="*/ 24 h 87"/>
                <a:gd name="T82" fmla="*/ 21 w 110"/>
                <a:gd name="T83" fmla="*/ 20 h 87"/>
                <a:gd name="T84" fmla="*/ 103 w 110"/>
                <a:gd name="T85" fmla="*/ 24 h 87"/>
                <a:gd name="T86" fmla="*/ 98 w 110"/>
                <a:gd name="T87" fmla="*/ 28 h 87"/>
                <a:gd name="T88" fmla="*/ 101 w 110"/>
                <a:gd name="T89" fmla="*/ 33 h 87"/>
                <a:gd name="T90" fmla="*/ 107 w 110"/>
                <a:gd name="T91" fmla="*/ 29 h 87"/>
                <a:gd name="T92" fmla="*/ 80 w 110"/>
                <a:gd name="T93" fmla="*/ 57 h 87"/>
                <a:gd name="T94" fmla="*/ 73 w 110"/>
                <a:gd name="T95" fmla="*/ 55 h 87"/>
                <a:gd name="T96" fmla="*/ 72 w 110"/>
                <a:gd name="T97" fmla="*/ 62 h 87"/>
                <a:gd name="T98" fmla="*/ 78 w 110"/>
                <a:gd name="T99" fmla="*/ 63 h 87"/>
                <a:gd name="T100" fmla="*/ 80 w 110"/>
                <a:gd name="T101" fmla="*/ 57 h 87"/>
                <a:gd name="T102" fmla="*/ 61 w 110"/>
                <a:gd name="T103" fmla="*/ 33 h 87"/>
                <a:gd name="T104" fmla="*/ 60 w 110"/>
                <a:gd name="T105" fmla="*/ 40 h 87"/>
                <a:gd name="T106" fmla="*/ 67 w 110"/>
                <a:gd name="T107" fmla="*/ 41 h 87"/>
                <a:gd name="T108" fmla="*/ 68 w 110"/>
                <a:gd name="T109" fmla="*/ 34 h 87"/>
                <a:gd name="T110" fmla="*/ 41 w 110"/>
                <a:gd name="T111" fmla="*/ 74 h 87"/>
                <a:gd name="T112" fmla="*/ 36 w 110"/>
                <a:gd name="T113" fmla="*/ 77 h 87"/>
                <a:gd name="T114" fmla="*/ 39 w 110"/>
                <a:gd name="T115" fmla="*/ 83 h 87"/>
                <a:gd name="T116" fmla="*/ 45 w 110"/>
                <a:gd name="T117" fmla="*/ 79 h 87"/>
                <a:gd name="T118" fmla="*/ 27 w 110"/>
                <a:gd name="T119" fmla="*/ 60 h 87"/>
                <a:gd name="T120" fmla="*/ 20 w 110"/>
                <a:gd name="T121" fmla="*/ 59 h 87"/>
                <a:gd name="T122" fmla="*/ 19 w 110"/>
                <a:gd name="T123" fmla="*/ 65 h 87"/>
                <a:gd name="T124" fmla="*/ 25 w 110"/>
                <a:gd name="T125" fmla="*/ 66 h 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0"/>
                <a:gd name="T190" fmla="*/ 0 h 87"/>
                <a:gd name="T191" fmla="*/ 110 w 110"/>
                <a:gd name="T192" fmla="*/ 87 h 8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0" h="87">
                  <a:moveTo>
                    <a:pt x="0" y="61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16" y="58"/>
                    <a:pt x="17" y="57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20" y="55"/>
                    <a:pt x="22" y="54"/>
                    <a:pt x="24" y="55"/>
                  </a:cubicBezTo>
                  <a:cubicBezTo>
                    <a:pt x="27" y="55"/>
                    <a:pt x="28" y="56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1" y="60"/>
                    <a:pt x="31" y="62"/>
                    <a:pt x="31" y="64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9" y="71"/>
                    <a:pt x="40" y="70"/>
                    <a:pt x="40" y="70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6" y="40"/>
                    <a:pt x="56" y="38"/>
                    <a:pt x="56" y="35"/>
                  </a:cubicBezTo>
                  <a:cubicBezTo>
                    <a:pt x="57" y="33"/>
                    <a:pt x="58" y="31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29"/>
                    <a:pt x="63" y="29"/>
                    <a:pt x="65" y="29"/>
                  </a:cubicBezTo>
                  <a:cubicBezTo>
                    <a:pt x="68" y="30"/>
                    <a:pt x="69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2" y="34"/>
                    <a:pt x="72" y="36"/>
                    <a:pt x="72" y="39"/>
                  </a:cubicBezTo>
                  <a:cubicBezTo>
                    <a:pt x="71" y="40"/>
                    <a:pt x="71" y="41"/>
                    <a:pt x="70" y="4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7" y="5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8"/>
                    <a:pt x="94" y="27"/>
                  </a:cubicBezTo>
                  <a:cubicBezTo>
                    <a:pt x="95" y="25"/>
                    <a:pt x="96" y="23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0" y="21"/>
                    <a:pt x="102" y="20"/>
                    <a:pt x="104" y="21"/>
                  </a:cubicBezTo>
                  <a:cubicBezTo>
                    <a:pt x="106" y="21"/>
                    <a:pt x="108" y="22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6"/>
                    <a:pt x="110" y="28"/>
                    <a:pt x="110" y="30"/>
                  </a:cubicBezTo>
                  <a:cubicBezTo>
                    <a:pt x="110" y="32"/>
                    <a:pt x="108" y="34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5" y="36"/>
                    <a:pt x="103" y="37"/>
                    <a:pt x="101" y="36"/>
                  </a:cubicBezTo>
                  <a:cubicBezTo>
                    <a:pt x="101" y="36"/>
                    <a:pt x="100" y="36"/>
                    <a:pt x="100" y="3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3" y="57"/>
                    <a:pt x="84" y="59"/>
                    <a:pt x="83" y="61"/>
                  </a:cubicBezTo>
                  <a:cubicBezTo>
                    <a:pt x="83" y="63"/>
                    <a:pt x="82" y="65"/>
                    <a:pt x="8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8" y="67"/>
                    <a:pt x="76" y="67"/>
                    <a:pt x="74" y="67"/>
                  </a:cubicBezTo>
                  <a:cubicBezTo>
                    <a:pt x="72" y="67"/>
                    <a:pt x="70" y="65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2"/>
                    <a:pt x="67" y="60"/>
                    <a:pt x="68" y="58"/>
                  </a:cubicBezTo>
                  <a:cubicBezTo>
                    <a:pt x="68" y="57"/>
                    <a:pt x="68" y="56"/>
                    <a:pt x="69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8" y="76"/>
                    <a:pt x="49" y="78"/>
                    <a:pt x="48" y="80"/>
                  </a:cubicBezTo>
                  <a:cubicBezTo>
                    <a:pt x="48" y="82"/>
                    <a:pt x="46" y="84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3" y="86"/>
                    <a:pt x="41" y="87"/>
                    <a:pt x="39" y="86"/>
                  </a:cubicBezTo>
                  <a:cubicBezTo>
                    <a:pt x="37" y="86"/>
                    <a:pt x="35" y="84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3" y="81"/>
                    <a:pt x="32" y="79"/>
                    <a:pt x="33" y="77"/>
                  </a:cubicBezTo>
                  <a:cubicBezTo>
                    <a:pt x="33" y="77"/>
                    <a:pt x="33" y="76"/>
                    <a:pt x="33" y="7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4" y="70"/>
                    <a:pt x="23" y="71"/>
                    <a:pt x="21" y="70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1"/>
                    <a:pt x="0" y="61"/>
                    <a:pt x="0" y="61"/>
                  </a:cubicBezTo>
                  <a:close/>
                  <a:moveTo>
                    <a:pt x="2" y="25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" y="25"/>
                    <a:pt x="2" y="25"/>
                    <a:pt x="2" y="25"/>
                  </a:cubicBezTo>
                  <a:close/>
                  <a:moveTo>
                    <a:pt x="106" y="26"/>
                  </a:moveTo>
                  <a:cubicBezTo>
                    <a:pt x="106" y="25"/>
                    <a:pt x="104" y="24"/>
                    <a:pt x="103" y="24"/>
                  </a:cubicBezTo>
                  <a:cubicBezTo>
                    <a:pt x="102" y="24"/>
                    <a:pt x="101" y="24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8" y="26"/>
                    <a:pt x="98" y="28"/>
                  </a:cubicBezTo>
                  <a:cubicBezTo>
                    <a:pt x="97" y="29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3"/>
                    <a:pt x="101" y="33"/>
                  </a:cubicBezTo>
                  <a:cubicBezTo>
                    <a:pt x="103" y="33"/>
                    <a:pt x="104" y="33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1"/>
                    <a:pt x="107" y="29"/>
                  </a:cubicBezTo>
                  <a:cubicBezTo>
                    <a:pt x="107" y="28"/>
                    <a:pt x="107" y="27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lose/>
                  <a:moveTo>
                    <a:pt x="80" y="57"/>
                  </a:moveTo>
                  <a:cubicBezTo>
                    <a:pt x="79" y="56"/>
                    <a:pt x="78" y="55"/>
                    <a:pt x="77" y="55"/>
                  </a:cubicBezTo>
                  <a:cubicBezTo>
                    <a:pt x="75" y="54"/>
                    <a:pt x="74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1" y="58"/>
                  </a:cubicBezTo>
                  <a:cubicBezTo>
                    <a:pt x="71" y="60"/>
                    <a:pt x="71" y="61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3"/>
                    <a:pt x="73" y="64"/>
                    <a:pt x="75" y="64"/>
                  </a:cubicBezTo>
                  <a:cubicBezTo>
                    <a:pt x="76" y="64"/>
                    <a:pt x="77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9" y="63"/>
                    <a:pt x="80" y="62"/>
                    <a:pt x="80" y="60"/>
                  </a:cubicBezTo>
                  <a:cubicBezTo>
                    <a:pt x="81" y="59"/>
                    <a:pt x="80" y="58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lose/>
                  <a:moveTo>
                    <a:pt x="68" y="34"/>
                  </a:moveTo>
                  <a:cubicBezTo>
                    <a:pt x="67" y="33"/>
                    <a:pt x="66" y="33"/>
                    <a:pt x="65" y="32"/>
                  </a:cubicBezTo>
                  <a:cubicBezTo>
                    <a:pt x="64" y="32"/>
                    <a:pt x="62" y="32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0" y="34"/>
                    <a:pt x="59" y="35"/>
                    <a:pt x="59" y="36"/>
                  </a:cubicBezTo>
                  <a:cubicBezTo>
                    <a:pt x="59" y="37"/>
                    <a:pt x="59" y="39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1"/>
                    <a:pt x="62" y="41"/>
                    <a:pt x="63" y="42"/>
                  </a:cubicBezTo>
                  <a:cubicBezTo>
                    <a:pt x="64" y="42"/>
                    <a:pt x="66" y="42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0"/>
                    <a:pt x="68" y="39"/>
                    <a:pt x="69" y="38"/>
                  </a:cubicBezTo>
                  <a:cubicBezTo>
                    <a:pt x="69" y="37"/>
                    <a:pt x="69" y="35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lose/>
                  <a:moveTo>
                    <a:pt x="44" y="76"/>
                  </a:moveTo>
                  <a:cubicBezTo>
                    <a:pt x="44" y="75"/>
                    <a:pt x="43" y="74"/>
                    <a:pt x="41" y="74"/>
                  </a:cubicBezTo>
                  <a:cubicBezTo>
                    <a:pt x="40" y="73"/>
                    <a:pt x="39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5"/>
                    <a:pt x="36" y="76"/>
                    <a:pt x="36" y="77"/>
                  </a:cubicBezTo>
                  <a:cubicBezTo>
                    <a:pt x="35" y="79"/>
                    <a:pt x="36" y="80"/>
                    <a:pt x="36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7" y="82"/>
                    <a:pt x="38" y="83"/>
                    <a:pt x="39" y="83"/>
                  </a:cubicBezTo>
                  <a:cubicBezTo>
                    <a:pt x="41" y="83"/>
                    <a:pt x="42" y="83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4" y="82"/>
                    <a:pt x="45" y="81"/>
                    <a:pt x="45" y="79"/>
                  </a:cubicBezTo>
                  <a:cubicBezTo>
                    <a:pt x="45" y="78"/>
                    <a:pt x="45" y="77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lose/>
                  <a:moveTo>
                    <a:pt x="27" y="60"/>
                  </a:moveTo>
                  <a:cubicBezTo>
                    <a:pt x="26" y="59"/>
                    <a:pt x="25" y="58"/>
                    <a:pt x="24" y="58"/>
                  </a:cubicBezTo>
                  <a:cubicBezTo>
                    <a:pt x="22" y="58"/>
                    <a:pt x="21" y="58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9"/>
                    <a:pt x="18" y="60"/>
                    <a:pt x="18" y="62"/>
                  </a:cubicBezTo>
                  <a:cubicBezTo>
                    <a:pt x="18" y="63"/>
                    <a:pt x="18" y="64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6"/>
                    <a:pt x="21" y="67"/>
                    <a:pt x="22" y="67"/>
                  </a:cubicBezTo>
                  <a:cubicBezTo>
                    <a:pt x="23" y="67"/>
                    <a:pt x="24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7" y="65"/>
                    <a:pt x="27" y="63"/>
                  </a:cubicBezTo>
                  <a:cubicBezTo>
                    <a:pt x="28" y="62"/>
                    <a:pt x="27" y="61"/>
                    <a:pt x="2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itchFamily="34" charset="0"/>
                <a:ea typeface="+mn-ea"/>
                <a:sym typeface="宋体" pitchFamily="2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643438" y="1643063"/>
            <a:ext cx="1903412" cy="1903412"/>
            <a:chOff x="4643438" y="1643056"/>
            <a:chExt cx="1903642" cy="1903642"/>
          </a:xfrm>
        </p:grpSpPr>
        <p:sp>
          <p:nvSpPr>
            <p:cNvPr id="16" name="Arc 9"/>
            <p:cNvSpPr/>
            <p:nvPr/>
          </p:nvSpPr>
          <p:spPr>
            <a:xfrm>
              <a:off x="464343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solidFill>
              <a:schemeClr val="accent1"/>
            </a:solidFill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24"/>
            <p:cNvSpPr>
              <a:spLocks noChangeAspect="1" noEditPoints="1" noChangeArrowheads="1"/>
            </p:cNvSpPr>
            <p:nvPr/>
          </p:nvSpPr>
          <p:spPr bwMode="auto">
            <a:xfrm>
              <a:off x="5378539" y="1928841"/>
              <a:ext cx="433440" cy="485834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"/>
                <a:gd name="T124" fmla="*/ 0 h 86"/>
                <a:gd name="T125" fmla="*/ 77 w 77"/>
                <a:gd name="T126" fmla="*/ 86 h 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itchFamily="34" charset="0"/>
                <a:ea typeface="+mn-ea"/>
                <a:sym typeface="宋体" pitchFamily="2" charset="-122"/>
              </a:endParaRPr>
            </a:p>
          </p:txBody>
        </p:sp>
      </p:grpSp>
      <p:sp>
        <p:nvSpPr>
          <p:cNvPr id="48" name="Content Placeholder 2"/>
          <p:cNvSpPr txBox="1">
            <a:spLocks/>
          </p:cNvSpPr>
          <p:nvPr/>
        </p:nvSpPr>
        <p:spPr>
          <a:xfrm>
            <a:off x="381000" y="3886200"/>
            <a:ext cx="8493125" cy="9286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单击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48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5300" y="-646113"/>
            <a:ext cx="6070600" cy="623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450" y="-2225675"/>
            <a:ext cx="4332288" cy="445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544763" y="120650"/>
            <a:ext cx="1724025" cy="1046163"/>
            <a:chOff x="2544551" y="120995"/>
            <a:chExt cx="1724941" cy="1046441"/>
          </a:xfrm>
        </p:grpSpPr>
        <p:sp>
          <p:nvSpPr>
            <p:cNvPr id="8209" name="文本框 3"/>
            <p:cNvSpPr txBox="1">
              <a:spLocks noChangeArrowheads="1"/>
            </p:cNvSpPr>
            <p:nvPr/>
          </p:nvSpPr>
          <p:spPr bwMode="auto">
            <a:xfrm>
              <a:off x="2836166" y="120995"/>
              <a:ext cx="12408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3600">
                  <a:solidFill>
                    <a:schemeClr val="accent1"/>
                  </a:solidFill>
                </a:rPr>
                <a:t>目录</a:t>
              </a:r>
            </a:p>
          </p:txBody>
        </p:sp>
        <p:sp>
          <p:nvSpPr>
            <p:cNvPr id="8210" name="文本框 4"/>
            <p:cNvSpPr txBox="1">
              <a:spLocks noChangeArrowheads="1"/>
            </p:cNvSpPr>
            <p:nvPr/>
          </p:nvSpPr>
          <p:spPr bwMode="auto">
            <a:xfrm>
              <a:off x="2544551" y="767326"/>
              <a:ext cx="17249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accent1"/>
                  </a:solidFill>
                  <a:latin typeface="Arial" panose="020B0604020202020204" pitchFamily="34" charset="0"/>
                  <a:ea typeface="DFGothic-EB" panose="02010609010101010101" pitchFamily="1" charset="-128"/>
                  <a:cs typeface="Arial" panose="020B0604020202020204" pitchFamily="34" charset="0"/>
                </a:rPr>
                <a:t>CONTENTS</a:t>
              </a:r>
              <a:endParaRPr lang="zh-CN" altLang="en-US" sz="2000">
                <a:solidFill>
                  <a:schemeClr val="accent1"/>
                </a:solidFill>
                <a:latin typeface="Arial" panose="020B0604020202020204" pitchFamily="34" charset="0"/>
                <a:ea typeface="DFGothic-EB" panose="02010609010101010101" pitchFamily="1" charset="-128"/>
                <a:cs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97288" y="1882775"/>
            <a:ext cx="644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accent1"/>
                </a:solidFill>
                <a:latin typeface="Impact" panose="020B0806030902050204" pitchFamily="34" charset="0"/>
              </a:rPr>
              <a:t>01 </a:t>
            </a:r>
            <a:endParaRPr lang="zh-CN" altLang="en-US" sz="28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13250" y="1914525"/>
            <a:ext cx="0" cy="431800"/>
          </a:xfrm>
          <a:prstGeom prst="line">
            <a:avLst/>
          </a:prstGeom>
          <a:ln>
            <a:solidFill>
              <a:srgbClr val="6023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519613" y="1893888"/>
            <a:ext cx="3386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</a:rPr>
              <a:t>点击此处添加章节标题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697288" y="2616200"/>
            <a:ext cx="644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accent1"/>
                </a:solidFill>
                <a:latin typeface="Impact" panose="020B0806030902050204" pitchFamily="34" charset="0"/>
              </a:rPr>
              <a:t>02 </a:t>
            </a:r>
            <a:endParaRPr lang="zh-CN" altLang="en-US" sz="28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413250" y="2647950"/>
            <a:ext cx="0" cy="431800"/>
          </a:xfrm>
          <a:prstGeom prst="line">
            <a:avLst/>
          </a:prstGeom>
          <a:ln>
            <a:solidFill>
              <a:srgbClr val="6023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519613" y="2625725"/>
            <a:ext cx="3386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</a:rPr>
              <a:t>点击此处添加章节标题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697288" y="3357563"/>
            <a:ext cx="644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accent1"/>
                </a:solidFill>
                <a:latin typeface="Impact" panose="020B0806030902050204" pitchFamily="34" charset="0"/>
              </a:rPr>
              <a:t>03 </a:t>
            </a:r>
            <a:endParaRPr lang="zh-CN" altLang="en-US" sz="28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413250" y="3390900"/>
            <a:ext cx="0" cy="431800"/>
          </a:xfrm>
          <a:prstGeom prst="line">
            <a:avLst/>
          </a:prstGeom>
          <a:ln>
            <a:solidFill>
              <a:srgbClr val="6023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519613" y="3368675"/>
            <a:ext cx="3386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</a:rPr>
              <a:t>点击此处添加章节标题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697288" y="4100513"/>
            <a:ext cx="644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accent1"/>
                </a:solidFill>
                <a:latin typeface="Impact" panose="020B0806030902050204" pitchFamily="34" charset="0"/>
              </a:rPr>
              <a:t>04</a:t>
            </a:r>
            <a:endParaRPr lang="zh-CN" altLang="en-US" sz="28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413250" y="4132263"/>
            <a:ext cx="0" cy="431800"/>
          </a:xfrm>
          <a:prstGeom prst="line">
            <a:avLst/>
          </a:prstGeom>
          <a:ln>
            <a:solidFill>
              <a:srgbClr val="6023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519613" y="4110038"/>
            <a:ext cx="3386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</a:rPr>
              <a:t>点击此处添加章节标题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5" grpId="0"/>
      <p:bldP spid="17" grpId="0"/>
      <p:bldP spid="19" grpId="0"/>
      <p:bldP spid="21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14"/>
          <p:cNvCxnSpPr/>
          <p:nvPr/>
        </p:nvCxnSpPr>
        <p:spPr>
          <a:xfrm>
            <a:off x="1512888" y="3908425"/>
            <a:ext cx="830262" cy="1588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12"/>
          <p:cNvCxnSpPr/>
          <p:nvPr/>
        </p:nvCxnSpPr>
        <p:spPr>
          <a:xfrm>
            <a:off x="3363913" y="1879600"/>
            <a:ext cx="830262" cy="1588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3"/>
          <p:cNvCxnSpPr/>
          <p:nvPr/>
        </p:nvCxnSpPr>
        <p:spPr>
          <a:xfrm>
            <a:off x="5024438" y="3908425"/>
            <a:ext cx="828675" cy="1588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15"/>
          <p:cNvCxnSpPr/>
          <p:nvPr/>
        </p:nvCxnSpPr>
        <p:spPr>
          <a:xfrm>
            <a:off x="6929438" y="1879600"/>
            <a:ext cx="830262" cy="1588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63625" y="1617663"/>
            <a:ext cx="1938338" cy="1987550"/>
            <a:chOff x="1063195" y="1618223"/>
            <a:chExt cx="1938313" cy="1986898"/>
          </a:xfrm>
        </p:grpSpPr>
        <p:sp>
          <p:nvSpPr>
            <p:cNvPr id="5" name="Rectangle 8"/>
            <p:cNvSpPr/>
            <p:nvPr/>
          </p:nvSpPr>
          <p:spPr>
            <a:xfrm>
              <a:off x="1063195" y="1618223"/>
              <a:ext cx="1938313" cy="198689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grpSp>
          <p:nvGrpSpPr>
            <p:cNvPr id="45081" name="Group 49"/>
            <p:cNvGrpSpPr>
              <a:grpSpLocks/>
            </p:cNvGrpSpPr>
            <p:nvPr/>
          </p:nvGrpSpPr>
          <p:grpSpPr bwMode="auto">
            <a:xfrm>
              <a:off x="1063195" y="1793420"/>
              <a:ext cx="1809757" cy="1432268"/>
              <a:chOff x="606055" y="750356"/>
              <a:chExt cx="1835856" cy="1141748"/>
            </a:xfrm>
          </p:grpSpPr>
          <p:sp>
            <p:nvSpPr>
              <p:cNvPr id="39" name="TextBox 50"/>
              <p:cNvSpPr txBox="1"/>
              <p:nvPr/>
            </p:nvSpPr>
            <p:spPr>
              <a:xfrm>
                <a:off x="606055" y="749855"/>
                <a:ext cx="1835826" cy="3314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添加标题</a:t>
                </a:r>
                <a:endParaRPr lang="en-US" sz="14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0" name="TextBox 51"/>
              <p:cNvSpPr txBox="1"/>
              <p:nvPr/>
            </p:nvSpPr>
            <p:spPr>
              <a:xfrm>
                <a:off x="742937" y="990220"/>
                <a:ext cx="1562062" cy="90200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您的内容打在这里，或者通过复制您的文本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后在此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框中选择粘贴，并选择只保留文字，您的内容打在这里或者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粘贴</a:t>
                </a:r>
                <a:endParaRPr lang="en-US" altLang="zh-CN" sz="9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789238" y="2206625"/>
            <a:ext cx="1938337" cy="1987550"/>
            <a:chOff x="2789499" y="2207185"/>
            <a:chExt cx="1938313" cy="1986898"/>
          </a:xfrm>
        </p:grpSpPr>
        <p:sp>
          <p:nvSpPr>
            <p:cNvPr id="11" name="Rectangle 9"/>
            <p:cNvSpPr/>
            <p:nvPr/>
          </p:nvSpPr>
          <p:spPr>
            <a:xfrm>
              <a:off x="2789499" y="2207185"/>
              <a:ext cx="1938313" cy="1986898"/>
            </a:xfrm>
            <a:prstGeom prst="rect">
              <a:avLst/>
            </a:prstGeom>
            <a:solidFill>
              <a:schemeClr val="accent2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5077" name="Group 49"/>
            <p:cNvGrpSpPr>
              <a:grpSpLocks/>
            </p:cNvGrpSpPr>
            <p:nvPr/>
          </p:nvGrpSpPr>
          <p:grpSpPr bwMode="auto">
            <a:xfrm>
              <a:off x="2818262" y="2412608"/>
              <a:ext cx="1809757" cy="1432268"/>
              <a:chOff x="606055" y="750356"/>
              <a:chExt cx="1835856" cy="1141748"/>
            </a:xfrm>
          </p:grpSpPr>
          <p:sp>
            <p:nvSpPr>
              <p:cNvPr id="42" name="TextBox 50"/>
              <p:cNvSpPr txBox="1"/>
              <p:nvPr/>
            </p:nvSpPr>
            <p:spPr>
              <a:xfrm>
                <a:off x="605864" y="749797"/>
                <a:ext cx="1835827" cy="3314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添加标题</a:t>
                </a:r>
                <a:endParaRPr lang="en-US" sz="14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3" name="TextBox 51"/>
              <p:cNvSpPr txBox="1"/>
              <p:nvPr/>
            </p:nvSpPr>
            <p:spPr>
              <a:xfrm>
                <a:off x="742746" y="990161"/>
                <a:ext cx="1562063" cy="90200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您的内容打在这里，或者通过复制您的文本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后在此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框中选择粘贴，并选择只保留文字，您的内容打在这里或者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粘贴</a:t>
                </a:r>
                <a:endParaRPr lang="en-US" altLang="zh-CN" sz="9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513263" y="1617663"/>
            <a:ext cx="1938337" cy="1987550"/>
            <a:chOff x="4513178" y="1618223"/>
            <a:chExt cx="1938313" cy="1986898"/>
          </a:xfrm>
        </p:grpSpPr>
        <p:sp>
          <p:nvSpPr>
            <p:cNvPr id="17" name="Rectangle 10"/>
            <p:cNvSpPr/>
            <p:nvPr/>
          </p:nvSpPr>
          <p:spPr>
            <a:xfrm>
              <a:off x="4513178" y="1618223"/>
              <a:ext cx="1938313" cy="198689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grpSp>
          <p:nvGrpSpPr>
            <p:cNvPr id="45073" name="Group 49"/>
            <p:cNvGrpSpPr>
              <a:grpSpLocks/>
            </p:cNvGrpSpPr>
            <p:nvPr/>
          </p:nvGrpSpPr>
          <p:grpSpPr bwMode="auto">
            <a:xfrm>
              <a:off x="4533979" y="1793420"/>
              <a:ext cx="1809757" cy="1432268"/>
              <a:chOff x="606055" y="750356"/>
              <a:chExt cx="1835856" cy="1141748"/>
            </a:xfrm>
          </p:grpSpPr>
          <p:sp>
            <p:nvSpPr>
              <p:cNvPr id="45" name="TextBox 50"/>
              <p:cNvSpPr txBox="1"/>
              <p:nvPr/>
            </p:nvSpPr>
            <p:spPr>
              <a:xfrm>
                <a:off x="605889" y="749855"/>
                <a:ext cx="1835827" cy="3314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添加标题</a:t>
                </a:r>
                <a:endParaRPr lang="en-US" sz="14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6" name="TextBox 51"/>
              <p:cNvSpPr txBox="1"/>
              <p:nvPr/>
            </p:nvSpPr>
            <p:spPr>
              <a:xfrm>
                <a:off x="742771" y="990220"/>
                <a:ext cx="1562063" cy="90200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您的内容打在这里，或者通过复制您的文本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后在此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框中选择粘贴，并选择只保留文字，您的内容打在这里或者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粘贴</a:t>
                </a:r>
                <a:endParaRPr lang="en-US" altLang="zh-CN" sz="9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237288" y="2206625"/>
            <a:ext cx="1938337" cy="1987550"/>
            <a:chOff x="6236858" y="2207185"/>
            <a:chExt cx="1938313" cy="1986898"/>
          </a:xfrm>
        </p:grpSpPr>
        <p:sp>
          <p:nvSpPr>
            <p:cNvPr id="23" name="Rectangle 11"/>
            <p:cNvSpPr/>
            <p:nvPr/>
          </p:nvSpPr>
          <p:spPr>
            <a:xfrm>
              <a:off x="6236858" y="2207185"/>
              <a:ext cx="1938313" cy="1986898"/>
            </a:xfrm>
            <a:prstGeom prst="rect">
              <a:avLst/>
            </a:prstGeom>
            <a:solidFill>
              <a:schemeClr val="accent2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5069" name="Group 49"/>
            <p:cNvGrpSpPr>
              <a:grpSpLocks/>
            </p:cNvGrpSpPr>
            <p:nvPr/>
          </p:nvGrpSpPr>
          <p:grpSpPr bwMode="auto">
            <a:xfrm>
              <a:off x="6319919" y="2464744"/>
              <a:ext cx="1809757" cy="1432268"/>
              <a:chOff x="606055" y="750356"/>
              <a:chExt cx="1835856" cy="1141748"/>
            </a:xfrm>
          </p:grpSpPr>
          <p:sp>
            <p:nvSpPr>
              <p:cNvPr id="48" name="TextBox 50"/>
              <p:cNvSpPr txBox="1"/>
              <p:nvPr/>
            </p:nvSpPr>
            <p:spPr>
              <a:xfrm>
                <a:off x="605536" y="749982"/>
                <a:ext cx="1835827" cy="3314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  <a:ea typeface="+mn-ea"/>
                  </a:rPr>
                  <a:t>添加标题</a:t>
                </a:r>
                <a:endParaRPr lang="en-US" sz="14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9" name="TextBox 51"/>
              <p:cNvSpPr txBox="1"/>
              <p:nvPr/>
            </p:nvSpPr>
            <p:spPr>
              <a:xfrm>
                <a:off x="742417" y="990347"/>
                <a:ext cx="1562063" cy="90200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您的内容打在这里，或者通过复制您的文本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后在此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框中选择粘贴，并选择只保留文字，您的内容打在这里或者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微软雅黑" pitchFamily="34" charset="-122"/>
                    <a:ea typeface="+mn-ea"/>
                  </a:rPr>
                  <a:t>粘贴</a:t>
                </a:r>
                <a:endParaRPr lang="en-US" altLang="zh-CN" sz="9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917575" y="1493838"/>
            <a:ext cx="2162175" cy="1560512"/>
            <a:chOff x="918241" y="1494189"/>
            <a:chExt cx="2161688" cy="1559981"/>
          </a:xfrm>
        </p:grpSpPr>
        <p:sp>
          <p:nvSpPr>
            <p:cNvPr id="27" name="MH_SubTitle_1"/>
            <p:cNvSpPr/>
            <p:nvPr>
              <p:custDataLst>
                <p:tags r:id="rId14"/>
              </p:custDataLst>
            </p:nvPr>
          </p:nvSpPr>
          <p:spPr>
            <a:xfrm>
              <a:off x="918241" y="1494189"/>
              <a:ext cx="2161688" cy="1559981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15"/>
              </p:custDataLst>
            </p:nvPr>
          </p:nvSpPr>
          <p:spPr>
            <a:xfrm>
              <a:off x="1656263" y="1568776"/>
              <a:ext cx="682471" cy="668111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32" name="MH_Other_3"/>
            <p:cNvSpPr/>
            <p:nvPr>
              <p:custDataLst>
                <p:tags r:id="rId16"/>
              </p:custDataLst>
            </p:nvPr>
          </p:nvSpPr>
          <p:spPr>
            <a:xfrm>
              <a:off x="1838784" y="1740167"/>
              <a:ext cx="309493" cy="288827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997598" y="2235299"/>
              <a:ext cx="2028368" cy="669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22860" rIns="45720" bIns="2286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的内容打在这里，或者通过复制您的文本后，在此框中选择粘贴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内容打在这里，或者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通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273425" y="1493838"/>
            <a:ext cx="2160588" cy="1560512"/>
            <a:chOff x="3273070" y="1494189"/>
            <a:chExt cx="2161689" cy="1559981"/>
          </a:xfrm>
        </p:grpSpPr>
        <p:sp>
          <p:nvSpPr>
            <p:cNvPr id="38" name="MH_SubTitle_2"/>
            <p:cNvSpPr/>
            <p:nvPr>
              <p:custDataLst>
                <p:tags r:id="rId11"/>
              </p:custDataLst>
            </p:nvPr>
          </p:nvSpPr>
          <p:spPr>
            <a:xfrm>
              <a:off x="3273070" y="1494189"/>
              <a:ext cx="2161689" cy="1559981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9" name="MH_Other_11"/>
            <p:cNvSpPr/>
            <p:nvPr>
              <p:custDataLst>
                <p:tags r:id="rId12"/>
              </p:custDataLst>
            </p:nvPr>
          </p:nvSpPr>
          <p:spPr>
            <a:xfrm>
              <a:off x="4011634" y="1568776"/>
              <a:ext cx="682973" cy="668111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40" name="MH_Other_12"/>
            <p:cNvSpPr/>
            <p:nvPr>
              <p:custDataLst>
                <p:tags r:id="rId13"/>
              </p:custDataLst>
            </p:nvPr>
          </p:nvSpPr>
          <p:spPr>
            <a:xfrm>
              <a:off x="4203819" y="1776668"/>
              <a:ext cx="298602" cy="236457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43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tx1"/>
                </a:solidFill>
              </a:endParaRP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3330249" y="2235299"/>
              <a:ext cx="2029859" cy="669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22860" rIns="45720" bIns="2286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的内容打在这里，或者通过复制您的文本后，在此框中选择粘贴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内容打在这里，或者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通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5629275" y="1493838"/>
            <a:ext cx="2160588" cy="1560512"/>
            <a:chOff x="5629385" y="1494189"/>
            <a:chExt cx="2160203" cy="1559981"/>
          </a:xfrm>
        </p:grpSpPr>
        <p:sp>
          <p:nvSpPr>
            <p:cNvPr id="43" name="MH_SubTitle_3"/>
            <p:cNvSpPr/>
            <p:nvPr>
              <p:custDataLst>
                <p:tags r:id="rId8"/>
              </p:custDataLst>
            </p:nvPr>
          </p:nvSpPr>
          <p:spPr>
            <a:xfrm>
              <a:off x="5629385" y="1494189"/>
              <a:ext cx="2160203" cy="1559981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9000" rIns="0" bIns="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4" name="MH_Other_14"/>
            <p:cNvSpPr/>
            <p:nvPr>
              <p:custDataLst>
                <p:tags r:id="rId9"/>
              </p:custDataLst>
            </p:nvPr>
          </p:nvSpPr>
          <p:spPr>
            <a:xfrm>
              <a:off x="6367441" y="1568776"/>
              <a:ext cx="682503" cy="668111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45" name="MH_Other_15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6572192" y="1751276"/>
              <a:ext cx="276176" cy="272957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Text Box 10"/>
            <p:cNvSpPr txBox="1">
              <a:spLocks noChangeArrowheads="1"/>
            </p:cNvSpPr>
            <p:nvPr/>
          </p:nvSpPr>
          <p:spPr bwMode="auto">
            <a:xfrm>
              <a:off x="5686525" y="2235299"/>
              <a:ext cx="2028463" cy="669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22860" rIns="45720" bIns="2286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的内容打在这里，或者通过复制您的文本后，在此框中选择粘贴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内容打在这里，或者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通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114550" y="3317875"/>
            <a:ext cx="2160588" cy="1558925"/>
            <a:chOff x="2114227" y="3317140"/>
            <a:chExt cx="2160203" cy="1559981"/>
          </a:xfrm>
        </p:grpSpPr>
        <p:sp>
          <p:nvSpPr>
            <p:cNvPr id="48" name="MH_Other_4"/>
            <p:cNvSpPr/>
            <p:nvPr>
              <p:custDataLst>
                <p:tags r:id="rId5"/>
              </p:custDataLst>
            </p:nvPr>
          </p:nvSpPr>
          <p:spPr>
            <a:xfrm flipV="1">
              <a:off x="2852283" y="4133668"/>
              <a:ext cx="682503" cy="67037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49" name="MH_Other_5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3026877" y="4340183"/>
              <a:ext cx="304746" cy="211281"/>
            </a:xfrm>
            <a:custGeom>
              <a:avLst/>
              <a:gdLst>
                <a:gd name="T0" fmla="*/ 2147483646 w 6190"/>
                <a:gd name="T1" fmla="*/ 2147483646 h 4291"/>
                <a:gd name="T2" fmla="*/ 2147483646 w 6190"/>
                <a:gd name="T3" fmla="*/ 2147483646 h 4291"/>
                <a:gd name="T4" fmla="*/ 2147483646 w 6190"/>
                <a:gd name="T5" fmla="*/ 2147483646 h 4291"/>
                <a:gd name="T6" fmla="*/ 2147483646 w 6190"/>
                <a:gd name="T7" fmla="*/ 2147483646 h 4291"/>
                <a:gd name="T8" fmla="*/ 2147483646 w 6190"/>
                <a:gd name="T9" fmla="*/ 2147483646 h 4291"/>
                <a:gd name="T10" fmla="*/ 2147483646 w 6190"/>
                <a:gd name="T11" fmla="*/ 2147483646 h 4291"/>
                <a:gd name="T12" fmla="*/ 2147483646 w 6190"/>
                <a:gd name="T13" fmla="*/ 2147483646 h 4291"/>
                <a:gd name="T14" fmla="*/ 2147483646 w 6190"/>
                <a:gd name="T15" fmla="*/ 2147483646 h 4291"/>
                <a:gd name="T16" fmla="*/ 2147483646 w 6190"/>
                <a:gd name="T17" fmla="*/ 2147483646 h 4291"/>
                <a:gd name="T18" fmla="*/ 2147483646 w 6190"/>
                <a:gd name="T19" fmla="*/ 2147483646 h 4291"/>
                <a:gd name="T20" fmla="*/ 2147483646 w 6190"/>
                <a:gd name="T21" fmla="*/ 2147483646 h 4291"/>
                <a:gd name="T22" fmla="*/ 2147483646 w 6190"/>
                <a:gd name="T23" fmla="*/ 2147483646 h 4291"/>
                <a:gd name="T24" fmla="*/ 2147483646 w 6190"/>
                <a:gd name="T25" fmla="*/ 2147483646 h 4291"/>
                <a:gd name="T26" fmla="*/ 2147483646 w 6190"/>
                <a:gd name="T27" fmla="*/ 2147483646 h 4291"/>
                <a:gd name="T28" fmla="*/ 2147483646 w 6190"/>
                <a:gd name="T29" fmla="*/ 2147483646 h 4291"/>
                <a:gd name="T30" fmla="*/ 2147483646 w 6190"/>
                <a:gd name="T31" fmla="*/ 2147483646 h 4291"/>
                <a:gd name="T32" fmla="*/ 2147483646 w 6190"/>
                <a:gd name="T33" fmla="*/ 2147483646 h 4291"/>
                <a:gd name="T34" fmla="*/ 2147483646 w 6190"/>
                <a:gd name="T35" fmla="*/ 2147483646 h 4291"/>
                <a:gd name="T36" fmla="*/ 2147483646 w 6190"/>
                <a:gd name="T37" fmla="*/ 2147483646 h 4291"/>
                <a:gd name="T38" fmla="*/ 2147483646 w 6190"/>
                <a:gd name="T39" fmla="*/ 2147483646 h 4291"/>
                <a:gd name="T40" fmla="*/ 2147483646 w 6190"/>
                <a:gd name="T41" fmla="*/ 2147483646 h 4291"/>
                <a:gd name="T42" fmla="*/ 2147483646 w 6190"/>
                <a:gd name="T43" fmla="*/ 2147483646 h 4291"/>
                <a:gd name="T44" fmla="*/ 2147483646 w 6190"/>
                <a:gd name="T45" fmla="*/ 2147483646 h 4291"/>
                <a:gd name="T46" fmla="*/ 2147483646 w 6190"/>
                <a:gd name="T47" fmla="*/ 2147483646 h 4291"/>
                <a:gd name="T48" fmla="*/ 2147483646 w 6190"/>
                <a:gd name="T49" fmla="*/ 2147483646 h 4291"/>
                <a:gd name="T50" fmla="*/ 0 w 6190"/>
                <a:gd name="T51" fmla="*/ 2147483646 h 4291"/>
                <a:gd name="T52" fmla="*/ 0 w 6190"/>
                <a:gd name="T53" fmla="*/ 2147483646 h 4291"/>
                <a:gd name="T54" fmla="*/ 2147483646 w 6190"/>
                <a:gd name="T55" fmla="*/ 2147483646 h 4291"/>
                <a:gd name="T56" fmla="*/ 2147483646 w 6190"/>
                <a:gd name="T57" fmla="*/ 2147483646 h 4291"/>
                <a:gd name="T58" fmla="*/ 2147483646 w 6190"/>
                <a:gd name="T59" fmla="*/ 0 h 4291"/>
                <a:gd name="T60" fmla="*/ 2147483646 w 6190"/>
                <a:gd name="T61" fmla="*/ 2147483646 h 4291"/>
                <a:gd name="T62" fmla="*/ 2147483646 w 6190"/>
                <a:gd name="T63" fmla="*/ 2147483646 h 4291"/>
                <a:gd name="T64" fmla="*/ 2147483646 w 6190"/>
                <a:gd name="T65" fmla="*/ 2147483646 h 4291"/>
                <a:gd name="T66" fmla="*/ 2147483646 w 6190"/>
                <a:gd name="T67" fmla="*/ 2147483646 h 4291"/>
                <a:gd name="T68" fmla="*/ 2147483646 w 6190"/>
                <a:gd name="T69" fmla="*/ 2147483646 h 4291"/>
                <a:gd name="T70" fmla="*/ 2147483646 w 6190"/>
                <a:gd name="T71" fmla="*/ 2147483646 h 4291"/>
                <a:gd name="T72" fmla="*/ 2147483646 w 6190"/>
                <a:gd name="T73" fmla="*/ 2147483646 h 4291"/>
                <a:gd name="T74" fmla="*/ 2147483646 w 6190"/>
                <a:gd name="T75" fmla="*/ 2147483646 h 4291"/>
                <a:gd name="T76" fmla="*/ 2147483646 w 6190"/>
                <a:gd name="T77" fmla="*/ 2147483646 h 4291"/>
                <a:gd name="T78" fmla="*/ 2147483646 w 6190"/>
                <a:gd name="T79" fmla="*/ 2147483646 h 4291"/>
                <a:gd name="T80" fmla="*/ 2147483646 w 6190"/>
                <a:gd name="T81" fmla="*/ 2147483646 h 4291"/>
                <a:gd name="T82" fmla="*/ 2147483646 w 6190"/>
                <a:gd name="T83" fmla="*/ 2147483646 h 4291"/>
                <a:gd name="T84" fmla="*/ 2147483646 w 6190"/>
                <a:gd name="T85" fmla="*/ 2147483646 h 4291"/>
                <a:gd name="T86" fmla="*/ 2147483646 w 6190"/>
                <a:gd name="T87" fmla="*/ 2147483646 h 4291"/>
                <a:gd name="T88" fmla="*/ 2147483646 w 6190"/>
                <a:gd name="T89" fmla="*/ 2147483646 h 4291"/>
                <a:gd name="T90" fmla="*/ 2147483646 w 6190"/>
                <a:gd name="T91" fmla="*/ 2147483646 h 429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190" h="4291">
                  <a:moveTo>
                    <a:pt x="179" y="508"/>
                  </a:moveTo>
                  <a:lnTo>
                    <a:pt x="4027" y="508"/>
                  </a:lnTo>
                  <a:lnTo>
                    <a:pt x="4206" y="508"/>
                  </a:lnTo>
                  <a:lnTo>
                    <a:pt x="4206" y="688"/>
                  </a:lnTo>
                  <a:lnTo>
                    <a:pt x="4206" y="3418"/>
                  </a:lnTo>
                  <a:lnTo>
                    <a:pt x="4206" y="3598"/>
                  </a:lnTo>
                  <a:lnTo>
                    <a:pt x="4027" y="3598"/>
                  </a:lnTo>
                  <a:lnTo>
                    <a:pt x="2568" y="3598"/>
                  </a:lnTo>
                  <a:lnTo>
                    <a:pt x="2568" y="3721"/>
                  </a:lnTo>
                  <a:lnTo>
                    <a:pt x="2634" y="3731"/>
                  </a:lnTo>
                  <a:lnTo>
                    <a:pt x="2698" y="3740"/>
                  </a:lnTo>
                  <a:lnTo>
                    <a:pt x="2764" y="3752"/>
                  </a:lnTo>
                  <a:lnTo>
                    <a:pt x="2829" y="3765"/>
                  </a:lnTo>
                  <a:lnTo>
                    <a:pt x="2895" y="3779"/>
                  </a:lnTo>
                  <a:lnTo>
                    <a:pt x="2961" y="3794"/>
                  </a:lnTo>
                  <a:lnTo>
                    <a:pt x="3026" y="3811"/>
                  </a:lnTo>
                  <a:lnTo>
                    <a:pt x="3092" y="3829"/>
                  </a:lnTo>
                  <a:lnTo>
                    <a:pt x="3157" y="3848"/>
                  </a:lnTo>
                  <a:lnTo>
                    <a:pt x="3223" y="3868"/>
                  </a:lnTo>
                  <a:lnTo>
                    <a:pt x="3288" y="3891"/>
                  </a:lnTo>
                  <a:lnTo>
                    <a:pt x="3354" y="3914"/>
                  </a:lnTo>
                  <a:lnTo>
                    <a:pt x="3419" y="3938"/>
                  </a:lnTo>
                  <a:lnTo>
                    <a:pt x="3485" y="3965"/>
                  </a:lnTo>
                  <a:lnTo>
                    <a:pt x="3550" y="3993"/>
                  </a:lnTo>
                  <a:lnTo>
                    <a:pt x="3616" y="4021"/>
                  </a:lnTo>
                  <a:lnTo>
                    <a:pt x="3616" y="4291"/>
                  </a:lnTo>
                  <a:lnTo>
                    <a:pt x="632" y="4291"/>
                  </a:lnTo>
                  <a:lnTo>
                    <a:pt x="632" y="4021"/>
                  </a:lnTo>
                  <a:lnTo>
                    <a:pt x="696" y="3995"/>
                  </a:lnTo>
                  <a:lnTo>
                    <a:pt x="758" y="3970"/>
                  </a:lnTo>
                  <a:lnTo>
                    <a:pt x="822" y="3946"/>
                  </a:lnTo>
                  <a:lnTo>
                    <a:pt x="885" y="3924"/>
                  </a:lnTo>
                  <a:lnTo>
                    <a:pt x="949" y="3901"/>
                  </a:lnTo>
                  <a:lnTo>
                    <a:pt x="1013" y="3881"/>
                  </a:lnTo>
                  <a:lnTo>
                    <a:pt x="1075" y="3861"/>
                  </a:lnTo>
                  <a:lnTo>
                    <a:pt x="1139" y="3843"/>
                  </a:lnTo>
                  <a:lnTo>
                    <a:pt x="1203" y="3825"/>
                  </a:lnTo>
                  <a:lnTo>
                    <a:pt x="1266" y="3809"/>
                  </a:lnTo>
                  <a:lnTo>
                    <a:pt x="1330" y="3793"/>
                  </a:lnTo>
                  <a:lnTo>
                    <a:pt x="1394" y="3779"/>
                  </a:lnTo>
                  <a:lnTo>
                    <a:pt x="1456" y="3765"/>
                  </a:lnTo>
                  <a:lnTo>
                    <a:pt x="1520" y="3753"/>
                  </a:lnTo>
                  <a:lnTo>
                    <a:pt x="1584" y="3743"/>
                  </a:lnTo>
                  <a:lnTo>
                    <a:pt x="1647" y="3733"/>
                  </a:lnTo>
                  <a:lnTo>
                    <a:pt x="1647" y="3598"/>
                  </a:lnTo>
                  <a:lnTo>
                    <a:pt x="179" y="3598"/>
                  </a:lnTo>
                  <a:lnTo>
                    <a:pt x="0" y="3598"/>
                  </a:lnTo>
                  <a:lnTo>
                    <a:pt x="0" y="3418"/>
                  </a:lnTo>
                  <a:lnTo>
                    <a:pt x="0" y="688"/>
                  </a:lnTo>
                  <a:lnTo>
                    <a:pt x="0" y="508"/>
                  </a:lnTo>
                  <a:lnTo>
                    <a:pt x="179" y="508"/>
                  </a:lnTo>
                  <a:close/>
                  <a:moveTo>
                    <a:pt x="4438" y="4291"/>
                  </a:moveTo>
                  <a:lnTo>
                    <a:pt x="6190" y="4291"/>
                  </a:lnTo>
                  <a:lnTo>
                    <a:pt x="6190" y="0"/>
                  </a:lnTo>
                  <a:lnTo>
                    <a:pt x="4438" y="0"/>
                  </a:lnTo>
                  <a:lnTo>
                    <a:pt x="4438" y="4291"/>
                  </a:lnTo>
                  <a:close/>
                  <a:moveTo>
                    <a:pt x="4659" y="374"/>
                  </a:moveTo>
                  <a:lnTo>
                    <a:pt x="6000" y="374"/>
                  </a:lnTo>
                  <a:lnTo>
                    <a:pt x="6000" y="791"/>
                  </a:lnTo>
                  <a:lnTo>
                    <a:pt x="4659" y="791"/>
                  </a:lnTo>
                  <a:lnTo>
                    <a:pt x="4659" y="374"/>
                  </a:lnTo>
                  <a:close/>
                  <a:moveTo>
                    <a:pt x="4659" y="1025"/>
                  </a:moveTo>
                  <a:lnTo>
                    <a:pt x="6000" y="1025"/>
                  </a:lnTo>
                  <a:lnTo>
                    <a:pt x="6000" y="1444"/>
                  </a:lnTo>
                  <a:lnTo>
                    <a:pt x="4659" y="1444"/>
                  </a:lnTo>
                  <a:lnTo>
                    <a:pt x="4659" y="1025"/>
                  </a:lnTo>
                  <a:close/>
                  <a:moveTo>
                    <a:pt x="4652" y="1798"/>
                  </a:moveTo>
                  <a:lnTo>
                    <a:pt x="5102" y="1798"/>
                  </a:lnTo>
                  <a:lnTo>
                    <a:pt x="5102" y="2121"/>
                  </a:lnTo>
                  <a:lnTo>
                    <a:pt x="4652" y="2121"/>
                  </a:lnTo>
                  <a:lnTo>
                    <a:pt x="4652" y="1798"/>
                  </a:lnTo>
                  <a:close/>
                  <a:moveTo>
                    <a:pt x="4652" y="2317"/>
                  </a:moveTo>
                  <a:lnTo>
                    <a:pt x="5102" y="2317"/>
                  </a:lnTo>
                  <a:lnTo>
                    <a:pt x="5102" y="2640"/>
                  </a:lnTo>
                  <a:lnTo>
                    <a:pt x="4652" y="2640"/>
                  </a:lnTo>
                  <a:lnTo>
                    <a:pt x="4652" y="2317"/>
                  </a:lnTo>
                  <a:close/>
                  <a:moveTo>
                    <a:pt x="3847" y="868"/>
                  </a:moveTo>
                  <a:lnTo>
                    <a:pt x="359" y="868"/>
                  </a:lnTo>
                  <a:lnTo>
                    <a:pt x="359" y="3238"/>
                  </a:lnTo>
                  <a:lnTo>
                    <a:pt x="3847" y="3238"/>
                  </a:lnTo>
                  <a:lnTo>
                    <a:pt x="3847" y="8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50" name="MH_SubTitle_4"/>
            <p:cNvSpPr/>
            <p:nvPr>
              <p:custDataLst>
                <p:tags r:id="rId7"/>
              </p:custDataLst>
            </p:nvPr>
          </p:nvSpPr>
          <p:spPr>
            <a:xfrm>
              <a:off x="2114227" y="3317140"/>
              <a:ext cx="2160203" cy="1559981"/>
            </a:xfrm>
            <a:custGeom>
              <a:avLst/>
              <a:gdLst>
                <a:gd name="connsiteX0" fmla="*/ 0 w 2309360"/>
                <a:gd name="connsiteY0" fmla="*/ 0 h 1666434"/>
                <a:gd name="connsiteX1" fmla="*/ 2309360 w 2309360"/>
                <a:gd name="connsiteY1" fmla="*/ 0 h 1666434"/>
                <a:gd name="connsiteX2" fmla="*/ 2309360 w 2309360"/>
                <a:gd name="connsiteY2" fmla="*/ 1305879 h 1666434"/>
                <a:gd name="connsiteX3" fmla="*/ 1530338 w 2309360"/>
                <a:gd name="connsiteY3" fmla="*/ 1305879 h 1666434"/>
                <a:gd name="connsiteX4" fmla="*/ 1154681 w 2309360"/>
                <a:gd name="connsiteY4" fmla="*/ 1666434 h 1666434"/>
                <a:gd name="connsiteX5" fmla="*/ 779023 w 2309360"/>
                <a:gd name="connsiteY5" fmla="*/ 1305879 h 1666434"/>
                <a:gd name="connsiteX6" fmla="*/ 0 w 2309360"/>
                <a:gd name="connsiteY6" fmla="*/ 1305879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0" y="0"/>
                  </a:moveTo>
                  <a:lnTo>
                    <a:pt x="2309360" y="0"/>
                  </a:lnTo>
                  <a:lnTo>
                    <a:pt x="2309360" y="1305879"/>
                  </a:lnTo>
                  <a:lnTo>
                    <a:pt x="1530338" y="1305879"/>
                  </a:lnTo>
                  <a:lnTo>
                    <a:pt x="1154681" y="1666434"/>
                  </a:lnTo>
                  <a:lnTo>
                    <a:pt x="779023" y="1305879"/>
                  </a:lnTo>
                  <a:lnTo>
                    <a:pt x="0" y="1305879"/>
                  </a:lnTo>
                  <a:close/>
                </a:path>
              </a:pathLst>
            </a:custGeom>
            <a:noFill/>
            <a:ln w="1905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45900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51" name="Text Box 10"/>
            <p:cNvSpPr txBox="1">
              <a:spLocks noChangeArrowheads="1"/>
            </p:cNvSpPr>
            <p:nvPr/>
          </p:nvSpPr>
          <p:spPr bwMode="auto">
            <a:xfrm>
              <a:off x="2149146" y="3433107"/>
              <a:ext cx="2028463" cy="67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22860" rIns="45720" bIns="2286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的内容打在这里，或者通过复制您的文本后，在此框中选择粘贴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内容打在这里，或者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通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4468813" y="3317875"/>
            <a:ext cx="2162175" cy="1558925"/>
            <a:chOff x="4469056" y="3317140"/>
            <a:chExt cx="2161688" cy="1559981"/>
          </a:xfrm>
        </p:grpSpPr>
        <p:sp>
          <p:nvSpPr>
            <p:cNvPr id="55" name="MH_Other_6"/>
            <p:cNvSpPr/>
            <p:nvPr>
              <p:custDataLst>
                <p:tags r:id="rId2"/>
              </p:custDataLst>
            </p:nvPr>
          </p:nvSpPr>
          <p:spPr>
            <a:xfrm flipV="1">
              <a:off x="5207077" y="4133668"/>
              <a:ext cx="682471" cy="67037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56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5389599" y="4305234"/>
              <a:ext cx="296795" cy="258938"/>
            </a:xfrm>
            <a:custGeom>
              <a:avLst/>
              <a:gdLst>
                <a:gd name="T0" fmla="*/ 2147483646 w 6361"/>
                <a:gd name="T1" fmla="*/ 2147483646 h 5554"/>
                <a:gd name="T2" fmla="*/ 2147483646 w 6361"/>
                <a:gd name="T3" fmla="*/ 2147483646 h 5554"/>
                <a:gd name="T4" fmla="*/ 2147483646 w 6361"/>
                <a:gd name="T5" fmla="*/ 2147483646 h 5554"/>
                <a:gd name="T6" fmla="*/ 2147483646 w 6361"/>
                <a:gd name="T7" fmla="*/ 2147483646 h 5554"/>
                <a:gd name="T8" fmla="*/ 2147483646 w 6361"/>
                <a:gd name="T9" fmla="*/ 2147483646 h 5554"/>
                <a:gd name="T10" fmla="*/ 2147483646 w 6361"/>
                <a:gd name="T11" fmla="*/ 2147483646 h 5554"/>
                <a:gd name="T12" fmla="*/ 2147483646 w 6361"/>
                <a:gd name="T13" fmla="*/ 2147483646 h 5554"/>
                <a:gd name="T14" fmla="*/ 2147483646 w 6361"/>
                <a:gd name="T15" fmla="*/ 2147483646 h 5554"/>
                <a:gd name="T16" fmla="*/ 2147483646 w 6361"/>
                <a:gd name="T17" fmla="*/ 2147483646 h 5554"/>
                <a:gd name="T18" fmla="*/ 2147483646 w 6361"/>
                <a:gd name="T19" fmla="*/ 2147483646 h 5554"/>
                <a:gd name="T20" fmla="*/ 2147483646 w 6361"/>
                <a:gd name="T21" fmla="*/ 2147483646 h 5554"/>
                <a:gd name="T22" fmla="*/ 2147483646 w 6361"/>
                <a:gd name="T23" fmla="*/ 2147483646 h 5554"/>
                <a:gd name="T24" fmla="*/ 2147483646 w 6361"/>
                <a:gd name="T25" fmla="*/ 2147483646 h 5554"/>
                <a:gd name="T26" fmla="*/ 2147483646 w 6361"/>
                <a:gd name="T27" fmla="*/ 2147483646 h 5554"/>
                <a:gd name="T28" fmla="*/ 2147483646 w 6361"/>
                <a:gd name="T29" fmla="*/ 2147483646 h 5554"/>
                <a:gd name="T30" fmla="*/ 2147483646 w 6361"/>
                <a:gd name="T31" fmla="*/ 2147483646 h 5554"/>
                <a:gd name="T32" fmla="*/ 2147483646 w 6361"/>
                <a:gd name="T33" fmla="*/ 2147483646 h 5554"/>
                <a:gd name="T34" fmla="*/ 2147483646 w 6361"/>
                <a:gd name="T35" fmla="*/ 2147483646 h 5554"/>
                <a:gd name="T36" fmla="*/ 2147483646 w 6361"/>
                <a:gd name="T37" fmla="*/ 2147483646 h 5554"/>
                <a:gd name="T38" fmla="*/ 2147483646 w 6361"/>
                <a:gd name="T39" fmla="*/ 2147483646 h 5554"/>
                <a:gd name="T40" fmla="*/ 2147483646 w 6361"/>
                <a:gd name="T41" fmla="*/ 2147483646 h 5554"/>
                <a:gd name="T42" fmla="*/ 2147483646 w 6361"/>
                <a:gd name="T43" fmla="*/ 2147483646 h 5554"/>
                <a:gd name="T44" fmla="*/ 2147483646 w 6361"/>
                <a:gd name="T45" fmla="*/ 2147483646 h 5554"/>
                <a:gd name="T46" fmla="*/ 2147483646 w 6361"/>
                <a:gd name="T47" fmla="*/ 2147483646 h 5554"/>
                <a:gd name="T48" fmla="*/ 2147483646 w 6361"/>
                <a:gd name="T49" fmla="*/ 2147483646 h 5554"/>
                <a:gd name="T50" fmla="*/ 2147483646 w 6361"/>
                <a:gd name="T51" fmla="*/ 2147483646 h 5554"/>
                <a:gd name="T52" fmla="*/ 2147483646 w 6361"/>
                <a:gd name="T53" fmla="*/ 2147483646 h 5554"/>
                <a:gd name="T54" fmla="*/ 2147483646 w 6361"/>
                <a:gd name="T55" fmla="*/ 2147483646 h 5554"/>
                <a:gd name="T56" fmla="*/ 2147483646 w 6361"/>
                <a:gd name="T57" fmla="*/ 2147483646 h 5554"/>
                <a:gd name="T58" fmla="*/ 2147483646 w 6361"/>
                <a:gd name="T59" fmla="*/ 2147483646 h 5554"/>
                <a:gd name="T60" fmla="*/ 2147483646 w 6361"/>
                <a:gd name="T61" fmla="*/ 2147483646 h 5554"/>
                <a:gd name="T62" fmla="*/ 2147483646 w 6361"/>
                <a:gd name="T63" fmla="*/ 2147483646 h 5554"/>
                <a:gd name="T64" fmla="*/ 2147483646 w 6361"/>
                <a:gd name="T65" fmla="*/ 2147483646 h 5554"/>
                <a:gd name="T66" fmla="*/ 2147483646 w 6361"/>
                <a:gd name="T67" fmla="*/ 2147483646 h 5554"/>
                <a:gd name="T68" fmla="*/ 2147483646 w 6361"/>
                <a:gd name="T69" fmla="*/ 2147483646 h 5554"/>
                <a:gd name="T70" fmla="*/ 2147483646 w 6361"/>
                <a:gd name="T71" fmla="*/ 2147483646 h 5554"/>
                <a:gd name="T72" fmla="*/ 2147483646 w 6361"/>
                <a:gd name="T73" fmla="*/ 2147483646 h 5554"/>
                <a:gd name="T74" fmla="*/ 2147483646 w 6361"/>
                <a:gd name="T75" fmla="*/ 2147483646 h 5554"/>
                <a:gd name="T76" fmla="*/ 2147483646 w 6361"/>
                <a:gd name="T77" fmla="*/ 2147483646 h 5554"/>
                <a:gd name="T78" fmla="*/ 2147483646 w 6361"/>
                <a:gd name="T79" fmla="*/ 2147483646 h 5554"/>
                <a:gd name="T80" fmla="*/ 2147483646 w 6361"/>
                <a:gd name="T81" fmla="*/ 2147483646 h 5554"/>
                <a:gd name="T82" fmla="*/ 2147483646 w 6361"/>
                <a:gd name="T83" fmla="*/ 2147483646 h 5554"/>
                <a:gd name="T84" fmla="*/ 2147483646 w 6361"/>
                <a:gd name="T85" fmla="*/ 2147483646 h 5554"/>
                <a:gd name="T86" fmla="*/ 2147483646 w 6361"/>
                <a:gd name="T87" fmla="*/ 2147483646 h 5554"/>
                <a:gd name="T88" fmla="*/ 2147483646 w 6361"/>
                <a:gd name="T89" fmla="*/ 2147483646 h 5554"/>
                <a:gd name="T90" fmla="*/ 2147483646 w 6361"/>
                <a:gd name="T91" fmla="*/ 2147483646 h 5554"/>
                <a:gd name="T92" fmla="*/ 2147483646 w 6361"/>
                <a:gd name="T93" fmla="*/ 2147483646 h 5554"/>
                <a:gd name="T94" fmla="*/ 2147483646 w 6361"/>
                <a:gd name="T95" fmla="*/ 2147483646 h 5554"/>
                <a:gd name="T96" fmla="*/ 2147483646 w 6361"/>
                <a:gd name="T97" fmla="*/ 2147483646 h 5554"/>
                <a:gd name="T98" fmla="*/ 2147483646 w 6361"/>
                <a:gd name="T99" fmla="*/ 2147483646 h 5554"/>
                <a:gd name="T100" fmla="*/ 2147483646 w 6361"/>
                <a:gd name="T101" fmla="*/ 2147483646 h 5554"/>
                <a:gd name="T102" fmla="*/ 2147483646 w 6361"/>
                <a:gd name="T103" fmla="*/ 2147483646 h 5554"/>
                <a:gd name="T104" fmla="*/ 2147483646 w 6361"/>
                <a:gd name="T105" fmla="*/ 2147483646 h 5554"/>
                <a:gd name="T106" fmla="*/ 2147483646 w 6361"/>
                <a:gd name="T107" fmla="*/ 2147483646 h 5554"/>
                <a:gd name="T108" fmla="*/ 2147483646 w 6361"/>
                <a:gd name="T109" fmla="*/ 2147483646 h 5554"/>
                <a:gd name="T110" fmla="*/ 2147483646 w 6361"/>
                <a:gd name="T111" fmla="*/ 2147483646 h 5554"/>
                <a:gd name="T112" fmla="*/ 2147483646 w 6361"/>
                <a:gd name="T113" fmla="*/ 2147483646 h 5554"/>
                <a:gd name="T114" fmla="*/ 2147483646 w 6361"/>
                <a:gd name="T115" fmla="*/ 2147483646 h 5554"/>
                <a:gd name="T116" fmla="*/ 2147483646 w 6361"/>
                <a:gd name="T117" fmla="*/ 2147483646 h 5554"/>
                <a:gd name="T118" fmla="*/ 2147483646 w 6361"/>
                <a:gd name="T119" fmla="*/ 2147483646 h 5554"/>
                <a:gd name="T120" fmla="*/ 2147483646 w 6361"/>
                <a:gd name="T121" fmla="*/ 2147483646 h 555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361" h="5554">
                  <a:moveTo>
                    <a:pt x="2311" y="2629"/>
                  </a:moveTo>
                  <a:lnTo>
                    <a:pt x="3634" y="2629"/>
                  </a:lnTo>
                  <a:lnTo>
                    <a:pt x="3584" y="2603"/>
                  </a:lnTo>
                  <a:lnTo>
                    <a:pt x="3535" y="2575"/>
                  </a:lnTo>
                  <a:lnTo>
                    <a:pt x="3487" y="2544"/>
                  </a:lnTo>
                  <a:lnTo>
                    <a:pt x="3441" y="2512"/>
                  </a:lnTo>
                  <a:lnTo>
                    <a:pt x="3396" y="2479"/>
                  </a:lnTo>
                  <a:lnTo>
                    <a:pt x="3352" y="2443"/>
                  </a:lnTo>
                  <a:lnTo>
                    <a:pt x="3311" y="2406"/>
                  </a:lnTo>
                  <a:lnTo>
                    <a:pt x="3270" y="2367"/>
                  </a:lnTo>
                  <a:lnTo>
                    <a:pt x="3247" y="2343"/>
                  </a:lnTo>
                  <a:lnTo>
                    <a:pt x="3224" y="2318"/>
                  </a:lnTo>
                  <a:lnTo>
                    <a:pt x="3202" y="2294"/>
                  </a:lnTo>
                  <a:lnTo>
                    <a:pt x="3181" y="2268"/>
                  </a:lnTo>
                  <a:lnTo>
                    <a:pt x="3160" y="2243"/>
                  </a:lnTo>
                  <a:lnTo>
                    <a:pt x="3139" y="2216"/>
                  </a:lnTo>
                  <a:lnTo>
                    <a:pt x="3120" y="2190"/>
                  </a:lnTo>
                  <a:lnTo>
                    <a:pt x="3101" y="2162"/>
                  </a:lnTo>
                  <a:lnTo>
                    <a:pt x="3083" y="2134"/>
                  </a:lnTo>
                  <a:lnTo>
                    <a:pt x="3065" y="2106"/>
                  </a:lnTo>
                  <a:lnTo>
                    <a:pt x="3048" y="2077"/>
                  </a:lnTo>
                  <a:lnTo>
                    <a:pt x="3032" y="2048"/>
                  </a:lnTo>
                  <a:lnTo>
                    <a:pt x="3016" y="2018"/>
                  </a:lnTo>
                  <a:lnTo>
                    <a:pt x="3001" y="1987"/>
                  </a:lnTo>
                  <a:lnTo>
                    <a:pt x="2986" y="1958"/>
                  </a:lnTo>
                  <a:lnTo>
                    <a:pt x="2973" y="1927"/>
                  </a:lnTo>
                  <a:lnTo>
                    <a:pt x="2961" y="1895"/>
                  </a:lnTo>
                  <a:lnTo>
                    <a:pt x="2948" y="1864"/>
                  </a:lnTo>
                  <a:lnTo>
                    <a:pt x="2937" y="1832"/>
                  </a:lnTo>
                  <a:lnTo>
                    <a:pt x="2926" y="1799"/>
                  </a:lnTo>
                  <a:lnTo>
                    <a:pt x="2917" y="1766"/>
                  </a:lnTo>
                  <a:lnTo>
                    <a:pt x="2907" y="1733"/>
                  </a:lnTo>
                  <a:lnTo>
                    <a:pt x="2900" y="1700"/>
                  </a:lnTo>
                  <a:lnTo>
                    <a:pt x="2892" y="1666"/>
                  </a:lnTo>
                  <a:lnTo>
                    <a:pt x="2886" y="1632"/>
                  </a:lnTo>
                  <a:lnTo>
                    <a:pt x="2880" y="1598"/>
                  </a:lnTo>
                  <a:lnTo>
                    <a:pt x="2875" y="1564"/>
                  </a:lnTo>
                  <a:lnTo>
                    <a:pt x="2871" y="1529"/>
                  </a:lnTo>
                  <a:lnTo>
                    <a:pt x="2868" y="1494"/>
                  </a:lnTo>
                  <a:lnTo>
                    <a:pt x="2866" y="1458"/>
                  </a:lnTo>
                  <a:lnTo>
                    <a:pt x="2865" y="1422"/>
                  </a:lnTo>
                  <a:lnTo>
                    <a:pt x="2864" y="1387"/>
                  </a:lnTo>
                  <a:lnTo>
                    <a:pt x="2865" y="1351"/>
                  </a:lnTo>
                  <a:lnTo>
                    <a:pt x="2866" y="1316"/>
                  </a:lnTo>
                  <a:lnTo>
                    <a:pt x="2868" y="1281"/>
                  </a:lnTo>
                  <a:lnTo>
                    <a:pt x="2871" y="1246"/>
                  </a:lnTo>
                  <a:lnTo>
                    <a:pt x="2875" y="1210"/>
                  </a:lnTo>
                  <a:lnTo>
                    <a:pt x="2880" y="1175"/>
                  </a:lnTo>
                  <a:lnTo>
                    <a:pt x="2886" y="1141"/>
                  </a:lnTo>
                  <a:lnTo>
                    <a:pt x="2892" y="1107"/>
                  </a:lnTo>
                  <a:lnTo>
                    <a:pt x="2900" y="1074"/>
                  </a:lnTo>
                  <a:lnTo>
                    <a:pt x="2907" y="1040"/>
                  </a:lnTo>
                  <a:lnTo>
                    <a:pt x="2917" y="1007"/>
                  </a:lnTo>
                  <a:lnTo>
                    <a:pt x="2926" y="975"/>
                  </a:lnTo>
                  <a:lnTo>
                    <a:pt x="2937" y="942"/>
                  </a:lnTo>
                  <a:lnTo>
                    <a:pt x="2948" y="910"/>
                  </a:lnTo>
                  <a:lnTo>
                    <a:pt x="2961" y="878"/>
                  </a:lnTo>
                  <a:lnTo>
                    <a:pt x="2973" y="848"/>
                  </a:lnTo>
                  <a:lnTo>
                    <a:pt x="2986" y="817"/>
                  </a:lnTo>
                  <a:lnTo>
                    <a:pt x="3001" y="786"/>
                  </a:lnTo>
                  <a:lnTo>
                    <a:pt x="3016" y="756"/>
                  </a:lnTo>
                  <a:lnTo>
                    <a:pt x="3032" y="726"/>
                  </a:lnTo>
                  <a:lnTo>
                    <a:pt x="3048" y="697"/>
                  </a:lnTo>
                  <a:lnTo>
                    <a:pt x="3065" y="668"/>
                  </a:lnTo>
                  <a:lnTo>
                    <a:pt x="3083" y="640"/>
                  </a:lnTo>
                  <a:lnTo>
                    <a:pt x="3101" y="612"/>
                  </a:lnTo>
                  <a:lnTo>
                    <a:pt x="3120" y="585"/>
                  </a:lnTo>
                  <a:lnTo>
                    <a:pt x="3139" y="558"/>
                  </a:lnTo>
                  <a:lnTo>
                    <a:pt x="3160" y="531"/>
                  </a:lnTo>
                  <a:lnTo>
                    <a:pt x="3181" y="505"/>
                  </a:lnTo>
                  <a:lnTo>
                    <a:pt x="3202" y="480"/>
                  </a:lnTo>
                  <a:lnTo>
                    <a:pt x="3224" y="455"/>
                  </a:lnTo>
                  <a:lnTo>
                    <a:pt x="3247" y="430"/>
                  </a:lnTo>
                  <a:lnTo>
                    <a:pt x="3270" y="407"/>
                  </a:lnTo>
                  <a:lnTo>
                    <a:pt x="3294" y="383"/>
                  </a:lnTo>
                  <a:lnTo>
                    <a:pt x="3318" y="361"/>
                  </a:lnTo>
                  <a:lnTo>
                    <a:pt x="3343" y="339"/>
                  </a:lnTo>
                  <a:lnTo>
                    <a:pt x="3368" y="317"/>
                  </a:lnTo>
                  <a:lnTo>
                    <a:pt x="3395" y="296"/>
                  </a:lnTo>
                  <a:lnTo>
                    <a:pt x="3421" y="276"/>
                  </a:lnTo>
                  <a:lnTo>
                    <a:pt x="3448" y="257"/>
                  </a:lnTo>
                  <a:lnTo>
                    <a:pt x="3476" y="238"/>
                  </a:lnTo>
                  <a:lnTo>
                    <a:pt x="3503" y="220"/>
                  </a:lnTo>
                  <a:lnTo>
                    <a:pt x="3531" y="201"/>
                  </a:lnTo>
                  <a:lnTo>
                    <a:pt x="3561" y="184"/>
                  </a:lnTo>
                  <a:lnTo>
                    <a:pt x="3590" y="168"/>
                  </a:lnTo>
                  <a:lnTo>
                    <a:pt x="3619" y="153"/>
                  </a:lnTo>
                  <a:lnTo>
                    <a:pt x="3649" y="138"/>
                  </a:lnTo>
                  <a:lnTo>
                    <a:pt x="3680" y="123"/>
                  </a:lnTo>
                  <a:lnTo>
                    <a:pt x="3711" y="110"/>
                  </a:lnTo>
                  <a:lnTo>
                    <a:pt x="3742" y="97"/>
                  </a:lnTo>
                  <a:lnTo>
                    <a:pt x="3774" y="84"/>
                  </a:lnTo>
                  <a:lnTo>
                    <a:pt x="3806" y="74"/>
                  </a:lnTo>
                  <a:lnTo>
                    <a:pt x="3839" y="63"/>
                  </a:lnTo>
                  <a:lnTo>
                    <a:pt x="3870" y="54"/>
                  </a:lnTo>
                  <a:lnTo>
                    <a:pt x="3903" y="44"/>
                  </a:lnTo>
                  <a:lnTo>
                    <a:pt x="3938" y="36"/>
                  </a:lnTo>
                  <a:lnTo>
                    <a:pt x="3971" y="29"/>
                  </a:lnTo>
                  <a:lnTo>
                    <a:pt x="4005" y="23"/>
                  </a:lnTo>
                  <a:lnTo>
                    <a:pt x="4039" y="16"/>
                  </a:lnTo>
                  <a:lnTo>
                    <a:pt x="4074" y="12"/>
                  </a:lnTo>
                  <a:lnTo>
                    <a:pt x="4109" y="8"/>
                  </a:lnTo>
                  <a:lnTo>
                    <a:pt x="4144" y="5"/>
                  </a:lnTo>
                  <a:lnTo>
                    <a:pt x="4179" y="2"/>
                  </a:lnTo>
                  <a:lnTo>
                    <a:pt x="4214" y="1"/>
                  </a:lnTo>
                  <a:lnTo>
                    <a:pt x="4250" y="0"/>
                  </a:lnTo>
                  <a:lnTo>
                    <a:pt x="4286" y="1"/>
                  </a:lnTo>
                  <a:lnTo>
                    <a:pt x="4322" y="2"/>
                  </a:lnTo>
                  <a:lnTo>
                    <a:pt x="4357" y="5"/>
                  </a:lnTo>
                  <a:lnTo>
                    <a:pt x="4392" y="8"/>
                  </a:lnTo>
                  <a:lnTo>
                    <a:pt x="4427" y="12"/>
                  </a:lnTo>
                  <a:lnTo>
                    <a:pt x="4461" y="16"/>
                  </a:lnTo>
                  <a:lnTo>
                    <a:pt x="4495" y="23"/>
                  </a:lnTo>
                  <a:lnTo>
                    <a:pt x="4529" y="29"/>
                  </a:lnTo>
                  <a:lnTo>
                    <a:pt x="4563" y="36"/>
                  </a:lnTo>
                  <a:lnTo>
                    <a:pt x="4596" y="44"/>
                  </a:lnTo>
                  <a:lnTo>
                    <a:pt x="4629" y="54"/>
                  </a:lnTo>
                  <a:lnTo>
                    <a:pt x="4662" y="63"/>
                  </a:lnTo>
                  <a:lnTo>
                    <a:pt x="4695" y="74"/>
                  </a:lnTo>
                  <a:lnTo>
                    <a:pt x="4727" y="84"/>
                  </a:lnTo>
                  <a:lnTo>
                    <a:pt x="4758" y="97"/>
                  </a:lnTo>
                  <a:lnTo>
                    <a:pt x="4790" y="110"/>
                  </a:lnTo>
                  <a:lnTo>
                    <a:pt x="4821" y="123"/>
                  </a:lnTo>
                  <a:lnTo>
                    <a:pt x="4851" y="138"/>
                  </a:lnTo>
                  <a:lnTo>
                    <a:pt x="4882" y="153"/>
                  </a:lnTo>
                  <a:lnTo>
                    <a:pt x="4911" y="168"/>
                  </a:lnTo>
                  <a:lnTo>
                    <a:pt x="4940" y="184"/>
                  </a:lnTo>
                  <a:lnTo>
                    <a:pt x="4969" y="201"/>
                  </a:lnTo>
                  <a:lnTo>
                    <a:pt x="4998" y="220"/>
                  </a:lnTo>
                  <a:lnTo>
                    <a:pt x="5025" y="238"/>
                  </a:lnTo>
                  <a:lnTo>
                    <a:pt x="5053" y="257"/>
                  </a:lnTo>
                  <a:lnTo>
                    <a:pt x="5079" y="276"/>
                  </a:lnTo>
                  <a:lnTo>
                    <a:pt x="5106" y="296"/>
                  </a:lnTo>
                  <a:lnTo>
                    <a:pt x="5132" y="317"/>
                  </a:lnTo>
                  <a:lnTo>
                    <a:pt x="5157" y="339"/>
                  </a:lnTo>
                  <a:lnTo>
                    <a:pt x="5183" y="361"/>
                  </a:lnTo>
                  <a:lnTo>
                    <a:pt x="5206" y="383"/>
                  </a:lnTo>
                  <a:lnTo>
                    <a:pt x="5231" y="407"/>
                  </a:lnTo>
                  <a:lnTo>
                    <a:pt x="5254" y="430"/>
                  </a:lnTo>
                  <a:lnTo>
                    <a:pt x="5276" y="455"/>
                  </a:lnTo>
                  <a:lnTo>
                    <a:pt x="5299" y="480"/>
                  </a:lnTo>
                  <a:lnTo>
                    <a:pt x="5320" y="505"/>
                  </a:lnTo>
                  <a:lnTo>
                    <a:pt x="5340" y="531"/>
                  </a:lnTo>
                  <a:lnTo>
                    <a:pt x="5360" y="558"/>
                  </a:lnTo>
                  <a:lnTo>
                    <a:pt x="5381" y="585"/>
                  </a:lnTo>
                  <a:lnTo>
                    <a:pt x="5400" y="612"/>
                  </a:lnTo>
                  <a:lnTo>
                    <a:pt x="5418" y="640"/>
                  </a:lnTo>
                  <a:lnTo>
                    <a:pt x="5436" y="668"/>
                  </a:lnTo>
                  <a:lnTo>
                    <a:pt x="5453" y="697"/>
                  </a:lnTo>
                  <a:lnTo>
                    <a:pt x="5469" y="726"/>
                  </a:lnTo>
                  <a:lnTo>
                    <a:pt x="5485" y="756"/>
                  </a:lnTo>
                  <a:lnTo>
                    <a:pt x="5500" y="786"/>
                  </a:lnTo>
                  <a:lnTo>
                    <a:pt x="5514" y="817"/>
                  </a:lnTo>
                  <a:lnTo>
                    <a:pt x="5527" y="848"/>
                  </a:lnTo>
                  <a:lnTo>
                    <a:pt x="5540" y="878"/>
                  </a:lnTo>
                  <a:lnTo>
                    <a:pt x="5552" y="910"/>
                  </a:lnTo>
                  <a:lnTo>
                    <a:pt x="5564" y="942"/>
                  </a:lnTo>
                  <a:lnTo>
                    <a:pt x="5574" y="975"/>
                  </a:lnTo>
                  <a:lnTo>
                    <a:pt x="5584" y="1007"/>
                  </a:lnTo>
                  <a:lnTo>
                    <a:pt x="5592" y="1040"/>
                  </a:lnTo>
                  <a:lnTo>
                    <a:pt x="5601" y="1074"/>
                  </a:lnTo>
                  <a:lnTo>
                    <a:pt x="5608" y="1107"/>
                  </a:lnTo>
                  <a:lnTo>
                    <a:pt x="5615" y="1141"/>
                  </a:lnTo>
                  <a:lnTo>
                    <a:pt x="5620" y="1175"/>
                  </a:lnTo>
                  <a:lnTo>
                    <a:pt x="5625" y="1210"/>
                  </a:lnTo>
                  <a:lnTo>
                    <a:pt x="5629" y="1246"/>
                  </a:lnTo>
                  <a:lnTo>
                    <a:pt x="5632" y="1281"/>
                  </a:lnTo>
                  <a:lnTo>
                    <a:pt x="5635" y="1316"/>
                  </a:lnTo>
                  <a:lnTo>
                    <a:pt x="5636" y="1351"/>
                  </a:lnTo>
                  <a:lnTo>
                    <a:pt x="5636" y="1387"/>
                  </a:lnTo>
                  <a:lnTo>
                    <a:pt x="5636" y="1422"/>
                  </a:lnTo>
                  <a:lnTo>
                    <a:pt x="5635" y="1458"/>
                  </a:lnTo>
                  <a:lnTo>
                    <a:pt x="5632" y="1494"/>
                  </a:lnTo>
                  <a:lnTo>
                    <a:pt x="5629" y="1529"/>
                  </a:lnTo>
                  <a:lnTo>
                    <a:pt x="5625" y="1564"/>
                  </a:lnTo>
                  <a:lnTo>
                    <a:pt x="5620" y="1598"/>
                  </a:lnTo>
                  <a:lnTo>
                    <a:pt x="5615" y="1632"/>
                  </a:lnTo>
                  <a:lnTo>
                    <a:pt x="5608" y="1666"/>
                  </a:lnTo>
                  <a:lnTo>
                    <a:pt x="5601" y="1700"/>
                  </a:lnTo>
                  <a:lnTo>
                    <a:pt x="5592" y="1733"/>
                  </a:lnTo>
                  <a:lnTo>
                    <a:pt x="5584" y="1766"/>
                  </a:lnTo>
                  <a:lnTo>
                    <a:pt x="5574" y="1799"/>
                  </a:lnTo>
                  <a:lnTo>
                    <a:pt x="5564" y="1832"/>
                  </a:lnTo>
                  <a:lnTo>
                    <a:pt x="5552" y="1864"/>
                  </a:lnTo>
                  <a:lnTo>
                    <a:pt x="5540" y="1895"/>
                  </a:lnTo>
                  <a:lnTo>
                    <a:pt x="5527" y="1927"/>
                  </a:lnTo>
                  <a:lnTo>
                    <a:pt x="5514" y="1958"/>
                  </a:lnTo>
                  <a:lnTo>
                    <a:pt x="5500" y="1987"/>
                  </a:lnTo>
                  <a:lnTo>
                    <a:pt x="5485" y="2018"/>
                  </a:lnTo>
                  <a:lnTo>
                    <a:pt x="5469" y="2048"/>
                  </a:lnTo>
                  <a:lnTo>
                    <a:pt x="5453" y="2077"/>
                  </a:lnTo>
                  <a:lnTo>
                    <a:pt x="5436" y="2106"/>
                  </a:lnTo>
                  <a:lnTo>
                    <a:pt x="5418" y="2134"/>
                  </a:lnTo>
                  <a:lnTo>
                    <a:pt x="5400" y="2162"/>
                  </a:lnTo>
                  <a:lnTo>
                    <a:pt x="5381" y="2190"/>
                  </a:lnTo>
                  <a:lnTo>
                    <a:pt x="5360" y="2216"/>
                  </a:lnTo>
                  <a:lnTo>
                    <a:pt x="5340" y="2243"/>
                  </a:lnTo>
                  <a:lnTo>
                    <a:pt x="5320" y="2268"/>
                  </a:lnTo>
                  <a:lnTo>
                    <a:pt x="5299" y="2294"/>
                  </a:lnTo>
                  <a:lnTo>
                    <a:pt x="5276" y="2318"/>
                  </a:lnTo>
                  <a:lnTo>
                    <a:pt x="5254" y="2343"/>
                  </a:lnTo>
                  <a:lnTo>
                    <a:pt x="5231" y="2367"/>
                  </a:lnTo>
                  <a:lnTo>
                    <a:pt x="5190" y="2406"/>
                  </a:lnTo>
                  <a:lnTo>
                    <a:pt x="5148" y="2443"/>
                  </a:lnTo>
                  <a:lnTo>
                    <a:pt x="5104" y="2479"/>
                  </a:lnTo>
                  <a:lnTo>
                    <a:pt x="5059" y="2512"/>
                  </a:lnTo>
                  <a:lnTo>
                    <a:pt x="5013" y="2544"/>
                  </a:lnTo>
                  <a:lnTo>
                    <a:pt x="4966" y="2575"/>
                  </a:lnTo>
                  <a:lnTo>
                    <a:pt x="4917" y="2603"/>
                  </a:lnTo>
                  <a:lnTo>
                    <a:pt x="4867" y="2629"/>
                  </a:lnTo>
                  <a:lnTo>
                    <a:pt x="5114" y="2629"/>
                  </a:lnTo>
                  <a:lnTo>
                    <a:pt x="5697" y="2231"/>
                  </a:lnTo>
                  <a:lnTo>
                    <a:pt x="5629" y="2131"/>
                  </a:lnTo>
                  <a:lnTo>
                    <a:pt x="5853" y="1978"/>
                  </a:lnTo>
                  <a:lnTo>
                    <a:pt x="6361" y="2721"/>
                  </a:lnTo>
                  <a:lnTo>
                    <a:pt x="6135" y="2875"/>
                  </a:lnTo>
                  <a:lnTo>
                    <a:pt x="6057" y="2760"/>
                  </a:lnTo>
                  <a:lnTo>
                    <a:pt x="5505" y="3136"/>
                  </a:lnTo>
                  <a:lnTo>
                    <a:pt x="5505" y="5232"/>
                  </a:lnTo>
                  <a:lnTo>
                    <a:pt x="5505" y="5249"/>
                  </a:lnTo>
                  <a:lnTo>
                    <a:pt x="5504" y="5265"/>
                  </a:lnTo>
                  <a:lnTo>
                    <a:pt x="5502" y="5281"/>
                  </a:lnTo>
                  <a:lnTo>
                    <a:pt x="5499" y="5296"/>
                  </a:lnTo>
                  <a:lnTo>
                    <a:pt x="5496" y="5312"/>
                  </a:lnTo>
                  <a:lnTo>
                    <a:pt x="5491" y="5327"/>
                  </a:lnTo>
                  <a:lnTo>
                    <a:pt x="5486" y="5342"/>
                  </a:lnTo>
                  <a:lnTo>
                    <a:pt x="5481" y="5357"/>
                  </a:lnTo>
                  <a:lnTo>
                    <a:pt x="5473" y="5371"/>
                  </a:lnTo>
                  <a:lnTo>
                    <a:pt x="5467" y="5385"/>
                  </a:lnTo>
                  <a:lnTo>
                    <a:pt x="5458" y="5399"/>
                  </a:lnTo>
                  <a:lnTo>
                    <a:pt x="5451" y="5411"/>
                  </a:lnTo>
                  <a:lnTo>
                    <a:pt x="5441" y="5424"/>
                  </a:lnTo>
                  <a:lnTo>
                    <a:pt x="5432" y="5437"/>
                  </a:lnTo>
                  <a:lnTo>
                    <a:pt x="5421" y="5449"/>
                  </a:lnTo>
                  <a:lnTo>
                    <a:pt x="5410" y="5459"/>
                  </a:lnTo>
                  <a:lnTo>
                    <a:pt x="5400" y="5470"/>
                  </a:lnTo>
                  <a:lnTo>
                    <a:pt x="5388" y="5481"/>
                  </a:lnTo>
                  <a:lnTo>
                    <a:pt x="5375" y="5490"/>
                  </a:lnTo>
                  <a:lnTo>
                    <a:pt x="5364" y="5499"/>
                  </a:lnTo>
                  <a:lnTo>
                    <a:pt x="5350" y="5507"/>
                  </a:lnTo>
                  <a:lnTo>
                    <a:pt x="5337" y="5515"/>
                  </a:lnTo>
                  <a:lnTo>
                    <a:pt x="5322" y="5522"/>
                  </a:lnTo>
                  <a:lnTo>
                    <a:pt x="5308" y="5529"/>
                  </a:lnTo>
                  <a:lnTo>
                    <a:pt x="5293" y="5535"/>
                  </a:lnTo>
                  <a:lnTo>
                    <a:pt x="5278" y="5540"/>
                  </a:lnTo>
                  <a:lnTo>
                    <a:pt x="5264" y="5544"/>
                  </a:lnTo>
                  <a:lnTo>
                    <a:pt x="5248" y="5548"/>
                  </a:lnTo>
                  <a:lnTo>
                    <a:pt x="5232" y="5551"/>
                  </a:lnTo>
                  <a:lnTo>
                    <a:pt x="5216" y="5553"/>
                  </a:lnTo>
                  <a:lnTo>
                    <a:pt x="5200" y="5554"/>
                  </a:lnTo>
                  <a:lnTo>
                    <a:pt x="5183" y="5554"/>
                  </a:lnTo>
                  <a:lnTo>
                    <a:pt x="1592" y="5554"/>
                  </a:lnTo>
                  <a:lnTo>
                    <a:pt x="1575" y="5554"/>
                  </a:lnTo>
                  <a:lnTo>
                    <a:pt x="1559" y="5553"/>
                  </a:lnTo>
                  <a:lnTo>
                    <a:pt x="1543" y="5551"/>
                  </a:lnTo>
                  <a:lnTo>
                    <a:pt x="1527" y="5548"/>
                  </a:lnTo>
                  <a:lnTo>
                    <a:pt x="1511" y="5544"/>
                  </a:lnTo>
                  <a:lnTo>
                    <a:pt x="1496" y="5540"/>
                  </a:lnTo>
                  <a:lnTo>
                    <a:pt x="1481" y="5535"/>
                  </a:lnTo>
                  <a:lnTo>
                    <a:pt x="1466" y="5529"/>
                  </a:lnTo>
                  <a:lnTo>
                    <a:pt x="1451" y="5522"/>
                  </a:lnTo>
                  <a:lnTo>
                    <a:pt x="1438" y="5515"/>
                  </a:lnTo>
                  <a:lnTo>
                    <a:pt x="1425" y="5507"/>
                  </a:lnTo>
                  <a:lnTo>
                    <a:pt x="1411" y="5499"/>
                  </a:lnTo>
                  <a:lnTo>
                    <a:pt x="1398" y="5490"/>
                  </a:lnTo>
                  <a:lnTo>
                    <a:pt x="1387" y="5481"/>
                  </a:lnTo>
                  <a:lnTo>
                    <a:pt x="1375" y="5470"/>
                  </a:lnTo>
                  <a:lnTo>
                    <a:pt x="1363" y="5459"/>
                  </a:lnTo>
                  <a:lnTo>
                    <a:pt x="1352" y="5449"/>
                  </a:lnTo>
                  <a:lnTo>
                    <a:pt x="1343" y="5437"/>
                  </a:lnTo>
                  <a:lnTo>
                    <a:pt x="1333" y="5424"/>
                  </a:lnTo>
                  <a:lnTo>
                    <a:pt x="1324" y="5411"/>
                  </a:lnTo>
                  <a:lnTo>
                    <a:pt x="1315" y="5399"/>
                  </a:lnTo>
                  <a:lnTo>
                    <a:pt x="1308" y="5385"/>
                  </a:lnTo>
                  <a:lnTo>
                    <a:pt x="1300" y="5371"/>
                  </a:lnTo>
                  <a:lnTo>
                    <a:pt x="1294" y="5357"/>
                  </a:lnTo>
                  <a:lnTo>
                    <a:pt x="1289" y="5342"/>
                  </a:lnTo>
                  <a:lnTo>
                    <a:pt x="1283" y="5327"/>
                  </a:lnTo>
                  <a:lnTo>
                    <a:pt x="1279" y="5312"/>
                  </a:lnTo>
                  <a:lnTo>
                    <a:pt x="1276" y="5296"/>
                  </a:lnTo>
                  <a:lnTo>
                    <a:pt x="1273" y="5281"/>
                  </a:lnTo>
                  <a:lnTo>
                    <a:pt x="1271" y="5265"/>
                  </a:lnTo>
                  <a:lnTo>
                    <a:pt x="1269" y="5249"/>
                  </a:lnTo>
                  <a:lnTo>
                    <a:pt x="1268" y="5232"/>
                  </a:lnTo>
                  <a:lnTo>
                    <a:pt x="1268" y="4543"/>
                  </a:lnTo>
                  <a:lnTo>
                    <a:pt x="452" y="4543"/>
                  </a:lnTo>
                  <a:lnTo>
                    <a:pt x="452" y="4694"/>
                  </a:lnTo>
                  <a:lnTo>
                    <a:pt x="0" y="4694"/>
                  </a:lnTo>
                  <a:lnTo>
                    <a:pt x="0" y="3209"/>
                  </a:lnTo>
                  <a:lnTo>
                    <a:pt x="452" y="3209"/>
                  </a:lnTo>
                  <a:lnTo>
                    <a:pt x="452" y="3371"/>
                  </a:lnTo>
                  <a:lnTo>
                    <a:pt x="1268" y="3371"/>
                  </a:lnTo>
                  <a:lnTo>
                    <a:pt x="1268" y="2952"/>
                  </a:lnTo>
                  <a:lnTo>
                    <a:pt x="1269" y="2933"/>
                  </a:lnTo>
                  <a:lnTo>
                    <a:pt x="1272" y="2913"/>
                  </a:lnTo>
                  <a:lnTo>
                    <a:pt x="1274" y="2894"/>
                  </a:lnTo>
                  <a:lnTo>
                    <a:pt x="1278" y="2876"/>
                  </a:lnTo>
                  <a:lnTo>
                    <a:pt x="1283" y="2858"/>
                  </a:lnTo>
                  <a:lnTo>
                    <a:pt x="1289" y="2840"/>
                  </a:lnTo>
                  <a:lnTo>
                    <a:pt x="1296" y="2823"/>
                  </a:lnTo>
                  <a:lnTo>
                    <a:pt x="1304" y="2806"/>
                  </a:lnTo>
                  <a:lnTo>
                    <a:pt x="1312" y="2790"/>
                  </a:lnTo>
                  <a:lnTo>
                    <a:pt x="1322" y="2775"/>
                  </a:lnTo>
                  <a:lnTo>
                    <a:pt x="1332" y="2760"/>
                  </a:lnTo>
                  <a:lnTo>
                    <a:pt x="1344" y="2745"/>
                  </a:lnTo>
                  <a:lnTo>
                    <a:pt x="1356" y="2731"/>
                  </a:lnTo>
                  <a:lnTo>
                    <a:pt x="1368" y="2719"/>
                  </a:lnTo>
                  <a:lnTo>
                    <a:pt x="1382" y="2707"/>
                  </a:lnTo>
                  <a:lnTo>
                    <a:pt x="1396" y="2695"/>
                  </a:lnTo>
                  <a:lnTo>
                    <a:pt x="1350" y="2675"/>
                  </a:lnTo>
                  <a:lnTo>
                    <a:pt x="1306" y="2652"/>
                  </a:lnTo>
                  <a:lnTo>
                    <a:pt x="1262" y="2627"/>
                  </a:lnTo>
                  <a:lnTo>
                    <a:pt x="1219" y="2600"/>
                  </a:lnTo>
                  <a:lnTo>
                    <a:pt x="1179" y="2572"/>
                  </a:lnTo>
                  <a:lnTo>
                    <a:pt x="1140" y="2541"/>
                  </a:lnTo>
                  <a:lnTo>
                    <a:pt x="1102" y="2508"/>
                  </a:lnTo>
                  <a:lnTo>
                    <a:pt x="1066" y="2474"/>
                  </a:lnTo>
                  <a:lnTo>
                    <a:pt x="1032" y="2439"/>
                  </a:lnTo>
                  <a:lnTo>
                    <a:pt x="1000" y="2401"/>
                  </a:lnTo>
                  <a:lnTo>
                    <a:pt x="970" y="2363"/>
                  </a:lnTo>
                  <a:lnTo>
                    <a:pt x="942" y="2323"/>
                  </a:lnTo>
                  <a:lnTo>
                    <a:pt x="915" y="2281"/>
                  </a:lnTo>
                  <a:lnTo>
                    <a:pt x="891" y="2239"/>
                  </a:lnTo>
                  <a:lnTo>
                    <a:pt x="868" y="2195"/>
                  </a:lnTo>
                  <a:lnTo>
                    <a:pt x="847" y="2149"/>
                  </a:lnTo>
                  <a:lnTo>
                    <a:pt x="829" y="2103"/>
                  </a:lnTo>
                  <a:lnTo>
                    <a:pt x="813" y="2056"/>
                  </a:lnTo>
                  <a:lnTo>
                    <a:pt x="799" y="2008"/>
                  </a:lnTo>
                  <a:lnTo>
                    <a:pt x="788" y="1958"/>
                  </a:lnTo>
                  <a:lnTo>
                    <a:pt x="783" y="1933"/>
                  </a:lnTo>
                  <a:lnTo>
                    <a:pt x="779" y="1908"/>
                  </a:lnTo>
                  <a:lnTo>
                    <a:pt x="776" y="1882"/>
                  </a:lnTo>
                  <a:lnTo>
                    <a:pt x="772" y="1857"/>
                  </a:lnTo>
                  <a:lnTo>
                    <a:pt x="770" y="1831"/>
                  </a:lnTo>
                  <a:lnTo>
                    <a:pt x="768" y="1804"/>
                  </a:lnTo>
                  <a:lnTo>
                    <a:pt x="767" y="1779"/>
                  </a:lnTo>
                  <a:lnTo>
                    <a:pt x="767" y="1752"/>
                  </a:lnTo>
                  <a:lnTo>
                    <a:pt x="767" y="1726"/>
                  </a:lnTo>
                  <a:lnTo>
                    <a:pt x="768" y="1699"/>
                  </a:lnTo>
                  <a:lnTo>
                    <a:pt x="770" y="1673"/>
                  </a:lnTo>
                  <a:lnTo>
                    <a:pt x="772" y="1648"/>
                  </a:lnTo>
                  <a:lnTo>
                    <a:pt x="776" y="1622"/>
                  </a:lnTo>
                  <a:lnTo>
                    <a:pt x="779" y="1597"/>
                  </a:lnTo>
                  <a:lnTo>
                    <a:pt x="783" y="1571"/>
                  </a:lnTo>
                  <a:lnTo>
                    <a:pt x="788" y="1546"/>
                  </a:lnTo>
                  <a:lnTo>
                    <a:pt x="799" y="1497"/>
                  </a:lnTo>
                  <a:lnTo>
                    <a:pt x="813" y="1449"/>
                  </a:lnTo>
                  <a:lnTo>
                    <a:pt x="829" y="1401"/>
                  </a:lnTo>
                  <a:lnTo>
                    <a:pt x="847" y="1354"/>
                  </a:lnTo>
                  <a:lnTo>
                    <a:pt x="868" y="1309"/>
                  </a:lnTo>
                  <a:lnTo>
                    <a:pt x="891" y="1266"/>
                  </a:lnTo>
                  <a:lnTo>
                    <a:pt x="915" y="1222"/>
                  </a:lnTo>
                  <a:lnTo>
                    <a:pt x="942" y="1181"/>
                  </a:lnTo>
                  <a:lnTo>
                    <a:pt x="970" y="1141"/>
                  </a:lnTo>
                  <a:lnTo>
                    <a:pt x="1000" y="1103"/>
                  </a:lnTo>
                  <a:lnTo>
                    <a:pt x="1032" y="1066"/>
                  </a:lnTo>
                  <a:lnTo>
                    <a:pt x="1066" y="1030"/>
                  </a:lnTo>
                  <a:lnTo>
                    <a:pt x="1101" y="997"/>
                  </a:lnTo>
                  <a:lnTo>
                    <a:pt x="1139" y="964"/>
                  </a:lnTo>
                  <a:lnTo>
                    <a:pt x="1177" y="934"/>
                  </a:lnTo>
                  <a:lnTo>
                    <a:pt x="1217" y="905"/>
                  </a:lnTo>
                  <a:lnTo>
                    <a:pt x="1259" y="878"/>
                  </a:lnTo>
                  <a:lnTo>
                    <a:pt x="1301" y="854"/>
                  </a:lnTo>
                  <a:lnTo>
                    <a:pt x="1346" y="832"/>
                  </a:lnTo>
                  <a:lnTo>
                    <a:pt x="1391" y="811"/>
                  </a:lnTo>
                  <a:lnTo>
                    <a:pt x="1438" y="793"/>
                  </a:lnTo>
                  <a:lnTo>
                    <a:pt x="1484" y="777"/>
                  </a:lnTo>
                  <a:lnTo>
                    <a:pt x="1533" y="763"/>
                  </a:lnTo>
                  <a:lnTo>
                    <a:pt x="1582" y="752"/>
                  </a:lnTo>
                  <a:lnTo>
                    <a:pt x="1608" y="746"/>
                  </a:lnTo>
                  <a:lnTo>
                    <a:pt x="1632" y="742"/>
                  </a:lnTo>
                  <a:lnTo>
                    <a:pt x="1658" y="739"/>
                  </a:lnTo>
                  <a:lnTo>
                    <a:pt x="1683" y="736"/>
                  </a:lnTo>
                  <a:lnTo>
                    <a:pt x="1710" y="734"/>
                  </a:lnTo>
                  <a:lnTo>
                    <a:pt x="1736" y="733"/>
                  </a:lnTo>
                  <a:lnTo>
                    <a:pt x="1762" y="732"/>
                  </a:lnTo>
                  <a:lnTo>
                    <a:pt x="1788" y="730"/>
                  </a:lnTo>
                  <a:lnTo>
                    <a:pt x="1814" y="732"/>
                  </a:lnTo>
                  <a:lnTo>
                    <a:pt x="1841" y="733"/>
                  </a:lnTo>
                  <a:lnTo>
                    <a:pt x="1867" y="734"/>
                  </a:lnTo>
                  <a:lnTo>
                    <a:pt x="1893" y="736"/>
                  </a:lnTo>
                  <a:lnTo>
                    <a:pt x="1919" y="739"/>
                  </a:lnTo>
                  <a:lnTo>
                    <a:pt x="1944" y="742"/>
                  </a:lnTo>
                  <a:lnTo>
                    <a:pt x="1969" y="746"/>
                  </a:lnTo>
                  <a:lnTo>
                    <a:pt x="1994" y="752"/>
                  </a:lnTo>
                  <a:lnTo>
                    <a:pt x="2043" y="763"/>
                  </a:lnTo>
                  <a:lnTo>
                    <a:pt x="2092" y="777"/>
                  </a:lnTo>
                  <a:lnTo>
                    <a:pt x="2139" y="793"/>
                  </a:lnTo>
                  <a:lnTo>
                    <a:pt x="2186" y="811"/>
                  </a:lnTo>
                  <a:lnTo>
                    <a:pt x="2230" y="832"/>
                  </a:lnTo>
                  <a:lnTo>
                    <a:pt x="2275" y="854"/>
                  </a:lnTo>
                  <a:lnTo>
                    <a:pt x="2318" y="878"/>
                  </a:lnTo>
                  <a:lnTo>
                    <a:pt x="2359" y="905"/>
                  </a:lnTo>
                  <a:lnTo>
                    <a:pt x="2399" y="934"/>
                  </a:lnTo>
                  <a:lnTo>
                    <a:pt x="2438" y="964"/>
                  </a:lnTo>
                  <a:lnTo>
                    <a:pt x="2475" y="997"/>
                  </a:lnTo>
                  <a:lnTo>
                    <a:pt x="2510" y="1030"/>
                  </a:lnTo>
                  <a:lnTo>
                    <a:pt x="2544" y="1066"/>
                  </a:lnTo>
                  <a:lnTo>
                    <a:pt x="2576" y="1103"/>
                  </a:lnTo>
                  <a:lnTo>
                    <a:pt x="2606" y="1141"/>
                  </a:lnTo>
                  <a:lnTo>
                    <a:pt x="2635" y="1181"/>
                  </a:lnTo>
                  <a:lnTo>
                    <a:pt x="2661" y="1222"/>
                  </a:lnTo>
                  <a:lnTo>
                    <a:pt x="2686" y="1266"/>
                  </a:lnTo>
                  <a:lnTo>
                    <a:pt x="2708" y="1309"/>
                  </a:lnTo>
                  <a:lnTo>
                    <a:pt x="2729" y="1354"/>
                  </a:lnTo>
                  <a:lnTo>
                    <a:pt x="2748" y="1401"/>
                  </a:lnTo>
                  <a:lnTo>
                    <a:pt x="2764" y="1449"/>
                  </a:lnTo>
                  <a:lnTo>
                    <a:pt x="2778" y="1497"/>
                  </a:lnTo>
                  <a:lnTo>
                    <a:pt x="2788" y="1546"/>
                  </a:lnTo>
                  <a:lnTo>
                    <a:pt x="2793" y="1571"/>
                  </a:lnTo>
                  <a:lnTo>
                    <a:pt x="2798" y="1597"/>
                  </a:lnTo>
                  <a:lnTo>
                    <a:pt x="2801" y="1622"/>
                  </a:lnTo>
                  <a:lnTo>
                    <a:pt x="2804" y="1648"/>
                  </a:lnTo>
                  <a:lnTo>
                    <a:pt x="2806" y="1673"/>
                  </a:lnTo>
                  <a:lnTo>
                    <a:pt x="2808" y="1699"/>
                  </a:lnTo>
                  <a:lnTo>
                    <a:pt x="2809" y="1726"/>
                  </a:lnTo>
                  <a:lnTo>
                    <a:pt x="2809" y="1752"/>
                  </a:lnTo>
                  <a:lnTo>
                    <a:pt x="2809" y="1779"/>
                  </a:lnTo>
                  <a:lnTo>
                    <a:pt x="2808" y="1804"/>
                  </a:lnTo>
                  <a:lnTo>
                    <a:pt x="2806" y="1831"/>
                  </a:lnTo>
                  <a:lnTo>
                    <a:pt x="2804" y="1857"/>
                  </a:lnTo>
                  <a:lnTo>
                    <a:pt x="2801" y="1882"/>
                  </a:lnTo>
                  <a:lnTo>
                    <a:pt x="2798" y="1908"/>
                  </a:lnTo>
                  <a:lnTo>
                    <a:pt x="2793" y="1933"/>
                  </a:lnTo>
                  <a:lnTo>
                    <a:pt x="2788" y="1958"/>
                  </a:lnTo>
                  <a:lnTo>
                    <a:pt x="2778" y="2008"/>
                  </a:lnTo>
                  <a:lnTo>
                    <a:pt x="2764" y="2056"/>
                  </a:lnTo>
                  <a:lnTo>
                    <a:pt x="2748" y="2103"/>
                  </a:lnTo>
                  <a:lnTo>
                    <a:pt x="2729" y="2149"/>
                  </a:lnTo>
                  <a:lnTo>
                    <a:pt x="2708" y="2195"/>
                  </a:lnTo>
                  <a:lnTo>
                    <a:pt x="2686" y="2239"/>
                  </a:lnTo>
                  <a:lnTo>
                    <a:pt x="2661" y="2281"/>
                  </a:lnTo>
                  <a:lnTo>
                    <a:pt x="2635" y="2323"/>
                  </a:lnTo>
                  <a:lnTo>
                    <a:pt x="2606" y="2363"/>
                  </a:lnTo>
                  <a:lnTo>
                    <a:pt x="2576" y="2401"/>
                  </a:lnTo>
                  <a:lnTo>
                    <a:pt x="2544" y="2439"/>
                  </a:lnTo>
                  <a:lnTo>
                    <a:pt x="2510" y="2474"/>
                  </a:lnTo>
                  <a:lnTo>
                    <a:pt x="2488" y="2496"/>
                  </a:lnTo>
                  <a:lnTo>
                    <a:pt x="2465" y="2517"/>
                  </a:lnTo>
                  <a:lnTo>
                    <a:pt x="2440" y="2538"/>
                  </a:lnTo>
                  <a:lnTo>
                    <a:pt x="2416" y="2558"/>
                  </a:lnTo>
                  <a:lnTo>
                    <a:pt x="2390" y="2577"/>
                  </a:lnTo>
                  <a:lnTo>
                    <a:pt x="2365" y="2595"/>
                  </a:lnTo>
                  <a:lnTo>
                    <a:pt x="2338" y="2612"/>
                  </a:lnTo>
                  <a:lnTo>
                    <a:pt x="2311" y="2629"/>
                  </a:lnTo>
                  <a:close/>
                  <a:moveTo>
                    <a:pt x="4969" y="2053"/>
                  </a:moveTo>
                  <a:lnTo>
                    <a:pt x="4437" y="1746"/>
                  </a:lnTo>
                  <a:lnTo>
                    <a:pt x="4437" y="2349"/>
                  </a:lnTo>
                  <a:lnTo>
                    <a:pt x="4473" y="2341"/>
                  </a:lnTo>
                  <a:lnTo>
                    <a:pt x="4509" y="2332"/>
                  </a:lnTo>
                  <a:lnTo>
                    <a:pt x="4544" y="2322"/>
                  </a:lnTo>
                  <a:lnTo>
                    <a:pt x="4579" y="2310"/>
                  </a:lnTo>
                  <a:lnTo>
                    <a:pt x="4613" y="2297"/>
                  </a:lnTo>
                  <a:lnTo>
                    <a:pt x="4647" y="2283"/>
                  </a:lnTo>
                  <a:lnTo>
                    <a:pt x="4680" y="2267"/>
                  </a:lnTo>
                  <a:lnTo>
                    <a:pt x="4712" y="2251"/>
                  </a:lnTo>
                  <a:lnTo>
                    <a:pt x="4744" y="2233"/>
                  </a:lnTo>
                  <a:lnTo>
                    <a:pt x="4775" y="2214"/>
                  </a:lnTo>
                  <a:lnTo>
                    <a:pt x="4805" y="2195"/>
                  </a:lnTo>
                  <a:lnTo>
                    <a:pt x="4835" y="2174"/>
                  </a:lnTo>
                  <a:lnTo>
                    <a:pt x="4862" y="2151"/>
                  </a:lnTo>
                  <a:lnTo>
                    <a:pt x="4890" y="2129"/>
                  </a:lnTo>
                  <a:lnTo>
                    <a:pt x="4917" y="2105"/>
                  </a:lnTo>
                  <a:lnTo>
                    <a:pt x="4943" y="2080"/>
                  </a:lnTo>
                  <a:lnTo>
                    <a:pt x="4969" y="2053"/>
                  </a:lnTo>
                  <a:close/>
                  <a:moveTo>
                    <a:pt x="3870" y="1419"/>
                  </a:moveTo>
                  <a:lnTo>
                    <a:pt x="3314" y="1098"/>
                  </a:lnTo>
                  <a:lnTo>
                    <a:pt x="3304" y="1132"/>
                  </a:lnTo>
                  <a:lnTo>
                    <a:pt x="3296" y="1167"/>
                  </a:lnTo>
                  <a:lnTo>
                    <a:pt x="3288" y="1203"/>
                  </a:lnTo>
                  <a:lnTo>
                    <a:pt x="3282" y="1239"/>
                  </a:lnTo>
                  <a:lnTo>
                    <a:pt x="3277" y="1275"/>
                  </a:lnTo>
                  <a:lnTo>
                    <a:pt x="3273" y="1312"/>
                  </a:lnTo>
                  <a:lnTo>
                    <a:pt x="3271" y="1349"/>
                  </a:lnTo>
                  <a:lnTo>
                    <a:pt x="3270" y="1387"/>
                  </a:lnTo>
                  <a:lnTo>
                    <a:pt x="3271" y="1432"/>
                  </a:lnTo>
                  <a:lnTo>
                    <a:pt x="3275" y="1477"/>
                  </a:lnTo>
                  <a:lnTo>
                    <a:pt x="3280" y="1520"/>
                  </a:lnTo>
                  <a:lnTo>
                    <a:pt x="3286" y="1564"/>
                  </a:lnTo>
                  <a:lnTo>
                    <a:pt x="3295" y="1606"/>
                  </a:lnTo>
                  <a:lnTo>
                    <a:pt x="3305" y="1648"/>
                  </a:lnTo>
                  <a:lnTo>
                    <a:pt x="3318" y="1689"/>
                  </a:lnTo>
                  <a:lnTo>
                    <a:pt x="3332" y="1730"/>
                  </a:lnTo>
                  <a:lnTo>
                    <a:pt x="3870" y="1419"/>
                  </a:lnTo>
                  <a:close/>
                  <a:moveTo>
                    <a:pt x="3493" y="766"/>
                  </a:moveTo>
                  <a:lnTo>
                    <a:pt x="4060" y="1092"/>
                  </a:lnTo>
                  <a:lnTo>
                    <a:pt x="4060" y="426"/>
                  </a:lnTo>
                  <a:lnTo>
                    <a:pt x="4024" y="433"/>
                  </a:lnTo>
                  <a:lnTo>
                    <a:pt x="3988" y="443"/>
                  </a:lnTo>
                  <a:lnTo>
                    <a:pt x="3952" y="454"/>
                  </a:lnTo>
                  <a:lnTo>
                    <a:pt x="3918" y="465"/>
                  </a:lnTo>
                  <a:lnTo>
                    <a:pt x="3884" y="478"/>
                  </a:lnTo>
                  <a:lnTo>
                    <a:pt x="3850" y="492"/>
                  </a:lnTo>
                  <a:lnTo>
                    <a:pt x="3818" y="507"/>
                  </a:lnTo>
                  <a:lnTo>
                    <a:pt x="3786" y="524"/>
                  </a:lnTo>
                  <a:lnTo>
                    <a:pt x="3754" y="542"/>
                  </a:lnTo>
                  <a:lnTo>
                    <a:pt x="3725" y="560"/>
                  </a:lnTo>
                  <a:lnTo>
                    <a:pt x="3695" y="580"/>
                  </a:lnTo>
                  <a:lnTo>
                    <a:pt x="3665" y="601"/>
                  </a:lnTo>
                  <a:lnTo>
                    <a:pt x="3637" y="623"/>
                  </a:lnTo>
                  <a:lnTo>
                    <a:pt x="3610" y="645"/>
                  </a:lnTo>
                  <a:lnTo>
                    <a:pt x="3583" y="670"/>
                  </a:lnTo>
                  <a:lnTo>
                    <a:pt x="3558" y="694"/>
                  </a:lnTo>
                  <a:lnTo>
                    <a:pt x="3525" y="729"/>
                  </a:lnTo>
                  <a:lnTo>
                    <a:pt x="3493" y="766"/>
                  </a:lnTo>
                  <a:close/>
                  <a:moveTo>
                    <a:pt x="4625" y="1419"/>
                  </a:moveTo>
                  <a:lnTo>
                    <a:pt x="5168" y="1732"/>
                  </a:lnTo>
                  <a:lnTo>
                    <a:pt x="5182" y="1692"/>
                  </a:lnTo>
                  <a:lnTo>
                    <a:pt x="5194" y="1650"/>
                  </a:lnTo>
                  <a:lnTo>
                    <a:pt x="5205" y="1607"/>
                  </a:lnTo>
                  <a:lnTo>
                    <a:pt x="5214" y="1565"/>
                  </a:lnTo>
                  <a:lnTo>
                    <a:pt x="5221" y="1521"/>
                  </a:lnTo>
                  <a:lnTo>
                    <a:pt x="5225" y="1477"/>
                  </a:lnTo>
                  <a:lnTo>
                    <a:pt x="5228" y="1432"/>
                  </a:lnTo>
                  <a:lnTo>
                    <a:pt x="5230" y="1387"/>
                  </a:lnTo>
                  <a:lnTo>
                    <a:pt x="5230" y="1349"/>
                  </a:lnTo>
                  <a:lnTo>
                    <a:pt x="5227" y="1312"/>
                  </a:lnTo>
                  <a:lnTo>
                    <a:pt x="5223" y="1274"/>
                  </a:lnTo>
                  <a:lnTo>
                    <a:pt x="5219" y="1238"/>
                  </a:lnTo>
                  <a:lnTo>
                    <a:pt x="5212" y="1201"/>
                  </a:lnTo>
                  <a:lnTo>
                    <a:pt x="5205" y="1166"/>
                  </a:lnTo>
                  <a:lnTo>
                    <a:pt x="5195" y="1131"/>
                  </a:lnTo>
                  <a:lnTo>
                    <a:pt x="5186" y="1096"/>
                  </a:lnTo>
                  <a:lnTo>
                    <a:pt x="4625" y="1419"/>
                  </a:lnTo>
                  <a:close/>
                  <a:moveTo>
                    <a:pt x="4060" y="1746"/>
                  </a:moveTo>
                  <a:lnTo>
                    <a:pt x="3530" y="2051"/>
                  </a:lnTo>
                  <a:lnTo>
                    <a:pt x="3558" y="2080"/>
                  </a:lnTo>
                  <a:lnTo>
                    <a:pt x="3583" y="2105"/>
                  </a:lnTo>
                  <a:lnTo>
                    <a:pt x="3610" y="2128"/>
                  </a:lnTo>
                  <a:lnTo>
                    <a:pt x="3637" y="2151"/>
                  </a:lnTo>
                  <a:lnTo>
                    <a:pt x="3665" y="2173"/>
                  </a:lnTo>
                  <a:lnTo>
                    <a:pt x="3695" y="2194"/>
                  </a:lnTo>
                  <a:lnTo>
                    <a:pt x="3725" y="2214"/>
                  </a:lnTo>
                  <a:lnTo>
                    <a:pt x="3754" y="2232"/>
                  </a:lnTo>
                  <a:lnTo>
                    <a:pt x="3786" y="2250"/>
                  </a:lnTo>
                  <a:lnTo>
                    <a:pt x="3818" y="2266"/>
                  </a:lnTo>
                  <a:lnTo>
                    <a:pt x="3850" y="2282"/>
                  </a:lnTo>
                  <a:lnTo>
                    <a:pt x="3884" y="2296"/>
                  </a:lnTo>
                  <a:lnTo>
                    <a:pt x="3918" y="2309"/>
                  </a:lnTo>
                  <a:lnTo>
                    <a:pt x="3952" y="2321"/>
                  </a:lnTo>
                  <a:lnTo>
                    <a:pt x="3988" y="2331"/>
                  </a:lnTo>
                  <a:lnTo>
                    <a:pt x="4024" y="2341"/>
                  </a:lnTo>
                  <a:lnTo>
                    <a:pt x="4060" y="2348"/>
                  </a:lnTo>
                  <a:lnTo>
                    <a:pt x="4060" y="1746"/>
                  </a:lnTo>
                  <a:close/>
                  <a:moveTo>
                    <a:pt x="4437" y="1092"/>
                  </a:moveTo>
                  <a:lnTo>
                    <a:pt x="5006" y="763"/>
                  </a:lnTo>
                  <a:lnTo>
                    <a:pt x="4975" y="728"/>
                  </a:lnTo>
                  <a:lnTo>
                    <a:pt x="4943" y="694"/>
                  </a:lnTo>
                  <a:lnTo>
                    <a:pt x="4917" y="669"/>
                  </a:lnTo>
                  <a:lnTo>
                    <a:pt x="4890" y="645"/>
                  </a:lnTo>
                  <a:lnTo>
                    <a:pt x="4862" y="622"/>
                  </a:lnTo>
                  <a:lnTo>
                    <a:pt x="4835" y="601"/>
                  </a:lnTo>
                  <a:lnTo>
                    <a:pt x="4805" y="579"/>
                  </a:lnTo>
                  <a:lnTo>
                    <a:pt x="4775" y="559"/>
                  </a:lnTo>
                  <a:lnTo>
                    <a:pt x="4744" y="541"/>
                  </a:lnTo>
                  <a:lnTo>
                    <a:pt x="4712" y="523"/>
                  </a:lnTo>
                  <a:lnTo>
                    <a:pt x="4680" y="506"/>
                  </a:lnTo>
                  <a:lnTo>
                    <a:pt x="4647" y="491"/>
                  </a:lnTo>
                  <a:lnTo>
                    <a:pt x="4613" y="477"/>
                  </a:lnTo>
                  <a:lnTo>
                    <a:pt x="4579" y="463"/>
                  </a:lnTo>
                  <a:lnTo>
                    <a:pt x="4544" y="453"/>
                  </a:lnTo>
                  <a:lnTo>
                    <a:pt x="4509" y="442"/>
                  </a:lnTo>
                  <a:lnTo>
                    <a:pt x="4473" y="432"/>
                  </a:lnTo>
                  <a:lnTo>
                    <a:pt x="4437" y="425"/>
                  </a:lnTo>
                  <a:lnTo>
                    <a:pt x="4437" y="1092"/>
                  </a:lnTo>
                  <a:close/>
                  <a:moveTo>
                    <a:pt x="2318" y="2243"/>
                  </a:moveTo>
                  <a:lnTo>
                    <a:pt x="1925" y="2016"/>
                  </a:lnTo>
                  <a:lnTo>
                    <a:pt x="1925" y="2461"/>
                  </a:lnTo>
                  <a:lnTo>
                    <a:pt x="1953" y="2455"/>
                  </a:lnTo>
                  <a:lnTo>
                    <a:pt x="1979" y="2448"/>
                  </a:lnTo>
                  <a:lnTo>
                    <a:pt x="2005" y="2441"/>
                  </a:lnTo>
                  <a:lnTo>
                    <a:pt x="2030" y="2432"/>
                  </a:lnTo>
                  <a:lnTo>
                    <a:pt x="2056" y="2423"/>
                  </a:lnTo>
                  <a:lnTo>
                    <a:pt x="2080" y="2412"/>
                  </a:lnTo>
                  <a:lnTo>
                    <a:pt x="2105" y="2400"/>
                  </a:lnTo>
                  <a:lnTo>
                    <a:pt x="2128" y="2389"/>
                  </a:lnTo>
                  <a:lnTo>
                    <a:pt x="2152" y="2376"/>
                  </a:lnTo>
                  <a:lnTo>
                    <a:pt x="2175" y="2362"/>
                  </a:lnTo>
                  <a:lnTo>
                    <a:pt x="2196" y="2347"/>
                  </a:lnTo>
                  <a:lnTo>
                    <a:pt x="2219" y="2331"/>
                  </a:lnTo>
                  <a:lnTo>
                    <a:pt x="2239" y="2315"/>
                  </a:lnTo>
                  <a:lnTo>
                    <a:pt x="2260" y="2298"/>
                  </a:lnTo>
                  <a:lnTo>
                    <a:pt x="2279" y="2281"/>
                  </a:lnTo>
                  <a:lnTo>
                    <a:pt x="2299" y="2262"/>
                  </a:lnTo>
                  <a:lnTo>
                    <a:pt x="2318" y="2243"/>
                  </a:lnTo>
                  <a:close/>
                  <a:moveTo>
                    <a:pt x="1509" y="1776"/>
                  </a:moveTo>
                  <a:lnTo>
                    <a:pt x="1098" y="1539"/>
                  </a:lnTo>
                  <a:lnTo>
                    <a:pt x="1092" y="1565"/>
                  </a:lnTo>
                  <a:lnTo>
                    <a:pt x="1084" y="1590"/>
                  </a:lnTo>
                  <a:lnTo>
                    <a:pt x="1079" y="1616"/>
                  </a:lnTo>
                  <a:lnTo>
                    <a:pt x="1075" y="1643"/>
                  </a:lnTo>
                  <a:lnTo>
                    <a:pt x="1072" y="1670"/>
                  </a:lnTo>
                  <a:lnTo>
                    <a:pt x="1068" y="1697"/>
                  </a:lnTo>
                  <a:lnTo>
                    <a:pt x="1067" y="1725"/>
                  </a:lnTo>
                  <a:lnTo>
                    <a:pt x="1066" y="1752"/>
                  </a:lnTo>
                  <a:lnTo>
                    <a:pt x="1067" y="1785"/>
                  </a:lnTo>
                  <a:lnTo>
                    <a:pt x="1069" y="1818"/>
                  </a:lnTo>
                  <a:lnTo>
                    <a:pt x="1074" y="1850"/>
                  </a:lnTo>
                  <a:lnTo>
                    <a:pt x="1078" y="1882"/>
                  </a:lnTo>
                  <a:lnTo>
                    <a:pt x="1084" y="1914"/>
                  </a:lnTo>
                  <a:lnTo>
                    <a:pt x="1093" y="1945"/>
                  </a:lnTo>
                  <a:lnTo>
                    <a:pt x="1101" y="1975"/>
                  </a:lnTo>
                  <a:lnTo>
                    <a:pt x="1112" y="2004"/>
                  </a:lnTo>
                  <a:lnTo>
                    <a:pt x="1509" y="1776"/>
                  </a:lnTo>
                  <a:close/>
                  <a:moveTo>
                    <a:pt x="1230" y="1295"/>
                  </a:moveTo>
                  <a:lnTo>
                    <a:pt x="1647" y="1535"/>
                  </a:lnTo>
                  <a:lnTo>
                    <a:pt x="1647" y="1044"/>
                  </a:lnTo>
                  <a:lnTo>
                    <a:pt x="1621" y="1050"/>
                  </a:lnTo>
                  <a:lnTo>
                    <a:pt x="1595" y="1056"/>
                  </a:lnTo>
                  <a:lnTo>
                    <a:pt x="1569" y="1065"/>
                  </a:lnTo>
                  <a:lnTo>
                    <a:pt x="1544" y="1073"/>
                  </a:lnTo>
                  <a:lnTo>
                    <a:pt x="1519" y="1083"/>
                  </a:lnTo>
                  <a:lnTo>
                    <a:pt x="1494" y="1092"/>
                  </a:lnTo>
                  <a:lnTo>
                    <a:pt x="1470" y="1104"/>
                  </a:lnTo>
                  <a:lnTo>
                    <a:pt x="1446" y="1116"/>
                  </a:lnTo>
                  <a:lnTo>
                    <a:pt x="1424" y="1130"/>
                  </a:lnTo>
                  <a:lnTo>
                    <a:pt x="1400" y="1143"/>
                  </a:lnTo>
                  <a:lnTo>
                    <a:pt x="1379" y="1157"/>
                  </a:lnTo>
                  <a:lnTo>
                    <a:pt x="1358" y="1173"/>
                  </a:lnTo>
                  <a:lnTo>
                    <a:pt x="1337" y="1189"/>
                  </a:lnTo>
                  <a:lnTo>
                    <a:pt x="1316" y="1206"/>
                  </a:lnTo>
                  <a:lnTo>
                    <a:pt x="1297" y="1223"/>
                  </a:lnTo>
                  <a:lnTo>
                    <a:pt x="1278" y="1241"/>
                  </a:lnTo>
                  <a:lnTo>
                    <a:pt x="1254" y="1267"/>
                  </a:lnTo>
                  <a:lnTo>
                    <a:pt x="1230" y="1295"/>
                  </a:lnTo>
                  <a:close/>
                  <a:moveTo>
                    <a:pt x="2064" y="1776"/>
                  </a:moveTo>
                  <a:lnTo>
                    <a:pt x="2464" y="2007"/>
                  </a:lnTo>
                  <a:lnTo>
                    <a:pt x="2474" y="1977"/>
                  </a:lnTo>
                  <a:lnTo>
                    <a:pt x="2484" y="1946"/>
                  </a:lnTo>
                  <a:lnTo>
                    <a:pt x="2491" y="1915"/>
                  </a:lnTo>
                  <a:lnTo>
                    <a:pt x="2498" y="1883"/>
                  </a:lnTo>
                  <a:lnTo>
                    <a:pt x="2503" y="1851"/>
                  </a:lnTo>
                  <a:lnTo>
                    <a:pt x="2507" y="1818"/>
                  </a:lnTo>
                  <a:lnTo>
                    <a:pt x="2509" y="1785"/>
                  </a:lnTo>
                  <a:lnTo>
                    <a:pt x="2510" y="1752"/>
                  </a:lnTo>
                  <a:lnTo>
                    <a:pt x="2509" y="1725"/>
                  </a:lnTo>
                  <a:lnTo>
                    <a:pt x="2508" y="1697"/>
                  </a:lnTo>
                  <a:lnTo>
                    <a:pt x="2505" y="1669"/>
                  </a:lnTo>
                  <a:lnTo>
                    <a:pt x="2502" y="1642"/>
                  </a:lnTo>
                  <a:lnTo>
                    <a:pt x="2497" y="1615"/>
                  </a:lnTo>
                  <a:lnTo>
                    <a:pt x="2491" y="1589"/>
                  </a:lnTo>
                  <a:lnTo>
                    <a:pt x="2485" y="1563"/>
                  </a:lnTo>
                  <a:lnTo>
                    <a:pt x="2477" y="1537"/>
                  </a:lnTo>
                  <a:lnTo>
                    <a:pt x="2064" y="1776"/>
                  </a:lnTo>
                  <a:close/>
                  <a:moveTo>
                    <a:pt x="1647" y="2016"/>
                  </a:moveTo>
                  <a:lnTo>
                    <a:pt x="1258" y="2242"/>
                  </a:lnTo>
                  <a:lnTo>
                    <a:pt x="1278" y="2262"/>
                  </a:lnTo>
                  <a:lnTo>
                    <a:pt x="1297" y="2280"/>
                  </a:lnTo>
                  <a:lnTo>
                    <a:pt x="1316" y="2298"/>
                  </a:lnTo>
                  <a:lnTo>
                    <a:pt x="1337" y="2315"/>
                  </a:lnTo>
                  <a:lnTo>
                    <a:pt x="1358" y="2331"/>
                  </a:lnTo>
                  <a:lnTo>
                    <a:pt x="1379" y="2346"/>
                  </a:lnTo>
                  <a:lnTo>
                    <a:pt x="1400" y="2361"/>
                  </a:lnTo>
                  <a:lnTo>
                    <a:pt x="1424" y="2375"/>
                  </a:lnTo>
                  <a:lnTo>
                    <a:pt x="1446" y="2388"/>
                  </a:lnTo>
                  <a:lnTo>
                    <a:pt x="1470" y="2400"/>
                  </a:lnTo>
                  <a:lnTo>
                    <a:pt x="1494" y="2411"/>
                  </a:lnTo>
                  <a:lnTo>
                    <a:pt x="1519" y="2422"/>
                  </a:lnTo>
                  <a:lnTo>
                    <a:pt x="1544" y="2431"/>
                  </a:lnTo>
                  <a:lnTo>
                    <a:pt x="1569" y="2440"/>
                  </a:lnTo>
                  <a:lnTo>
                    <a:pt x="1595" y="2447"/>
                  </a:lnTo>
                  <a:lnTo>
                    <a:pt x="1621" y="2455"/>
                  </a:lnTo>
                  <a:lnTo>
                    <a:pt x="1647" y="2460"/>
                  </a:lnTo>
                  <a:lnTo>
                    <a:pt x="1647" y="2016"/>
                  </a:lnTo>
                  <a:close/>
                  <a:moveTo>
                    <a:pt x="1925" y="1535"/>
                  </a:moveTo>
                  <a:lnTo>
                    <a:pt x="2345" y="1292"/>
                  </a:lnTo>
                  <a:lnTo>
                    <a:pt x="2322" y="1267"/>
                  </a:lnTo>
                  <a:lnTo>
                    <a:pt x="2299" y="1241"/>
                  </a:lnTo>
                  <a:lnTo>
                    <a:pt x="2279" y="1223"/>
                  </a:lnTo>
                  <a:lnTo>
                    <a:pt x="2260" y="1205"/>
                  </a:lnTo>
                  <a:lnTo>
                    <a:pt x="2239" y="1189"/>
                  </a:lnTo>
                  <a:lnTo>
                    <a:pt x="2219" y="1172"/>
                  </a:lnTo>
                  <a:lnTo>
                    <a:pt x="2196" y="1157"/>
                  </a:lnTo>
                  <a:lnTo>
                    <a:pt x="2175" y="1142"/>
                  </a:lnTo>
                  <a:lnTo>
                    <a:pt x="2152" y="1129"/>
                  </a:lnTo>
                  <a:lnTo>
                    <a:pt x="2128" y="1116"/>
                  </a:lnTo>
                  <a:lnTo>
                    <a:pt x="2105" y="1103"/>
                  </a:lnTo>
                  <a:lnTo>
                    <a:pt x="2080" y="1092"/>
                  </a:lnTo>
                  <a:lnTo>
                    <a:pt x="2056" y="1082"/>
                  </a:lnTo>
                  <a:lnTo>
                    <a:pt x="2030" y="1072"/>
                  </a:lnTo>
                  <a:lnTo>
                    <a:pt x="2005" y="1064"/>
                  </a:lnTo>
                  <a:lnTo>
                    <a:pt x="1979" y="1056"/>
                  </a:lnTo>
                  <a:lnTo>
                    <a:pt x="1953" y="1049"/>
                  </a:lnTo>
                  <a:lnTo>
                    <a:pt x="1925" y="1043"/>
                  </a:lnTo>
                  <a:lnTo>
                    <a:pt x="1925" y="15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tIns="5400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57" name="MH_SubTitle_5"/>
            <p:cNvSpPr/>
            <p:nvPr>
              <p:custDataLst>
                <p:tags r:id="rId4"/>
              </p:custDataLst>
            </p:nvPr>
          </p:nvSpPr>
          <p:spPr>
            <a:xfrm>
              <a:off x="4469056" y="3317140"/>
              <a:ext cx="2161688" cy="1559981"/>
            </a:xfrm>
            <a:custGeom>
              <a:avLst/>
              <a:gdLst>
                <a:gd name="connsiteX0" fmla="*/ 0 w 2309360"/>
                <a:gd name="connsiteY0" fmla="*/ 0 h 1666434"/>
                <a:gd name="connsiteX1" fmla="*/ 2309360 w 2309360"/>
                <a:gd name="connsiteY1" fmla="*/ 0 h 1666434"/>
                <a:gd name="connsiteX2" fmla="*/ 2309360 w 2309360"/>
                <a:gd name="connsiteY2" fmla="*/ 1305879 h 1666434"/>
                <a:gd name="connsiteX3" fmla="*/ 1530338 w 2309360"/>
                <a:gd name="connsiteY3" fmla="*/ 1305879 h 1666434"/>
                <a:gd name="connsiteX4" fmla="*/ 1154681 w 2309360"/>
                <a:gd name="connsiteY4" fmla="*/ 1666434 h 1666434"/>
                <a:gd name="connsiteX5" fmla="*/ 779023 w 2309360"/>
                <a:gd name="connsiteY5" fmla="*/ 1305879 h 1666434"/>
                <a:gd name="connsiteX6" fmla="*/ 0 w 2309360"/>
                <a:gd name="connsiteY6" fmla="*/ 1305879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0" y="0"/>
                  </a:moveTo>
                  <a:lnTo>
                    <a:pt x="2309360" y="0"/>
                  </a:lnTo>
                  <a:lnTo>
                    <a:pt x="2309360" y="1305879"/>
                  </a:lnTo>
                  <a:lnTo>
                    <a:pt x="1530338" y="1305879"/>
                  </a:lnTo>
                  <a:lnTo>
                    <a:pt x="1154681" y="1666434"/>
                  </a:lnTo>
                  <a:lnTo>
                    <a:pt x="779023" y="1305879"/>
                  </a:lnTo>
                  <a:lnTo>
                    <a:pt x="0" y="1305879"/>
                  </a:lnTo>
                  <a:close/>
                </a:path>
              </a:pathLst>
            </a:custGeom>
            <a:noFill/>
            <a:ln w="1905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45900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4503973" y="3433107"/>
              <a:ext cx="2028368" cy="67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22860" rIns="45720" bIns="2286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的内容打在这里，或者通过复制您的文本后，在此框中选择粘贴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内容打在这里，或者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通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  <p:custDataLst>
      <p:tags r:id="rId1"/>
    </p:custData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83"/>
          <p:cNvGraphicFramePr>
            <a:graphicFrameLocks/>
          </p:cNvGraphicFramePr>
          <p:nvPr/>
        </p:nvGraphicFramePr>
        <p:xfrm>
          <a:off x="260350" y="1381125"/>
          <a:ext cx="4410075" cy="230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371475" y="3767138"/>
            <a:ext cx="4727575" cy="1527175"/>
            <a:chOff x="4500561" y="3141086"/>
            <a:chExt cx="4726465" cy="1527234"/>
          </a:xfrm>
        </p:grpSpPr>
        <p:sp>
          <p:nvSpPr>
            <p:cNvPr id="4" name="Rectangle 34"/>
            <p:cNvSpPr/>
            <p:nvPr/>
          </p:nvSpPr>
          <p:spPr>
            <a:xfrm>
              <a:off x="4500561" y="3428434"/>
              <a:ext cx="4726465" cy="12398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；</a:t>
              </a: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；您</a:t>
              </a: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的内容打在这里，或者通过复制您的文本后，在此框中选择粘贴，并选择只保留文字；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  <a:p>
              <a:pPr marL="171450" indent="-171450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Ø"/>
                <a:defRPr/>
              </a:pP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5" name="Rectangle 35"/>
            <p:cNvSpPr/>
            <p:nvPr/>
          </p:nvSpPr>
          <p:spPr>
            <a:xfrm>
              <a:off x="4500561" y="3141086"/>
              <a:ext cx="903076" cy="30798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262626"/>
                  </a:solidFill>
                  <a:latin typeface="微软雅黑" panose="020B0503020204020204" pitchFamily="34" charset="-122"/>
                  <a:ea typeface="Open Sans"/>
                  <a:cs typeface="Open Sans"/>
                </a:rPr>
                <a:t>添加标题</a:t>
              </a:r>
              <a:endParaRPr lang="en-US" altLang="zh-CN" sz="1400" b="1">
                <a:solidFill>
                  <a:srgbClr val="262626"/>
                </a:solidFill>
                <a:latin typeface="微软雅黑" panose="020B0503020204020204" pitchFamily="34" charset="-122"/>
                <a:ea typeface="Open Sans"/>
                <a:cs typeface="Open Sans"/>
              </a:endParaRPr>
            </a:p>
          </p:txBody>
        </p:sp>
      </p:grp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249988" y="1754188"/>
            <a:ext cx="26162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Open Sans"/>
                <a:cs typeface="Open Sans"/>
              </a:rPr>
              <a:t>添加您的标题</a:t>
            </a:r>
            <a:endParaRPr lang="en-US" altLang="zh-CN" sz="1100">
              <a:solidFill>
                <a:srgbClr val="0D0D0D"/>
              </a:solidFill>
              <a:latin typeface="微软雅黑" panose="020B0503020204020204" pitchFamily="34" charset="-122"/>
              <a:ea typeface="Open Sans"/>
              <a:cs typeface="Open Sans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800">
                <a:solidFill>
                  <a:srgbClr val="0D0D0D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solidFill>
                <a:srgbClr val="0D0D0D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249988" y="2568575"/>
            <a:ext cx="26162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Open Sans"/>
                <a:cs typeface="Open Sans"/>
              </a:rPr>
              <a:t>添加您的标题</a:t>
            </a:r>
            <a:endParaRPr lang="en-US" altLang="zh-CN" sz="1100">
              <a:solidFill>
                <a:srgbClr val="0D0D0D"/>
              </a:solidFill>
              <a:latin typeface="微软雅黑" panose="020B0503020204020204" pitchFamily="34" charset="-122"/>
              <a:ea typeface="Open Sans"/>
              <a:cs typeface="Open Sans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800">
                <a:solidFill>
                  <a:srgbClr val="0D0D0D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solidFill>
                <a:srgbClr val="0D0D0D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249988" y="3338513"/>
            <a:ext cx="26162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Open Sans"/>
                <a:cs typeface="Open Sans"/>
              </a:rPr>
              <a:t>添加您的标题</a:t>
            </a:r>
            <a:endParaRPr lang="en-US" altLang="zh-CN" sz="1100">
              <a:solidFill>
                <a:srgbClr val="0D0D0D"/>
              </a:solidFill>
              <a:latin typeface="微软雅黑" panose="020B0503020204020204" pitchFamily="34" charset="-122"/>
              <a:ea typeface="Open Sans"/>
              <a:cs typeface="Open Sans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800">
                <a:solidFill>
                  <a:srgbClr val="0D0D0D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solidFill>
                <a:srgbClr val="0D0D0D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Oval 53"/>
          <p:cNvSpPr>
            <a:spLocks noChangeAspect="1"/>
          </p:cNvSpPr>
          <p:nvPr/>
        </p:nvSpPr>
        <p:spPr>
          <a:xfrm>
            <a:off x="5718175" y="1792288"/>
            <a:ext cx="415925" cy="41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FontAwesome" pitchFamily="2" charset="0"/>
              </a:rPr>
              <a:t></a:t>
            </a:r>
          </a:p>
        </p:txBody>
      </p:sp>
      <p:sp>
        <p:nvSpPr>
          <p:cNvPr id="10" name="Oval 54"/>
          <p:cNvSpPr>
            <a:spLocks noChangeAspect="1"/>
          </p:cNvSpPr>
          <p:nvPr/>
        </p:nvSpPr>
        <p:spPr>
          <a:xfrm>
            <a:off x="5718175" y="2574925"/>
            <a:ext cx="415925" cy="414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400" dirty="0">
                <a:solidFill>
                  <a:schemeClr val="bg1"/>
                </a:solidFill>
                <a:latin typeface="FontAwesome" pitchFamily="2" charset="0"/>
              </a:rPr>
              <a:t></a:t>
            </a:r>
            <a:endParaRPr lang="en-US" sz="1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1" name="Oval 57"/>
          <p:cNvSpPr>
            <a:spLocks noChangeAspect="1"/>
          </p:cNvSpPr>
          <p:nvPr/>
        </p:nvSpPr>
        <p:spPr>
          <a:xfrm>
            <a:off x="5718175" y="3328988"/>
            <a:ext cx="415925" cy="41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400" dirty="0">
                <a:latin typeface="FontAwesome" pitchFamily="2" charset="0"/>
              </a:rPr>
              <a:t></a:t>
            </a:r>
            <a:endParaRPr lang="en-US" sz="1400" dirty="0">
              <a:solidFill>
                <a:srgbClr val="F33745"/>
              </a:solidFill>
              <a:latin typeface="FontAwesome" pitchFamily="2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249988" y="4138613"/>
            <a:ext cx="26162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Open Sans"/>
                <a:cs typeface="Open Sans"/>
              </a:rPr>
              <a:t>添加您的标题</a:t>
            </a:r>
            <a:endParaRPr lang="en-US" altLang="zh-CN" sz="1100">
              <a:solidFill>
                <a:srgbClr val="0D0D0D"/>
              </a:solidFill>
              <a:latin typeface="微软雅黑" panose="020B0503020204020204" pitchFamily="34" charset="-122"/>
              <a:ea typeface="Open Sans"/>
              <a:cs typeface="Open Sans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800">
                <a:solidFill>
                  <a:srgbClr val="0D0D0D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solidFill>
                <a:srgbClr val="0D0D0D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Oval 57"/>
          <p:cNvSpPr>
            <a:spLocks noChangeAspect="1"/>
          </p:cNvSpPr>
          <p:nvPr/>
        </p:nvSpPr>
        <p:spPr>
          <a:xfrm>
            <a:off x="5718175" y="4127500"/>
            <a:ext cx="415925" cy="414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400" dirty="0">
                <a:latin typeface="FontAwesome" pitchFamily="2" charset="0"/>
              </a:rPr>
              <a:t></a:t>
            </a:r>
            <a:endParaRPr lang="en-US" sz="1400" dirty="0">
              <a:solidFill>
                <a:srgbClr val="F33745"/>
              </a:solidFill>
              <a:latin typeface="FontAwesome" pitchFamily="2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/>
      <p:bldP spid="7" grpId="0"/>
      <p:bldP spid="8" grpId="0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/>
      <p:bldP spid="13" grpId="0" animBg="1"/>
      <p:bldP spid="13" grpId="1" animBg="1"/>
      <p:bldP spid="13" grpId="2" animBg="1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463" y="-220663"/>
            <a:ext cx="9632951" cy="356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639763" y="3479800"/>
            <a:ext cx="786447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1"/>
                </a:solidFill>
                <a:latin typeface="+mn-ea"/>
                <a:ea typeface="+mn-ea"/>
              </a:rPr>
              <a:t>感谢您的聆听</a:t>
            </a:r>
            <a:endParaRPr lang="zh-CN" altLang="en-US" sz="44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8050" y="4454525"/>
            <a:ext cx="2247900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accent1"/>
                </a:solidFill>
                <a:latin typeface="+mn-lt"/>
                <a:ea typeface="+mn-ea"/>
              </a:rPr>
              <a:t>您的公司名称写在这里</a:t>
            </a:r>
            <a:endParaRPr lang="zh-CN" altLang="en-US" sz="1350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9350" y="268288"/>
            <a:ext cx="45481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1"/>
                </a:solidFill>
                <a:latin typeface="+mn-ea"/>
                <a:ea typeface="+mn-ea"/>
              </a:rPr>
              <a:t>赠送矢量小图标</a:t>
            </a:r>
          </a:p>
        </p:txBody>
      </p:sp>
      <p:sp>
        <p:nvSpPr>
          <p:cNvPr id="53251" name="Freeform 5"/>
          <p:cNvSpPr>
            <a:spLocks/>
          </p:cNvSpPr>
          <p:nvPr/>
        </p:nvSpPr>
        <p:spPr bwMode="auto">
          <a:xfrm>
            <a:off x="922338" y="1316038"/>
            <a:ext cx="301625" cy="300037"/>
          </a:xfrm>
          <a:custGeom>
            <a:avLst/>
            <a:gdLst>
              <a:gd name="T0" fmla="*/ 259556 w 117"/>
              <a:gd name="T1" fmla="*/ 107932 h 117"/>
              <a:gd name="T2" fmla="*/ 259556 w 117"/>
              <a:gd name="T3" fmla="*/ 12849 h 117"/>
              <a:gd name="T4" fmla="*/ 205589 w 117"/>
              <a:gd name="T5" fmla="*/ 12849 h 117"/>
              <a:gd name="T6" fmla="*/ 205589 w 117"/>
              <a:gd name="T7" fmla="*/ 53966 h 117"/>
              <a:gd name="T8" fmla="*/ 149052 w 117"/>
              <a:gd name="T9" fmla="*/ 0 h 117"/>
              <a:gd name="T10" fmla="*/ 0 w 117"/>
              <a:gd name="T11" fmla="*/ 149049 h 117"/>
              <a:gd name="T12" fmla="*/ 25699 w 117"/>
              <a:gd name="T13" fmla="*/ 149049 h 117"/>
              <a:gd name="T14" fmla="*/ 25699 w 117"/>
              <a:gd name="T15" fmla="*/ 300667 h 117"/>
              <a:gd name="T16" fmla="*/ 107934 w 117"/>
              <a:gd name="T17" fmla="*/ 300667 h 117"/>
              <a:gd name="T18" fmla="*/ 107934 w 117"/>
              <a:gd name="T19" fmla="*/ 177316 h 117"/>
              <a:gd name="T20" fmla="*/ 190170 w 117"/>
              <a:gd name="T21" fmla="*/ 177316 h 117"/>
              <a:gd name="T22" fmla="*/ 190170 w 117"/>
              <a:gd name="T23" fmla="*/ 300667 h 117"/>
              <a:gd name="T24" fmla="*/ 272406 w 117"/>
              <a:gd name="T25" fmla="*/ 300667 h 117"/>
              <a:gd name="T26" fmla="*/ 272406 w 117"/>
              <a:gd name="T27" fmla="*/ 149049 h 117"/>
              <a:gd name="T28" fmla="*/ 300674 w 117"/>
              <a:gd name="T29" fmla="*/ 149049 h 117"/>
              <a:gd name="T30" fmla="*/ 259556 w 117"/>
              <a:gd name="T31" fmla="*/ 107932 h 11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17" h="117">
                <a:moveTo>
                  <a:pt x="101" y="42"/>
                </a:moveTo>
                <a:lnTo>
                  <a:pt x="101" y="5"/>
                </a:lnTo>
                <a:lnTo>
                  <a:pt x="80" y="5"/>
                </a:lnTo>
                <a:lnTo>
                  <a:pt x="80" y="21"/>
                </a:lnTo>
                <a:lnTo>
                  <a:pt x="58" y="0"/>
                </a:lnTo>
                <a:lnTo>
                  <a:pt x="0" y="58"/>
                </a:lnTo>
                <a:lnTo>
                  <a:pt x="10" y="58"/>
                </a:lnTo>
                <a:lnTo>
                  <a:pt x="10" y="117"/>
                </a:lnTo>
                <a:lnTo>
                  <a:pt x="42" y="117"/>
                </a:lnTo>
                <a:lnTo>
                  <a:pt x="42" y="69"/>
                </a:lnTo>
                <a:lnTo>
                  <a:pt x="74" y="69"/>
                </a:lnTo>
                <a:lnTo>
                  <a:pt x="74" y="117"/>
                </a:lnTo>
                <a:lnTo>
                  <a:pt x="106" y="117"/>
                </a:lnTo>
                <a:lnTo>
                  <a:pt x="106" y="58"/>
                </a:lnTo>
                <a:lnTo>
                  <a:pt x="117" y="58"/>
                </a:lnTo>
                <a:lnTo>
                  <a:pt x="101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1046163" y="1504950"/>
            <a:ext cx="53975" cy="1111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53" name="Rectangle 7"/>
          <p:cNvSpPr>
            <a:spLocks noChangeArrowheads="1"/>
          </p:cNvSpPr>
          <p:nvPr/>
        </p:nvSpPr>
        <p:spPr bwMode="auto">
          <a:xfrm>
            <a:off x="1046163" y="1504950"/>
            <a:ext cx="53975" cy="1111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54" name="Rectangle 8"/>
          <p:cNvSpPr>
            <a:spLocks noChangeArrowheads="1"/>
          </p:cNvSpPr>
          <p:nvPr/>
        </p:nvSpPr>
        <p:spPr bwMode="auto">
          <a:xfrm>
            <a:off x="1046163" y="1504950"/>
            <a:ext cx="53975" cy="1111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55" name="Rectangle 9"/>
          <p:cNvSpPr>
            <a:spLocks noChangeArrowheads="1"/>
          </p:cNvSpPr>
          <p:nvPr/>
        </p:nvSpPr>
        <p:spPr bwMode="auto">
          <a:xfrm>
            <a:off x="1046163" y="1504950"/>
            <a:ext cx="53975" cy="1111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56" name="Freeform 10"/>
          <p:cNvSpPr>
            <a:spLocks/>
          </p:cNvSpPr>
          <p:nvPr/>
        </p:nvSpPr>
        <p:spPr bwMode="auto">
          <a:xfrm>
            <a:off x="1582738" y="4351338"/>
            <a:ext cx="336550" cy="336550"/>
          </a:xfrm>
          <a:custGeom>
            <a:avLst/>
            <a:gdLst>
              <a:gd name="T0" fmla="*/ 292963 w 131"/>
              <a:gd name="T1" fmla="*/ 123350 h 131"/>
              <a:gd name="T2" fmla="*/ 292963 w 131"/>
              <a:gd name="T3" fmla="*/ 15419 h 131"/>
              <a:gd name="T4" fmla="*/ 231287 w 131"/>
              <a:gd name="T5" fmla="*/ 15419 h 131"/>
              <a:gd name="T6" fmla="*/ 231287 w 131"/>
              <a:gd name="T7" fmla="*/ 61675 h 131"/>
              <a:gd name="T8" fmla="*/ 169610 w 131"/>
              <a:gd name="T9" fmla="*/ 0 h 131"/>
              <a:gd name="T10" fmla="*/ 0 w 131"/>
              <a:gd name="T11" fmla="*/ 169607 h 131"/>
              <a:gd name="T12" fmla="*/ 30838 w 131"/>
              <a:gd name="T13" fmla="*/ 169607 h 131"/>
              <a:gd name="T14" fmla="*/ 30838 w 131"/>
              <a:gd name="T15" fmla="*/ 336644 h 131"/>
              <a:gd name="T16" fmla="*/ 123353 w 131"/>
              <a:gd name="T17" fmla="*/ 336644 h 131"/>
              <a:gd name="T18" fmla="*/ 123353 w 131"/>
              <a:gd name="T19" fmla="*/ 200445 h 131"/>
              <a:gd name="T20" fmla="*/ 213298 w 131"/>
              <a:gd name="T21" fmla="*/ 200445 h 131"/>
              <a:gd name="T22" fmla="*/ 213298 w 131"/>
              <a:gd name="T23" fmla="*/ 336644 h 131"/>
              <a:gd name="T24" fmla="*/ 308383 w 131"/>
              <a:gd name="T25" fmla="*/ 336644 h 131"/>
              <a:gd name="T26" fmla="*/ 308383 w 131"/>
              <a:gd name="T27" fmla="*/ 169607 h 131"/>
              <a:gd name="T28" fmla="*/ 336651 w 131"/>
              <a:gd name="T29" fmla="*/ 169607 h 131"/>
              <a:gd name="T30" fmla="*/ 292963 w 131"/>
              <a:gd name="T31" fmla="*/ 123350 h 13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1" h="131">
                <a:moveTo>
                  <a:pt x="114" y="48"/>
                </a:moveTo>
                <a:lnTo>
                  <a:pt x="114" y="6"/>
                </a:lnTo>
                <a:lnTo>
                  <a:pt x="90" y="6"/>
                </a:lnTo>
                <a:lnTo>
                  <a:pt x="90" y="24"/>
                </a:lnTo>
                <a:lnTo>
                  <a:pt x="66" y="0"/>
                </a:lnTo>
                <a:lnTo>
                  <a:pt x="0" y="66"/>
                </a:lnTo>
                <a:lnTo>
                  <a:pt x="12" y="66"/>
                </a:lnTo>
                <a:lnTo>
                  <a:pt x="12" y="131"/>
                </a:lnTo>
                <a:lnTo>
                  <a:pt x="48" y="131"/>
                </a:lnTo>
                <a:lnTo>
                  <a:pt x="48" y="78"/>
                </a:lnTo>
                <a:lnTo>
                  <a:pt x="83" y="78"/>
                </a:lnTo>
                <a:lnTo>
                  <a:pt x="83" y="131"/>
                </a:lnTo>
                <a:lnTo>
                  <a:pt x="120" y="131"/>
                </a:lnTo>
                <a:lnTo>
                  <a:pt x="120" y="66"/>
                </a:lnTo>
                <a:lnTo>
                  <a:pt x="131" y="66"/>
                </a:lnTo>
                <a:lnTo>
                  <a:pt x="114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7" name="Rectangle 11"/>
          <p:cNvSpPr>
            <a:spLocks noChangeArrowheads="1"/>
          </p:cNvSpPr>
          <p:nvPr/>
        </p:nvSpPr>
        <p:spPr bwMode="auto">
          <a:xfrm>
            <a:off x="1719263" y="4567238"/>
            <a:ext cx="61912" cy="1206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58" name="Rectangle 12"/>
          <p:cNvSpPr>
            <a:spLocks noChangeArrowheads="1"/>
          </p:cNvSpPr>
          <p:nvPr/>
        </p:nvSpPr>
        <p:spPr bwMode="auto">
          <a:xfrm>
            <a:off x="1719263" y="4567238"/>
            <a:ext cx="61912" cy="1206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59" name="Rectangle 13"/>
          <p:cNvSpPr>
            <a:spLocks noChangeArrowheads="1"/>
          </p:cNvSpPr>
          <p:nvPr/>
        </p:nvSpPr>
        <p:spPr bwMode="auto">
          <a:xfrm>
            <a:off x="1719263" y="4567238"/>
            <a:ext cx="61912" cy="1206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60" name="Rectangle 14"/>
          <p:cNvSpPr>
            <a:spLocks noChangeArrowheads="1"/>
          </p:cNvSpPr>
          <p:nvPr/>
        </p:nvSpPr>
        <p:spPr bwMode="auto">
          <a:xfrm>
            <a:off x="1719263" y="4567238"/>
            <a:ext cx="61912" cy="1206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61" name="Freeform 15"/>
          <p:cNvSpPr>
            <a:spLocks noEditPoints="1"/>
          </p:cNvSpPr>
          <p:nvPr/>
        </p:nvSpPr>
        <p:spPr bwMode="auto">
          <a:xfrm>
            <a:off x="1585913" y="1322388"/>
            <a:ext cx="300037" cy="301625"/>
          </a:xfrm>
          <a:custGeom>
            <a:avLst/>
            <a:gdLst>
              <a:gd name="T0" fmla="*/ 246006 w 132"/>
              <a:gd name="T1" fmla="*/ 0 h 132"/>
              <a:gd name="T2" fmla="*/ 54668 w 132"/>
              <a:gd name="T3" fmla="*/ 0 h 132"/>
              <a:gd name="T4" fmla="*/ 0 w 132"/>
              <a:gd name="T5" fmla="*/ 54667 h 132"/>
              <a:gd name="T6" fmla="*/ 0 w 132"/>
              <a:gd name="T7" fmla="*/ 246000 h 132"/>
              <a:gd name="T8" fmla="*/ 54668 w 132"/>
              <a:gd name="T9" fmla="*/ 300667 h 132"/>
              <a:gd name="T10" fmla="*/ 246006 w 132"/>
              <a:gd name="T11" fmla="*/ 300667 h 132"/>
              <a:gd name="T12" fmla="*/ 300674 w 132"/>
              <a:gd name="T13" fmla="*/ 246000 h 132"/>
              <a:gd name="T14" fmla="*/ 300674 w 132"/>
              <a:gd name="T15" fmla="*/ 54667 h 132"/>
              <a:gd name="T16" fmla="*/ 246006 w 132"/>
              <a:gd name="T17" fmla="*/ 0 h 132"/>
              <a:gd name="T18" fmla="*/ 246006 w 132"/>
              <a:gd name="T19" fmla="*/ 177667 h 132"/>
              <a:gd name="T20" fmla="*/ 177671 w 132"/>
              <a:gd name="T21" fmla="*/ 177667 h 132"/>
              <a:gd name="T22" fmla="*/ 177671 w 132"/>
              <a:gd name="T23" fmla="*/ 246000 h 132"/>
              <a:gd name="T24" fmla="*/ 123003 w 132"/>
              <a:gd name="T25" fmla="*/ 246000 h 132"/>
              <a:gd name="T26" fmla="*/ 123003 w 132"/>
              <a:gd name="T27" fmla="*/ 177667 h 132"/>
              <a:gd name="T28" fmla="*/ 54668 w 132"/>
              <a:gd name="T29" fmla="*/ 177667 h 132"/>
              <a:gd name="T30" fmla="*/ 54668 w 132"/>
              <a:gd name="T31" fmla="*/ 123000 h 132"/>
              <a:gd name="T32" fmla="*/ 123003 w 132"/>
              <a:gd name="T33" fmla="*/ 123000 h 132"/>
              <a:gd name="T34" fmla="*/ 123003 w 132"/>
              <a:gd name="T35" fmla="*/ 54667 h 132"/>
              <a:gd name="T36" fmla="*/ 177671 w 132"/>
              <a:gd name="T37" fmla="*/ 54667 h 132"/>
              <a:gd name="T38" fmla="*/ 177671 w 132"/>
              <a:gd name="T39" fmla="*/ 123000 h 132"/>
              <a:gd name="T40" fmla="*/ 246006 w 132"/>
              <a:gd name="T41" fmla="*/ 123000 h 132"/>
              <a:gd name="T42" fmla="*/ 246006 w 132"/>
              <a:gd name="T43" fmla="*/ 177667 h 13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62" name="Freeform 16"/>
          <p:cNvSpPr>
            <a:spLocks noEditPoints="1"/>
          </p:cNvSpPr>
          <p:nvPr/>
        </p:nvSpPr>
        <p:spPr bwMode="auto">
          <a:xfrm>
            <a:off x="2246313" y="1328738"/>
            <a:ext cx="328612" cy="325437"/>
          </a:xfrm>
          <a:custGeom>
            <a:avLst/>
            <a:gdLst>
              <a:gd name="T0" fmla="*/ 317600 w 145"/>
              <a:gd name="T1" fmla="*/ 281037 h 144"/>
              <a:gd name="T2" fmla="*/ 240469 w 145"/>
              <a:gd name="T3" fmla="*/ 201712 h 144"/>
              <a:gd name="T4" fmla="*/ 238200 w 145"/>
              <a:gd name="T5" fmla="*/ 199445 h 144"/>
              <a:gd name="T6" fmla="*/ 258617 w 145"/>
              <a:gd name="T7" fmla="*/ 129186 h 144"/>
              <a:gd name="T8" fmla="*/ 129309 w 145"/>
              <a:gd name="T9" fmla="*/ 0 h 144"/>
              <a:gd name="T10" fmla="*/ 0 w 145"/>
              <a:gd name="T11" fmla="*/ 129186 h 144"/>
              <a:gd name="T12" fmla="*/ 129309 w 145"/>
              <a:gd name="T13" fmla="*/ 258372 h 144"/>
              <a:gd name="T14" fmla="*/ 199634 w 145"/>
              <a:gd name="T15" fmla="*/ 237974 h 144"/>
              <a:gd name="T16" fmla="*/ 201903 w 145"/>
              <a:gd name="T17" fmla="*/ 240241 h 144"/>
              <a:gd name="T18" fmla="*/ 281303 w 145"/>
              <a:gd name="T19" fmla="*/ 317299 h 144"/>
              <a:gd name="T20" fmla="*/ 299452 w 145"/>
              <a:gd name="T21" fmla="*/ 326365 h 144"/>
              <a:gd name="T22" fmla="*/ 317600 w 145"/>
              <a:gd name="T23" fmla="*/ 317299 h 144"/>
              <a:gd name="T24" fmla="*/ 317600 w 145"/>
              <a:gd name="T25" fmla="*/ 281037 h 144"/>
              <a:gd name="T26" fmla="*/ 129309 w 145"/>
              <a:gd name="T27" fmla="*/ 217577 h 144"/>
              <a:gd name="T28" fmla="*/ 40834 w 145"/>
              <a:gd name="T29" fmla="*/ 129186 h 144"/>
              <a:gd name="T30" fmla="*/ 129309 w 145"/>
              <a:gd name="T31" fmla="*/ 40796 h 144"/>
              <a:gd name="T32" fmla="*/ 217783 w 145"/>
              <a:gd name="T33" fmla="*/ 129186 h 144"/>
              <a:gd name="T34" fmla="*/ 129309 w 145"/>
              <a:gd name="T35" fmla="*/ 217577 h 14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63" name="Freeform 17"/>
          <p:cNvSpPr>
            <a:spLocks noEditPoints="1"/>
          </p:cNvSpPr>
          <p:nvPr/>
        </p:nvSpPr>
        <p:spPr bwMode="auto">
          <a:xfrm>
            <a:off x="2936875" y="1296988"/>
            <a:ext cx="219075" cy="355600"/>
          </a:xfrm>
          <a:custGeom>
            <a:avLst/>
            <a:gdLst>
              <a:gd name="T0" fmla="*/ 218439 w 96"/>
              <a:gd name="T1" fmla="*/ 109118 h 156"/>
              <a:gd name="T2" fmla="*/ 109220 w 96"/>
              <a:gd name="T3" fmla="*/ 0 h 156"/>
              <a:gd name="T4" fmla="*/ 0 w 96"/>
              <a:gd name="T5" fmla="*/ 109118 h 156"/>
              <a:gd name="T6" fmla="*/ 13652 w 96"/>
              <a:gd name="T7" fmla="*/ 163677 h 156"/>
              <a:gd name="T8" fmla="*/ 13652 w 96"/>
              <a:gd name="T9" fmla="*/ 163677 h 156"/>
              <a:gd name="T10" fmla="*/ 109220 w 96"/>
              <a:gd name="T11" fmla="*/ 354633 h 156"/>
              <a:gd name="T12" fmla="*/ 204787 w 96"/>
              <a:gd name="T13" fmla="*/ 163677 h 156"/>
              <a:gd name="T14" fmla="*/ 204787 w 96"/>
              <a:gd name="T15" fmla="*/ 163677 h 156"/>
              <a:gd name="T16" fmla="*/ 218439 w 96"/>
              <a:gd name="T17" fmla="*/ 109118 h 156"/>
              <a:gd name="T18" fmla="*/ 109220 w 96"/>
              <a:gd name="T19" fmla="*/ 163677 h 156"/>
              <a:gd name="T20" fmla="*/ 54610 w 96"/>
              <a:gd name="T21" fmla="*/ 109118 h 156"/>
              <a:gd name="T22" fmla="*/ 109220 w 96"/>
              <a:gd name="T23" fmla="*/ 54559 h 156"/>
              <a:gd name="T24" fmla="*/ 163829 w 96"/>
              <a:gd name="T25" fmla="*/ 109118 h 156"/>
              <a:gd name="T26" fmla="*/ 109220 w 96"/>
              <a:gd name="T27" fmla="*/ 163677 h 15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64" name="Freeform 18"/>
          <p:cNvSpPr>
            <a:spLocks/>
          </p:cNvSpPr>
          <p:nvPr/>
        </p:nvSpPr>
        <p:spPr bwMode="auto">
          <a:xfrm>
            <a:off x="3503613" y="1350963"/>
            <a:ext cx="325437" cy="301625"/>
          </a:xfrm>
          <a:custGeom>
            <a:avLst/>
            <a:gdLst>
              <a:gd name="T0" fmla="*/ 244779 w 144"/>
              <a:gd name="T1" fmla="*/ 0 h 132"/>
              <a:gd name="T2" fmla="*/ 81593 w 144"/>
              <a:gd name="T3" fmla="*/ 0 h 132"/>
              <a:gd name="T4" fmla="*/ 0 w 144"/>
              <a:gd name="T5" fmla="*/ 82000 h 132"/>
              <a:gd name="T6" fmla="*/ 0 w 144"/>
              <a:gd name="T7" fmla="*/ 136667 h 132"/>
              <a:gd name="T8" fmla="*/ 81593 w 144"/>
              <a:gd name="T9" fmla="*/ 218667 h 132"/>
              <a:gd name="T10" fmla="*/ 95192 w 144"/>
              <a:gd name="T11" fmla="*/ 218667 h 132"/>
              <a:gd name="T12" fmla="*/ 95192 w 144"/>
              <a:gd name="T13" fmla="*/ 300667 h 132"/>
              <a:gd name="T14" fmla="*/ 188117 w 144"/>
              <a:gd name="T15" fmla="*/ 218667 h 132"/>
              <a:gd name="T16" fmla="*/ 244779 w 144"/>
              <a:gd name="T17" fmla="*/ 218667 h 132"/>
              <a:gd name="T18" fmla="*/ 326372 w 144"/>
              <a:gd name="T19" fmla="*/ 136667 h 132"/>
              <a:gd name="T20" fmla="*/ 326372 w 144"/>
              <a:gd name="T21" fmla="*/ 82000 h 132"/>
              <a:gd name="T22" fmla="*/ 244779 w 144"/>
              <a:gd name="T23" fmla="*/ 0 h 13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65" name="Freeform 19"/>
          <p:cNvSpPr>
            <a:spLocks noEditPoints="1"/>
          </p:cNvSpPr>
          <p:nvPr/>
        </p:nvSpPr>
        <p:spPr bwMode="auto">
          <a:xfrm>
            <a:off x="4122738" y="1350963"/>
            <a:ext cx="325437" cy="301625"/>
          </a:xfrm>
          <a:custGeom>
            <a:avLst/>
            <a:gdLst>
              <a:gd name="T0" fmla="*/ 244779 w 144"/>
              <a:gd name="T1" fmla="*/ 0 h 132"/>
              <a:gd name="T2" fmla="*/ 81593 w 144"/>
              <a:gd name="T3" fmla="*/ 0 h 132"/>
              <a:gd name="T4" fmla="*/ 0 w 144"/>
              <a:gd name="T5" fmla="*/ 82000 h 132"/>
              <a:gd name="T6" fmla="*/ 0 w 144"/>
              <a:gd name="T7" fmla="*/ 136667 h 132"/>
              <a:gd name="T8" fmla="*/ 81593 w 144"/>
              <a:gd name="T9" fmla="*/ 218667 h 132"/>
              <a:gd name="T10" fmla="*/ 95192 w 144"/>
              <a:gd name="T11" fmla="*/ 218667 h 132"/>
              <a:gd name="T12" fmla="*/ 95192 w 144"/>
              <a:gd name="T13" fmla="*/ 300667 h 132"/>
              <a:gd name="T14" fmla="*/ 188117 w 144"/>
              <a:gd name="T15" fmla="*/ 218667 h 132"/>
              <a:gd name="T16" fmla="*/ 244779 w 144"/>
              <a:gd name="T17" fmla="*/ 218667 h 132"/>
              <a:gd name="T18" fmla="*/ 326372 w 144"/>
              <a:gd name="T19" fmla="*/ 136667 h 132"/>
              <a:gd name="T20" fmla="*/ 326372 w 144"/>
              <a:gd name="T21" fmla="*/ 82000 h 132"/>
              <a:gd name="T22" fmla="*/ 244779 w 144"/>
              <a:gd name="T23" fmla="*/ 0 h 132"/>
              <a:gd name="T24" fmla="*/ 81593 w 144"/>
              <a:gd name="T25" fmla="*/ 136667 h 132"/>
              <a:gd name="T26" fmla="*/ 54395 w 144"/>
              <a:gd name="T27" fmla="*/ 109333 h 132"/>
              <a:gd name="T28" fmla="*/ 81593 w 144"/>
              <a:gd name="T29" fmla="*/ 82000 h 132"/>
              <a:gd name="T30" fmla="*/ 108791 w 144"/>
              <a:gd name="T31" fmla="*/ 109333 h 132"/>
              <a:gd name="T32" fmla="*/ 81593 w 144"/>
              <a:gd name="T33" fmla="*/ 136667 h 132"/>
              <a:gd name="T34" fmla="*/ 163186 w 144"/>
              <a:gd name="T35" fmla="*/ 136667 h 132"/>
              <a:gd name="T36" fmla="*/ 135988 w 144"/>
              <a:gd name="T37" fmla="*/ 109333 h 132"/>
              <a:gd name="T38" fmla="*/ 163186 w 144"/>
              <a:gd name="T39" fmla="*/ 82000 h 132"/>
              <a:gd name="T40" fmla="*/ 190384 w 144"/>
              <a:gd name="T41" fmla="*/ 109333 h 132"/>
              <a:gd name="T42" fmla="*/ 163186 w 144"/>
              <a:gd name="T43" fmla="*/ 136667 h 132"/>
              <a:gd name="T44" fmla="*/ 244779 w 144"/>
              <a:gd name="T45" fmla="*/ 136667 h 132"/>
              <a:gd name="T46" fmla="*/ 217581 w 144"/>
              <a:gd name="T47" fmla="*/ 109333 h 132"/>
              <a:gd name="T48" fmla="*/ 244779 w 144"/>
              <a:gd name="T49" fmla="*/ 82000 h 132"/>
              <a:gd name="T50" fmla="*/ 271977 w 144"/>
              <a:gd name="T51" fmla="*/ 109333 h 132"/>
              <a:gd name="T52" fmla="*/ 244779 w 144"/>
              <a:gd name="T53" fmla="*/ 136667 h 13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  <a:moveTo>
                  <a:pt x="36" y="60"/>
                </a:moveTo>
                <a:cubicBezTo>
                  <a:pt x="29" y="60"/>
                  <a:pt x="24" y="55"/>
                  <a:pt x="24" y="48"/>
                </a:cubicBezTo>
                <a:cubicBezTo>
                  <a:pt x="24" y="41"/>
                  <a:pt x="29" y="36"/>
                  <a:pt x="36" y="36"/>
                </a:cubicBezTo>
                <a:cubicBezTo>
                  <a:pt x="43" y="36"/>
                  <a:pt x="48" y="41"/>
                  <a:pt x="48" y="48"/>
                </a:cubicBezTo>
                <a:cubicBezTo>
                  <a:pt x="48" y="55"/>
                  <a:pt x="43" y="60"/>
                  <a:pt x="36" y="60"/>
                </a:cubicBezTo>
                <a:moveTo>
                  <a:pt x="72" y="60"/>
                </a:moveTo>
                <a:cubicBezTo>
                  <a:pt x="65" y="60"/>
                  <a:pt x="60" y="55"/>
                  <a:pt x="60" y="48"/>
                </a:cubicBezTo>
                <a:cubicBezTo>
                  <a:pt x="60" y="41"/>
                  <a:pt x="65" y="36"/>
                  <a:pt x="72" y="36"/>
                </a:cubicBezTo>
                <a:cubicBezTo>
                  <a:pt x="79" y="36"/>
                  <a:pt x="84" y="41"/>
                  <a:pt x="84" y="48"/>
                </a:cubicBezTo>
                <a:cubicBezTo>
                  <a:pt x="84" y="55"/>
                  <a:pt x="79" y="60"/>
                  <a:pt x="72" y="60"/>
                </a:cubicBezTo>
                <a:moveTo>
                  <a:pt x="108" y="60"/>
                </a:moveTo>
                <a:cubicBezTo>
                  <a:pt x="101" y="60"/>
                  <a:pt x="96" y="55"/>
                  <a:pt x="96" y="48"/>
                </a:cubicBezTo>
                <a:cubicBezTo>
                  <a:pt x="96" y="41"/>
                  <a:pt x="101" y="36"/>
                  <a:pt x="108" y="36"/>
                </a:cubicBezTo>
                <a:cubicBezTo>
                  <a:pt x="115" y="36"/>
                  <a:pt x="120" y="41"/>
                  <a:pt x="120" y="48"/>
                </a:cubicBezTo>
                <a:cubicBezTo>
                  <a:pt x="120" y="55"/>
                  <a:pt x="115" y="60"/>
                  <a:pt x="108" y="6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66" name="Freeform 20"/>
          <p:cNvSpPr>
            <a:spLocks noEditPoints="1"/>
          </p:cNvSpPr>
          <p:nvPr/>
        </p:nvSpPr>
        <p:spPr bwMode="auto">
          <a:xfrm>
            <a:off x="4903788" y="1268413"/>
            <a:ext cx="141287" cy="114300"/>
          </a:xfrm>
          <a:custGeom>
            <a:avLst/>
            <a:gdLst>
              <a:gd name="T0" fmla="*/ 88909 w 62"/>
              <a:gd name="T1" fmla="*/ 27137 h 50"/>
              <a:gd name="T2" fmla="*/ 88909 w 62"/>
              <a:gd name="T3" fmla="*/ 27137 h 50"/>
              <a:gd name="T4" fmla="*/ 102587 w 62"/>
              <a:gd name="T5" fmla="*/ 31660 h 50"/>
              <a:gd name="T6" fmla="*/ 104867 w 62"/>
              <a:gd name="T7" fmla="*/ 40706 h 50"/>
              <a:gd name="T8" fmla="*/ 91188 w 62"/>
              <a:gd name="T9" fmla="*/ 65582 h 50"/>
              <a:gd name="T10" fmla="*/ 45594 w 62"/>
              <a:gd name="T11" fmla="*/ 85935 h 50"/>
              <a:gd name="T12" fmla="*/ 38755 w 62"/>
              <a:gd name="T13" fmla="*/ 85935 h 50"/>
              <a:gd name="T14" fmla="*/ 38755 w 62"/>
              <a:gd name="T15" fmla="*/ 85935 h 50"/>
              <a:gd name="T16" fmla="*/ 59272 w 62"/>
              <a:gd name="T17" fmla="*/ 40706 h 50"/>
              <a:gd name="T18" fmla="*/ 88909 w 62"/>
              <a:gd name="T19" fmla="*/ 27137 h 50"/>
              <a:gd name="T20" fmla="*/ 88909 w 62"/>
              <a:gd name="T21" fmla="*/ 0 h 50"/>
              <a:gd name="T22" fmla="*/ 38755 w 62"/>
              <a:gd name="T23" fmla="*/ 20353 h 50"/>
              <a:gd name="T24" fmla="*/ 18238 w 62"/>
              <a:gd name="T25" fmla="*/ 106288 h 50"/>
              <a:gd name="T26" fmla="*/ 45594 w 62"/>
              <a:gd name="T27" fmla="*/ 113072 h 50"/>
              <a:gd name="T28" fmla="*/ 111706 w 62"/>
              <a:gd name="T29" fmla="*/ 85935 h 50"/>
              <a:gd name="T30" fmla="*/ 120825 w 62"/>
              <a:gd name="T31" fmla="*/ 11307 h 50"/>
              <a:gd name="T32" fmla="*/ 88909 w 62"/>
              <a:gd name="T33" fmla="*/ 0 h 5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2" h="50">
                <a:moveTo>
                  <a:pt x="39" y="12"/>
                </a:moveTo>
                <a:cubicBezTo>
                  <a:pt x="39" y="12"/>
                  <a:pt x="39" y="12"/>
                  <a:pt x="39" y="12"/>
                </a:cubicBezTo>
                <a:cubicBezTo>
                  <a:pt x="41" y="12"/>
                  <a:pt x="43" y="12"/>
                  <a:pt x="45" y="14"/>
                </a:cubicBezTo>
                <a:cubicBezTo>
                  <a:pt x="45" y="14"/>
                  <a:pt x="46" y="15"/>
                  <a:pt x="46" y="18"/>
                </a:cubicBezTo>
                <a:cubicBezTo>
                  <a:pt x="46" y="21"/>
                  <a:pt x="45" y="25"/>
                  <a:pt x="40" y="29"/>
                </a:cubicBezTo>
                <a:cubicBezTo>
                  <a:pt x="35" y="34"/>
                  <a:pt x="26" y="38"/>
                  <a:pt x="20" y="38"/>
                </a:cubicBezTo>
                <a:cubicBezTo>
                  <a:pt x="18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5"/>
                  <a:pt x="18" y="25"/>
                  <a:pt x="26" y="18"/>
                </a:cubicBezTo>
                <a:cubicBezTo>
                  <a:pt x="30" y="14"/>
                  <a:pt x="35" y="12"/>
                  <a:pt x="39" y="12"/>
                </a:cubicBezTo>
                <a:moveTo>
                  <a:pt x="39" y="0"/>
                </a:moveTo>
                <a:cubicBezTo>
                  <a:pt x="32" y="0"/>
                  <a:pt x="24" y="3"/>
                  <a:pt x="17" y="9"/>
                </a:cubicBezTo>
                <a:cubicBezTo>
                  <a:pt x="6" y="19"/>
                  <a:pt x="0" y="38"/>
                  <a:pt x="8" y="47"/>
                </a:cubicBezTo>
                <a:cubicBezTo>
                  <a:pt x="11" y="49"/>
                  <a:pt x="15" y="50"/>
                  <a:pt x="20" y="50"/>
                </a:cubicBezTo>
                <a:cubicBezTo>
                  <a:pt x="29" y="50"/>
                  <a:pt x="41" y="45"/>
                  <a:pt x="49" y="38"/>
                </a:cubicBezTo>
                <a:cubicBezTo>
                  <a:pt x="60" y="28"/>
                  <a:pt x="62" y="13"/>
                  <a:pt x="53" y="5"/>
                </a:cubicBezTo>
                <a:cubicBezTo>
                  <a:pt x="50" y="1"/>
                  <a:pt x="45" y="0"/>
                  <a:pt x="39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67" name="Freeform 21"/>
          <p:cNvSpPr>
            <a:spLocks noEditPoints="1"/>
          </p:cNvSpPr>
          <p:nvPr/>
        </p:nvSpPr>
        <p:spPr bwMode="auto">
          <a:xfrm>
            <a:off x="4797425" y="1268413"/>
            <a:ext cx="141288" cy="114300"/>
          </a:xfrm>
          <a:custGeom>
            <a:avLst/>
            <a:gdLst>
              <a:gd name="T0" fmla="*/ 52433 w 62"/>
              <a:gd name="T1" fmla="*/ 27137 h 50"/>
              <a:gd name="T2" fmla="*/ 82070 w 62"/>
              <a:gd name="T3" fmla="*/ 40706 h 50"/>
              <a:gd name="T4" fmla="*/ 102587 w 62"/>
              <a:gd name="T5" fmla="*/ 85935 h 50"/>
              <a:gd name="T6" fmla="*/ 95748 w 62"/>
              <a:gd name="T7" fmla="*/ 85935 h 50"/>
              <a:gd name="T8" fmla="*/ 50154 w 62"/>
              <a:gd name="T9" fmla="*/ 65582 h 50"/>
              <a:gd name="T10" fmla="*/ 36475 w 62"/>
              <a:gd name="T11" fmla="*/ 40706 h 50"/>
              <a:gd name="T12" fmla="*/ 38755 w 62"/>
              <a:gd name="T13" fmla="*/ 31660 h 50"/>
              <a:gd name="T14" fmla="*/ 52433 w 62"/>
              <a:gd name="T15" fmla="*/ 27137 h 50"/>
              <a:gd name="T16" fmla="*/ 52433 w 62"/>
              <a:gd name="T17" fmla="*/ 0 h 50"/>
              <a:gd name="T18" fmla="*/ 20517 w 62"/>
              <a:gd name="T19" fmla="*/ 11307 h 50"/>
              <a:gd name="T20" fmla="*/ 29636 w 62"/>
              <a:gd name="T21" fmla="*/ 85935 h 50"/>
              <a:gd name="T22" fmla="*/ 95748 w 62"/>
              <a:gd name="T23" fmla="*/ 113072 h 50"/>
              <a:gd name="T24" fmla="*/ 123104 w 62"/>
              <a:gd name="T25" fmla="*/ 106288 h 50"/>
              <a:gd name="T26" fmla="*/ 102587 w 62"/>
              <a:gd name="T27" fmla="*/ 20353 h 50"/>
              <a:gd name="T28" fmla="*/ 52433 w 62"/>
              <a:gd name="T29" fmla="*/ 0 h 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2" h="50">
                <a:moveTo>
                  <a:pt x="23" y="12"/>
                </a:moveTo>
                <a:cubicBezTo>
                  <a:pt x="27" y="12"/>
                  <a:pt x="32" y="14"/>
                  <a:pt x="36" y="18"/>
                </a:cubicBezTo>
                <a:cubicBezTo>
                  <a:pt x="44" y="25"/>
                  <a:pt x="46" y="35"/>
                  <a:pt x="45" y="38"/>
                </a:cubicBezTo>
                <a:cubicBezTo>
                  <a:pt x="45" y="38"/>
                  <a:pt x="45" y="38"/>
                  <a:pt x="42" y="38"/>
                </a:cubicBezTo>
                <a:cubicBezTo>
                  <a:pt x="36" y="38"/>
                  <a:pt x="27" y="34"/>
                  <a:pt x="22" y="29"/>
                </a:cubicBezTo>
                <a:cubicBezTo>
                  <a:pt x="17" y="25"/>
                  <a:pt x="16" y="21"/>
                  <a:pt x="16" y="18"/>
                </a:cubicBezTo>
                <a:cubicBezTo>
                  <a:pt x="16" y="15"/>
                  <a:pt x="17" y="14"/>
                  <a:pt x="17" y="14"/>
                </a:cubicBezTo>
                <a:cubicBezTo>
                  <a:pt x="19" y="12"/>
                  <a:pt x="21" y="12"/>
                  <a:pt x="23" y="12"/>
                </a:cubicBezTo>
                <a:moveTo>
                  <a:pt x="23" y="0"/>
                </a:moveTo>
                <a:cubicBezTo>
                  <a:pt x="17" y="0"/>
                  <a:pt x="12" y="1"/>
                  <a:pt x="9" y="5"/>
                </a:cubicBezTo>
                <a:cubicBezTo>
                  <a:pt x="0" y="13"/>
                  <a:pt x="2" y="28"/>
                  <a:pt x="13" y="38"/>
                </a:cubicBezTo>
                <a:cubicBezTo>
                  <a:pt x="21" y="45"/>
                  <a:pt x="33" y="50"/>
                  <a:pt x="42" y="50"/>
                </a:cubicBezTo>
                <a:cubicBezTo>
                  <a:pt x="47" y="50"/>
                  <a:pt x="51" y="49"/>
                  <a:pt x="54" y="47"/>
                </a:cubicBezTo>
                <a:cubicBezTo>
                  <a:pt x="62" y="38"/>
                  <a:pt x="56" y="19"/>
                  <a:pt x="45" y="9"/>
                </a:cubicBezTo>
                <a:cubicBezTo>
                  <a:pt x="38" y="3"/>
                  <a:pt x="30" y="0"/>
                  <a:pt x="23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68" name="Freeform 22"/>
          <p:cNvSpPr>
            <a:spLocks/>
          </p:cNvSpPr>
          <p:nvPr/>
        </p:nvSpPr>
        <p:spPr bwMode="auto">
          <a:xfrm>
            <a:off x="4937125" y="1370013"/>
            <a:ext cx="149225" cy="122237"/>
          </a:xfrm>
          <a:custGeom>
            <a:avLst/>
            <a:gdLst>
              <a:gd name="T0" fmla="*/ 149052 w 66"/>
              <a:gd name="T1" fmla="*/ 123351 h 54"/>
              <a:gd name="T2" fmla="*/ 149052 w 66"/>
              <a:gd name="T3" fmla="*/ 27411 h 54"/>
              <a:gd name="T4" fmla="*/ 121952 w 66"/>
              <a:gd name="T5" fmla="*/ 0 h 54"/>
              <a:gd name="T6" fmla="*/ 0 w 66"/>
              <a:gd name="T7" fmla="*/ 0 h 54"/>
              <a:gd name="T8" fmla="*/ 0 w 66"/>
              <a:gd name="T9" fmla="*/ 123351 h 54"/>
              <a:gd name="T10" fmla="*/ 149052 w 66"/>
              <a:gd name="T11" fmla="*/ 123351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6"/>
                  <a:pt x="61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69" name="Freeform 23"/>
          <p:cNvSpPr>
            <a:spLocks/>
          </p:cNvSpPr>
          <p:nvPr/>
        </p:nvSpPr>
        <p:spPr bwMode="auto">
          <a:xfrm>
            <a:off x="4937125" y="1517650"/>
            <a:ext cx="149225" cy="123825"/>
          </a:xfrm>
          <a:custGeom>
            <a:avLst/>
            <a:gdLst>
              <a:gd name="T0" fmla="*/ 0 w 66"/>
              <a:gd name="T1" fmla="*/ 0 h 54"/>
              <a:gd name="T2" fmla="*/ 0 w 66"/>
              <a:gd name="T3" fmla="*/ 123351 h 54"/>
              <a:gd name="T4" fmla="*/ 121952 w 66"/>
              <a:gd name="T5" fmla="*/ 123351 h 54"/>
              <a:gd name="T6" fmla="*/ 149052 w 66"/>
              <a:gd name="T7" fmla="*/ 95940 h 54"/>
              <a:gd name="T8" fmla="*/ 149052 w 66"/>
              <a:gd name="T9" fmla="*/ 0 h 54"/>
              <a:gd name="T10" fmla="*/ 0 w 66"/>
              <a:gd name="T11" fmla="*/ 0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54"/>
                  <a:pt x="0" y="54"/>
                  <a:pt x="0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61" y="54"/>
                  <a:pt x="66" y="49"/>
                  <a:pt x="66" y="42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70" name="Freeform 24"/>
          <p:cNvSpPr>
            <a:spLocks/>
          </p:cNvSpPr>
          <p:nvPr/>
        </p:nvSpPr>
        <p:spPr bwMode="auto">
          <a:xfrm>
            <a:off x="4759325" y="1370013"/>
            <a:ext cx="149225" cy="122237"/>
          </a:xfrm>
          <a:custGeom>
            <a:avLst/>
            <a:gdLst>
              <a:gd name="T0" fmla="*/ 149052 w 66"/>
              <a:gd name="T1" fmla="*/ 123351 h 54"/>
              <a:gd name="T2" fmla="*/ 149052 w 66"/>
              <a:gd name="T3" fmla="*/ 0 h 54"/>
              <a:gd name="T4" fmla="*/ 27100 w 66"/>
              <a:gd name="T5" fmla="*/ 0 h 54"/>
              <a:gd name="T6" fmla="*/ 0 w 66"/>
              <a:gd name="T7" fmla="*/ 27411 h 54"/>
              <a:gd name="T8" fmla="*/ 0 w 66"/>
              <a:gd name="T9" fmla="*/ 123351 h 54"/>
              <a:gd name="T10" fmla="*/ 149052 w 66"/>
              <a:gd name="T11" fmla="*/ 123351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0"/>
                  <a:pt x="66" y="0"/>
                  <a:pt x="6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71" name="Freeform 25"/>
          <p:cNvSpPr>
            <a:spLocks/>
          </p:cNvSpPr>
          <p:nvPr/>
        </p:nvSpPr>
        <p:spPr bwMode="auto">
          <a:xfrm>
            <a:off x="4759325" y="1517650"/>
            <a:ext cx="149225" cy="123825"/>
          </a:xfrm>
          <a:custGeom>
            <a:avLst/>
            <a:gdLst>
              <a:gd name="T0" fmla="*/ 0 w 66"/>
              <a:gd name="T1" fmla="*/ 0 h 54"/>
              <a:gd name="T2" fmla="*/ 0 w 66"/>
              <a:gd name="T3" fmla="*/ 95940 h 54"/>
              <a:gd name="T4" fmla="*/ 27100 w 66"/>
              <a:gd name="T5" fmla="*/ 123351 h 54"/>
              <a:gd name="T6" fmla="*/ 149052 w 66"/>
              <a:gd name="T7" fmla="*/ 123351 h 54"/>
              <a:gd name="T8" fmla="*/ 149052 w 66"/>
              <a:gd name="T9" fmla="*/ 0 h 54"/>
              <a:gd name="T10" fmla="*/ 0 w 66"/>
              <a:gd name="T11" fmla="*/ 0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49"/>
                  <a:pt x="5" y="54"/>
                  <a:pt x="12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72" name="Freeform 26"/>
          <p:cNvSpPr>
            <a:spLocks/>
          </p:cNvSpPr>
          <p:nvPr/>
        </p:nvSpPr>
        <p:spPr bwMode="auto">
          <a:xfrm>
            <a:off x="5491163" y="1495425"/>
            <a:ext cx="142875" cy="174625"/>
          </a:xfrm>
          <a:custGeom>
            <a:avLst/>
            <a:gdLst>
              <a:gd name="T0" fmla="*/ 0 w 55"/>
              <a:gd name="T1" fmla="*/ 174745 h 68"/>
              <a:gd name="T2" fmla="*/ 61677 w 55"/>
              <a:gd name="T3" fmla="*/ 84803 h 68"/>
              <a:gd name="T4" fmla="*/ 2570 w 55"/>
              <a:gd name="T5" fmla="*/ 51396 h 68"/>
              <a:gd name="T6" fmla="*/ 71956 w 55"/>
              <a:gd name="T7" fmla="*/ 0 h 68"/>
              <a:gd name="T8" fmla="*/ 71956 w 55"/>
              <a:gd name="T9" fmla="*/ 0 h 68"/>
              <a:gd name="T10" fmla="*/ 113074 w 55"/>
              <a:gd name="T11" fmla="*/ 38547 h 68"/>
              <a:gd name="T12" fmla="*/ 82235 w 55"/>
              <a:gd name="T13" fmla="*/ 51396 h 68"/>
              <a:gd name="T14" fmla="*/ 141342 w 55"/>
              <a:gd name="T15" fmla="*/ 84803 h 68"/>
              <a:gd name="T16" fmla="*/ 0 w 55"/>
              <a:gd name="T17" fmla="*/ 174745 h 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5" h="68">
                <a:moveTo>
                  <a:pt x="0" y="68"/>
                </a:moveTo>
                <a:lnTo>
                  <a:pt x="24" y="33"/>
                </a:lnTo>
                <a:lnTo>
                  <a:pt x="1" y="20"/>
                </a:lnTo>
                <a:lnTo>
                  <a:pt x="28" y="0"/>
                </a:lnTo>
                <a:lnTo>
                  <a:pt x="44" y="15"/>
                </a:lnTo>
                <a:lnTo>
                  <a:pt x="32" y="20"/>
                </a:lnTo>
                <a:lnTo>
                  <a:pt x="55" y="33"/>
                </a:lnTo>
                <a:lnTo>
                  <a:pt x="0" y="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73" name="Freeform 27"/>
          <p:cNvSpPr>
            <a:spLocks/>
          </p:cNvSpPr>
          <p:nvPr/>
        </p:nvSpPr>
        <p:spPr bwMode="auto">
          <a:xfrm>
            <a:off x="5403850" y="1316038"/>
            <a:ext cx="327025" cy="212725"/>
          </a:xfrm>
          <a:custGeom>
            <a:avLst/>
            <a:gdLst>
              <a:gd name="T0" fmla="*/ 269710 w 144"/>
              <a:gd name="T1" fmla="*/ 99839 h 94"/>
              <a:gd name="T2" fmla="*/ 267444 w 144"/>
              <a:gd name="T3" fmla="*/ 99839 h 94"/>
              <a:gd name="T4" fmla="*/ 269710 w 144"/>
              <a:gd name="T5" fmla="*/ 83956 h 94"/>
              <a:gd name="T6" fmla="*/ 183584 w 144"/>
              <a:gd name="T7" fmla="*/ 0 h 94"/>
              <a:gd name="T8" fmla="*/ 101991 w 144"/>
              <a:gd name="T9" fmla="*/ 61265 h 94"/>
              <a:gd name="T10" fmla="*/ 77060 w 144"/>
              <a:gd name="T11" fmla="*/ 56727 h 94"/>
              <a:gd name="T12" fmla="*/ 0 w 144"/>
              <a:gd name="T13" fmla="*/ 133875 h 94"/>
              <a:gd name="T14" fmla="*/ 0 w 144"/>
              <a:gd name="T15" fmla="*/ 156566 h 94"/>
              <a:gd name="T16" fmla="*/ 56662 w 144"/>
              <a:gd name="T17" fmla="*/ 213293 h 94"/>
              <a:gd name="T18" fmla="*/ 77060 w 144"/>
              <a:gd name="T19" fmla="*/ 213293 h 94"/>
              <a:gd name="T20" fmla="*/ 77060 w 144"/>
              <a:gd name="T21" fmla="*/ 213293 h 94"/>
              <a:gd name="T22" fmla="*/ 79327 w 144"/>
              <a:gd name="T23" fmla="*/ 213293 h 94"/>
              <a:gd name="T24" fmla="*/ 86126 w 144"/>
              <a:gd name="T25" fmla="*/ 213293 h 94"/>
              <a:gd name="T26" fmla="*/ 145054 w 144"/>
              <a:gd name="T27" fmla="*/ 167912 h 94"/>
              <a:gd name="T28" fmla="*/ 172252 w 144"/>
              <a:gd name="T29" fmla="*/ 170181 h 94"/>
              <a:gd name="T30" fmla="*/ 213048 w 144"/>
              <a:gd name="T31" fmla="*/ 211024 h 94"/>
              <a:gd name="T32" fmla="*/ 213048 w 144"/>
              <a:gd name="T33" fmla="*/ 213293 h 94"/>
              <a:gd name="T34" fmla="*/ 269710 w 144"/>
              <a:gd name="T35" fmla="*/ 213293 h 94"/>
              <a:gd name="T36" fmla="*/ 326372 w 144"/>
              <a:gd name="T37" fmla="*/ 156566 h 94"/>
              <a:gd name="T38" fmla="*/ 269710 w 144"/>
              <a:gd name="T39" fmla="*/ 99839 h 9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44" h="94">
                <a:moveTo>
                  <a:pt x="119" y="44"/>
                </a:moveTo>
                <a:cubicBezTo>
                  <a:pt x="118" y="44"/>
                  <a:pt x="118" y="44"/>
                  <a:pt x="118" y="44"/>
                </a:cubicBezTo>
                <a:cubicBezTo>
                  <a:pt x="119" y="42"/>
                  <a:pt x="119" y="40"/>
                  <a:pt x="119" y="37"/>
                </a:cubicBezTo>
                <a:cubicBezTo>
                  <a:pt x="119" y="17"/>
                  <a:pt x="102" y="0"/>
                  <a:pt x="81" y="0"/>
                </a:cubicBezTo>
                <a:cubicBezTo>
                  <a:pt x="64" y="0"/>
                  <a:pt x="50" y="11"/>
                  <a:pt x="45" y="27"/>
                </a:cubicBezTo>
                <a:cubicBezTo>
                  <a:pt x="42" y="26"/>
                  <a:pt x="38" y="25"/>
                  <a:pt x="34" y="25"/>
                </a:cubicBezTo>
                <a:cubicBezTo>
                  <a:pt x="15" y="25"/>
                  <a:pt x="0" y="40"/>
                  <a:pt x="0" y="5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2"/>
                  <a:pt x="11" y="94"/>
                  <a:pt x="25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5" y="94"/>
                  <a:pt x="35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64" y="74"/>
                  <a:pt x="64" y="74"/>
                  <a:pt x="64" y="74"/>
                </a:cubicBezTo>
                <a:cubicBezTo>
                  <a:pt x="67" y="71"/>
                  <a:pt x="73" y="72"/>
                  <a:pt x="76" y="75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4"/>
                </a:cubicBezTo>
                <a:cubicBezTo>
                  <a:pt x="119" y="94"/>
                  <a:pt x="119" y="94"/>
                  <a:pt x="119" y="94"/>
                </a:cubicBezTo>
                <a:cubicBezTo>
                  <a:pt x="133" y="94"/>
                  <a:pt x="144" y="82"/>
                  <a:pt x="144" y="69"/>
                </a:cubicBezTo>
                <a:cubicBezTo>
                  <a:pt x="144" y="55"/>
                  <a:pt x="133" y="44"/>
                  <a:pt x="119" y="44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74" name="Freeform 28"/>
          <p:cNvSpPr>
            <a:spLocks noEditPoints="1"/>
          </p:cNvSpPr>
          <p:nvPr/>
        </p:nvSpPr>
        <p:spPr bwMode="auto">
          <a:xfrm>
            <a:off x="6049963" y="1309688"/>
            <a:ext cx="328612" cy="327025"/>
          </a:xfrm>
          <a:custGeom>
            <a:avLst/>
            <a:gdLst>
              <a:gd name="T0" fmla="*/ 301531 w 144"/>
              <a:gd name="T1" fmla="*/ 138252 h 144"/>
              <a:gd name="T2" fmla="*/ 276403 w 144"/>
              <a:gd name="T3" fmla="*/ 104255 h 144"/>
              <a:gd name="T4" fmla="*/ 290109 w 144"/>
              <a:gd name="T5" fmla="*/ 74792 h 144"/>
              <a:gd name="T6" fmla="*/ 271835 w 144"/>
              <a:gd name="T7" fmla="*/ 38529 h 144"/>
              <a:gd name="T8" fmla="*/ 242139 w 144"/>
              <a:gd name="T9" fmla="*/ 49861 h 144"/>
              <a:gd name="T10" fmla="*/ 201021 w 144"/>
              <a:gd name="T11" fmla="*/ 43062 h 144"/>
              <a:gd name="T12" fmla="*/ 189599 w 144"/>
              <a:gd name="T13" fmla="*/ 13599 h 144"/>
              <a:gd name="T14" fmla="*/ 150766 w 144"/>
              <a:gd name="T15" fmla="*/ 0 h 144"/>
              <a:gd name="T16" fmla="*/ 139344 w 144"/>
              <a:gd name="T17" fmla="*/ 27197 h 144"/>
              <a:gd name="T18" fmla="*/ 105079 w 144"/>
              <a:gd name="T19" fmla="*/ 52128 h 144"/>
              <a:gd name="T20" fmla="*/ 75383 w 144"/>
              <a:gd name="T21" fmla="*/ 38529 h 144"/>
              <a:gd name="T22" fmla="*/ 38834 w 144"/>
              <a:gd name="T23" fmla="*/ 56661 h 144"/>
              <a:gd name="T24" fmla="*/ 50255 w 144"/>
              <a:gd name="T25" fmla="*/ 86124 h 144"/>
              <a:gd name="T26" fmla="*/ 43402 w 144"/>
              <a:gd name="T27" fmla="*/ 126920 h 144"/>
              <a:gd name="T28" fmla="*/ 13706 w 144"/>
              <a:gd name="T29" fmla="*/ 138252 h 144"/>
              <a:gd name="T30" fmla="*/ 0 w 144"/>
              <a:gd name="T31" fmla="*/ 176781 h 144"/>
              <a:gd name="T32" fmla="*/ 27412 w 144"/>
              <a:gd name="T33" fmla="*/ 188113 h 144"/>
              <a:gd name="T34" fmla="*/ 52540 w 144"/>
              <a:gd name="T35" fmla="*/ 222110 h 144"/>
              <a:gd name="T36" fmla="*/ 38834 w 144"/>
              <a:gd name="T37" fmla="*/ 251573 h 144"/>
              <a:gd name="T38" fmla="*/ 57108 w 144"/>
              <a:gd name="T39" fmla="*/ 287836 h 144"/>
              <a:gd name="T40" fmla="*/ 86804 w 144"/>
              <a:gd name="T41" fmla="*/ 276504 h 144"/>
              <a:gd name="T42" fmla="*/ 127922 w 144"/>
              <a:gd name="T43" fmla="*/ 283303 h 144"/>
              <a:gd name="T44" fmla="*/ 139344 w 144"/>
              <a:gd name="T45" fmla="*/ 312766 h 144"/>
              <a:gd name="T46" fmla="*/ 178177 w 144"/>
              <a:gd name="T47" fmla="*/ 326365 h 144"/>
              <a:gd name="T48" fmla="*/ 189599 w 144"/>
              <a:gd name="T49" fmla="*/ 299168 h 144"/>
              <a:gd name="T50" fmla="*/ 223864 w 144"/>
              <a:gd name="T51" fmla="*/ 274237 h 144"/>
              <a:gd name="T52" fmla="*/ 253560 w 144"/>
              <a:gd name="T53" fmla="*/ 287836 h 144"/>
              <a:gd name="T54" fmla="*/ 290109 w 144"/>
              <a:gd name="T55" fmla="*/ 269704 h 144"/>
              <a:gd name="T56" fmla="*/ 278688 w 144"/>
              <a:gd name="T57" fmla="*/ 240241 h 144"/>
              <a:gd name="T58" fmla="*/ 285541 w 144"/>
              <a:gd name="T59" fmla="*/ 199445 h 144"/>
              <a:gd name="T60" fmla="*/ 315237 w 144"/>
              <a:gd name="T61" fmla="*/ 188113 h 144"/>
              <a:gd name="T62" fmla="*/ 328943 w 144"/>
              <a:gd name="T63" fmla="*/ 149584 h 144"/>
              <a:gd name="T64" fmla="*/ 228433 w 144"/>
              <a:gd name="T65" fmla="*/ 163183 h 144"/>
              <a:gd name="T66" fmla="*/ 100510 w 144"/>
              <a:gd name="T67" fmla="*/ 163183 h 144"/>
              <a:gd name="T68" fmla="*/ 228433 w 144"/>
              <a:gd name="T69" fmla="*/ 163183 h 14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75" name="Freeform 29"/>
          <p:cNvSpPr>
            <a:spLocks noEditPoints="1"/>
          </p:cNvSpPr>
          <p:nvPr/>
        </p:nvSpPr>
        <p:spPr bwMode="auto">
          <a:xfrm>
            <a:off x="6702425" y="1292225"/>
            <a:ext cx="273050" cy="273050"/>
          </a:xfrm>
          <a:custGeom>
            <a:avLst/>
            <a:gdLst>
              <a:gd name="T0" fmla="*/ 258785 w 120"/>
              <a:gd name="T1" fmla="*/ 158899 h 120"/>
              <a:gd name="T2" fmla="*/ 272405 w 120"/>
              <a:gd name="T3" fmla="*/ 145279 h 120"/>
              <a:gd name="T4" fmla="*/ 272405 w 120"/>
              <a:gd name="T5" fmla="*/ 127120 h 120"/>
              <a:gd name="T6" fmla="*/ 258785 w 120"/>
              <a:gd name="T7" fmla="*/ 113500 h 120"/>
              <a:gd name="T8" fmla="*/ 249705 w 120"/>
              <a:gd name="T9" fmla="*/ 113500 h 120"/>
              <a:gd name="T10" fmla="*/ 231544 w 120"/>
              <a:gd name="T11" fmla="*/ 102150 h 120"/>
              <a:gd name="T12" fmla="*/ 231544 w 120"/>
              <a:gd name="T13" fmla="*/ 72640 h 120"/>
              <a:gd name="T14" fmla="*/ 238354 w 120"/>
              <a:gd name="T15" fmla="*/ 65830 h 120"/>
              <a:gd name="T16" fmla="*/ 238354 w 120"/>
              <a:gd name="T17" fmla="*/ 45400 h 120"/>
              <a:gd name="T18" fmla="*/ 227004 w 120"/>
              <a:gd name="T19" fmla="*/ 34050 h 120"/>
              <a:gd name="T20" fmla="*/ 206574 w 120"/>
              <a:gd name="T21" fmla="*/ 34050 h 120"/>
              <a:gd name="T22" fmla="*/ 199764 w 120"/>
              <a:gd name="T23" fmla="*/ 40860 h 120"/>
              <a:gd name="T24" fmla="*/ 179333 w 120"/>
              <a:gd name="T25" fmla="*/ 45400 h 120"/>
              <a:gd name="T26" fmla="*/ 158903 w 120"/>
              <a:gd name="T27" fmla="*/ 22700 h 120"/>
              <a:gd name="T28" fmla="*/ 158903 w 120"/>
              <a:gd name="T29" fmla="*/ 13620 h 120"/>
              <a:gd name="T30" fmla="*/ 145283 w 120"/>
              <a:gd name="T31" fmla="*/ 0 h 120"/>
              <a:gd name="T32" fmla="*/ 127122 w 120"/>
              <a:gd name="T33" fmla="*/ 0 h 120"/>
              <a:gd name="T34" fmla="*/ 113502 w 120"/>
              <a:gd name="T35" fmla="*/ 13620 h 120"/>
              <a:gd name="T36" fmla="*/ 113502 w 120"/>
              <a:gd name="T37" fmla="*/ 22700 h 120"/>
              <a:gd name="T38" fmla="*/ 102152 w 120"/>
              <a:gd name="T39" fmla="*/ 40860 h 120"/>
              <a:gd name="T40" fmla="*/ 72641 w 120"/>
              <a:gd name="T41" fmla="*/ 40860 h 120"/>
              <a:gd name="T42" fmla="*/ 65831 w 120"/>
              <a:gd name="T43" fmla="*/ 34050 h 120"/>
              <a:gd name="T44" fmla="*/ 45401 w 120"/>
              <a:gd name="T45" fmla="*/ 34050 h 120"/>
              <a:gd name="T46" fmla="*/ 34051 w 120"/>
              <a:gd name="T47" fmla="*/ 45400 h 120"/>
              <a:gd name="T48" fmla="*/ 34051 w 120"/>
              <a:gd name="T49" fmla="*/ 65830 h 120"/>
              <a:gd name="T50" fmla="*/ 40861 w 120"/>
              <a:gd name="T51" fmla="*/ 72640 h 120"/>
              <a:gd name="T52" fmla="*/ 45401 w 120"/>
              <a:gd name="T53" fmla="*/ 93070 h 120"/>
              <a:gd name="T54" fmla="*/ 22700 w 120"/>
              <a:gd name="T55" fmla="*/ 113500 h 120"/>
              <a:gd name="T56" fmla="*/ 13620 w 120"/>
              <a:gd name="T57" fmla="*/ 113500 h 120"/>
              <a:gd name="T58" fmla="*/ 0 w 120"/>
              <a:gd name="T59" fmla="*/ 127120 h 120"/>
              <a:gd name="T60" fmla="*/ 0 w 120"/>
              <a:gd name="T61" fmla="*/ 145279 h 120"/>
              <a:gd name="T62" fmla="*/ 13620 w 120"/>
              <a:gd name="T63" fmla="*/ 158899 h 120"/>
              <a:gd name="T64" fmla="*/ 22700 w 120"/>
              <a:gd name="T65" fmla="*/ 158899 h 120"/>
              <a:gd name="T66" fmla="*/ 40861 w 120"/>
              <a:gd name="T67" fmla="*/ 170249 h 120"/>
              <a:gd name="T68" fmla="*/ 40861 w 120"/>
              <a:gd name="T69" fmla="*/ 199759 h 120"/>
              <a:gd name="T70" fmla="*/ 34051 w 120"/>
              <a:gd name="T71" fmla="*/ 206569 h 120"/>
              <a:gd name="T72" fmla="*/ 34051 w 120"/>
              <a:gd name="T73" fmla="*/ 226999 h 120"/>
              <a:gd name="T74" fmla="*/ 45401 w 120"/>
              <a:gd name="T75" fmla="*/ 238349 h 120"/>
              <a:gd name="T76" fmla="*/ 65831 w 120"/>
              <a:gd name="T77" fmla="*/ 238349 h 120"/>
              <a:gd name="T78" fmla="*/ 72641 w 120"/>
              <a:gd name="T79" fmla="*/ 231539 h 120"/>
              <a:gd name="T80" fmla="*/ 93072 w 120"/>
              <a:gd name="T81" fmla="*/ 226999 h 120"/>
              <a:gd name="T82" fmla="*/ 113502 w 120"/>
              <a:gd name="T83" fmla="*/ 249699 h 120"/>
              <a:gd name="T84" fmla="*/ 113502 w 120"/>
              <a:gd name="T85" fmla="*/ 258779 h 120"/>
              <a:gd name="T86" fmla="*/ 127122 w 120"/>
              <a:gd name="T87" fmla="*/ 272399 h 120"/>
              <a:gd name="T88" fmla="*/ 145283 w 120"/>
              <a:gd name="T89" fmla="*/ 272399 h 120"/>
              <a:gd name="T90" fmla="*/ 158903 w 120"/>
              <a:gd name="T91" fmla="*/ 258779 h 120"/>
              <a:gd name="T92" fmla="*/ 158903 w 120"/>
              <a:gd name="T93" fmla="*/ 249699 h 120"/>
              <a:gd name="T94" fmla="*/ 170253 w 120"/>
              <a:gd name="T95" fmla="*/ 231539 h 120"/>
              <a:gd name="T96" fmla="*/ 199764 w 120"/>
              <a:gd name="T97" fmla="*/ 231539 h 120"/>
              <a:gd name="T98" fmla="*/ 206574 w 120"/>
              <a:gd name="T99" fmla="*/ 238349 h 120"/>
              <a:gd name="T100" fmla="*/ 227004 w 120"/>
              <a:gd name="T101" fmla="*/ 238349 h 120"/>
              <a:gd name="T102" fmla="*/ 238354 w 120"/>
              <a:gd name="T103" fmla="*/ 226999 h 120"/>
              <a:gd name="T104" fmla="*/ 238354 w 120"/>
              <a:gd name="T105" fmla="*/ 206569 h 120"/>
              <a:gd name="T106" fmla="*/ 231544 w 120"/>
              <a:gd name="T107" fmla="*/ 199759 h 120"/>
              <a:gd name="T108" fmla="*/ 227004 w 120"/>
              <a:gd name="T109" fmla="*/ 179329 h 120"/>
              <a:gd name="T110" fmla="*/ 249705 w 120"/>
              <a:gd name="T111" fmla="*/ 158899 h 120"/>
              <a:gd name="T112" fmla="*/ 258785 w 120"/>
              <a:gd name="T113" fmla="*/ 158899 h 120"/>
              <a:gd name="T114" fmla="*/ 136203 w 120"/>
              <a:gd name="T115" fmla="*/ 195219 h 120"/>
              <a:gd name="T116" fmla="*/ 77181 w 120"/>
              <a:gd name="T117" fmla="*/ 136200 h 120"/>
              <a:gd name="T118" fmla="*/ 136203 w 120"/>
              <a:gd name="T119" fmla="*/ 77180 h 120"/>
              <a:gd name="T120" fmla="*/ 195224 w 120"/>
              <a:gd name="T121" fmla="*/ 136200 h 120"/>
              <a:gd name="T122" fmla="*/ 136203 w 120"/>
              <a:gd name="T123" fmla="*/ 195219 h 12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20" h="120">
                <a:moveTo>
                  <a:pt x="114" y="70"/>
                </a:moveTo>
                <a:cubicBezTo>
                  <a:pt x="117" y="70"/>
                  <a:pt x="120" y="67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3"/>
                  <a:pt x="117" y="50"/>
                  <a:pt x="114" y="5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07" y="50"/>
                  <a:pt x="103" y="48"/>
                  <a:pt x="102" y="45"/>
                </a:cubicBezTo>
                <a:cubicBezTo>
                  <a:pt x="101" y="42"/>
                  <a:pt x="100" y="34"/>
                  <a:pt x="102" y="32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8" y="27"/>
                  <a:pt x="108" y="23"/>
                  <a:pt x="105" y="20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97" y="12"/>
                  <a:pt x="93" y="12"/>
                  <a:pt x="91" y="15"/>
                </a:cubicBezTo>
                <a:cubicBezTo>
                  <a:pt x="88" y="18"/>
                  <a:pt x="88" y="18"/>
                  <a:pt x="88" y="18"/>
                </a:cubicBezTo>
                <a:cubicBezTo>
                  <a:pt x="86" y="20"/>
                  <a:pt x="82" y="21"/>
                  <a:pt x="79" y="20"/>
                </a:cubicBezTo>
                <a:cubicBezTo>
                  <a:pt x="77" y="18"/>
                  <a:pt x="70" y="13"/>
                  <a:pt x="70" y="10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3"/>
                  <a:pt x="67" y="0"/>
                  <a:pt x="6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3" y="0"/>
                  <a:pt x="50" y="3"/>
                  <a:pt x="50" y="6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3"/>
                  <a:pt x="48" y="17"/>
                  <a:pt x="45" y="18"/>
                </a:cubicBezTo>
                <a:cubicBezTo>
                  <a:pt x="42" y="19"/>
                  <a:pt x="34" y="20"/>
                  <a:pt x="32" y="18"/>
                </a:cubicBezTo>
                <a:cubicBezTo>
                  <a:pt x="29" y="15"/>
                  <a:pt x="29" y="15"/>
                  <a:pt x="29" y="15"/>
                </a:cubicBezTo>
                <a:cubicBezTo>
                  <a:pt x="27" y="12"/>
                  <a:pt x="23" y="12"/>
                  <a:pt x="20" y="15"/>
                </a:cubicBezTo>
                <a:cubicBezTo>
                  <a:pt x="15" y="20"/>
                  <a:pt x="15" y="20"/>
                  <a:pt x="15" y="20"/>
                </a:cubicBezTo>
                <a:cubicBezTo>
                  <a:pt x="12" y="23"/>
                  <a:pt x="12" y="27"/>
                  <a:pt x="15" y="29"/>
                </a:cubicBezTo>
                <a:cubicBezTo>
                  <a:pt x="18" y="32"/>
                  <a:pt x="18" y="32"/>
                  <a:pt x="18" y="32"/>
                </a:cubicBezTo>
                <a:cubicBezTo>
                  <a:pt x="20" y="34"/>
                  <a:pt x="21" y="38"/>
                  <a:pt x="20" y="41"/>
                </a:cubicBezTo>
                <a:cubicBezTo>
                  <a:pt x="18" y="43"/>
                  <a:pt x="13" y="50"/>
                  <a:pt x="10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3" y="50"/>
                  <a:pt x="0" y="53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3" y="70"/>
                  <a:pt x="6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0"/>
                  <a:pt x="17" y="72"/>
                  <a:pt x="18" y="75"/>
                </a:cubicBezTo>
                <a:cubicBezTo>
                  <a:pt x="19" y="78"/>
                  <a:pt x="20" y="86"/>
                  <a:pt x="18" y="88"/>
                </a:cubicBezTo>
                <a:cubicBezTo>
                  <a:pt x="15" y="91"/>
                  <a:pt x="15" y="91"/>
                  <a:pt x="15" y="91"/>
                </a:cubicBezTo>
                <a:cubicBezTo>
                  <a:pt x="12" y="93"/>
                  <a:pt x="12" y="97"/>
                  <a:pt x="15" y="100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3" y="108"/>
                  <a:pt x="27" y="108"/>
                  <a:pt x="29" y="105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4" y="100"/>
                  <a:pt x="38" y="99"/>
                  <a:pt x="41" y="100"/>
                </a:cubicBezTo>
                <a:cubicBezTo>
                  <a:pt x="43" y="102"/>
                  <a:pt x="50" y="107"/>
                  <a:pt x="50" y="110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0" y="117"/>
                  <a:pt x="53" y="120"/>
                  <a:pt x="56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7" y="120"/>
                  <a:pt x="70" y="117"/>
                  <a:pt x="70" y="114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0" y="107"/>
                  <a:pt x="72" y="103"/>
                  <a:pt x="75" y="102"/>
                </a:cubicBezTo>
                <a:cubicBezTo>
                  <a:pt x="78" y="101"/>
                  <a:pt x="86" y="100"/>
                  <a:pt x="88" y="102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3" y="108"/>
                  <a:pt x="97" y="108"/>
                  <a:pt x="100" y="105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8" y="97"/>
                  <a:pt x="108" y="93"/>
                  <a:pt x="105" y="91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0" y="86"/>
                  <a:pt x="99" y="82"/>
                  <a:pt x="100" y="79"/>
                </a:cubicBezTo>
                <a:cubicBezTo>
                  <a:pt x="102" y="77"/>
                  <a:pt x="107" y="70"/>
                  <a:pt x="110" y="70"/>
                </a:cubicBezTo>
                <a:lnTo>
                  <a:pt x="114" y="70"/>
                </a:lnTo>
                <a:close/>
                <a:moveTo>
                  <a:pt x="60" y="86"/>
                </a:moveTo>
                <a:cubicBezTo>
                  <a:pt x="46" y="86"/>
                  <a:pt x="34" y="74"/>
                  <a:pt x="34" y="60"/>
                </a:cubicBezTo>
                <a:cubicBezTo>
                  <a:pt x="34" y="46"/>
                  <a:pt x="46" y="34"/>
                  <a:pt x="60" y="34"/>
                </a:cubicBezTo>
                <a:cubicBezTo>
                  <a:pt x="74" y="34"/>
                  <a:pt x="86" y="46"/>
                  <a:pt x="86" y="60"/>
                </a:cubicBezTo>
                <a:cubicBezTo>
                  <a:pt x="86" y="74"/>
                  <a:pt x="74" y="86"/>
                  <a:pt x="60" y="86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76" name="Freeform 30"/>
          <p:cNvSpPr>
            <a:spLocks noEditPoints="1"/>
          </p:cNvSpPr>
          <p:nvPr/>
        </p:nvSpPr>
        <p:spPr bwMode="auto">
          <a:xfrm>
            <a:off x="6921500" y="1536700"/>
            <a:ext cx="134938" cy="138113"/>
          </a:xfrm>
          <a:custGeom>
            <a:avLst/>
            <a:gdLst>
              <a:gd name="T0" fmla="*/ 129392 w 60"/>
              <a:gd name="T1" fmla="*/ 80950 h 60"/>
              <a:gd name="T2" fmla="*/ 136202 w 60"/>
              <a:gd name="T3" fmla="*/ 74011 h 60"/>
              <a:gd name="T4" fmla="*/ 136202 w 60"/>
              <a:gd name="T5" fmla="*/ 64760 h 60"/>
              <a:gd name="T6" fmla="*/ 129392 w 60"/>
              <a:gd name="T7" fmla="*/ 57821 h 60"/>
              <a:gd name="T8" fmla="*/ 124852 w 60"/>
              <a:gd name="T9" fmla="*/ 57821 h 60"/>
              <a:gd name="T10" fmla="*/ 115772 w 60"/>
              <a:gd name="T11" fmla="*/ 53196 h 60"/>
              <a:gd name="T12" fmla="*/ 115772 w 60"/>
              <a:gd name="T13" fmla="*/ 37006 h 60"/>
              <a:gd name="T14" fmla="*/ 120312 w 60"/>
              <a:gd name="T15" fmla="*/ 32380 h 60"/>
              <a:gd name="T16" fmla="*/ 120312 w 60"/>
              <a:gd name="T17" fmla="*/ 23129 h 60"/>
              <a:gd name="T18" fmla="*/ 113502 w 60"/>
              <a:gd name="T19" fmla="*/ 16190 h 60"/>
              <a:gd name="T20" fmla="*/ 104422 w 60"/>
              <a:gd name="T21" fmla="*/ 16190 h 60"/>
              <a:gd name="T22" fmla="*/ 99881 w 60"/>
              <a:gd name="T23" fmla="*/ 20816 h 60"/>
              <a:gd name="T24" fmla="*/ 90801 w 60"/>
              <a:gd name="T25" fmla="*/ 23129 h 60"/>
              <a:gd name="T26" fmla="*/ 79451 w 60"/>
              <a:gd name="T27" fmla="*/ 11564 h 60"/>
              <a:gd name="T28" fmla="*/ 79451 w 60"/>
              <a:gd name="T29" fmla="*/ 6939 h 60"/>
              <a:gd name="T30" fmla="*/ 72641 w 60"/>
              <a:gd name="T31" fmla="*/ 0 h 60"/>
              <a:gd name="T32" fmla="*/ 63561 w 60"/>
              <a:gd name="T33" fmla="*/ 0 h 60"/>
              <a:gd name="T34" fmla="*/ 56751 w 60"/>
              <a:gd name="T35" fmla="*/ 6939 h 60"/>
              <a:gd name="T36" fmla="*/ 56751 w 60"/>
              <a:gd name="T37" fmla="*/ 11564 h 60"/>
              <a:gd name="T38" fmla="*/ 52211 w 60"/>
              <a:gd name="T39" fmla="*/ 20816 h 60"/>
              <a:gd name="T40" fmla="*/ 36321 w 60"/>
              <a:gd name="T41" fmla="*/ 20816 h 60"/>
              <a:gd name="T42" fmla="*/ 31780 w 60"/>
              <a:gd name="T43" fmla="*/ 16190 h 60"/>
              <a:gd name="T44" fmla="*/ 22700 w 60"/>
              <a:gd name="T45" fmla="*/ 16190 h 60"/>
              <a:gd name="T46" fmla="*/ 15890 w 60"/>
              <a:gd name="T47" fmla="*/ 23129 h 60"/>
              <a:gd name="T48" fmla="*/ 15890 w 60"/>
              <a:gd name="T49" fmla="*/ 32380 h 60"/>
              <a:gd name="T50" fmla="*/ 20430 w 60"/>
              <a:gd name="T51" fmla="*/ 37006 h 60"/>
              <a:gd name="T52" fmla="*/ 22700 w 60"/>
              <a:gd name="T53" fmla="*/ 46257 h 60"/>
              <a:gd name="T54" fmla="*/ 11350 w 60"/>
              <a:gd name="T55" fmla="*/ 57821 h 60"/>
              <a:gd name="T56" fmla="*/ 6810 w 60"/>
              <a:gd name="T57" fmla="*/ 57821 h 60"/>
              <a:gd name="T58" fmla="*/ 0 w 60"/>
              <a:gd name="T59" fmla="*/ 64760 h 60"/>
              <a:gd name="T60" fmla="*/ 0 w 60"/>
              <a:gd name="T61" fmla="*/ 74011 h 60"/>
              <a:gd name="T62" fmla="*/ 6810 w 60"/>
              <a:gd name="T63" fmla="*/ 80950 h 60"/>
              <a:gd name="T64" fmla="*/ 11350 w 60"/>
              <a:gd name="T65" fmla="*/ 80950 h 60"/>
              <a:gd name="T66" fmla="*/ 20430 w 60"/>
              <a:gd name="T67" fmla="*/ 85575 h 60"/>
              <a:gd name="T68" fmla="*/ 20430 w 60"/>
              <a:gd name="T69" fmla="*/ 101765 h 60"/>
              <a:gd name="T70" fmla="*/ 15890 w 60"/>
              <a:gd name="T71" fmla="*/ 106391 h 60"/>
              <a:gd name="T72" fmla="*/ 15890 w 60"/>
              <a:gd name="T73" fmla="*/ 115643 h 60"/>
              <a:gd name="T74" fmla="*/ 22700 w 60"/>
              <a:gd name="T75" fmla="*/ 122581 h 60"/>
              <a:gd name="T76" fmla="*/ 31780 w 60"/>
              <a:gd name="T77" fmla="*/ 122581 h 60"/>
              <a:gd name="T78" fmla="*/ 36321 w 60"/>
              <a:gd name="T79" fmla="*/ 117955 h 60"/>
              <a:gd name="T80" fmla="*/ 45401 w 60"/>
              <a:gd name="T81" fmla="*/ 115643 h 60"/>
              <a:gd name="T82" fmla="*/ 56751 w 60"/>
              <a:gd name="T83" fmla="*/ 127207 h 60"/>
              <a:gd name="T84" fmla="*/ 56751 w 60"/>
              <a:gd name="T85" fmla="*/ 131832 h 60"/>
              <a:gd name="T86" fmla="*/ 63561 w 60"/>
              <a:gd name="T87" fmla="*/ 138771 h 60"/>
              <a:gd name="T88" fmla="*/ 72641 w 60"/>
              <a:gd name="T89" fmla="*/ 138771 h 60"/>
              <a:gd name="T90" fmla="*/ 79451 w 60"/>
              <a:gd name="T91" fmla="*/ 131832 h 60"/>
              <a:gd name="T92" fmla="*/ 79451 w 60"/>
              <a:gd name="T93" fmla="*/ 127207 h 60"/>
              <a:gd name="T94" fmla="*/ 83991 w 60"/>
              <a:gd name="T95" fmla="*/ 117955 h 60"/>
              <a:gd name="T96" fmla="*/ 99881 w 60"/>
              <a:gd name="T97" fmla="*/ 117955 h 60"/>
              <a:gd name="T98" fmla="*/ 104422 w 60"/>
              <a:gd name="T99" fmla="*/ 122581 h 60"/>
              <a:gd name="T100" fmla="*/ 113502 w 60"/>
              <a:gd name="T101" fmla="*/ 122581 h 60"/>
              <a:gd name="T102" fmla="*/ 120312 w 60"/>
              <a:gd name="T103" fmla="*/ 115643 h 60"/>
              <a:gd name="T104" fmla="*/ 120312 w 60"/>
              <a:gd name="T105" fmla="*/ 106391 h 60"/>
              <a:gd name="T106" fmla="*/ 115772 w 60"/>
              <a:gd name="T107" fmla="*/ 101765 h 60"/>
              <a:gd name="T108" fmla="*/ 113502 w 60"/>
              <a:gd name="T109" fmla="*/ 92514 h 60"/>
              <a:gd name="T110" fmla="*/ 124852 w 60"/>
              <a:gd name="T111" fmla="*/ 80950 h 60"/>
              <a:gd name="T112" fmla="*/ 129392 w 60"/>
              <a:gd name="T113" fmla="*/ 80950 h 60"/>
              <a:gd name="T114" fmla="*/ 90801 w 60"/>
              <a:gd name="T115" fmla="*/ 69386 h 60"/>
              <a:gd name="T116" fmla="*/ 68101 w 60"/>
              <a:gd name="T117" fmla="*/ 92514 h 60"/>
              <a:gd name="T118" fmla="*/ 45401 w 60"/>
              <a:gd name="T119" fmla="*/ 69386 h 60"/>
              <a:gd name="T120" fmla="*/ 68101 w 60"/>
              <a:gd name="T121" fmla="*/ 46257 h 60"/>
              <a:gd name="T122" fmla="*/ 90801 w 60"/>
              <a:gd name="T123" fmla="*/ 69386 h 6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0" h="60">
                <a:moveTo>
                  <a:pt x="57" y="35"/>
                </a:moveTo>
                <a:cubicBezTo>
                  <a:pt x="59" y="35"/>
                  <a:pt x="60" y="34"/>
                  <a:pt x="60" y="32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6"/>
                  <a:pt x="59" y="25"/>
                  <a:pt x="57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5"/>
                  <a:pt x="52" y="24"/>
                  <a:pt x="51" y="23"/>
                </a:cubicBezTo>
                <a:cubicBezTo>
                  <a:pt x="51" y="21"/>
                  <a:pt x="50" y="17"/>
                  <a:pt x="51" y="16"/>
                </a:cubicBezTo>
                <a:cubicBezTo>
                  <a:pt x="53" y="14"/>
                  <a:pt x="53" y="14"/>
                  <a:pt x="53" y="14"/>
                </a:cubicBezTo>
                <a:cubicBezTo>
                  <a:pt x="54" y="13"/>
                  <a:pt x="54" y="11"/>
                  <a:pt x="53" y="10"/>
                </a:cubicBezTo>
                <a:cubicBezTo>
                  <a:pt x="50" y="7"/>
                  <a:pt x="50" y="7"/>
                  <a:pt x="50" y="7"/>
                </a:cubicBezTo>
                <a:cubicBezTo>
                  <a:pt x="49" y="6"/>
                  <a:pt x="47" y="6"/>
                  <a:pt x="46" y="7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10"/>
                  <a:pt x="41" y="10"/>
                  <a:pt x="40" y="10"/>
                </a:cubicBezTo>
                <a:cubicBezTo>
                  <a:pt x="39" y="9"/>
                  <a:pt x="35" y="7"/>
                  <a:pt x="35" y="5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1"/>
                  <a:pt x="34" y="0"/>
                  <a:pt x="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5" y="1"/>
                  <a:pt x="25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7"/>
                  <a:pt x="24" y="8"/>
                  <a:pt x="23" y="9"/>
                </a:cubicBezTo>
                <a:cubicBezTo>
                  <a:pt x="21" y="9"/>
                  <a:pt x="17" y="10"/>
                  <a:pt x="16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6"/>
                  <a:pt x="11" y="6"/>
                  <a:pt x="10" y="7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6" y="13"/>
                  <a:pt x="7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7"/>
                  <a:pt x="10" y="19"/>
                  <a:pt x="10" y="20"/>
                </a:cubicBezTo>
                <a:cubicBezTo>
                  <a:pt x="9" y="21"/>
                  <a:pt x="7" y="25"/>
                  <a:pt x="5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5"/>
                  <a:pt x="0" y="26"/>
                  <a:pt x="0" y="2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4"/>
                  <a:pt x="1" y="35"/>
                  <a:pt x="3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7" y="35"/>
                  <a:pt x="8" y="36"/>
                  <a:pt x="9" y="37"/>
                </a:cubicBezTo>
                <a:cubicBezTo>
                  <a:pt x="9" y="39"/>
                  <a:pt x="10" y="43"/>
                  <a:pt x="9" y="44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7"/>
                  <a:pt x="6" y="49"/>
                  <a:pt x="7" y="50"/>
                </a:cubicBezTo>
                <a:cubicBezTo>
                  <a:pt x="10" y="53"/>
                  <a:pt x="10" y="53"/>
                  <a:pt x="10" y="53"/>
                </a:cubicBezTo>
                <a:cubicBezTo>
                  <a:pt x="11" y="54"/>
                  <a:pt x="13" y="54"/>
                  <a:pt x="14" y="53"/>
                </a:cubicBezTo>
                <a:cubicBezTo>
                  <a:pt x="16" y="51"/>
                  <a:pt x="16" y="51"/>
                  <a:pt x="16" y="51"/>
                </a:cubicBezTo>
                <a:cubicBezTo>
                  <a:pt x="17" y="50"/>
                  <a:pt x="19" y="50"/>
                  <a:pt x="20" y="50"/>
                </a:cubicBezTo>
                <a:cubicBezTo>
                  <a:pt x="21" y="51"/>
                  <a:pt x="25" y="53"/>
                  <a:pt x="25" y="55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9"/>
                  <a:pt x="26" y="60"/>
                  <a:pt x="28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4" y="60"/>
                  <a:pt x="35" y="59"/>
                  <a:pt x="35" y="57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3"/>
                  <a:pt x="36" y="52"/>
                  <a:pt x="37" y="51"/>
                </a:cubicBezTo>
                <a:cubicBezTo>
                  <a:pt x="39" y="51"/>
                  <a:pt x="43" y="50"/>
                  <a:pt x="44" y="51"/>
                </a:cubicBezTo>
                <a:cubicBezTo>
                  <a:pt x="46" y="53"/>
                  <a:pt x="46" y="53"/>
                  <a:pt x="46" y="53"/>
                </a:cubicBezTo>
                <a:cubicBezTo>
                  <a:pt x="47" y="54"/>
                  <a:pt x="49" y="54"/>
                  <a:pt x="50" y="53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49"/>
                  <a:pt x="54" y="47"/>
                  <a:pt x="53" y="46"/>
                </a:cubicBezTo>
                <a:cubicBezTo>
                  <a:pt x="51" y="44"/>
                  <a:pt x="51" y="44"/>
                  <a:pt x="51" y="44"/>
                </a:cubicBezTo>
                <a:cubicBezTo>
                  <a:pt x="50" y="43"/>
                  <a:pt x="50" y="41"/>
                  <a:pt x="50" y="40"/>
                </a:cubicBezTo>
                <a:cubicBezTo>
                  <a:pt x="51" y="39"/>
                  <a:pt x="53" y="35"/>
                  <a:pt x="55" y="35"/>
                </a:cubicBezTo>
                <a:lnTo>
                  <a:pt x="57" y="35"/>
                </a:lnTo>
                <a:close/>
                <a:moveTo>
                  <a:pt x="40" y="30"/>
                </a:moveTo>
                <a:cubicBezTo>
                  <a:pt x="40" y="36"/>
                  <a:pt x="36" y="40"/>
                  <a:pt x="30" y="40"/>
                </a:cubicBezTo>
                <a:cubicBezTo>
                  <a:pt x="24" y="40"/>
                  <a:pt x="20" y="36"/>
                  <a:pt x="20" y="30"/>
                </a:cubicBezTo>
                <a:cubicBezTo>
                  <a:pt x="20" y="24"/>
                  <a:pt x="24" y="20"/>
                  <a:pt x="30" y="20"/>
                </a:cubicBezTo>
                <a:cubicBezTo>
                  <a:pt x="36" y="20"/>
                  <a:pt x="40" y="24"/>
                  <a:pt x="40" y="3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77" name="Freeform 31"/>
          <p:cNvSpPr>
            <a:spLocks/>
          </p:cNvSpPr>
          <p:nvPr/>
        </p:nvSpPr>
        <p:spPr bwMode="auto">
          <a:xfrm>
            <a:off x="7378700" y="1308100"/>
            <a:ext cx="328613" cy="325438"/>
          </a:xfrm>
          <a:custGeom>
            <a:avLst/>
            <a:gdLst>
              <a:gd name="T0" fmla="*/ 164472 w 144"/>
              <a:gd name="T1" fmla="*/ 81591 h 144"/>
              <a:gd name="T2" fmla="*/ 0 w 144"/>
              <a:gd name="T3" fmla="*/ 138252 h 144"/>
              <a:gd name="T4" fmla="*/ 95942 w 144"/>
              <a:gd name="T5" fmla="*/ 271971 h 144"/>
              <a:gd name="T6" fmla="*/ 164472 w 144"/>
              <a:gd name="T7" fmla="*/ 326365 h 144"/>
              <a:gd name="T8" fmla="*/ 233001 w 144"/>
              <a:gd name="T9" fmla="*/ 271971 h 144"/>
              <a:gd name="T10" fmla="*/ 328943 w 144"/>
              <a:gd name="T11" fmla="*/ 135985 h 144"/>
              <a:gd name="T12" fmla="*/ 164472 w 144"/>
              <a:gd name="T13" fmla="*/ 81591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" h="144">
                <a:moveTo>
                  <a:pt x="72" y="36"/>
                </a:moveTo>
                <a:cubicBezTo>
                  <a:pt x="48" y="0"/>
                  <a:pt x="0" y="21"/>
                  <a:pt x="0" y="61"/>
                </a:cubicBezTo>
                <a:cubicBezTo>
                  <a:pt x="0" y="87"/>
                  <a:pt x="24" y="106"/>
                  <a:pt x="42" y="120"/>
                </a:cubicBezTo>
                <a:cubicBezTo>
                  <a:pt x="61" y="135"/>
                  <a:pt x="66" y="138"/>
                  <a:pt x="72" y="144"/>
                </a:cubicBezTo>
                <a:cubicBezTo>
                  <a:pt x="78" y="138"/>
                  <a:pt x="83" y="135"/>
                  <a:pt x="102" y="120"/>
                </a:cubicBezTo>
                <a:cubicBezTo>
                  <a:pt x="120" y="106"/>
                  <a:pt x="144" y="87"/>
                  <a:pt x="144" y="60"/>
                </a:cubicBezTo>
                <a:cubicBezTo>
                  <a:pt x="144" y="21"/>
                  <a:pt x="96" y="0"/>
                  <a:pt x="72" y="36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78" name="Freeform 32"/>
          <p:cNvSpPr>
            <a:spLocks noEditPoints="1"/>
          </p:cNvSpPr>
          <p:nvPr/>
        </p:nvSpPr>
        <p:spPr bwMode="auto">
          <a:xfrm>
            <a:off x="8080375" y="1296988"/>
            <a:ext cx="163513" cy="355600"/>
          </a:xfrm>
          <a:custGeom>
            <a:avLst/>
            <a:gdLst>
              <a:gd name="T0" fmla="*/ 164472 w 72"/>
              <a:gd name="T1" fmla="*/ 245515 h 156"/>
              <a:gd name="T2" fmla="*/ 164472 w 72"/>
              <a:gd name="T3" fmla="*/ 218236 h 156"/>
              <a:gd name="T4" fmla="*/ 123354 w 72"/>
              <a:gd name="T5" fmla="*/ 218236 h 156"/>
              <a:gd name="T6" fmla="*/ 109648 w 72"/>
              <a:gd name="T7" fmla="*/ 231875 h 156"/>
              <a:gd name="T8" fmla="*/ 82236 w 72"/>
              <a:gd name="T9" fmla="*/ 231875 h 156"/>
              <a:gd name="T10" fmla="*/ 82236 w 72"/>
              <a:gd name="T11" fmla="*/ 118211 h 156"/>
              <a:gd name="T12" fmla="*/ 123354 w 72"/>
              <a:gd name="T13" fmla="*/ 61379 h 156"/>
              <a:gd name="T14" fmla="*/ 61677 w 72"/>
              <a:gd name="T15" fmla="*/ 0 h 156"/>
              <a:gd name="T16" fmla="*/ 0 w 72"/>
              <a:gd name="T17" fmla="*/ 61379 h 156"/>
              <a:gd name="T18" fmla="*/ 41118 w 72"/>
              <a:gd name="T19" fmla="*/ 118211 h 156"/>
              <a:gd name="T20" fmla="*/ 41118 w 72"/>
              <a:gd name="T21" fmla="*/ 334173 h 156"/>
              <a:gd name="T22" fmla="*/ 61677 w 72"/>
              <a:gd name="T23" fmla="*/ 354633 h 156"/>
              <a:gd name="T24" fmla="*/ 82236 w 72"/>
              <a:gd name="T25" fmla="*/ 334173 h 156"/>
              <a:gd name="T26" fmla="*/ 82236 w 72"/>
              <a:gd name="T27" fmla="*/ 300074 h 156"/>
              <a:gd name="T28" fmla="*/ 109648 w 72"/>
              <a:gd name="T29" fmla="*/ 300074 h 156"/>
              <a:gd name="T30" fmla="*/ 123354 w 72"/>
              <a:gd name="T31" fmla="*/ 313714 h 156"/>
              <a:gd name="T32" fmla="*/ 164472 w 72"/>
              <a:gd name="T33" fmla="*/ 313714 h 156"/>
              <a:gd name="T34" fmla="*/ 164472 w 72"/>
              <a:gd name="T35" fmla="*/ 286434 h 156"/>
              <a:gd name="T36" fmla="*/ 137060 w 72"/>
              <a:gd name="T37" fmla="*/ 286434 h 156"/>
              <a:gd name="T38" fmla="*/ 137060 w 72"/>
              <a:gd name="T39" fmla="*/ 245515 h 156"/>
              <a:gd name="T40" fmla="*/ 164472 w 72"/>
              <a:gd name="T41" fmla="*/ 245515 h 156"/>
              <a:gd name="T42" fmla="*/ 61677 w 72"/>
              <a:gd name="T43" fmla="*/ 40919 h 156"/>
              <a:gd name="T44" fmla="*/ 82236 w 72"/>
              <a:gd name="T45" fmla="*/ 61379 h 156"/>
              <a:gd name="T46" fmla="*/ 61677 w 72"/>
              <a:gd name="T47" fmla="*/ 81838 h 156"/>
              <a:gd name="T48" fmla="*/ 41118 w 72"/>
              <a:gd name="T49" fmla="*/ 61379 h 156"/>
              <a:gd name="T50" fmla="*/ 61677 w 72"/>
              <a:gd name="T51" fmla="*/ 40919 h 1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156">
                <a:moveTo>
                  <a:pt x="72" y="108"/>
                </a:moveTo>
                <a:cubicBezTo>
                  <a:pt x="72" y="96"/>
                  <a:pt x="72" y="96"/>
                  <a:pt x="72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102"/>
                  <a:pt x="4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9"/>
                  <a:pt x="54" y="39"/>
                  <a:pt x="54" y="27"/>
                </a:cubicBez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9"/>
                  <a:pt x="8" y="49"/>
                  <a:pt x="18" y="52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18" y="152"/>
                  <a:pt x="22" y="156"/>
                  <a:pt x="27" y="156"/>
                </a:cubicBezTo>
                <a:cubicBezTo>
                  <a:pt x="32" y="156"/>
                  <a:pt x="36" y="152"/>
                  <a:pt x="36" y="147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8" y="138"/>
                  <a:pt x="54" y="138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08"/>
                  <a:pt x="60" y="108"/>
                  <a:pt x="60" y="108"/>
                </a:cubicBezTo>
                <a:lnTo>
                  <a:pt x="72" y="108"/>
                </a:lnTo>
                <a:close/>
                <a:moveTo>
                  <a:pt x="27" y="18"/>
                </a:moveTo>
                <a:cubicBezTo>
                  <a:pt x="32" y="18"/>
                  <a:pt x="36" y="22"/>
                  <a:pt x="36" y="27"/>
                </a:cubicBezTo>
                <a:cubicBezTo>
                  <a:pt x="36" y="32"/>
                  <a:pt x="32" y="36"/>
                  <a:pt x="27" y="36"/>
                </a:cubicBezTo>
                <a:cubicBezTo>
                  <a:pt x="22" y="36"/>
                  <a:pt x="18" y="32"/>
                  <a:pt x="18" y="27"/>
                </a:cubicBezTo>
                <a:cubicBezTo>
                  <a:pt x="18" y="22"/>
                  <a:pt x="22" y="18"/>
                  <a:pt x="27" y="18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79" name="Freeform 33"/>
          <p:cNvSpPr>
            <a:spLocks noEditPoints="1"/>
          </p:cNvSpPr>
          <p:nvPr/>
        </p:nvSpPr>
        <p:spPr bwMode="auto">
          <a:xfrm>
            <a:off x="927100" y="1911350"/>
            <a:ext cx="273050" cy="327025"/>
          </a:xfrm>
          <a:custGeom>
            <a:avLst/>
            <a:gdLst>
              <a:gd name="T0" fmla="*/ 231544 w 120"/>
              <a:gd name="T1" fmla="*/ 135985 h 144"/>
              <a:gd name="T2" fmla="*/ 231544 w 120"/>
              <a:gd name="T3" fmla="*/ 95190 h 144"/>
              <a:gd name="T4" fmla="*/ 136203 w 120"/>
              <a:gd name="T5" fmla="*/ 0 h 144"/>
              <a:gd name="T6" fmla="*/ 40861 w 120"/>
              <a:gd name="T7" fmla="*/ 95190 h 144"/>
              <a:gd name="T8" fmla="*/ 40861 w 120"/>
              <a:gd name="T9" fmla="*/ 135985 h 144"/>
              <a:gd name="T10" fmla="*/ 0 w 120"/>
              <a:gd name="T11" fmla="*/ 135985 h 144"/>
              <a:gd name="T12" fmla="*/ 0 w 120"/>
              <a:gd name="T13" fmla="*/ 326365 h 144"/>
              <a:gd name="T14" fmla="*/ 272405 w 120"/>
              <a:gd name="T15" fmla="*/ 326365 h 144"/>
              <a:gd name="T16" fmla="*/ 272405 w 120"/>
              <a:gd name="T17" fmla="*/ 135985 h 144"/>
              <a:gd name="T18" fmla="*/ 231544 w 120"/>
              <a:gd name="T19" fmla="*/ 135985 h 144"/>
              <a:gd name="T20" fmla="*/ 149823 w 120"/>
              <a:gd name="T21" fmla="*/ 240241 h 144"/>
              <a:gd name="T22" fmla="*/ 149823 w 120"/>
              <a:gd name="T23" fmla="*/ 285569 h 144"/>
              <a:gd name="T24" fmla="*/ 122582 w 120"/>
              <a:gd name="T25" fmla="*/ 285569 h 144"/>
              <a:gd name="T26" fmla="*/ 122582 w 120"/>
              <a:gd name="T27" fmla="*/ 240241 h 144"/>
              <a:gd name="T28" fmla="*/ 108962 w 120"/>
              <a:gd name="T29" fmla="*/ 217577 h 144"/>
              <a:gd name="T30" fmla="*/ 136203 w 120"/>
              <a:gd name="T31" fmla="*/ 190380 h 144"/>
              <a:gd name="T32" fmla="*/ 163443 w 120"/>
              <a:gd name="T33" fmla="*/ 217577 h 144"/>
              <a:gd name="T34" fmla="*/ 149823 w 120"/>
              <a:gd name="T35" fmla="*/ 240241 h 144"/>
              <a:gd name="T36" fmla="*/ 204304 w 120"/>
              <a:gd name="T37" fmla="*/ 135985 h 144"/>
              <a:gd name="T38" fmla="*/ 68101 w 120"/>
              <a:gd name="T39" fmla="*/ 135985 h 144"/>
              <a:gd name="T40" fmla="*/ 68101 w 120"/>
              <a:gd name="T41" fmla="*/ 95190 h 144"/>
              <a:gd name="T42" fmla="*/ 136203 w 120"/>
              <a:gd name="T43" fmla="*/ 27197 h 144"/>
              <a:gd name="T44" fmla="*/ 204304 w 120"/>
              <a:gd name="T45" fmla="*/ 95190 h 144"/>
              <a:gd name="T46" fmla="*/ 204304 w 120"/>
              <a:gd name="T47" fmla="*/ 135985 h 14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0" name="Freeform 34"/>
          <p:cNvSpPr>
            <a:spLocks/>
          </p:cNvSpPr>
          <p:nvPr/>
        </p:nvSpPr>
        <p:spPr bwMode="auto">
          <a:xfrm>
            <a:off x="1598613" y="1903413"/>
            <a:ext cx="312737" cy="349250"/>
          </a:xfrm>
          <a:custGeom>
            <a:avLst/>
            <a:gdLst>
              <a:gd name="T0" fmla="*/ 293075 w 138"/>
              <a:gd name="T1" fmla="*/ 171321 h 153"/>
              <a:gd name="T2" fmla="*/ 272628 w 138"/>
              <a:gd name="T3" fmla="*/ 191879 h 153"/>
              <a:gd name="T4" fmla="*/ 156761 w 138"/>
              <a:gd name="T5" fmla="*/ 308377 h 153"/>
              <a:gd name="T6" fmla="*/ 40894 w 138"/>
              <a:gd name="T7" fmla="*/ 191879 h 153"/>
              <a:gd name="T8" fmla="*/ 156761 w 138"/>
              <a:gd name="T9" fmla="*/ 75381 h 153"/>
              <a:gd name="T10" fmla="*/ 156761 w 138"/>
              <a:gd name="T11" fmla="*/ 75381 h 153"/>
              <a:gd name="T12" fmla="*/ 156761 w 138"/>
              <a:gd name="T13" fmla="*/ 109645 h 153"/>
              <a:gd name="T14" fmla="*/ 238549 w 138"/>
              <a:gd name="T15" fmla="*/ 54823 h 153"/>
              <a:gd name="T16" fmla="*/ 156761 w 138"/>
              <a:gd name="T17" fmla="*/ 0 h 153"/>
              <a:gd name="T18" fmla="*/ 156761 w 138"/>
              <a:gd name="T19" fmla="*/ 34264 h 153"/>
              <a:gd name="T20" fmla="*/ 156761 w 138"/>
              <a:gd name="T21" fmla="*/ 34264 h 153"/>
              <a:gd name="T22" fmla="*/ 0 w 138"/>
              <a:gd name="T23" fmla="*/ 191879 h 153"/>
              <a:gd name="T24" fmla="*/ 156761 w 138"/>
              <a:gd name="T25" fmla="*/ 349494 h 153"/>
              <a:gd name="T26" fmla="*/ 313522 w 138"/>
              <a:gd name="T27" fmla="*/ 191879 h 153"/>
              <a:gd name="T28" fmla="*/ 293075 w 138"/>
              <a:gd name="T29" fmla="*/ 171321 h 15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8" h="153">
                <a:moveTo>
                  <a:pt x="129" y="75"/>
                </a:moveTo>
                <a:cubicBezTo>
                  <a:pt x="124" y="75"/>
                  <a:pt x="120" y="80"/>
                  <a:pt x="120" y="84"/>
                </a:cubicBezTo>
                <a:cubicBezTo>
                  <a:pt x="120" y="113"/>
                  <a:pt x="97" y="135"/>
                  <a:pt x="69" y="135"/>
                </a:cubicBezTo>
                <a:cubicBezTo>
                  <a:pt x="41" y="135"/>
                  <a:pt x="18" y="113"/>
                  <a:pt x="18" y="84"/>
                </a:cubicBezTo>
                <a:cubicBezTo>
                  <a:pt x="18" y="56"/>
                  <a:pt x="41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48"/>
                  <a:pt x="69" y="48"/>
                  <a:pt x="69" y="48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15"/>
                  <a:pt x="69" y="15"/>
                  <a:pt x="69" y="15"/>
                </a:cubicBezTo>
                <a:cubicBezTo>
                  <a:pt x="69" y="15"/>
                  <a:pt x="69" y="15"/>
                  <a:pt x="69" y="15"/>
                </a:cubicBezTo>
                <a:cubicBezTo>
                  <a:pt x="31" y="15"/>
                  <a:pt x="0" y="46"/>
                  <a:pt x="0" y="84"/>
                </a:cubicBezTo>
                <a:cubicBezTo>
                  <a:pt x="0" y="123"/>
                  <a:pt x="31" y="153"/>
                  <a:pt x="69" y="153"/>
                </a:cubicBezTo>
                <a:cubicBezTo>
                  <a:pt x="107" y="153"/>
                  <a:pt x="138" y="123"/>
                  <a:pt x="138" y="84"/>
                </a:cubicBezTo>
                <a:cubicBezTo>
                  <a:pt x="138" y="80"/>
                  <a:pt x="134" y="75"/>
                  <a:pt x="129" y="75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1" name="Freeform 35"/>
          <p:cNvSpPr>
            <a:spLocks/>
          </p:cNvSpPr>
          <p:nvPr/>
        </p:nvSpPr>
        <p:spPr bwMode="auto">
          <a:xfrm>
            <a:off x="2197100" y="2006600"/>
            <a:ext cx="314325" cy="252413"/>
          </a:xfrm>
          <a:custGeom>
            <a:avLst/>
            <a:gdLst>
              <a:gd name="T0" fmla="*/ 279444 w 138"/>
              <a:gd name="T1" fmla="*/ 188314 h 111"/>
              <a:gd name="T2" fmla="*/ 202199 w 138"/>
              <a:gd name="T3" fmla="*/ 211002 h 111"/>
              <a:gd name="T4" fmla="*/ 193111 w 138"/>
              <a:gd name="T5" fmla="*/ 211002 h 111"/>
              <a:gd name="T6" fmla="*/ 188568 w 138"/>
              <a:gd name="T7" fmla="*/ 208733 h 111"/>
              <a:gd name="T8" fmla="*/ 179480 w 138"/>
              <a:gd name="T9" fmla="*/ 208733 h 111"/>
              <a:gd name="T10" fmla="*/ 174936 w 138"/>
              <a:gd name="T11" fmla="*/ 206464 h 111"/>
              <a:gd name="T12" fmla="*/ 168120 w 138"/>
              <a:gd name="T13" fmla="*/ 206464 h 111"/>
              <a:gd name="T14" fmla="*/ 163577 w 138"/>
              <a:gd name="T15" fmla="*/ 204195 h 111"/>
              <a:gd name="T16" fmla="*/ 154489 w 138"/>
              <a:gd name="T17" fmla="*/ 201927 h 111"/>
              <a:gd name="T18" fmla="*/ 152217 w 138"/>
              <a:gd name="T19" fmla="*/ 199658 h 111"/>
              <a:gd name="T20" fmla="*/ 143130 w 138"/>
              <a:gd name="T21" fmla="*/ 195120 h 111"/>
              <a:gd name="T22" fmla="*/ 143130 w 138"/>
              <a:gd name="T23" fmla="*/ 195120 h 111"/>
              <a:gd name="T24" fmla="*/ 113595 w 138"/>
              <a:gd name="T25" fmla="*/ 172432 h 111"/>
              <a:gd name="T26" fmla="*/ 113595 w 138"/>
              <a:gd name="T27" fmla="*/ 172432 h 111"/>
              <a:gd name="T28" fmla="*/ 104507 w 138"/>
              <a:gd name="T29" fmla="*/ 163356 h 111"/>
              <a:gd name="T30" fmla="*/ 102235 w 138"/>
              <a:gd name="T31" fmla="*/ 161087 h 111"/>
              <a:gd name="T32" fmla="*/ 74973 w 138"/>
              <a:gd name="T33" fmla="*/ 81678 h 111"/>
              <a:gd name="T34" fmla="*/ 109051 w 138"/>
              <a:gd name="T35" fmla="*/ 81678 h 111"/>
              <a:gd name="T36" fmla="*/ 54526 w 138"/>
              <a:gd name="T37" fmla="*/ 0 h 111"/>
              <a:gd name="T38" fmla="*/ 0 w 138"/>
              <a:gd name="T39" fmla="*/ 81678 h 111"/>
              <a:gd name="T40" fmla="*/ 34078 w 138"/>
              <a:gd name="T41" fmla="*/ 81678 h 111"/>
              <a:gd name="T42" fmla="*/ 63613 w 138"/>
              <a:gd name="T43" fmla="*/ 176969 h 111"/>
              <a:gd name="T44" fmla="*/ 65885 w 138"/>
              <a:gd name="T45" fmla="*/ 179238 h 111"/>
              <a:gd name="T46" fmla="*/ 70429 w 138"/>
              <a:gd name="T47" fmla="*/ 188314 h 111"/>
              <a:gd name="T48" fmla="*/ 72701 w 138"/>
              <a:gd name="T49" fmla="*/ 190582 h 111"/>
              <a:gd name="T50" fmla="*/ 84060 w 138"/>
              <a:gd name="T51" fmla="*/ 201927 h 111"/>
              <a:gd name="T52" fmla="*/ 84060 w 138"/>
              <a:gd name="T53" fmla="*/ 201927 h 111"/>
              <a:gd name="T54" fmla="*/ 122683 w 138"/>
              <a:gd name="T55" fmla="*/ 231421 h 111"/>
              <a:gd name="T56" fmla="*/ 122683 w 138"/>
              <a:gd name="T57" fmla="*/ 231421 h 111"/>
              <a:gd name="T58" fmla="*/ 136314 w 138"/>
              <a:gd name="T59" fmla="*/ 238228 h 111"/>
              <a:gd name="T60" fmla="*/ 138586 w 138"/>
              <a:gd name="T61" fmla="*/ 238228 h 111"/>
              <a:gd name="T62" fmla="*/ 149945 w 138"/>
              <a:gd name="T63" fmla="*/ 242766 h 111"/>
              <a:gd name="T64" fmla="*/ 154489 w 138"/>
              <a:gd name="T65" fmla="*/ 245034 h 111"/>
              <a:gd name="T66" fmla="*/ 165849 w 138"/>
              <a:gd name="T67" fmla="*/ 247303 h 111"/>
              <a:gd name="T68" fmla="*/ 172664 w 138"/>
              <a:gd name="T69" fmla="*/ 249572 h 111"/>
              <a:gd name="T70" fmla="*/ 174936 w 138"/>
              <a:gd name="T71" fmla="*/ 249572 h 111"/>
              <a:gd name="T72" fmla="*/ 184024 w 138"/>
              <a:gd name="T73" fmla="*/ 249572 h 111"/>
              <a:gd name="T74" fmla="*/ 188568 w 138"/>
              <a:gd name="T75" fmla="*/ 251841 h 111"/>
              <a:gd name="T76" fmla="*/ 204471 w 138"/>
              <a:gd name="T77" fmla="*/ 251841 h 111"/>
              <a:gd name="T78" fmla="*/ 302163 w 138"/>
              <a:gd name="T79" fmla="*/ 220077 h 111"/>
              <a:gd name="T80" fmla="*/ 306706 w 138"/>
              <a:gd name="T81" fmla="*/ 192851 h 111"/>
              <a:gd name="T82" fmla="*/ 279444 w 138"/>
              <a:gd name="T83" fmla="*/ 188314 h 11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38" h="111">
                <a:moveTo>
                  <a:pt x="123" y="83"/>
                </a:moveTo>
                <a:cubicBezTo>
                  <a:pt x="113" y="90"/>
                  <a:pt x="101" y="93"/>
                  <a:pt x="89" y="93"/>
                </a:cubicBezTo>
                <a:cubicBezTo>
                  <a:pt x="88" y="93"/>
                  <a:pt x="86" y="93"/>
                  <a:pt x="85" y="93"/>
                </a:cubicBezTo>
                <a:cubicBezTo>
                  <a:pt x="84" y="93"/>
                  <a:pt x="83" y="93"/>
                  <a:pt x="83" y="92"/>
                </a:cubicBezTo>
                <a:cubicBezTo>
                  <a:pt x="82" y="92"/>
                  <a:pt x="80" y="92"/>
                  <a:pt x="79" y="92"/>
                </a:cubicBezTo>
                <a:cubicBezTo>
                  <a:pt x="78" y="92"/>
                  <a:pt x="78" y="92"/>
                  <a:pt x="77" y="91"/>
                </a:cubicBezTo>
                <a:cubicBezTo>
                  <a:pt x="76" y="91"/>
                  <a:pt x="75" y="91"/>
                  <a:pt x="74" y="91"/>
                </a:cubicBezTo>
                <a:cubicBezTo>
                  <a:pt x="73" y="90"/>
                  <a:pt x="72" y="90"/>
                  <a:pt x="72" y="90"/>
                </a:cubicBezTo>
                <a:cubicBezTo>
                  <a:pt x="71" y="90"/>
                  <a:pt x="69" y="89"/>
                  <a:pt x="68" y="89"/>
                </a:cubicBezTo>
                <a:cubicBezTo>
                  <a:pt x="68" y="88"/>
                  <a:pt x="68" y="88"/>
                  <a:pt x="67" y="88"/>
                </a:cubicBezTo>
                <a:cubicBezTo>
                  <a:pt x="66" y="88"/>
                  <a:pt x="64" y="87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58" y="83"/>
                  <a:pt x="54" y="80"/>
                  <a:pt x="5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5"/>
                  <a:pt x="47" y="74"/>
                  <a:pt x="46" y="72"/>
                </a:cubicBezTo>
                <a:cubicBezTo>
                  <a:pt x="46" y="72"/>
                  <a:pt x="46" y="72"/>
                  <a:pt x="45" y="71"/>
                </a:cubicBezTo>
                <a:cubicBezTo>
                  <a:pt x="38" y="62"/>
                  <a:pt x="33" y="49"/>
                  <a:pt x="33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2"/>
                  <a:pt x="20" y="66"/>
                  <a:pt x="28" y="78"/>
                </a:cubicBezTo>
                <a:cubicBezTo>
                  <a:pt x="28" y="79"/>
                  <a:pt x="28" y="79"/>
                  <a:pt x="29" y="79"/>
                </a:cubicBezTo>
                <a:cubicBezTo>
                  <a:pt x="29" y="80"/>
                  <a:pt x="30" y="81"/>
                  <a:pt x="31" y="83"/>
                </a:cubicBezTo>
                <a:cubicBezTo>
                  <a:pt x="32" y="83"/>
                  <a:pt x="32" y="83"/>
                  <a:pt x="32" y="84"/>
                </a:cubicBezTo>
                <a:cubicBezTo>
                  <a:pt x="34" y="86"/>
                  <a:pt x="35" y="87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42" y="94"/>
                  <a:pt x="48" y="98"/>
                  <a:pt x="5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3"/>
                  <a:pt x="58" y="104"/>
                  <a:pt x="60" y="105"/>
                </a:cubicBezTo>
                <a:cubicBezTo>
                  <a:pt x="60" y="105"/>
                  <a:pt x="61" y="105"/>
                  <a:pt x="61" y="105"/>
                </a:cubicBezTo>
                <a:cubicBezTo>
                  <a:pt x="63" y="106"/>
                  <a:pt x="64" y="106"/>
                  <a:pt x="66" y="107"/>
                </a:cubicBezTo>
                <a:cubicBezTo>
                  <a:pt x="67" y="107"/>
                  <a:pt x="68" y="108"/>
                  <a:pt x="68" y="108"/>
                </a:cubicBezTo>
                <a:cubicBezTo>
                  <a:pt x="70" y="108"/>
                  <a:pt x="71" y="109"/>
                  <a:pt x="73" y="109"/>
                </a:cubicBezTo>
                <a:cubicBezTo>
                  <a:pt x="74" y="109"/>
                  <a:pt x="75" y="109"/>
                  <a:pt x="76" y="110"/>
                </a:cubicBezTo>
                <a:cubicBezTo>
                  <a:pt x="76" y="110"/>
                  <a:pt x="77" y="110"/>
                  <a:pt x="77" y="110"/>
                </a:cubicBezTo>
                <a:cubicBezTo>
                  <a:pt x="78" y="110"/>
                  <a:pt x="80" y="110"/>
                  <a:pt x="81" y="110"/>
                </a:cubicBezTo>
                <a:cubicBezTo>
                  <a:pt x="82" y="110"/>
                  <a:pt x="82" y="111"/>
                  <a:pt x="83" y="111"/>
                </a:cubicBezTo>
                <a:cubicBezTo>
                  <a:pt x="85" y="111"/>
                  <a:pt x="88" y="111"/>
                  <a:pt x="90" y="111"/>
                </a:cubicBezTo>
                <a:cubicBezTo>
                  <a:pt x="105" y="111"/>
                  <a:pt x="120" y="106"/>
                  <a:pt x="133" y="97"/>
                </a:cubicBezTo>
                <a:cubicBezTo>
                  <a:pt x="137" y="95"/>
                  <a:pt x="138" y="89"/>
                  <a:pt x="135" y="85"/>
                </a:cubicBezTo>
                <a:cubicBezTo>
                  <a:pt x="132" y="81"/>
                  <a:pt x="127" y="80"/>
                  <a:pt x="123" y="8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2" name="Freeform 36"/>
          <p:cNvSpPr>
            <a:spLocks/>
          </p:cNvSpPr>
          <p:nvPr/>
        </p:nvSpPr>
        <p:spPr bwMode="auto">
          <a:xfrm>
            <a:off x="2292350" y="1916113"/>
            <a:ext cx="314325" cy="255587"/>
          </a:xfrm>
          <a:custGeom>
            <a:avLst/>
            <a:gdLst>
              <a:gd name="T0" fmla="*/ 279444 w 138"/>
              <a:gd name="T1" fmla="*/ 171899 h 111"/>
              <a:gd name="T2" fmla="*/ 249909 w 138"/>
              <a:gd name="T3" fmla="*/ 75636 h 111"/>
              <a:gd name="T4" fmla="*/ 247637 w 138"/>
              <a:gd name="T5" fmla="*/ 73344 h 111"/>
              <a:gd name="T6" fmla="*/ 240821 w 138"/>
              <a:gd name="T7" fmla="*/ 64176 h 111"/>
              <a:gd name="T8" fmla="*/ 240821 w 138"/>
              <a:gd name="T9" fmla="*/ 61884 h 111"/>
              <a:gd name="T10" fmla="*/ 177208 w 138"/>
              <a:gd name="T11" fmla="*/ 13752 h 111"/>
              <a:gd name="T12" fmla="*/ 174936 w 138"/>
              <a:gd name="T13" fmla="*/ 13752 h 111"/>
              <a:gd name="T14" fmla="*/ 163577 w 138"/>
              <a:gd name="T15" fmla="*/ 9168 h 111"/>
              <a:gd name="T16" fmla="*/ 159033 w 138"/>
              <a:gd name="T17" fmla="*/ 6876 h 111"/>
              <a:gd name="T18" fmla="*/ 147673 w 138"/>
              <a:gd name="T19" fmla="*/ 4584 h 111"/>
              <a:gd name="T20" fmla="*/ 140858 w 138"/>
              <a:gd name="T21" fmla="*/ 2292 h 111"/>
              <a:gd name="T22" fmla="*/ 138586 w 138"/>
              <a:gd name="T23" fmla="*/ 2292 h 111"/>
              <a:gd name="T24" fmla="*/ 129498 w 138"/>
              <a:gd name="T25" fmla="*/ 2292 h 111"/>
              <a:gd name="T26" fmla="*/ 124954 w 138"/>
              <a:gd name="T27" fmla="*/ 0 h 111"/>
              <a:gd name="T28" fmla="*/ 111323 w 138"/>
              <a:gd name="T29" fmla="*/ 0 h 111"/>
              <a:gd name="T30" fmla="*/ 109051 w 138"/>
              <a:gd name="T31" fmla="*/ 0 h 111"/>
              <a:gd name="T32" fmla="*/ 109051 w 138"/>
              <a:gd name="T33" fmla="*/ 0 h 111"/>
              <a:gd name="T34" fmla="*/ 11359 w 138"/>
              <a:gd name="T35" fmla="*/ 32088 h 111"/>
              <a:gd name="T36" fmla="*/ 6816 w 138"/>
              <a:gd name="T37" fmla="*/ 59592 h 111"/>
              <a:gd name="T38" fmla="*/ 34078 w 138"/>
              <a:gd name="T39" fmla="*/ 64176 h 111"/>
              <a:gd name="T40" fmla="*/ 109051 w 138"/>
              <a:gd name="T41" fmla="*/ 41256 h 111"/>
              <a:gd name="T42" fmla="*/ 120411 w 138"/>
              <a:gd name="T43" fmla="*/ 41256 h 111"/>
              <a:gd name="T44" fmla="*/ 124954 w 138"/>
              <a:gd name="T45" fmla="*/ 41256 h 111"/>
              <a:gd name="T46" fmla="*/ 134042 w 138"/>
              <a:gd name="T47" fmla="*/ 43548 h 111"/>
              <a:gd name="T48" fmla="*/ 138586 w 138"/>
              <a:gd name="T49" fmla="*/ 43548 h 111"/>
              <a:gd name="T50" fmla="*/ 147673 w 138"/>
              <a:gd name="T51" fmla="*/ 45840 h 111"/>
              <a:gd name="T52" fmla="*/ 149945 w 138"/>
              <a:gd name="T53" fmla="*/ 48132 h 111"/>
              <a:gd name="T54" fmla="*/ 159033 w 138"/>
              <a:gd name="T55" fmla="*/ 50424 h 111"/>
              <a:gd name="T56" fmla="*/ 159033 w 138"/>
              <a:gd name="T57" fmla="*/ 52716 h 111"/>
              <a:gd name="T58" fmla="*/ 209015 w 138"/>
              <a:gd name="T59" fmla="*/ 89388 h 111"/>
              <a:gd name="T60" fmla="*/ 209015 w 138"/>
              <a:gd name="T61" fmla="*/ 89388 h 111"/>
              <a:gd name="T62" fmla="*/ 238549 w 138"/>
              <a:gd name="T63" fmla="*/ 171899 h 111"/>
              <a:gd name="T64" fmla="*/ 204471 w 138"/>
              <a:gd name="T65" fmla="*/ 171899 h 111"/>
              <a:gd name="T66" fmla="*/ 258996 w 138"/>
              <a:gd name="T67" fmla="*/ 254411 h 111"/>
              <a:gd name="T68" fmla="*/ 313522 w 138"/>
              <a:gd name="T69" fmla="*/ 171899 h 111"/>
              <a:gd name="T70" fmla="*/ 279444 w 138"/>
              <a:gd name="T71" fmla="*/ 171899 h 11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38" h="111">
                <a:moveTo>
                  <a:pt x="123" y="75"/>
                </a:moveTo>
                <a:cubicBezTo>
                  <a:pt x="123" y="59"/>
                  <a:pt x="118" y="45"/>
                  <a:pt x="110" y="33"/>
                </a:cubicBezTo>
                <a:cubicBezTo>
                  <a:pt x="110" y="32"/>
                  <a:pt x="110" y="32"/>
                  <a:pt x="109" y="32"/>
                </a:cubicBezTo>
                <a:cubicBezTo>
                  <a:pt x="108" y="30"/>
                  <a:pt x="107" y="29"/>
                  <a:pt x="106" y="28"/>
                </a:cubicBezTo>
                <a:cubicBezTo>
                  <a:pt x="106" y="28"/>
                  <a:pt x="106" y="27"/>
                  <a:pt x="106" y="27"/>
                </a:cubicBezTo>
                <a:cubicBezTo>
                  <a:pt x="98" y="18"/>
                  <a:pt x="89" y="11"/>
                  <a:pt x="78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5" y="5"/>
                  <a:pt x="73" y="4"/>
                  <a:pt x="72" y="4"/>
                </a:cubicBezTo>
                <a:cubicBezTo>
                  <a:pt x="71" y="4"/>
                  <a:pt x="70" y="3"/>
                  <a:pt x="70" y="3"/>
                </a:cubicBezTo>
                <a:cubicBezTo>
                  <a:pt x="68" y="3"/>
                  <a:pt x="67" y="2"/>
                  <a:pt x="65" y="2"/>
                </a:cubicBezTo>
                <a:cubicBezTo>
                  <a:pt x="64" y="2"/>
                  <a:pt x="63" y="2"/>
                  <a:pt x="62" y="1"/>
                </a:cubicBezTo>
                <a:cubicBezTo>
                  <a:pt x="62" y="1"/>
                  <a:pt x="61" y="1"/>
                  <a:pt x="61" y="1"/>
                </a:cubicBezTo>
                <a:cubicBezTo>
                  <a:pt x="60" y="1"/>
                  <a:pt x="59" y="1"/>
                  <a:pt x="57" y="1"/>
                </a:cubicBezTo>
                <a:cubicBezTo>
                  <a:pt x="57" y="1"/>
                  <a:pt x="56" y="0"/>
                  <a:pt x="55" y="0"/>
                </a:cubicBezTo>
                <a:cubicBezTo>
                  <a:pt x="53" y="0"/>
                  <a:pt x="51" y="0"/>
                  <a:pt x="49" y="0"/>
                </a:cubicBezTo>
                <a:cubicBezTo>
                  <a:pt x="49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3" y="0"/>
                  <a:pt x="18" y="5"/>
                  <a:pt x="5" y="14"/>
                </a:cubicBezTo>
                <a:cubicBezTo>
                  <a:pt x="1" y="16"/>
                  <a:pt x="0" y="22"/>
                  <a:pt x="3" y="26"/>
                </a:cubicBezTo>
                <a:cubicBezTo>
                  <a:pt x="6" y="30"/>
                  <a:pt x="11" y="31"/>
                  <a:pt x="15" y="28"/>
                </a:cubicBezTo>
                <a:cubicBezTo>
                  <a:pt x="25" y="21"/>
                  <a:pt x="37" y="18"/>
                  <a:pt x="48" y="18"/>
                </a:cubicBezTo>
                <a:cubicBezTo>
                  <a:pt x="50" y="18"/>
                  <a:pt x="52" y="18"/>
                  <a:pt x="53" y="18"/>
                </a:cubicBezTo>
                <a:cubicBezTo>
                  <a:pt x="54" y="18"/>
                  <a:pt x="54" y="18"/>
                  <a:pt x="55" y="18"/>
                </a:cubicBezTo>
                <a:cubicBezTo>
                  <a:pt x="56" y="19"/>
                  <a:pt x="58" y="19"/>
                  <a:pt x="59" y="19"/>
                </a:cubicBezTo>
                <a:cubicBezTo>
                  <a:pt x="60" y="19"/>
                  <a:pt x="60" y="19"/>
                  <a:pt x="61" y="19"/>
                </a:cubicBezTo>
                <a:cubicBezTo>
                  <a:pt x="62" y="20"/>
                  <a:pt x="63" y="20"/>
                  <a:pt x="65" y="20"/>
                </a:cubicBezTo>
                <a:cubicBezTo>
                  <a:pt x="65" y="21"/>
                  <a:pt x="65" y="21"/>
                  <a:pt x="66" y="21"/>
                </a:cubicBezTo>
                <a:cubicBezTo>
                  <a:pt x="67" y="21"/>
                  <a:pt x="69" y="22"/>
                  <a:pt x="70" y="22"/>
                </a:cubicBezTo>
                <a:cubicBezTo>
                  <a:pt x="70" y="22"/>
                  <a:pt x="70" y="23"/>
                  <a:pt x="70" y="23"/>
                </a:cubicBezTo>
                <a:cubicBezTo>
                  <a:pt x="79" y="26"/>
                  <a:pt x="86" y="32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100" y="49"/>
                  <a:pt x="105" y="61"/>
                  <a:pt x="105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38" y="75"/>
                  <a:pt x="138" y="75"/>
                  <a:pt x="138" y="75"/>
                </a:cubicBezTo>
                <a:lnTo>
                  <a:pt x="123" y="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3" name="Freeform 37"/>
          <p:cNvSpPr>
            <a:spLocks/>
          </p:cNvSpPr>
          <p:nvPr/>
        </p:nvSpPr>
        <p:spPr bwMode="auto">
          <a:xfrm>
            <a:off x="2835275" y="1944688"/>
            <a:ext cx="423863" cy="288925"/>
          </a:xfrm>
          <a:custGeom>
            <a:avLst/>
            <a:gdLst>
              <a:gd name="T0" fmla="*/ 307761 w 186"/>
              <a:gd name="T1" fmla="*/ 20558 h 126"/>
              <a:gd name="T2" fmla="*/ 191496 w 186"/>
              <a:gd name="T3" fmla="*/ 130203 h 126"/>
              <a:gd name="T4" fmla="*/ 191496 w 186"/>
              <a:gd name="T5" fmla="*/ 130203 h 126"/>
              <a:gd name="T6" fmla="*/ 191496 w 186"/>
              <a:gd name="T7" fmla="*/ 137056 h 126"/>
              <a:gd name="T8" fmla="*/ 191496 w 186"/>
              <a:gd name="T9" fmla="*/ 150761 h 126"/>
              <a:gd name="T10" fmla="*/ 116265 w 186"/>
              <a:gd name="T11" fmla="*/ 226142 h 126"/>
              <a:gd name="T12" fmla="*/ 41035 w 186"/>
              <a:gd name="T13" fmla="*/ 150761 h 126"/>
              <a:gd name="T14" fmla="*/ 116265 w 186"/>
              <a:gd name="T15" fmla="*/ 75381 h 126"/>
              <a:gd name="T16" fmla="*/ 116265 w 186"/>
              <a:gd name="T17" fmla="*/ 109645 h 126"/>
              <a:gd name="T18" fmla="*/ 198335 w 186"/>
              <a:gd name="T19" fmla="*/ 54822 h 126"/>
              <a:gd name="T20" fmla="*/ 116265 w 186"/>
              <a:gd name="T21" fmla="*/ 0 h 126"/>
              <a:gd name="T22" fmla="*/ 116265 w 186"/>
              <a:gd name="T23" fmla="*/ 34264 h 126"/>
              <a:gd name="T24" fmla="*/ 0 w 186"/>
              <a:gd name="T25" fmla="*/ 150761 h 126"/>
              <a:gd name="T26" fmla="*/ 116265 w 186"/>
              <a:gd name="T27" fmla="*/ 267259 h 126"/>
              <a:gd name="T28" fmla="*/ 232530 w 186"/>
              <a:gd name="T29" fmla="*/ 157614 h 126"/>
              <a:gd name="T30" fmla="*/ 232530 w 186"/>
              <a:gd name="T31" fmla="*/ 157614 h 126"/>
              <a:gd name="T32" fmla="*/ 232530 w 186"/>
              <a:gd name="T33" fmla="*/ 150761 h 126"/>
              <a:gd name="T34" fmla="*/ 232530 w 186"/>
              <a:gd name="T35" fmla="*/ 137056 h 126"/>
              <a:gd name="T36" fmla="*/ 307761 w 186"/>
              <a:gd name="T37" fmla="*/ 61675 h 126"/>
              <a:gd name="T38" fmla="*/ 382991 w 186"/>
              <a:gd name="T39" fmla="*/ 137056 h 126"/>
              <a:gd name="T40" fmla="*/ 307761 w 186"/>
              <a:gd name="T41" fmla="*/ 212436 h 126"/>
              <a:gd name="T42" fmla="*/ 307761 w 186"/>
              <a:gd name="T43" fmla="*/ 178172 h 126"/>
              <a:gd name="T44" fmla="*/ 225691 w 186"/>
              <a:gd name="T45" fmla="*/ 232995 h 126"/>
              <a:gd name="T46" fmla="*/ 307761 w 186"/>
              <a:gd name="T47" fmla="*/ 287817 h 126"/>
              <a:gd name="T48" fmla="*/ 307761 w 186"/>
              <a:gd name="T49" fmla="*/ 253553 h 126"/>
              <a:gd name="T50" fmla="*/ 424026 w 186"/>
              <a:gd name="T51" fmla="*/ 137056 h 126"/>
              <a:gd name="T52" fmla="*/ 307761 w 186"/>
              <a:gd name="T53" fmla="*/ 20558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86" h="126">
                <a:moveTo>
                  <a:pt x="135" y="9"/>
                </a:moveTo>
                <a:cubicBezTo>
                  <a:pt x="108" y="9"/>
                  <a:pt x="86" y="30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84"/>
                  <a:pt x="69" y="99"/>
                  <a:pt x="51" y="99"/>
                </a:cubicBezTo>
                <a:cubicBezTo>
                  <a:pt x="33" y="99"/>
                  <a:pt x="18" y="84"/>
                  <a:pt x="18" y="66"/>
                </a:cubicBezTo>
                <a:cubicBezTo>
                  <a:pt x="18" y="48"/>
                  <a:pt x="33" y="33"/>
                  <a:pt x="51" y="33"/>
                </a:cubicBezTo>
                <a:cubicBezTo>
                  <a:pt x="51" y="48"/>
                  <a:pt x="51" y="48"/>
                  <a:pt x="51" y="48"/>
                </a:cubicBezTo>
                <a:cubicBezTo>
                  <a:pt x="87" y="24"/>
                  <a:pt x="87" y="24"/>
                  <a:pt x="87" y="24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5"/>
                  <a:pt x="51" y="15"/>
                  <a:pt x="51" y="15"/>
                </a:cubicBezTo>
                <a:cubicBezTo>
                  <a:pt x="23" y="15"/>
                  <a:pt x="0" y="38"/>
                  <a:pt x="0" y="66"/>
                </a:cubicBezTo>
                <a:cubicBezTo>
                  <a:pt x="0" y="94"/>
                  <a:pt x="23" y="117"/>
                  <a:pt x="51" y="117"/>
                </a:cubicBezTo>
                <a:cubicBezTo>
                  <a:pt x="78" y="117"/>
                  <a:pt x="100" y="96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17" y="27"/>
                  <a:pt x="135" y="27"/>
                </a:cubicBezTo>
                <a:cubicBezTo>
                  <a:pt x="153" y="27"/>
                  <a:pt x="168" y="42"/>
                  <a:pt x="168" y="60"/>
                </a:cubicBezTo>
                <a:cubicBezTo>
                  <a:pt x="168" y="78"/>
                  <a:pt x="153" y="93"/>
                  <a:pt x="135" y="93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63" y="111"/>
                  <a:pt x="186" y="88"/>
                  <a:pt x="186" y="60"/>
                </a:cubicBezTo>
                <a:cubicBezTo>
                  <a:pt x="186" y="32"/>
                  <a:pt x="163" y="9"/>
                  <a:pt x="135" y="9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4" name="Freeform 38"/>
          <p:cNvSpPr>
            <a:spLocks/>
          </p:cNvSpPr>
          <p:nvPr/>
        </p:nvSpPr>
        <p:spPr bwMode="auto">
          <a:xfrm>
            <a:off x="3462338" y="1978025"/>
            <a:ext cx="428625" cy="219075"/>
          </a:xfrm>
          <a:custGeom>
            <a:avLst/>
            <a:gdLst>
              <a:gd name="T0" fmla="*/ 429168 w 189"/>
              <a:gd name="T1" fmla="*/ 129694 h 96"/>
              <a:gd name="T2" fmla="*/ 347422 w 189"/>
              <a:gd name="T3" fmla="*/ 75086 h 96"/>
              <a:gd name="T4" fmla="*/ 347422 w 189"/>
              <a:gd name="T5" fmla="*/ 109216 h 96"/>
              <a:gd name="T6" fmla="*/ 345151 w 189"/>
              <a:gd name="T7" fmla="*/ 109216 h 96"/>
              <a:gd name="T8" fmla="*/ 317902 w 189"/>
              <a:gd name="T9" fmla="*/ 109216 h 96"/>
              <a:gd name="T10" fmla="*/ 311090 w 189"/>
              <a:gd name="T11" fmla="*/ 102390 h 96"/>
              <a:gd name="T12" fmla="*/ 311090 w 189"/>
              <a:gd name="T13" fmla="*/ 47782 h 96"/>
              <a:gd name="T14" fmla="*/ 263405 w 189"/>
              <a:gd name="T15" fmla="*/ 0 h 96"/>
              <a:gd name="T16" fmla="*/ 215719 w 189"/>
              <a:gd name="T17" fmla="*/ 47782 h 96"/>
              <a:gd name="T18" fmla="*/ 215719 w 189"/>
              <a:gd name="T19" fmla="*/ 170650 h 96"/>
              <a:gd name="T20" fmla="*/ 208907 w 189"/>
              <a:gd name="T21" fmla="*/ 177476 h 96"/>
              <a:gd name="T22" fmla="*/ 202095 w 189"/>
              <a:gd name="T23" fmla="*/ 170650 h 96"/>
              <a:gd name="T24" fmla="*/ 202095 w 189"/>
              <a:gd name="T25" fmla="*/ 47782 h 96"/>
              <a:gd name="T26" fmla="*/ 156680 w 189"/>
              <a:gd name="T27" fmla="*/ 0 h 96"/>
              <a:gd name="T28" fmla="*/ 108995 w 189"/>
              <a:gd name="T29" fmla="*/ 47782 h 96"/>
              <a:gd name="T30" fmla="*/ 108995 w 189"/>
              <a:gd name="T31" fmla="*/ 170650 h 96"/>
              <a:gd name="T32" fmla="*/ 102183 w 189"/>
              <a:gd name="T33" fmla="*/ 177476 h 96"/>
              <a:gd name="T34" fmla="*/ 95371 w 189"/>
              <a:gd name="T35" fmla="*/ 170650 h 96"/>
              <a:gd name="T36" fmla="*/ 95371 w 189"/>
              <a:gd name="T37" fmla="*/ 102390 h 96"/>
              <a:gd name="T38" fmla="*/ 45415 w 189"/>
              <a:gd name="T39" fmla="*/ 54608 h 96"/>
              <a:gd name="T40" fmla="*/ 20437 w 189"/>
              <a:gd name="T41" fmla="*/ 54608 h 96"/>
              <a:gd name="T42" fmla="*/ 0 w 189"/>
              <a:gd name="T43" fmla="*/ 75086 h 96"/>
              <a:gd name="T44" fmla="*/ 20437 w 189"/>
              <a:gd name="T45" fmla="*/ 95564 h 96"/>
              <a:gd name="T46" fmla="*/ 45415 w 189"/>
              <a:gd name="T47" fmla="*/ 95564 h 96"/>
              <a:gd name="T48" fmla="*/ 54498 w 189"/>
              <a:gd name="T49" fmla="*/ 102390 h 96"/>
              <a:gd name="T50" fmla="*/ 54498 w 189"/>
              <a:gd name="T51" fmla="*/ 170650 h 96"/>
              <a:gd name="T52" fmla="*/ 102183 w 189"/>
              <a:gd name="T53" fmla="*/ 218432 h 96"/>
              <a:gd name="T54" fmla="*/ 149868 w 189"/>
              <a:gd name="T55" fmla="*/ 170650 h 96"/>
              <a:gd name="T56" fmla="*/ 147597 w 189"/>
              <a:gd name="T57" fmla="*/ 47782 h 96"/>
              <a:gd name="T58" fmla="*/ 156680 w 189"/>
              <a:gd name="T59" fmla="*/ 40956 h 96"/>
              <a:gd name="T60" fmla="*/ 163493 w 189"/>
              <a:gd name="T61" fmla="*/ 47782 h 96"/>
              <a:gd name="T62" fmla="*/ 163493 w 189"/>
              <a:gd name="T63" fmla="*/ 170650 h 96"/>
              <a:gd name="T64" fmla="*/ 208907 w 189"/>
              <a:gd name="T65" fmla="*/ 218432 h 96"/>
              <a:gd name="T66" fmla="*/ 256593 w 189"/>
              <a:gd name="T67" fmla="*/ 170650 h 96"/>
              <a:gd name="T68" fmla="*/ 256593 w 189"/>
              <a:gd name="T69" fmla="*/ 47782 h 96"/>
              <a:gd name="T70" fmla="*/ 263405 w 189"/>
              <a:gd name="T71" fmla="*/ 40956 h 96"/>
              <a:gd name="T72" fmla="*/ 270217 w 189"/>
              <a:gd name="T73" fmla="*/ 47782 h 96"/>
              <a:gd name="T74" fmla="*/ 270217 w 189"/>
              <a:gd name="T75" fmla="*/ 102390 h 96"/>
              <a:gd name="T76" fmla="*/ 317902 w 189"/>
              <a:gd name="T77" fmla="*/ 150172 h 96"/>
              <a:gd name="T78" fmla="*/ 345151 w 189"/>
              <a:gd name="T79" fmla="*/ 150172 h 96"/>
              <a:gd name="T80" fmla="*/ 347422 w 189"/>
              <a:gd name="T81" fmla="*/ 150172 h 96"/>
              <a:gd name="T82" fmla="*/ 347422 w 189"/>
              <a:gd name="T83" fmla="*/ 184302 h 96"/>
              <a:gd name="T84" fmla="*/ 429168 w 189"/>
              <a:gd name="T85" fmla="*/ 129694 h 9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89" h="96">
                <a:moveTo>
                  <a:pt x="189" y="57"/>
                </a:moveTo>
                <a:cubicBezTo>
                  <a:pt x="153" y="33"/>
                  <a:pt x="153" y="33"/>
                  <a:pt x="153" y="33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39" y="48"/>
                  <a:pt x="138" y="48"/>
                  <a:pt x="137" y="45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7" y="13"/>
                  <a:pt x="132" y="0"/>
                  <a:pt x="116" y="0"/>
                </a:cubicBezTo>
                <a:cubicBezTo>
                  <a:pt x="101" y="0"/>
                  <a:pt x="95" y="13"/>
                  <a:pt x="95" y="21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8"/>
                  <a:pt x="94" y="78"/>
                  <a:pt x="92" y="78"/>
                </a:cubicBezTo>
                <a:cubicBezTo>
                  <a:pt x="91" y="78"/>
                  <a:pt x="90" y="78"/>
                  <a:pt x="89" y="75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13"/>
                  <a:pt x="84" y="0"/>
                  <a:pt x="69" y="0"/>
                </a:cubicBezTo>
                <a:cubicBezTo>
                  <a:pt x="53" y="0"/>
                  <a:pt x="48" y="13"/>
                  <a:pt x="48" y="21"/>
                </a:cubicBezTo>
                <a:cubicBezTo>
                  <a:pt x="48" y="75"/>
                  <a:pt x="48" y="75"/>
                  <a:pt x="48" y="75"/>
                </a:cubicBezTo>
                <a:cubicBezTo>
                  <a:pt x="47" y="78"/>
                  <a:pt x="46" y="78"/>
                  <a:pt x="45" y="78"/>
                </a:cubicBezTo>
                <a:cubicBezTo>
                  <a:pt x="43" y="78"/>
                  <a:pt x="42" y="78"/>
                  <a:pt x="42" y="7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30"/>
                  <a:pt x="29" y="24"/>
                  <a:pt x="2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38"/>
                  <a:pt x="4" y="42"/>
                  <a:pt x="9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4" y="42"/>
                  <a:pt x="24" y="44"/>
                  <a:pt x="24" y="45"/>
                </a:cubicBezTo>
                <a:cubicBezTo>
                  <a:pt x="24" y="75"/>
                  <a:pt x="24" y="75"/>
                  <a:pt x="24" y="75"/>
                </a:cubicBezTo>
                <a:cubicBezTo>
                  <a:pt x="24" y="83"/>
                  <a:pt x="29" y="96"/>
                  <a:pt x="45" y="96"/>
                </a:cubicBezTo>
                <a:cubicBezTo>
                  <a:pt x="60" y="96"/>
                  <a:pt x="66" y="83"/>
                  <a:pt x="66" y="75"/>
                </a:cubicBezTo>
                <a:cubicBezTo>
                  <a:pt x="65" y="21"/>
                  <a:pt x="65" y="21"/>
                  <a:pt x="65" y="21"/>
                </a:cubicBezTo>
                <a:cubicBezTo>
                  <a:pt x="66" y="18"/>
                  <a:pt x="67" y="18"/>
                  <a:pt x="69" y="18"/>
                </a:cubicBezTo>
                <a:cubicBezTo>
                  <a:pt x="70" y="18"/>
                  <a:pt x="71" y="18"/>
                  <a:pt x="72" y="21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3"/>
                  <a:pt x="77" y="96"/>
                  <a:pt x="92" y="96"/>
                </a:cubicBezTo>
                <a:cubicBezTo>
                  <a:pt x="108" y="96"/>
                  <a:pt x="113" y="83"/>
                  <a:pt x="113" y="75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4" y="18"/>
                  <a:pt x="115" y="18"/>
                  <a:pt x="116" y="18"/>
                </a:cubicBezTo>
                <a:cubicBezTo>
                  <a:pt x="118" y="18"/>
                  <a:pt x="119" y="18"/>
                  <a:pt x="119" y="21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9" y="53"/>
                  <a:pt x="125" y="66"/>
                  <a:pt x="140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2" y="66"/>
                  <a:pt x="152" y="66"/>
                  <a:pt x="153" y="66"/>
                </a:cubicBezTo>
                <a:cubicBezTo>
                  <a:pt x="153" y="81"/>
                  <a:pt x="153" y="81"/>
                  <a:pt x="153" y="81"/>
                </a:cubicBezTo>
                <a:lnTo>
                  <a:pt x="189" y="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5" name="Freeform 39"/>
          <p:cNvSpPr>
            <a:spLocks/>
          </p:cNvSpPr>
          <p:nvPr/>
        </p:nvSpPr>
        <p:spPr bwMode="auto">
          <a:xfrm>
            <a:off x="4281488" y="2109788"/>
            <a:ext cx="203200" cy="117475"/>
          </a:xfrm>
          <a:custGeom>
            <a:avLst/>
            <a:gdLst>
              <a:gd name="T0" fmla="*/ 203019 w 90"/>
              <a:gd name="T1" fmla="*/ 63652 h 52"/>
              <a:gd name="T2" fmla="*/ 121811 w 90"/>
              <a:gd name="T3" fmla="*/ 9093 h 52"/>
              <a:gd name="T4" fmla="*/ 121811 w 90"/>
              <a:gd name="T5" fmla="*/ 43192 h 52"/>
              <a:gd name="T6" fmla="*/ 119556 w 90"/>
              <a:gd name="T7" fmla="*/ 43192 h 52"/>
              <a:gd name="T8" fmla="*/ 63161 w 90"/>
              <a:gd name="T9" fmla="*/ 43192 h 52"/>
              <a:gd name="T10" fmla="*/ 27069 w 90"/>
              <a:gd name="T11" fmla="*/ 0 h 52"/>
              <a:gd name="T12" fmla="*/ 0 w 90"/>
              <a:gd name="T13" fmla="*/ 31826 h 52"/>
              <a:gd name="T14" fmla="*/ 38348 w 90"/>
              <a:gd name="T15" fmla="*/ 77292 h 52"/>
              <a:gd name="T16" fmla="*/ 54138 w 90"/>
              <a:gd name="T17" fmla="*/ 84112 h 52"/>
              <a:gd name="T18" fmla="*/ 119556 w 90"/>
              <a:gd name="T19" fmla="*/ 84112 h 52"/>
              <a:gd name="T20" fmla="*/ 121811 w 90"/>
              <a:gd name="T21" fmla="*/ 84112 h 52"/>
              <a:gd name="T22" fmla="*/ 121811 w 90"/>
              <a:gd name="T23" fmla="*/ 118211 h 52"/>
              <a:gd name="T24" fmla="*/ 203019 w 90"/>
              <a:gd name="T25" fmla="*/ 63652 h 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0" h="52">
                <a:moveTo>
                  <a:pt x="90" y="28"/>
                </a:moveTo>
                <a:cubicBezTo>
                  <a:pt x="54" y="4"/>
                  <a:pt x="54" y="4"/>
                  <a:pt x="54" y="4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6"/>
                  <a:pt x="21" y="37"/>
                  <a:pt x="24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52"/>
                  <a:pt x="54" y="52"/>
                  <a:pt x="54" y="52"/>
                </a:cubicBezTo>
                <a:lnTo>
                  <a:pt x="90" y="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6" name="Freeform 40"/>
          <p:cNvSpPr>
            <a:spLocks/>
          </p:cNvSpPr>
          <p:nvPr/>
        </p:nvSpPr>
        <p:spPr bwMode="auto">
          <a:xfrm>
            <a:off x="4124325" y="2001838"/>
            <a:ext cx="139700" cy="84137"/>
          </a:xfrm>
          <a:custGeom>
            <a:avLst/>
            <a:gdLst>
              <a:gd name="T0" fmla="*/ 87293 w 62"/>
              <a:gd name="T1" fmla="*/ 0 h 37"/>
              <a:gd name="T2" fmla="*/ 20144 w 62"/>
              <a:gd name="T3" fmla="*/ 0 h 37"/>
              <a:gd name="T4" fmla="*/ 0 w 62"/>
              <a:gd name="T5" fmla="*/ 20628 h 37"/>
              <a:gd name="T6" fmla="*/ 20144 w 62"/>
              <a:gd name="T7" fmla="*/ 41256 h 37"/>
              <a:gd name="T8" fmla="*/ 76101 w 62"/>
              <a:gd name="T9" fmla="*/ 41256 h 37"/>
              <a:gd name="T10" fmla="*/ 111914 w 62"/>
              <a:gd name="T11" fmla="*/ 84804 h 37"/>
              <a:gd name="T12" fmla="*/ 138773 w 62"/>
              <a:gd name="T13" fmla="*/ 52716 h 37"/>
              <a:gd name="T14" fmla="*/ 100722 w 62"/>
              <a:gd name="T15" fmla="*/ 6876 h 37"/>
              <a:gd name="T16" fmla="*/ 87293 w 62"/>
              <a:gd name="T17" fmla="*/ 0 h 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2" h="37">
                <a:moveTo>
                  <a:pt x="3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50" y="37"/>
                  <a:pt x="50" y="37"/>
                  <a:pt x="50" y="37"/>
                </a:cubicBezTo>
                <a:cubicBezTo>
                  <a:pt x="62" y="23"/>
                  <a:pt x="62" y="23"/>
                  <a:pt x="62" y="23"/>
                </a:cubicBezTo>
                <a:cubicBezTo>
                  <a:pt x="45" y="3"/>
                  <a:pt x="45" y="3"/>
                  <a:pt x="45" y="3"/>
                </a:cubicBezTo>
                <a:cubicBezTo>
                  <a:pt x="44" y="1"/>
                  <a:pt x="41" y="0"/>
                  <a:pt x="39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7" name="Freeform 41"/>
          <p:cNvSpPr>
            <a:spLocks/>
          </p:cNvSpPr>
          <p:nvPr/>
        </p:nvSpPr>
        <p:spPr bwMode="auto">
          <a:xfrm>
            <a:off x="4122738" y="1968500"/>
            <a:ext cx="361950" cy="225425"/>
          </a:xfrm>
          <a:custGeom>
            <a:avLst/>
            <a:gdLst>
              <a:gd name="T0" fmla="*/ 362350 w 160"/>
              <a:gd name="T1" fmla="*/ 54823 h 99"/>
              <a:gd name="T2" fmla="*/ 280821 w 160"/>
              <a:gd name="T3" fmla="*/ 0 h 99"/>
              <a:gd name="T4" fmla="*/ 280821 w 160"/>
              <a:gd name="T5" fmla="*/ 34264 h 99"/>
              <a:gd name="T6" fmla="*/ 278557 w 160"/>
              <a:gd name="T7" fmla="*/ 34264 h 99"/>
              <a:gd name="T8" fmla="*/ 212881 w 160"/>
              <a:gd name="T9" fmla="*/ 34264 h 99"/>
              <a:gd name="T10" fmla="*/ 197028 w 160"/>
              <a:gd name="T11" fmla="*/ 41117 h 99"/>
              <a:gd name="T12" fmla="*/ 79264 w 160"/>
              <a:gd name="T13" fmla="*/ 185026 h 99"/>
              <a:gd name="T14" fmla="*/ 20382 w 160"/>
              <a:gd name="T15" fmla="*/ 185026 h 99"/>
              <a:gd name="T16" fmla="*/ 0 w 160"/>
              <a:gd name="T17" fmla="*/ 205585 h 99"/>
              <a:gd name="T18" fmla="*/ 20382 w 160"/>
              <a:gd name="T19" fmla="*/ 226143 h 99"/>
              <a:gd name="T20" fmla="*/ 90588 w 160"/>
              <a:gd name="T21" fmla="*/ 226143 h 99"/>
              <a:gd name="T22" fmla="*/ 104176 w 160"/>
              <a:gd name="T23" fmla="*/ 219290 h 99"/>
              <a:gd name="T24" fmla="*/ 221939 w 160"/>
              <a:gd name="T25" fmla="*/ 75381 h 99"/>
              <a:gd name="T26" fmla="*/ 278557 w 160"/>
              <a:gd name="T27" fmla="*/ 75381 h 99"/>
              <a:gd name="T28" fmla="*/ 280821 w 160"/>
              <a:gd name="T29" fmla="*/ 75381 h 99"/>
              <a:gd name="T30" fmla="*/ 280821 w 160"/>
              <a:gd name="T31" fmla="*/ 109645 h 99"/>
              <a:gd name="T32" fmla="*/ 362350 w 160"/>
              <a:gd name="T33" fmla="*/ 54823 h 9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60" h="99">
                <a:moveTo>
                  <a:pt x="160" y="24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94" y="15"/>
                  <a:pt x="94" y="15"/>
                  <a:pt x="94" y="15"/>
                </a:cubicBezTo>
                <a:cubicBezTo>
                  <a:pt x="91" y="15"/>
                  <a:pt x="88" y="16"/>
                  <a:pt x="87" y="18"/>
                </a:cubicBezTo>
                <a:cubicBezTo>
                  <a:pt x="35" y="81"/>
                  <a:pt x="35" y="81"/>
                  <a:pt x="35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5" y="81"/>
                  <a:pt x="0" y="85"/>
                  <a:pt x="0" y="90"/>
                </a:cubicBezTo>
                <a:cubicBezTo>
                  <a:pt x="0" y="95"/>
                  <a:pt x="5" y="99"/>
                  <a:pt x="9" y="99"/>
                </a:cubicBezTo>
                <a:cubicBezTo>
                  <a:pt x="40" y="99"/>
                  <a:pt x="40" y="99"/>
                  <a:pt x="40" y="99"/>
                </a:cubicBezTo>
                <a:cubicBezTo>
                  <a:pt x="42" y="99"/>
                  <a:pt x="45" y="98"/>
                  <a:pt x="46" y="96"/>
                </a:cubicBezTo>
                <a:cubicBezTo>
                  <a:pt x="98" y="33"/>
                  <a:pt x="98" y="33"/>
                  <a:pt x="98" y="33"/>
                </a:cubicBezTo>
                <a:cubicBezTo>
                  <a:pt x="123" y="33"/>
                  <a:pt x="123" y="33"/>
                  <a:pt x="123" y="33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4" y="48"/>
                  <a:pt x="124" y="48"/>
                  <a:pt x="124" y="48"/>
                </a:cubicBezTo>
                <a:lnTo>
                  <a:pt x="160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8" name="Freeform 42"/>
          <p:cNvSpPr>
            <a:spLocks noEditPoints="1"/>
          </p:cNvSpPr>
          <p:nvPr/>
        </p:nvSpPr>
        <p:spPr bwMode="auto">
          <a:xfrm>
            <a:off x="4725988" y="1906588"/>
            <a:ext cx="390525" cy="390525"/>
          </a:xfrm>
          <a:custGeom>
            <a:avLst/>
            <a:gdLst>
              <a:gd name="T0" fmla="*/ 195309 w 172"/>
              <a:gd name="T1" fmla="*/ 47691 h 172"/>
              <a:gd name="T2" fmla="*/ 342927 w 172"/>
              <a:gd name="T3" fmla="*/ 195305 h 172"/>
              <a:gd name="T4" fmla="*/ 195309 w 172"/>
              <a:gd name="T5" fmla="*/ 342918 h 172"/>
              <a:gd name="T6" fmla="*/ 47692 w 172"/>
              <a:gd name="T7" fmla="*/ 195305 h 172"/>
              <a:gd name="T8" fmla="*/ 195309 w 172"/>
              <a:gd name="T9" fmla="*/ 47691 h 172"/>
              <a:gd name="T10" fmla="*/ 195309 w 172"/>
              <a:gd name="T11" fmla="*/ 0 h 172"/>
              <a:gd name="T12" fmla="*/ 0 w 172"/>
              <a:gd name="T13" fmla="*/ 195305 h 172"/>
              <a:gd name="T14" fmla="*/ 195309 w 172"/>
              <a:gd name="T15" fmla="*/ 390609 h 172"/>
              <a:gd name="T16" fmla="*/ 390619 w 172"/>
              <a:gd name="T17" fmla="*/ 195305 h 172"/>
              <a:gd name="T18" fmla="*/ 195309 w 172"/>
              <a:gd name="T19" fmla="*/ 0 h 17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72" h="172">
                <a:moveTo>
                  <a:pt x="86" y="21"/>
                </a:moveTo>
                <a:cubicBezTo>
                  <a:pt x="122" y="21"/>
                  <a:pt x="151" y="50"/>
                  <a:pt x="151" y="86"/>
                </a:cubicBezTo>
                <a:cubicBezTo>
                  <a:pt x="151" y="122"/>
                  <a:pt x="122" y="151"/>
                  <a:pt x="86" y="151"/>
                </a:cubicBezTo>
                <a:cubicBezTo>
                  <a:pt x="50" y="151"/>
                  <a:pt x="21" y="122"/>
                  <a:pt x="21" y="86"/>
                </a:cubicBezTo>
                <a:cubicBezTo>
                  <a:pt x="21" y="50"/>
                  <a:pt x="50" y="21"/>
                  <a:pt x="86" y="21"/>
                </a:cubicBezTo>
                <a:moveTo>
                  <a:pt x="86" y="0"/>
                </a:moveTo>
                <a:cubicBezTo>
                  <a:pt x="38" y="0"/>
                  <a:pt x="0" y="38"/>
                  <a:pt x="0" y="86"/>
                </a:cubicBezTo>
                <a:cubicBezTo>
                  <a:pt x="0" y="134"/>
                  <a:pt x="38" y="172"/>
                  <a:pt x="86" y="172"/>
                </a:cubicBezTo>
                <a:cubicBezTo>
                  <a:pt x="134" y="172"/>
                  <a:pt x="172" y="134"/>
                  <a:pt x="172" y="86"/>
                </a:cubicBezTo>
                <a:cubicBezTo>
                  <a:pt x="172" y="38"/>
                  <a:pt x="134" y="0"/>
                  <a:pt x="86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9" name="Freeform 43"/>
          <p:cNvSpPr>
            <a:spLocks/>
          </p:cNvSpPr>
          <p:nvPr/>
        </p:nvSpPr>
        <p:spPr bwMode="auto">
          <a:xfrm>
            <a:off x="4899025" y="1978025"/>
            <a:ext cx="96838" cy="195263"/>
          </a:xfrm>
          <a:custGeom>
            <a:avLst/>
            <a:gdLst>
              <a:gd name="T0" fmla="*/ 73241 w 44"/>
              <a:gd name="T1" fmla="*/ 195305 h 86"/>
              <a:gd name="T2" fmla="*/ 55485 w 44"/>
              <a:gd name="T3" fmla="*/ 188492 h 86"/>
              <a:gd name="T4" fmla="*/ 6658 w 44"/>
              <a:gd name="T5" fmla="*/ 140801 h 86"/>
              <a:gd name="T6" fmla="*/ 0 w 44"/>
              <a:gd name="T7" fmla="*/ 122633 h 86"/>
              <a:gd name="T8" fmla="*/ 0 w 44"/>
              <a:gd name="T9" fmla="*/ 122633 h 86"/>
              <a:gd name="T10" fmla="*/ 0 w 44"/>
              <a:gd name="T11" fmla="*/ 122633 h 86"/>
              <a:gd name="T12" fmla="*/ 0 w 44"/>
              <a:gd name="T13" fmla="*/ 24981 h 86"/>
              <a:gd name="T14" fmla="*/ 24414 w 44"/>
              <a:gd name="T15" fmla="*/ 0 h 86"/>
              <a:gd name="T16" fmla="*/ 48827 w 44"/>
              <a:gd name="T17" fmla="*/ 24981 h 86"/>
              <a:gd name="T18" fmla="*/ 48827 w 44"/>
              <a:gd name="T19" fmla="*/ 113549 h 86"/>
              <a:gd name="T20" fmla="*/ 88776 w 44"/>
              <a:gd name="T21" fmla="*/ 154427 h 86"/>
              <a:gd name="T22" fmla="*/ 88776 w 44"/>
              <a:gd name="T23" fmla="*/ 188492 h 86"/>
              <a:gd name="T24" fmla="*/ 73241 w 44"/>
              <a:gd name="T25" fmla="*/ 195305 h 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4" h="86">
                <a:moveTo>
                  <a:pt x="33" y="86"/>
                </a:moveTo>
                <a:cubicBezTo>
                  <a:pt x="30" y="86"/>
                  <a:pt x="27" y="85"/>
                  <a:pt x="25" y="83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0"/>
                  <a:pt x="0" y="57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50"/>
                  <a:pt x="22" y="50"/>
                  <a:pt x="22" y="50"/>
                </a:cubicBezTo>
                <a:cubicBezTo>
                  <a:pt x="40" y="68"/>
                  <a:pt x="40" y="68"/>
                  <a:pt x="40" y="68"/>
                </a:cubicBezTo>
                <a:cubicBezTo>
                  <a:pt x="44" y="72"/>
                  <a:pt x="44" y="79"/>
                  <a:pt x="40" y="83"/>
                </a:cubicBezTo>
                <a:cubicBezTo>
                  <a:pt x="38" y="85"/>
                  <a:pt x="35" y="86"/>
                  <a:pt x="33" y="86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0" name="Freeform 44"/>
          <p:cNvSpPr>
            <a:spLocks noEditPoints="1"/>
          </p:cNvSpPr>
          <p:nvPr/>
        </p:nvSpPr>
        <p:spPr bwMode="auto">
          <a:xfrm>
            <a:off x="5368925" y="1901825"/>
            <a:ext cx="382588" cy="382588"/>
          </a:xfrm>
          <a:custGeom>
            <a:avLst/>
            <a:gdLst>
              <a:gd name="T0" fmla="*/ 191455 w 168"/>
              <a:gd name="T1" fmla="*/ 0 h 168"/>
              <a:gd name="T2" fmla="*/ 0 w 168"/>
              <a:gd name="T3" fmla="*/ 191451 h 168"/>
              <a:gd name="T4" fmla="*/ 13675 w 168"/>
              <a:gd name="T5" fmla="*/ 259826 h 168"/>
              <a:gd name="T6" fmla="*/ 20513 w 168"/>
              <a:gd name="T7" fmla="*/ 275780 h 168"/>
              <a:gd name="T8" fmla="*/ 86610 w 168"/>
              <a:gd name="T9" fmla="*/ 350993 h 168"/>
              <a:gd name="T10" fmla="*/ 100286 w 168"/>
              <a:gd name="T11" fmla="*/ 360109 h 168"/>
              <a:gd name="T12" fmla="*/ 191455 w 168"/>
              <a:gd name="T13" fmla="*/ 382901 h 168"/>
              <a:gd name="T14" fmla="*/ 282623 w 168"/>
              <a:gd name="T15" fmla="*/ 360109 h 168"/>
              <a:gd name="T16" fmla="*/ 296299 w 168"/>
              <a:gd name="T17" fmla="*/ 350993 h 168"/>
              <a:gd name="T18" fmla="*/ 362396 w 168"/>
              <a:gd name="T19" fmla="*/ 275780 h 168"/>
              <a:gd name="T20" fmla="*/ 369234 w 168"/>
              <a:gd name="T21" fmla="*/ 259826 h 168"/>
              <a:gd name="T22" fmla="*/ 382909 w 168"/>
              <a:gd name="T23" fmla="*/ 191451 h 168"/>
              <a:gd name="T24" fmla="*/ 191455 w 168"/>
              <a:gd name="T25" fmla="*/ 0 h 168"/>
              <a:gd name="T26" fmla="*/ 111682 w 168"/>
              <a:gd name="T27" fmla="*/ 335038 h 168"/>
              <a:gd name="T28" fmla="*/ 41026 w 168"/>
              <a:gd name="T29" fmla="*/ 255267 h 168"/>
              <a:gd name="T30" fmla="*/ 68377 w 168"/>
              <a:gd name="T31" fmla="*/ 246151 h 168"/>
              <a:gd name="T32" fmla="*/ 123078 w 168"/>
              <a:gd name="T33" fmla="*/ 300851 h 168"/>
              <a:gd name="T34" fmla="*/ 111682 w 168"/>
              <a:gd name="T35" fmla="*/ 335038 h 168"/>
              <a:gd name="T36" fmla="*/ 271227 w 168"/>
              <a:gd name="T37" fmla="*/ 335038 h 168"/>
              <a:gd name="T38" fmla="*/ 259831 w 168"/>
              <a:gd name="T39" fmla="*/ 300851 h 168"/>
              <a:gd name="T40" fmla="*/ 314532 w 168"/>
              <a:gd name="T41" fmla="*/ 246151 h 168"/>
              <a:gd name="T42" fmla="*/ 341883 w 168"/>
              <a:gd name="T43" fmla="*/ 255267 h 168"/>
              <a:gd name="T44" fmla="*/ 271227 w 168"/>
              <a:gd name="T45" fmla="*/ 335038 h 168"/>
              <a:gd name="T46" fmla="*/ 348721 w 168"/>
              <a:gd name="T47" fmla="*/ 241592 h 168"/>
              <a:gd name="T48" fmla="*/ 314532 w 168"/>
              <a:gd name="T49" fmla="*/ 232476 h 168"/>
              <a:gd name="T50" fmla="*/ 246156 w 168"/>
              <a:gd name="T51" fmla="*/ 300851 h 168"/>
              <a:gd name="T52" fmla="*/ 259831 w 168"/>
              <a:gd name="T53" fmla="*/ 339597 h 168"/>
              <a:gd name="T54" fmla="*/ 191455 w 168"/>
              <a:gd name="T55" fmla="*/ 355551 h 168"/>
              <a:gd name="T56" fmla="*/ 123078 w 168"/>
              <a:gd name="T57" fmla="*/ 339597 h 168"/>
              <a:gd name="T58" fmla="*/ 136753 w 168"/>
              <a:gd name="T59" fmla="*/ 300851 h 168"/>
              <a:gd name="T60" fmla="*/ 68377 w 168"/>
              <a:gd name="T61" fmla="*/ 232476 h 168"/>
              <a:gd name="T62" fmla="*/ 34188 w 168"/>
              <a:gd name="T63" fmla="*/ 241592 h 168"/>
              <a:gd name="T64" fmla="*/ 27351 w 168"/>
              <a:gd name="T65" fmla="*/ 191451 h 168"/>
              <a:gd name="T66" fmla="*/ 191455 w 168"/>
              <a:gd name="T67" fmla="*/ 27350 h 168"/>
              <a:gd name="T68" fmla="*/ 355558 w 168"/>
              <a:gd name="T69" fmla="*/ 191451 h 168"/>
              <a:gd name="T70" fmla="*/ 348721 w 168"/>
              <a:gd name="T71" fmla="*/ 241592 h 16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68" h="168"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95"/>
                  <a:pt x="2" y="105"/>
                  <a:pt x="6" y="114"/>
                </a:cubicBezTo>
                <a:cubicBezTo>
                  <a:pt x="7" y="117"/>
                  <a:pt x="8" y="119"/>
                  <a:pt x="9" y="121"/>
                </a:cubicBezTo>
                <a:cubicBezTo>
                  <a:pt x="15" y="135"/>
                  <a:pt x="26" y="146"/>
                  <a:pt x="38" y="154"/>
                </a:cubicBezTo>
                <a:cubicBezTo>
                  <a:pt x="40" y="156"/>
                  <a:pt x="42" y="157"/>
                  <a:pt x="44" y="158"/>
                </a:cubicBezTo>
                <a:cubicBezTo>
                  <a:pt x="56" y="164"/>
                  <a:pt x="70" y="168"/>
                  <a:pt x="84" y="168"/>
                </a:cubicBezTo>
                <a:cubicBezTo>
                  <a:pt x="98" y="168"/>
                  <a:pt x="112" y="164"/>
                  <a:pt x="124" y="158"/>
                </a:cubicBezTo>
                <a:cubicBezTo>
                  <a:pt x="126" y="157"/>
                  <a:pt x="128" y="156"/>
                  <a:pt x="130" y="154"/>
                </a:cubicBezTo>
                <a:cubicBezTo>
                  <a:pt x="142" y="146"/>
                  <a:pt x="153" y="135"/>
                  <a:pt x="159" y="121"/>
                </a:cubicBezTo>
                <a:cubicBezTo>
                  <a:pt x="160" y="119"/>
                  <a:pt x="161" y="117"/>
                  <a:pt x="162" y="114"/>
                </a:cubicBezTo>
                <a:cubicBezTo>
                  <a:pt x="166" y="105"/>
                  <a:pt x="168" y="95"/>
                  <a:pt x="168" y="84"/>
                </a:cubicBezTo>
                <a:cubicBezTo>
                  <a:pt x="168" y="38"/>
                  <a:pt x="130" y="0"/>
                  <a:pt x="84" y="0"/>
                </a:cubicBezTo>
                <a:moveTo>
                  <a:pt x="49" y="147"/>
                </a:moveTo>
                <a:cubicBezTo>
                  <a:pt x="35" y="139"/>
                  <a:pt x="24" y="127"/>
                  <a:pt x="18" y="112"/>
                </a:cubicBezTo>
                <a:cubicBezTo>
                  <a:pt x="21" y="109"/>
                  <a:pt x="25" y="108"/>
                  <a:pt x="30" y="108"/>
                </a:cubicBezTo>
                <a:cubicBezTo>
                  <a:pt x="43" y="108"/>
                  <a:pt x="54" y="119"/>
                  <a:pt x="54" y="132"/>
                </a:cubicBezTo>
                <a:cubicBezTo>
                  <a:pt x="54" y="138"/>
                  <a:pt x="52" y="143"/>
                  <a:pt x="49" y="147"/>
                </a:cubicBezTo>
                <a:moveTo>
                  <a:pt x="119" y="147"/>
                </a:moveTo>
                <a:cubicBezTo>
                  <a:pt x="116" y="143"/>
                  <a:pt x="114" y="138"/>
                  <a:pt x="114" y="132"/>
                </a:cubicBezTo>
                <a:cubicBezTo>
                  <a:pt x="114" y="119"/>
                  <a:pt x="125" y="108"/>
                  <a:pt x="138" y="108"/>
                </a:cubicBezTo>
                <a:cubicBezTo>
                  <a:pt x="143" y="108"/>
                  <a:pt x="147" y="109"/>
                  <a:pt x="150" y="112"/>
                </a:cubicBezTo>
                <a:cubicBezTo>
                  <a:pt x="144" y="127"/>
                  <a:pt x="133" y="139"/>
                  <a:pt x="119" y="147"/>
                </a:cubicBezTo>
                <a:moveTo>
                  <a:pt x="153" y="106"/>
                </a:moveTo>
                <a:cubicBezTo>
                  <a:pt x="148" y="103"/>
                  <a:pt x="143" y="102"/>
                  <a:pt x="138" y="102"/>
                </a:cubicBezTo>
                <a:cubicBezTo>
                  <a:pt x="121" y="102"/>
                  <a:pt x="108" y="115"/>
                  <a:pt x="108" y="132"/>
                </a:cubicBezTo>
                <a:cubicBezTo>
                  <a:pt x="108" y="139"/>
                  <a:pt x="110" y="145"/>
                  <a:pt x="114" y="149"/>
                </a:cubicBezTo>
                <a:cubicBezTo>
                  <a:pt x="105" y="154"/>
                  <a:pt x="95" y="156"/>
                  <a:pt x="84" y="156"/>
                </a:cubicBezTo>
                <a:cubicBezTo>
                  <a:pt x="73" y="156"/>
                  <a:pt x="63" y="154"/>
                  <a:pt x="54" y="149"/>
                </a:cubicBezTo>
                <a:cubicBezTo>
                  <a:pt x="58" y="145"/>
                  <a:pt x="60" y="139"/>
                  <a:pt x="60" y="132"/>
                </a:cubicBezTo>
                <a:cubicBezTo>
                  <a:pt x="60" y="115"/>
                  <a:pt x="47" y="102"/>
                  <a:pt x="30" y="102"/>
                </a:cubicBezTo>
                <a:cubicBezTo>
                  <a:pt x="25" y="102"/>
                  <a:pt x="20" y="103"/>
                  <a:pt x="15" y="106"/>
                </a:cubicBezTo>
                <a:cubicBezTo>
                  <a:pt x="13" y="99"/>
                  <a:pt x="12" y="92"/>
                  <a:pt x="12" y="84"/>
                </a:cubicBezTo>
                <a:cubicBezTo>
                  <a:pt x="12" y="44"/>
                  <a:pt x="44" y="12"/>
                  <a:pt x="84" y="12"/>
                </a:cubicBezTo>
                <a:cubicBezTo>
                  <a:pt x="124" y="12"/>
                  <a:pt x="156" y="44"/>
                  <a:pt x="156" y="84"/>
                </a:cubicBezTo>
                <a:cubicBezTo>
                  <a:pt x="156" y="92"/>
                  <a:pt x="155" y="99"/>
                  <a:pt x="153" y="106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1" name="Oval 45"/>
          <p:cNvSpPr>
            <a:spLocks noChangeArrowheads="1"/>
          </p:cNvSpPr>
          <p:nvPr/>
        </p:nvSpPr>
        <p:spPr bwMode="auto">
          <a:xfrm>
            <a:off x="5545138" y="1955800"/>
            <a:ext cx="26987" cy="2698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92" name="Freeform 46"/>
          <p:cNvSpPr>
            <a:spLocks/>
          </p:cNvSpPr>
          <p:nvPr/>
        </p:nvSpPr>
        <p:spPr bwMode="auto">
          <a:xfrm>
            <a:off x="5605463" y="1970088"/>
            <a:ext cx="30162" cy="31750"/>
          </a:xfrm>
          <a:custGeom>
            <a:avLst/>
            <a:gdLst>
              <a:gd name="T0" fmla="*/ 22027 w 14"/>
              <a:gd name="T1" fmla="*/ 4405 h 14"/>
              <a:gd name="T2" fmla="*/ 4405 w 14"/>
              <a:gd name="T3" fmla="*/ 8811 h 14"/>
              <a:gd name="T4" fmla="*/ 8811 w 14"/>
              <a:gd name="T5" fmla="*/ 26433 h 14"/>
              <a:gd name="T6" fmla="*/ 26433 w 14"/>
              <a:gd name="T7" fmla="*/ 22027 h 14"/>
              <a:gd name="T8" fmla="*/ 22027 w 14"/>
              <a:gd name="T9" fmla="*/ 4405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4"/>
                  <a:pt x="10" y="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3" name="Freeform 47"/>
          <p:cNvSpPr>
            <a:spLocks/>
          </p:cNvSpPr>
          <p:nvPr/>
        </p:nvSpPr>
        <p:spPr bwMode="auto">
          <a:xfrm>
            <a:off x="5651500" y="2014538"/>
            <a:ext cx="30163" cy="33337"/>
          </a:xfrm>
          <a:custGeom>
            <a:avLst/>
            <a:gdLst>
              <a:gd name="T0" fmla="*/ 8811 w 14"/>
              <a:gd name="T1" fmla="*/ 4773 h 14"/>
              <a:gd name="T2" fmla="*/ 4405 w 14"/>
              <a:gd name="T3" fmla="*/ 23863 h 14"/>
              <a:gd name="T4" fmla="*/ 22027 w 14"/>
              <a:gd name="T5" fmla="*/ 28635 h 14"/>
              <a:gd name="T6" fmla="*/ 26433 w 14"/>
              <a:gd name="T7" fmla="*/ 9545 h 14"/>
              <a:gd name="T8" fmla="*/ 8811 w 14"/>
              <a:gd name="T9" fmla="*/ 4773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4" y="2"/>
                </a:moveTo>
                <a:cubicBezTo>
                  <a:pt x="1" y="3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  <a:cubicBezTo>
                  <a:pt x="10" y="1"/>
                  <a:pt x="7" y="0"/>
                  <a:pt x="4" y="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4" name="Oval 48"/>
          <p:cNvSpPr>
            <a:spLocks noChangeArrowheads="1"/>
          </p:cNvSpPr>
          <p:nvPr/>
        </p:nvSpPr>
        <p:spPr bwMode="auto">
          <a:xfrm>
            <a:off x="5668963" y="2078038"/>
            <a:ext cx="25400" cy="285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95" name="Freeform 49"/>
          <p:cNvSpPr>
            <a:spLocks/>
          </p:cNvSpPr>
          <p:nvPr/>
        </p:nvSpPr>
        <p:spPr bwMode="auto">
          <a:xfrm>
            <a:off x="5481638" y="1970088"/>
            <a:ext cx="30162" cy="31750"/>
          </a:xfrm>
          <a:custGeom>
            <a:avLst/>
            <a:gdLst>
              <a:gd name="T0" fmla="*/ 26433 w 14"/>
              <a:gd name="T1" fmla="*/ 8811 h 14"/>
              <a:gd name="T2" fmla="*/ 8811 w 14"/>
              <a:gd name="T3" fmla="*/ 4405 h 14"/>
              <a:gd name="T4" fmla="*/ 4405 w 14"/>
              <a:gd name="T5" fmla="*/ 22027 h 14"/>
              <a:gd name="T6" fmla="*/ 22027 w 14"/>
              <a:gd name="T7" fmla="*/ 26433 h 14"/>
              <a:gd name="T8" fmla="*/ 26433 w 14"/>
              <a:gd name="T9" fmla="*/ 8811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12" y="4"/>
                </a:moveTo>
                <a:cubicBezTo>
                  <a:pt x="11" y="1"/>
                  <a:pt x="7" y="0"/>
                  <a:pt x="4" y="2"/>
                </a:cubicBezTo>
                <a:cubicBezTo>
                  <a:pt x="1" y="4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6" name="Freeform 50"/>
          <p:cNvSpPr>
            <a:spLocks/>
          </p:cNvSpPr>
          <p:nvPr/>
        </p:nvSpPr>
        <p:spPr bwMode="auto">
          <a:xfrm>
            <a:off x="5435600" y="2014538"/>
            <a:ext cx="33338" cy="33337"/>
          </a:xfrm>
          <a:custGeom>
            <a:avLst/>
            <a:gdLst>
              <a:gd name="T0" fmla="*/ 23864 w 14"/>
              <a:gd name="T1" fmla="*/ 4773 h 14"/>
              <a:gd name="T2" fmla="*/ 4773 w 14"/>
              <a:gd name="T3" fmla="*/ 9545 h 14"/>
              <a:gd name="T4" fmla="*/ 9545 w 14"/>
              <a:gd name="T5" fmla="*/ 28635 h 14"/>
              <a:gd name="T6" fmla="*/ 28636 w 14"/>
              <a:gd name="T7" fmla="*/ 23863 h 14"/>
              <a:gd name="T8" fmla="*/ 23864 w 14"/>
              <a:gd name="T9" fmla="*/ 4773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4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3"/>
                  <a:pt x="10" y="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7" name="Oval 51"/>
          <p:cNvSpPr>
            <a:spLocks noChangeArrowheads="1"/>
          </p:cNvSpPr>
          <p:nvPr/>
        </p:nvSpPr>
        <p:spPr bwMode="auto">
          <a:xfrm>
            <a:off x="5422900" y="2078038"/>
            <a:ext cx="28575" cy="285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298" name="Freeform 52"/>
          <p:cNvSpPr>
            <a:spLocks/>
          </p:cNvSpPr>
          <p:nvPr/>
        </p:nvSpPr>
        <p:spPr bwMode="auto">
          <a:xfrm>
            <a:off x="5507038" y="2027238"/>
            <a:ext cx="79375" cy="104775"/>
          </a:xfrm>
          <a:custGeom>
            <a:avLst/>
            <a:gdLst>
              <a:gd name="T0" fmla="*/ 54627 w 35"/>
              <a:gd name="T1" fmla="*/ 51560 h 47"/>
              <a:gd name="T2" fmla="*/ 0 w 35"/>
              <a:gd name="T3" fmla="*/ 0 h 47"/>
              <a:gd name="T4" fmla="*/ 27314 w 35"/>
              <a:gd name="T5" fmla="*/ 69493 h 47"/>
              <a:gd name="T6" fmla="*/ 25038 w 35"/>
              <a:gd name="T7" fmla="*/ 78460 h 47"/>
              <a:gd name="T8" fmla="*/ 52351 w 35"/>
              <a:gd name="T9" fmla="*/ 105361 h 47"/>
              <a:gd name="T10" fmla="*/ 66008 w 35"/>
              <a:gd name="T11" fmla="*/ 100878 h 47"/>
              <a:gd name="T12" fmla="*/ 68284 w 35"/>
              <a:gd name="T13" fmla="*/ 100878 h 47"/>
              <a:gd name="T14" fmla="*/ 68284 w 35"/>
              <a:gd name="T15" fmla="*/ 100878 h 47"/>
              <a:gd name="T16" fmla="*/ 79665 w 35"/>
              <a:gd name="T17" fmla="*/ 78460 h 47"/>
              <a:gd name="T18" fmla="*/ 54627 w 35"/>
              <a:gd name="T19" fmla="*/ 51560 h 4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" h="47">
                <a:moveTo>
                  <a:pt x="24" y="23"/>
                </a:moveTo>
                <a:cubicBezTo>
                  <a:pt x="14" y="11"/>
                  <a:pt x="0" y="0"/>
                  <a:pt x="0" y="0"/>
                </a:cubicBezTo>
                <a:cubicBezTo>
                  <a:pt x="0" y="0"/>
                  <a:pt x="5" y="18"/>
                  <a:pt x="12" y="31"/>
                </a:cubicBezTo>
                <a:cubicBezTo>
                  <a:pt x="11" y="33"/>
                  <a:pt x="11" y="34"/>
                  <a:pt x="11" y="35"/>
                </a:cubicBezTo>
                <a:cubicBezTo>
                  <a:pt x="11" y="42"/>
                  <a:pt x="16" y="47"/>
                  <a:pt x="23" y="47"/>
                </a:cubicBezTo>
                <a:cubicBezTo>
                  <a:pt x="25" y="47"/>
                  <a:pt x="27" y="46"/>
                  <a:pt x="29" y="45"/>
                </a:cubicBezTo>
                <a:cubicBezTo>
                  <a:pt x="29" y="45"/>
                  <a:pt x="30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3" y="43"/>
                  <a:pt x="35" y="39"/>
                  <a:pt x="35" y="35"/>
                </a:cubicBezTo>
                <a:cubicBezTo>
                  <a:pt x="35" y="29"/>
                  <a:pt x="30" y="24"/>
                  <a:pt x="24" y="2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9" name="Freeform 53"/>
          <p:cNvSpPr>
            <a:spLocks noEditPoints="1"/>
          </p:cNvSpPr>
          <p:nvPr/>
        </p:nvSpPr>
        <p:spPr bwMode="auto">
          <a:xfrm>
            <a:off x="6008688" y="1885950"/>
            <a:ext cx="412750" cy="414338"/>
          </a:xfrm>
          <a:custGeom>
            <a:avLst/>
            <a:gdLst>
              <a:gd name="T0" fmla="*/ 206874 w 182"/>
              <a:gd name="T1" fmla="*/ 0 h 182"/>
              <a:gd name="T2" fmla="*/ 0 w 182"/>
              <a:gd name="T3" fmla="*/ 206870 h 182"/>
              <a:gd name="T4" fmla="*/ 206874 w 182"/>
              <a:gd name="T5" fmla="*/ 413739 h 182"/>
              <a:gd name="T6" fmla="*/ 413747 w 182"/>
              <a:gd name="T7" fmla="*/ 206870 h 182"/>
              <a:gd name="T8" fmla="*/ 206874 w 182"/>
              <a:gd name="T9" fmla="*/ 0 h 182"/>
              <a:gd name="T10" fmla="*/ 206874 w 182"/>
              <a:gd name="T11" fmla="*/ 366000 h 182"/>
              <a:gd name="T12" fmla="*/ 47740 w 182"/>
              <a:gd name="T13" fmla="*/ 206870 h 182"/>
              <a:gd name="T14" fmla="*/ 206874 w 182"/>
              <a:gd name="T15" fmla="*/ 47739 h 182"/>
              <a:gd name="T16" fmla="*/ 366007 w 182"/>
              <a:gd name="T17" fmla="*/ 206870 h 182"/>
              <a:gd name="T18" fmla="*/ 206874 w 182"/>
              <a:gd name="T19" fmla="*/ 366000 h 18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2" h="182"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2"/>
                  <a:pt x="91" y="182"/>
                </a:cubicBezTo>
                <a:cubicBezTo>
                  <a:pt x="141" y="182"/>
                  <a:pt x="182" y="141"/>
                  <a:pt x="182" y="91"/>
                </a:cubicBezTo>
                <a:cubicBezTo>
                  <a:pt x="182" y="41"/>
                  <a:pt x="141" y="0"/>
                  <a:pt x="91" y="0"/>
                </a:cubicBezTo>
                <a:moveTo>
                  <a:pt x="91" y="161"/>
                </a:moveTo>
                <a:cubicBezTo>
                  <a:pt x="52" y="161"/>
                  <a:pt x="21" y="130"/>
                  <a:pt x="21" y="91"/>
                </a:cubicBezTo>
                <a:cubicBezTo>
                  <a:pt x="21" y="52"/>
                  <a:pt x="52" y="21"/>
                  <a:pt x="91" y="21"/>
                </a:cubicBezTo>
                <a:cubicBezTo>
                  <a:pt x="130" y="21"/>
                  <a:pt x="161" y="52"/>
                  <a:pt x="161" y="91"/>
                </a:cubicBezTo>
                <a:cubicBezTo>
                  <a:pt x="161" y="130"/>
                  <a:pt x="130" y="161"/>
                  <a:pt x="91" y="16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00" name="Freeform 54"/>
          <p:cNvSpPr>
            <a:spLocks noEditPoints="1"/>
          </p:cNvSpPr>
          <p:nvPr/>
        </p:nvSpPr>
        <p:spPr bwMode="auto">
          <a:xfrm>
            <a:off x="6124575" y="2001838"/>
            <a:ext cx="182563" cy="182562"/>
          </a:xfrm>
          <a:custGeom>
            <a:avLst/>
            <a:gdLst>
              <a:gd name="T0" fmla="*/ 0 w 71"/>
              <a:gd name="T1" fmla="*/ 182456 h 71"/>
              <a:gd name="T2" fmla="*/ 123353 w 71"/>
              <a:gd name="T3" fmla="*/ 125920 h 71"/>
              <a:gd name="T4" fmla="*/ 182460 w 71"/>
              <a:gd name="T5" fmla="*/ 0 h 71"/>
              <a:gd name="T6" fmla="*/ 56537 w 71"/>
              <a:gd name="T7" fmla="*/ 56536 h 71"/>
              <a:gd name="T8" fmla="*/ 0 w 71"/>
              <a:gd name="T9" fmla="*/ 182456 h 71"/>
              <a:gd name="T10" fmla="*/ 113074 w 71"/>
              <a:gd name="T11" fmla="*/ 113071 h 71"/>
              <a:gd name="T12" fmla="*/ 23129 w 71"/>
              <a:gd name="T13" fmla="*/ 159328 h 71"/>
              <a:gd name="T14" fmla="*/ 66816 w 71"/>
              <a:gd name="T15" fmla="*/ 69385 h 71"/>
              <a:gd name="T16" fmla="*/ 113074 w 71"/>
              <a:gd name="T17" fmla="*/ 113071 h 7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1" h="71">
                <a:moveTo>
                  <a:pt x="0" y="71"/>
                </a:moveTo>
                <a:lnTo>
                  <a:pt x="48" y="49"/>
                </a:lnTo>
                <a:lnTo>
                  <a:pt x="71" y="0"/>
                </a:lnTo>
                <a:lnTo>
                  <a:pt x="22" y="22"/>
                </a:lnTo>
                <a:lnTo>
                  <a:pt x="0" y="71"/>
                </a:lnTo>
                <a:close/>
                <a:moveTo>
                  <a:pt x="44" y="44"/>
                </a:moveTo>
                <a:lnTo>
                  <a:pt x="9" y="62"/>
                </a:lnTo>
                <a:lnTo>
                  <a:pt x="26" y="27"/>
                </a:lnTo>
                <a:lnTo>
                  <a:pt x="44" y="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01" name="Freeform 55"/>
          <p:cNvSpPr>
            <a:spLocks noEditPoints="1"/>
          </p:cNvSpPr>
          <p:nvPr/>
        </p:nvSpPr>
        <p:spPr bwMode="auto">
          <a:xfrm>
            <a:off x="6688138" y="1936750"/>
            <a:ext cx="327025" cy="330200"/>
          </a:xfrm>
          <a:custGeom>
            <a:avLst/>
            <a:gdLst>
              <a:gd name="T0" fmla="*/ 163186 w 144"/>
              <a:gd name="T1" fmla="*/ 0 h 144"/>
              <a:gd name="T2" fmla="*/ 0 w 144"/>
              <a:gd name="T3" fmla="*/ 164468 h 144"/>
              <a:gd name="T4" fmla="*/ 163186 w 144"/>
              <a:gd name="T5" fmla="*/ 328936 h 144"/>
              <a:gd name="T6" fmla="*/ 326372 w 144"/>
              <a:gd name="T7" fmla="*/ 164468 h 144"/>
              <a:gd name="T8" fmla="*/ 163186 w 144"/>
              <a:gd name="T9" fmla="*/ 0 h 144"/>
              <a:gd name="T10" fmla="*/ 179051 w 144"/>
              <a:gd name="T11" fmla="*/ 294672 h 144"/>
              <a:gd name="T12" fmla="*/ 179051 w 144"/>
              <a:gd name="T13" fmla="*/ 246702 h 144"/>
              <a:gd name="T14" fmla="*/ 147321 w 144"/>
              <a:gd name="T15" fmla="*/ 246702 h 144"/>
              <a:gd name="T16" fmla="*/ 147321 w 144"/>
              <a:gd name="T17" fmla="*/ 294672 h 144"/>
              <a:gd name="T18" fmla="*/ 33997 w 144"/>
              <a:gd name="T19" fmla="*/ 180458 h 144"/>
              <a:gd name="T20" fmla="*/ 81593 w 144"/>
              <a:gd name="T21" fmla="*/ 180458 h 144"/>
              <a:gd name="T22" fmla="*/ 81593 w 144"/>
              <a:gd name="T23" fmla="*/ 148478 h 144"/>
              <a:gd name="T24" fmla="*/ 33997 w 144"/>
              <a:gd name="T25" fmla="*/ 148478 h 144"/>
              <a:gd name="T26" fmla="*/ 147321 w 144"/>
              <a:gd name="T27" fmla="*/ 34264 h 144"/>
              <a:gd name="T28" fmla="*/ 147321 w 144"/>
              <a:gd name="T29" fmla="*/ 82234 h 144"/>
              <a:gd name="T30" fmla="*/ 179051 w 144"/>
              <a:gd name="T31" fmla="*/ 82234 h 144"/>
              <a:gd name="T32" fmla="*/ 179051 w 144"/>
              <a:gd name="T33" fmla="*/ 34264 h 144"/>
              <a:gd name="T34" fmla="*/ 292375 w 144"/>
              <a:gd name="T35" fmla="*/ 148478 h 144"/>
              <a:gd name="T36" fmla="*/ 244779 w 144"/>
              <a:gd name="T37" fmla="*/ 148478 h 144"/>
              <a:gd name="T38" fmla="*/ 244779 w 144"/>
              <a:gd name="T39" fmla="*/ 180458 h 144"/>
              <a:gd name="T40" fmla="*/ 292375 w 144"/>
              <a:gd name="T41" fmla="*/ 180458 h 144"/>
              <a:gd name="T42" fmla="*/ 179051 w 144"/>
              <a:gd name="T43" fmla="*/ 294672 h 14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moveTo>
                  <a:pt x="79" y="129"/>
                </a:moveTo>
                <a:cubicBezTo>
                  <a:pt x="79" y="108"/>
                  <a:pt x="79" y="108"/>
                  <a:pt x="79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29"/>
                  <a:pt x="65" y="129"/>
                  <a:pt x="65" y="129"/>
                </a:cubicBezTo>
                <a:cubicBezTo>
                  <a:pt x="39" y="126"/>
                  <a:pt x="18" y="105"/>
                  <a:pt x="1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65"/>
                  <a:pt x="36" y="65"/>
                  <a:pt x="36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8" y="39"/>
                  <a:pt x="39" y="18"/>
                  <a:pt x="65" y="15"/>
                </a:cubicBezTo>
                <a:cubicBezTo>
                  <a:pt x="65" y="36"/>
                  <a:pt x="65" y="36"/>
                  <a:pt x="65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15"/>
                  <a:pt x="79" y="15"/>
                  <a:pt x="79" y="15"/>
                </a:cubicBezTo>
                <a:cubicBezTo>
                  <a:pt x="105" y="18"/>
                  <a:pt x="126" y="39"/>
                  <a:pt x="129" y="65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29" y="79"/>
                  <a:pt x="129" y="79"/>
                  <a:pt x="129" y="79"/>
                </a:cubicBezTo>
                <a:cubicBezTo>
                  <a:pt x="126" y="105"/>
                  <a:pt x="105" y="126"/>
                  <a:pt x="79" y="129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02" name="Freeform 56"/>
          <p:cNvSpPr>
            <a:spLocks/>
          </p:cNvSpPr>
          <p:nvPr/>
        </p:nvSpPr>
        <p:spPr bwMode="auto">
          <a:xfrm>
            <a:off x="7448550" y="2027238"/>
            <a:ext cx="61913" cy="146050"/>
          </a:xfrm>
          <a:custGeom>
            <a:avLst/>
            <a:gdLst>
              <a:gd name="T0" fmla="*/ 46257 w 28"/>
              <a:gd name="T1" fmla="*/ 69859 h 65"/>
              <a:gd name="T2" fmla="*/ 46257 w 28"/>
              <a:gd name="T3" fmla="*/ 0 h 65"/>
              <a:gd name="T4" fmla="*/ 15419 w 28"/>
              <a:gd name="T5" fmla="*/ 0 h 65"/>
              <a:gd name="T6" fmla="*/ 15419 w 28"/>
              <a:gd name="T7" fmla="*/ 69859 h 65"/>
              <a:gd name="T8" fmla="*/ 0 w 28"/>
              <a:gd name="T9" fmla="*/ 96901 h 65"/>
              <a:gd name="T10" fmla="*/ 15419 w 28"/>
              <a:gd name="T11" fmla="*/ 126196 h 65"/>
              <a:gd name="T12" fmla="*/ 15419 w 28"/>
              <a:gd name="T13" fmla="*/ 146478 h 65"/>
              <a:gd name="T14" fmla="*/ 46257 w 28"/>
              <a:gd name="T15" fmla="*/ 146478 h 65"/>
              <a:gd name="T16" fmla="*/ 46257 w 28"/>
              <a:gd name="T17" fmla="*/ 126196 h 65"/>
              <a:gd name="T18" fmla="*/ 61676 w 28"/>
              <a:gd name="T19" fmla="*/ 96901 h 65"/>
              <a:gd name="T20" fmla="*/ 46257 w 28"/>
              <a:gd name="T21" fmla="*/ 69859 h 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8" h="65">
                <a:moveTo>
                  <a:pt x="21" y="31"/>
                </a:moveTo>
                <a:cubicBezTo>
                  <a:pt x="21" y="0"/>
                  <a:pt x="21" y="0"/>
                  <a:pt x="21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31"/>
                  <a:pt x="7" y="31"/>
                  <a:pt x="7" y="31"/>
                </a:cubicBezTo>
                <a:cubicBezTo>
                  <a:pt x="3" y="33"/>
                  <a:pt x="0" y="38"/>
                  <a:pt x="0" y="43"/>
                </a:cubicBezTo>
                <a:cubicBezTo>
                  <a:pt x="0" y="49"/>
                  <a:pt x="3" y="53"/>
                  <a:pt x="7" y="56"/>
                </a:cubicBezTo>
                <a:cubicBezTo>
                  <a:pt x="7" y="65"/>
                  <a:pt x="7" y="65"/>
                  <a:pt x="7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56"/>
                  <a:pt x="21" y="56"/>
                  <a:pt x="21" y="56"/>
                </a:cubicBezTo>
                <a:cubicBezTo>
                  <a:pt x="25" y="53"/>
                  <a:pt x="28" y="49"/>
                  <a:pt x="28" y="43"/>
                </a:cubicBezTo>
                <a:cubicBezTo>
                  <a:pt x="28" y="38"/>
                  <a:pt x="25" y="33"/>
                  <a:pt x="21" y="3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03" name="Freeform 57"/>
          <p:cNvSpPr>
            <a:spLocks noEditPoints="1"/>
          </p:cNvSpPr>
          <p:nvPr/>
        </p:nvSpPr>
        <p:spPr bwMode="auto">
          <a:xfrm>
            <a:off x="7300913" y="1878013"/>
            <a:ext cx="358775" cy="428625"/>
          </a:xfrm>
          <a:custGeom>
            <a:avLst/>
            <a:gdLst>
              <a:gd name="T0" fmla="*/ 323347 w 158"/>
              <a:gd name="T1" fmla="*/ 139247 h 188"/>
              <a:gd name="T2" fmla="*/ 359781 w 158"/>
              <a:gd name="T3" fmla="*/ 102724 h 188"/>
              <a:gd name="T4" fmla="*/ 325625 w 158"/>
              <a:gd name="T5" fmla="*/ 68482 h 188"/>
              <a:gd name="T6" fmla="*/ 289191 w 158"/>
              <a:gd name="T7" fmla="*/ 102724 h 188"/>
              <a:gd name="T8" fmla="*/ 195830 w 158"/>
              <a:gd name="T9" fmla="*/ 68482 h 188"/>
              <a:gd name="T10" fmla="*/ 195830 w 158"/>
              <a:gd name="T11" fmla="*/ 34241 h 188"/>
              <a:gd name="T12" fmla="*/ 211770 w 158"/>
              <a:gd name="T13" fmla="*/ 34241 h 188"/>
              <a:gd name="T14" fmla="*/ 211770 w 158"/>
              <a:gd name="T15" fmla="*/ 0 h 188"/>
              <a:gd name="T16" fmla="*/ 148011 w 158"/>
              <a:gd name="T17" fmla="*/ 0 h 188"/>
              <a:gd name="T18" fmla="*/ 148011 w 158"/>
              <a:gd name="T19" fmla="*/ 34241 h 188"/>
              <a:gd name="T20" fmla="*/ 163951 w 158"/>
              <a:gd name="T21" fmla="*/ 34241 h 188"/>
              <a:gd name="T22" fmla="*/ 163951 w 158"/>
              <a:gd name="T23" fmla="*/ 68482 h 188"/>
              <a:gd name="T24" fmla="*/ 0 w 158"/>
              <a:gd name="T25" fmla="*/ 246536 h 188"/>
              <a:gd name="T26" fmla="*/ 179891 w 158"/>
              <a:gd name="T27" fmla="*/ 429156 h 188"/>
              <a:gd name="T28" fmla="*/ 359781 w 158"/>
              <a:gd name="T29" fmla="*/ 246536 h 188"/>
              <a:gd name="T30" fmla="*/ 323347 w 158"/>
              <a:gd name="T31" fmla="*/ 139247 h 188"/>
              <a:gd name="T32" fmla="*/ 179891 w 158"/>
              <a:gd name="T33" fmla="*/ 394915 h 188"/>
              <a:gd name="T34" fmla="*/ 31879 w 158"/>
              <a:gd name="T35" fmla="*/ 246536 h 188"/>
              <a:gd name="T36" fmla="*/ 179891 w 158"/>
              <a:gd name="T37" fmla="*/ 100441 h 188"/>
              <a:gd name="T38" fmla="*/ 327902 w 158"/>
              <a:gd name="T39" fmla="*/ 246536 h 188"/>
              <a:gd name="T40" fmla="*/ 179891 w 158"/>
              <a:gd name="T41" fmla="*/ 394915 h 1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58" h="188">
                <a:moveTo>
                  <a:pt x="142" y="61"/>
                </a:moveTo>
                <a:cubicBezTo>
                  <a:pt x="158" y="45"/>
                  <a:pt x="158" y="45"/>
                  <a:pt x="158" y="45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27" y="45"/>
                  <a:pt x="127" y="45"/>
                  <a:pt x="127" y="45"/>
                </a:cubicBezTo>
                <a:cubicBezTo>
                  <a:pt x="115" y="37"/>
                  <a:pt x="101" y="31"/>
                  <a:pt x="86" y="30"/>
                </a:cubicBezTo>
                <a:cubicBezTo>
                  <a:pt x="86" y="15"/>
                  <a:pt x="86" y="15"/>
                  <a:pt x="86" y="15"/>
                </a:cubicBezTo>
                <a:cubicBezTo>
                  <a:pt x="93" y="15"/>
                  <a:pt x="93" y="15"/>
                  <a:pt x="93" y="15"/>
                </a:cubicBezTo>
                <a:cubicBezTo>
                  <a:pt x="93" y="0"/>
                  <a:pt x="93" y="0"/>
                  <a:pt x="9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15"/>
                  <a:pt x="65" y="15"/>
                  <a:pt x="65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30"/>
                  <a:pt x="72" y="30"/>
                  <a:pt x="72" y="30"/>
                </a:cubicBezTo>
                <a:cubicBezTo>
                  <a:pt x="31" y="33"/>
                  <a:pt x="0" y="67"/>
                  <a:pt x="0" y="108"/>
                </a:cubicBezTo>
                <a:cubicBezTo>
                  <a:pt x="0" y="152"/>
                  <a:pt x="35" y="188"/>
                  <a:pt x="79" y="188"/>
                </a:cubicBezTo>
                <a:cubicBezTo>
                  <a:pt x="123" y="188"/>
                  <a:pt x="158" y="152"/>
                  <a:pt x="158" y="108"/>
                </a:cubicBezTo>
                <a:cubicBezTo>
                  <a:pt x="158" y="90"/>
                  <a:pt x="152" y="74"/>
                  <a:pt x="142" y="61"/>
                </a:cubicBezTo>
                <a:moveTo>
                  <a:pt x="79" y="173"/>
                </a:moveTo>
                <a:cubicBezTo>
                  <a:pt x="43" y="173"/>
                  <a:pt x="14" y="144"/>
                  <a:pt x="14" y="108"/>
                </a:cubicBezTo>
                <a:cubicBezTo>
                  <a:pt x="14" y="73"/>
                  <a:pt x="43" y="44"/>
                  <a:pt x="79" y="44"/>
                </a:cubicBezTo>
                <a:cubicBezTo>
                  <a:pt x="115" y="44"/>
                  <a:pt x="144" y="73"/>
                  <a:pt x="144" y="108"/>
                </a:cubicBezTo>
                <a:cubicBezTo>
                  <a:pt x="144" y="144"/>
                  <a:pt x="115" y="173"/>
                  <a:pt x="79" y="17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04" name="Freeform 58"/>
          <p:cNvSpPr>
            <a:spLocks/>
          </p:cNvSpPr>
          <p:nvPr/>
        </p:nvSpPr>
        <p:spPr bwMode="auto">
          <a:xfrm>
            <a:off x="995363" y="2520950"/>
            <a:ext cx="134937" cy="204788"/>
          </a:xfrm>
          <a:custGeom>
            <a:avLst/>
            <a:gdLst>
              <a:gd name="T0" fmla="*/ 95084 w 53"/>
              <a:gd name="T1" fmla="*/ 123351 h 80"/>
              <a:gd name="T2" fmla="*/ 95084 w 53"/>
              <a:gd name="T3" fmla="*/ 0 h 80"/>
              <a:gd name="T4" fmla="*/ 41118 w 53"/>
              <a:gd name="T5" fmla="*/ 0 h 80"/>
              <a:gd name="T6" fmla="*/ 41118 w 53"/>
              <a:gd name="T7" fmla="*/ 123351 h 80"/>
              <a:gd name="T8" fmla="*/ 0 w 53"/>
              <a:gd name="T9" fmla="*/ 123351 h 80"/>
              <a:gd name="T10" fmla="*/ 69386 w 53"/>
              <a:gd name="T11" fmla="*/ 205585 h 80"/>
              <a:gd name="T12" fmla="*/ 136202 w 53"/>
              <a:gd name="T13" fmla="*/ 123351 h 80"/>
              <a:gd name="T14" fmla="*/ 95084 w 53"/>
              <a:gd name="T15" fmla="*/ 123351 h 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" h="80">
                <a:moveTo>
                  <a:pt x="37" y="48"/>
                </a:moveTo>
                <a:lnTo>
                  <a:pt x="37" y="0"/>
                </a:lnTo>
                <a:lnTo>
                  <a:pt x="16" y="0"/>
                </a:lnTo>
                <a:lnTo>
                  <a:pt x="16" y="48"/>
                </a:lnTo>
                <a:lnTo>
                  <a:pt x="0" y="48"/>
                </a:lnTo>
                <a:lnTo>
                  <a:pt x="27" y="80"/>
                </a:lnTo>
                <a:lnTo>
                  <a:pt x="53" y="48"/>
                </a:lnTo>
                <a:lnTo>
                  <a:pt x="37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05" name="Freeform 59"/>
          <p:cNvSpPr>
            <a:spLocks/>
          </p:cNvSpPr>
          <p:nvPr/>
        </p:nvSpPr>
        <p:spPr bwMode="auto">
          <a:xfrm>
            <a:off x="900113" y="2549525"/>
            <a:ext cx="325437" cy="300038"/>
          </a:xfrm>
          <a:custGeom>
            <a:avLst/>
            <a:gdLst>
              <a:gd name="T0" fmla="*/ 254416 w 127"/>
              <a:gd name="T1" fmla="*/ 0 h 117"/>
              <a:gd name="T2" fmla="*/ 218438 w 127"/>
              <a:gd name="T3" fmla="*/ 0 h 117"/>
              <a:gd name="T4" fmla="*/ 218438 w 127"/>
              <a:gd name="T5" fmla="*/ 25698 h 117"/>
              <a:gd name="T6" fmla="*/ 236427 w 127"/>
              <a:gd name="T7" fmla="*/ 25698 h 117"/>
              <a:gd name="T8" fmla="*/ 298104 w 127"/>
              <a:gd name="T9" fmla="*/ 161898 h 117"/>
              <a:gd name="T10" fmla="*/ 226148 w 127"/>
              <a:gd name="T11" fmla="*/ 161898 h 117"/>
              <a:gd name="T12" fmla="*/ 197879 w 127"/>
              <a:gd name="T13" fmla="*/ 203014 h 117"/>
              <a:gd name="T14" fmla="*/ 128493 w 127"/>
              <a:gd name="T15" fmla="*/ 203014 h 117"/>
              <a:gd name="T16" fmla="*/ 102794 w 127"/>
              <a:gd name="T17" fmla="*/ 161898 h 117"/>
              <a:gd name="T18" fmla="*/ 30838 w 127"/>
              <a:gd name="T19" fmla="*/ 161898 h 117"/>
              <a:gd name="T20" fmla="*/ 89945 w 127"/>
              <a:gd name="T21" fmla="*/ 25698 h 117"/>
              <a:gd name="T22" fmla="*/ 110504 w 127"/>
              <a:gd name="T23" fmla="*/ 25698 h 117"/>
              <a:gd name="T24" fmla="*/ 110504 w 127"/>
              <a:gd name="T25" fmla="*/ 0 h 117"/>
              <a:gd name="T26" fmla="*/ 71956 w 127"/>
              <a:gd name="T27" fmla="*/ 0 h 117"/>
              <a:gd name="T28" fmla="*/ 0 w 127"/>
              <a:gd name="T29" fmla="*/ 161898 h 117"/>
              <a:gd name="T30" fmla="*/ 0 w 127"/>
              <a:gd name="T31" fmla="*/ 300667 h 117"/>
              <a:gd name="T32" fmla="*/ 326372 w 127"/>
              <a:gd name="T33" fmla="*/ 300667 h 117"/>
              <a:gd name="T34" fmla="*/ 326372 w 127"/>
              <a:gd name="T35" fmla="*/ 161898 h 117"/>
              <a:gd name="T36" fmla="*/ 254416 w 127"/>
              <a:gd name="T37" fmla="*/ 0 h 11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7" h="117">
                <a:moveTo>
                  <a:pt x="99" y="0"/>
                </a:moveTo>
                <a:lnTo>
                  <a:pt x="85" y="0"/>
                </a:lnTo>
                <a:lnTo>
                  <a:pt x="85" y="10"/>
                </a:lnTo>
                <a:lnTo>
                  <a:pt x="92" y="10"/>
                </a:lnTo>
                <a:lnTo>
                  <a:pt x="116" y="63"/>
                </a:lnTo>
                <a:lnTo>
                  <a:pt x="88" y="63"/>
                </a:lnTo>
                <a:lnTo>
                  <a:pt x="77" y="79"/>
                </a:lnTo>
                <a:lnTo>
                  <a:pt x="50" y="79"/>
                </a:lnTo>
                <a:lnTo>
                  <a:pt x="40" y="63"/>
                </a:lnTo>
                <a:lnTo>
                  <a:pt x="12" y="63"/>
                </a:lnTo>
                <a:lnTo>
                  <a:pt x="35" y="10"/>
                </a:lnTo>
                <a:lnTo>
                  <a:pt x="43" y="10"/>
                </a:lnTo>
                <a:lnTo>
                  <a:pt x="43" y="0"/>
                </a:lnTo>
                <a:lnTo>
                  <a:pt x="28" y="0"/>
                </a:lnTo>
                <a:lnTo>
                  <a:pt x="0" y="63"/>
                </a:lnTo>
                <a:lnTo>
                  <a:pt x="0" y="117"/>
                </a:lnTo>
                <a:lnTo>
                  <a:pt x="127" y="117"/>
                </a:lnTo>
                <a:lnTo>
                  <a:pt x="127" y="63"/>
                </a:lnTo>
                <a:lnTo>
                  <a:pt x="9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06" name="Freeform 60"/>
          <p:cNvSpPr>
            <a:spLocks/>
          </p:cNvSpPr>
          <p:nvPr/>
        </p:nvSpPr>
        <p:spPr bwMode="auto">
          <a:xfrm>
            <a:off x="1593850" y="2584450"/>
            <a:ext cx="304800" cy="127000"/>
          </a:xfrm>
          <a:custGeom>
            <a:avLst/>
            <a:gdLst>
              <a:gd name="T0" fmla="*/ 152907 w 134"/>
              <a:gd name="T1" fmla="*/ 125919 h 56"/>
              <a:gd name="T2" fmla="*/ 305813 w 134"/>
              <a:gd name="T3" fmla="*/ 0 h 56"/>
              <a:gd name="T4" fmla="*/ 303531 w 134"/>
              <a:gd name="T5" fmla="*/ 0 h 56"/>
              <a:gd name="T6" fmla="*/ 2282 w 134"/>
              <a:gd name="T7" fmla="*/ 0 h 56"/>
              <a:gd name="T8" fmla="*/ 0 w 134"/>
              <a:gd name="T9" fmla="*/ 0 h 56"/>
              <a:gd name="T10" fmla="*/ 152907 w 134"/>
              <a:gd name="T11" fmla="*/ 125919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4" h="56">
                <a:moveTo>
                  <a:pt x="67" y="56"/>
                </a:move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lnTo>
                  <a:pt x="67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07" name="Freeform 61"/>
          <p:cNvSpPr>
            <a:spLocks/>
          </p:cNvSpPr>
          <p:nvPr/>
        </p:nvSpPr>
        <p:spPr bwMode="auto">
          <a:xfrm>
            <a:off x="1801813" y="2592388"/>
            <a:ext cx="107950" cy="198437"/>
          </a:xfrm>
          <a:custGeom>
            <a:avLst/>
            <a:gdLst>
              <a:gd name="T0" fmla="*/ 107935 w 48"/>
              <a:gd name="T1" fmla="*/ 4549 h 87"/>
              <a:gd name="T2" fmla="*/ 107935 w 48"/>
              <a:gd name="T3" fmla="*/ 0 h 87"/>
              <a:gd name="T4" fmla="*/ 0 w 48"/>
              <a:gd name="T5" fmla="*/ 90977 h 87"/>
              <a:gd name="T6" fmla="*/ 107935 w 48"/>
              <a:gd name="T7" fmla="*/ 197876 h 87"/>
              <a:gd name="T8" fmla="*/ 107935 w 48"/>
              <a:gd name="T9" fmla="*/ 195602 h 87"/>
              <a:gd name="T10" fmla="*/ 107935 w 48"/>
              <a:gd name="T11" fmla="*/ 4549 h 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" h="87">
                <a:moveTo>
                  <a:pt x="48" y="2"/>
                </a:moveTo>
                <a:cubicBezTo>
                  <a:pt x="48" y="1"/>
                  <a:pt x="48" y="1"/>
                  <a:pt x="48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7"/>
                  <a:pt x="48" y="87"/>
                  <a:pt x="48" y="86"/>
                </a:cubicBezTo>
                <a:lnTo>
                  <a:pt x="48" y="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08" name="Freeform 62"/>
          <p:cNvSpPr>
            <a:spLocks/>
          </p:cNvSpPr>
          <p:nvPr/>
        </p:nvSpPr>
        <p:spPr bwMode="auto">
          <a:xfrm>
            <a:off x="1582738" y="2592388"/>
            <a:ext cx="107950" cy="198437"/>
          </a:xfrm>
          <a:custGeom>
            <a:avLst/>
            <a:gdLst>
              <a:gd name="T0" fmla="*/ 0 w 48"/>
              <a:gd name="T1" fmla="*/ 0 h 87"/>
              <a:gd name="T2" fmla="*/ 0 w 48"/>
              <a:gd name="T3" fmla="*/ 4549 h 87"/>
              <a:gd name="T4" fmla="*/ 0 w 48"/>
              <a:gd name="T5" fmla="*/ 195602 h 87"/>
              <a:gd name="T6" fmla="*/ 0 w 48"/>
              <a:gd name="T7" fmla="*/ 197876 h 87"/>
              <a:gd name="T8" fmla="*/ 107935 w 48"/>
              <a:gd name="T9" fmla="*/ 90977 h 87"/>
              <a:gd name="T10" fmla="*/ 0 w 48"/>
              <a:gd name="T11" fmla="*/ 0 h 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" h="87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48" y="40"/>
                  <a:pt x="48" y="40"/>
                  <a:pt x="48" y="4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09" name="Freeform 63"/>
          <p:cNvSpPr>
            <a:spLocks/>
          </p:cNvSpPr>
          <p:nvPr/>
        </p:nvSpPr>
        <p:spPr bwMode="auto">
          <a:xfrm>
            <a:off x="1593850" y="2692400"/>
            <a:ext cx="304800" cy="111125"/>
          </a:xfrm>
          <a:custGeom>
            <a:avLst/>
            <a:gdLst>
              <a:gd name="T0" fmla="*/ 196268 w 134"/>
              <a:gd name="T1" fmla="*/ 0 h 48"/>
              <a:gd name="T2" fmla="*/ 157471 w 134"/>
              <a:gd name="T3" fmla="*/ 32229 h 48"/>
              <a:gd name="T4" fmla="*/ 152907 w 134"/>
              <a:gd name="T5" fmla="*/ 34532 h 48"/>
              <a:gd name="T6" fmla="*/ 148342 w 134"/>
              <a:gd name="T7" fmla="*/ 32229 h 48"/>
              <a:gd name="T8" fmla="*/ 109545 w 134"/>
              <a:gd name="T9" fmla="*/ 0 h 48"/>
              <a:gd name="T10" fmla="*/ 0 w 134"/>
              <a:gd name="T11" fmla="*/ 110501 h 48"/>
              <a:gd name="T12" fmla="*/ 2282 w 134"/>
              <a:gd name="T13" fmla="*/ 110501 h 48"/>
              <a:gd name="T14" fmla="*/ 303531 w 134"/>
              <a:gd name="T15" fmla="*/ 110501 h 48"/>
              <a:gd name="T16" fmla="*/ 305813 w 134"/>
              <a:gd name="T17" fmla="*/ 110501 h 48"/>
              <a:gd name="T18" fmla="*/ 196268 w 134"/>
              <a:gd name="T19" fmla="*/ 0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34" h="48">
                <a:moveTo>
                  <a:pt x="86" y="0"/>
                </a:moveTo>
                <a:cubicBezTo>
                  <a:pt x="69" y="14"/>
                  <a:pt x="69" y="14"/>
                  <a:pt x="69" y="14"/>
                </a:cubicBezTo>
                <a:cubicBezTo>
                  <a:pt x="68" y="15"/>
                  <a:pt x="68" y="15"/>
                  <a:pt x="67" y="15"/>
                </a:cubicBezTo>
                <a:cubicBezTo>
                  <a:pt x="66" y="15"/>
                  <a:pt x="66" y="15"/>
                  <a:pt x="6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1" y="48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4" y="48"/>
                  <a:pt x="134" y="48"/>
                  <a:pt x="134" y="48"/>
                </a:cubicBez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10" name="Freeform 64"/>
          <p:cNvSpPr>
            <a:spLocks noEditPoints="1"/>
          </p:cNvSpPr>
          <p:nvPr/>
        </p:nvSpPr>
        <p:spPr bwMode="auto">
          <a:xfrm>
            <a:off x="2297113" y="2546350"/>
            <a:ext cx="298450" cy="298450"/>
          </a:xfrm>
          <a:custGeom>
            <a:avLst/>
            <a:gdLst>
              <a:gd name="T0" fmla="*/ 279898 w 131"/>
              <a:gd name="T1" fmla="*/ 163839 h 131"/>
              <a:gd name="T2" fmla="*/ 116055 w 131"/>
              <a:gd name="T3" fmla="*/ 0 h 131"/>
              <a:gd name="T4" fmla="*/ 0 w 131"/>
              <a:gd name="T5" fmla="*/ 0 h 131"/>
              <a:gd name="T6" fmla="*/ 0 w 131"/>
              <a:gd name="T7" fmla="*/ 116053 h 131"/>
              <a:gd name="T8" fmla="*/ 163843 w 131"/>
              <a:gd name="T9" fmla="*/ 279892 h 131"/>
              <a:gd name="T10" fmla="*/ 202528 w 131"/>
              <a:gd name="T11" fmla="*/ 279892 h 131"/>
              <a:gd name="T12" fmla="*/ 279898 w 131"/>
              <a:gd name="T13" fmla="*/ 202523 h 131"/>
              <a:gd name="T14" fmla="*/ 279898 w 131"/>
              <a:gd name="T15" fmla="*/ 163839 h 131"/>
              <a:gd name="T16" fmla="*/ 77370 w 131"/>
              <a:gd name="T17" fmla="*/ 77368 h 131"/>
              <a:gd name="T18" fmla="*/ 38685 w 131"/>
              <a:gd name="T19" fmla="*/ 77368 h 131"/>
              <a:gd name="T20" fmla="*/ 38685 w 131"/>
              <a:gd name="T21" fmla="*/ 38684 h 131"/>
              <a:gd name="T22" fmla="*/ 77370 w 131"/>
              <a:gd name="T23" fmla="*/ 38684 h 131"/>
              <a:gd name="T24" fmla="*/ 77370 w 131"/>
              <a:gd name="T25" fmla="*/ 77368 h 13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11" name="Oval 65"/>
          <p:cNvSpPr>
            <a:spLocks noChangeArrowheads="1"/>
          </p:cNvSpPr>
          <p:nvPr/>
        </p:nvSpPr>
        <p:spPr bwMode="auto">
          <a:xfrm>
            <a:off x="3032125" y="2662238"/>
            <a:ext cx="53975" cy="539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12" name="Freeform 66"/>
          <p:cNvSpPr>
            <a:spLocks noEditPoints="1"/>
          </p:cNvSpPr>
          <p:nvPr/>
        </p:nvSpPr>
        <p:spPr bwMode="auto">
          <a:xfrm>
            <a:off x="2897188" y="2579688"/>
            <a:ext cx="325437" cy="219075"/>
          </a:xfrm>
          <a:custGeom>
            <a:avLst/>
            <a:gdLst>
              <a:gd name="T0" fmla="*/ 163186 w 144"/>
              <a:gd name="T1" fmla="*/ 0 h 96"/>
              <a:gd name="T2" fmla="*/ 0 w 144"/>
              <a:gd name="T3" fmla="*/ 109216 h 96"/>
              <a:gd name="T4" fmla="*/ 163186 w 144"/>
              <a:gd name="T5" fmla="*/ 218432 h 96"/>
              <a:gd name="T6" fmla="*/ 326372 w 144"/>
              <a:gd name="T7" fmla="*/ 109216 h 96"/>
              <a:gd name="T8" fmla="*/ 163186 w 144"/>
              <a:gd name="T9" fmla="*/ 0 h 96"/>
              <a:gd name="T10" fmla="*/ 163186 w 144"/>
              <a:gd name="T11" fmla="*/ 177476 h 96"/>
              <a:gd name="T12" fmla="*/ 95192 w 144"/>
              <a:gd name="T13" fmla="*/ 109216 h 96"/>
              <a:gd name="T14" fmla="*/ 163186 w 144"/>
              <a:gd name="T15" fmla="*/ 40956 h 96"/>
              <a:gd name="T16" fmla="*/ 231180 w 144"/>
              <a:gd name="T17" fmla="*/ 109216 h 96"/>
              <a:gd name="T18" fmla="*/ 163186 w 144"/>
              <a:gd name="T19" fmla="*/ 177476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4" h="96">
                <a:moveTo>
                  <a:pt x="72" y="0"/>
                </a:moveTo>
                <a:cubicBezTo>
                  <a:pt x="32" y="0"/>
                  <a:pt x="0" y="48"/>
                  <a:pt x="0" y="48"/>
                </a:cubicBezTo>
                <a:cubicBezTo>
                  <a:pt x="0" y="48"/>
                  <a:pt x="32" y="96"/>
                  <a:pt x="72" y="96"/>
                </a:cubicBezTo>
                <a:cubicBezTo>
                  <a:pt x="112" y="96"/>
                  <a:pt x="144" y="48"/>
                  <a:pt x="144" y="48"/>
                </a:cubicBezTo>
                <a:cubicBezTo>
                  <a:pt x="144" y="48"/>
                  <a:pt x="112" y="0"/>
                  <a:pt x="72" y="0"/>
                </a:cubicBezTo>
                <a:moveTo>
                  <a:pt x="72" y="78"/>
                </a:moveTo>
                <a:cubicBezTo>
                  <a:pt x="55" y="78"/>
                  <a:pt x="42" y="65"/>
                  <a:pt x="42" y="48"/>
                </a:cubicBezTo>
                <a:cubicBezTo>
                  <a:pt x="42" y="31"/>
                  <a:pt x="55" y="18"/>
                  <a:pt x="72" y="18"/>
                </a:cubicBezTo>
                <a:cubicBezTo>
                  <a:pt x="89" y="18"/>
                  <a:pt x="102" y="31"/>
                  <a:pt x="102" y="48"/>
                </a:cubicBezTo>
                <a:cubicBezTo>
                  <a:pt x="102" y="65"/>
                  <a:pt x="89" y="78"/>
                  <a:pt x="72" y="78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13" name="Oval 67"/>
          <p:cNvSpPr>
            <a:spLocks noChangeArrowheads="1"/>
          </p:cNvSpPr>
          <p:nvPr/>
        </p:nvSpPr>
        <p:spPr bwMode="auto">
          <a:xfrm>
            <a:off x="3606800" y="2651125"/>
            <a:ext cx="53975" cy="5715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14" name="Freeform 68"/>
          <p:cNvSpPr>
            <a:spLocks noEditPoints="1"/>
          </p:cNvSpPr>
          <p:nvPr/>
        </p:nvSpPr>
        <p:spPr bwMode="auto">
          <a:xfrm>
            <a:off x="3524250" y="2571750"/>
            <a:ext cx="219075" cy="219075"/>
          </a:xfrm>
          <a:custGeom>
            <a:avLst/>
            <a:gdLst>
              <a:gd name="T0" fmla="*/ 109220 w 96"/>
              <a:gd name="T1" fmla="*/ 40956 h 96"/>
              <a:gd name="T2" fmla="*/ 177482 w 96"/>
              <a:gd name="T3" fmla="*/ 109216 h 96"/>
              <a:gd name="T4" fmla="*/ 109220 w 96"/>
              <a:gd name="T5" fmla="*/ 177476 h 96"/>
              <a:gd name="T6" fmla="*/ 40957 w 96"/>
              <a:gd name="T7" fmla="*/ 109216 h 96"/>
              <a:gd name="T8" fmla="*/ 109220 w 96"/>
              <a:gd name="T9" fmla="*/ 40956 h 96"/>
              <a:gd name="T10" fmla="*/ 109220 w 96"/>
              <a:gd name="T11" fmla="*/ 0 h 96"/>
              <a:gd name="T12" fmla="*/ 0 w 96"/>
              <a:gd name="T13" fmla="*/ 109216 h 96"/>
              <a:gd name="T14" fmla="*/ 109220 w 96"/>
              <a:gd name="T15" fmla="*/ 218432 h 96"/>
              <a:gd name="T16" fmla="*/ 218439 w 96"/>
              <a:gd name="T17" fmla="*/ 109216 h 96"/>
              <a:gd name="T18" fmla="*/ 109220 w 96"/>
              <a:gd name="T19" fmla="*/ 0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6" h="96">
                <a:moveTo>
                  <a:pt x="48" y="18"/>
                </a:moveTo>
                <a:cubicBezTo>
                  <a:pt x="65" y="18"/>
                  <a:pt x="78" y="31"/>
                  <a:pt x="78" y="48"/>
                </a:cubicBezTo>
                <a:cubicBezTo>
                  <a:pt x="78" y="65"/>
                  <a:pt x="65" y="78"/>
                  <a:pt x="48" y="78"/>
                </a:cubicBezTo>
                <a:cubicBezTo>
                  <a:pt x="31" y="78"/>
                  <a:pt x="18" y="65"/>
                  <a:pt x="18" y="48"/>
                </a:cubicBezTo>
                <a:cubicBezTo>
                  <a:pt x="18" y="31"/>
                  <a:pt x="31" y="18"/>
                  <a:pt x="48" y="18"/>
                </a:cubicBezTo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75"/>
                  <a:pt x="21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cubicBezTo>
                  <a:pt x="96" y="21"/>
                  <a:pt x="75" y="0"/>
                  <a:pt x="48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15" name="Freeform 69"/>
          <p:cNvSpPr>
            <a:spLocks noEditPoints="1"/>
          </p:cNvSpPr>
          <p:nvPr/>
        </p:nvSpPr>
        <p:spPr bwMode="auto">
          <a:xfrm>
            <a:off x="3443288" y="2489200"/>
            <a:ext cx="382587" cy="381000"/>
          </a:xfrm>
          <a:custGeom>
            <a:avLst/>
            <a:gdLst>
              <a:gd name="T0" fmla="*/ 191455 w 168"/>
              <a:gd name="T1" fmla="*/ 40750 h 168"/>
              <a:gd name="T2" fmla="*/ 341883 w 168"/>
              <a:gd name="T3" fmla="*/ 190165 h 168"/>
              <a:gd name="T4" fmla="*/ 191455 w 168"/>
              <a:gd name="T5" fmla="*/ 339580 h 168"/>
              <a:gd name="T6" fmla="*/ 41026 w 168"/>
              <a:gd name="T7" fmla="*/ 190165 h 168"/>
              <a:gd name="T8" fmla="*/ 191455 w 168"/>
              <a:gd name="T9" fmla="*/ 40750 h 168"/>
              <a:gd name="T10" fmla="*/ 191455 w 168"/>
              <a:gd name="T11" fmla="*/ 0 h 168"/>
              <a:gd name="T12" fmla="*/ 0 w 168"/>
              <a:gd name="T13" fmla="*/ 190165 h 168"/>
              <a:gd name="T14" fmla="*/ 191455 w 168"/>
              <a:gd name="T15" fmla="*/ 380330 h 168"/>
              <a:gd name="T16" fmla="*/ 382909 w 168"/>
              <a:gd name="T17" fmla="*/ 190165 h 168"/>
              <a:gd name="T18" fmla="*/ 191455 w 168"/>
              <a:gd name="T19" fmla="*/ 0 h 1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8" h="168">
                <a:moveTo>
                  <a:pt x="84" y="18"/>
                </a:moveTo>
                <a:cubicBezTo>
                  <a:pt x="120" y="18"/>
                  <a:pt x="150" y="48"/>
                  <a:pt x="150" y="84"/>
                </a:cubicBezTo>
                <a:cubicBezTo>
                  <a:pt x="150" y="120"/>
                  <a:pt x="120" y="150"/>
                  <a:pt x="84" y="150"/>
                </a:cubicBezTo>
                <a:cubicBezTo>
                  <a:pt x="48" y="150"/>
                  <a:pt x="18" y="120"/>
                  <a:pt x="18" y="84"/>
                </a:cubicBezTo>
                <a:cubicBezTo>
                  <a:pt x="18" y="48"/>
                  <a:pt x="48" y="18"/>
                  <a:pt x="84" y="18"/>
                </a:cubicBezTo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130"/>
                  <a:pt x="38" y="168"/>
                  <a:pt x="84" y="168"/>
                </a:cubicBezTo>
                <a:cubicBezTo>
                  <a:pt x="130" y="168"/>
                  <a:pt x="168" y="130"/>
                  <a:pt x="168" y="84"/>
                </a:cubicBezTo>
                <a:cubicBezTo>
                  <a:pt x="168" y="38"/>
                  <a:pt x="130" y="0"/>
                  <a:pt x="84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16" name="Freeform 70"/>
          <p:cNvSpPr>
            <a:spLocks/>
          </p:cNvSpPr>
          <p:nvPr/>
        </p:nvSpPr>
        <p:spPr bwMode="auto">
          <a:xfrm>
            <a:off x="4121150" y="2513013"/>
            <a:ext cx="354013" cy="336550"/>
          </a:xfrm>
          <a:custGeom>
            <a:avLst/>
            <a:gdLst>
              <a:gd name="T0" fmla="*/ 177321 w 138"/>
              <a:gd name="T1" fmla="*/ 0 h 131"/>
              <a:gd name="T2" fmla="*/ 221009 w 138"/>
              <a:gd name="T3" fmla="*/ 123350 h 131"/>
              <a:gd name="T4" fmla="*/ 354642 w 138"/>
              <a:gd name="T5" fmla="*/ 125920 h 131"/>
              <a:gd name="T6" fmla="*/ 246707 w 138"/>
              <a:gd name="T7" fmla="*/ 208154 h 131"/>
              <a:gd name="T8" fmla="*/ 285256 w 138"/>
              <a:gd name="T9" fmla="*/ 336644 h 131"/>
              <a:gd name="T10" fmla="*/ 177321 w 138"/>
              <a:gd name="T11" fmla="*/ 259550 h 131"/>
              <a:gd name="T12" fmla="*/ 66817 w 138"/>
              <a:gd name="T13" fmla="*/ 336644 h 131"/>
              <a:gd name="T14" fmla="*/ 105365 w 138"/>
              <a:gd name="T15" fmla="*/ 208154 h 131"/>
              <a:gd name="T16" fmla="*/ 0 w 138"/>
              <a:gd name="T17" fmla="*/ 125920 h 131"/>
              <a:gd name="T18" fmla="*/ 133633 w 138"/>
              <a:gd name="T19" fmla="*/ 123350 h 131"/>
              <a:gd name="T20" fmla="*/ 177321 w 138"/>
              <a:gd name="T21" fmla="*/ 0 h 13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8" h="131">
                <a:moveTo>
                  <a:pt x="69" y="0"/>
                </a:moveTo>
                <a:lnTo>
                  <a:pt x="86" y="48"/>
                </a:lnTo>
                <a:lnTo>
                  <a:pt x="138" y="49"/>
                </a:lnTo>
                <a:lnTo>
                  <a:pt x="96" y="81"/>
                </a:lnTo>
                <a:lnTo>
                  <a:pt x="111" y="131"/>
                </a:lnTo>
                <a:lnTo>
                  <a:pt x="69" y="101"/>
                </a:lnTo>
                <a:lnTo>
                  <a:pt x="26" y="131"/>
                </a:lnTo>
                <a:lnTo>
                  <a:pt x="41" y="81"/>
                </a:lnTo>
                <a:lnTo>
                  <a:pt x="0" y="49"/>
                </a:lnTo>
                <a:lnTo>
                  <a:pt x="52" y="48"/>
                </a:lnTo>
                <a:lnTo>
                  <a:pt x="6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17" name="Oval 71"/>
          <p:cNvSpPr>
            <a:spLocks noChangeArrowheads="1"/>
          </p:cNvSpPr>
          <p:nvPr/>
        </p:nvSpPr>
        <p:spPr bwMode="auto">
          <a:xfrm>
            <a:off x="4899025" y="2738438"/>
            <a:ext cx="65088" cy="650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18" name="Freeform 72"/>
          <p:cNvSpPr>
            <a:spLocks noEditPoints="1"/>
          </p:cNvSpPr>
          <p:nvPr/>
        </p:nvSpPr>
        <p:spPr bwMode="auto">
          <a:xfrm>
            <a:off x="4822825" y="2497138"/>
            <a:ext cx="217488" cy="382587"/>
          </a:xfrm>
          <a:custGeom>
            <a:avLst/>
            <a:gdLst>
              <a:gd name="T0" fmla="*/ 191134 w 96"/>
              <a:gd name="T1" fmla="*/ 0 h 168"/>
              <a:gd name="T2" fmla="*/ 27305 w 96"/>
              <a:gd name="T3" fmla="*/ 0 h 168"/>
              <a:gd name="T4" fmla="*/ 0 w 96"/>
              <a:gd name="T5" fmla="*/ 27350 h 168"/>
              <a:gd name="T6" fmla="*/ 0 w 96"/>
              <a:gd name="T7" fmla="*/ 355551 h 168"/>
              <a:gd name="T8" fmla="*/ 27305 w 96"/>
              <a:gd name="T9" fmla="*/ 382901 h 168"/>
              <a:gd name="T10" fmla="*/ 191134 w 96"/>
              <a:gd name="T11" fmla="*/ 382901 h 168"/>
              <a:gd name="T12" fmla="*/ 218439 w 96"/>
              <a:gd name="T13" fmla="*/ 355551 h 168"/>
              <a:gd name="T14" fmla="*/ 218439 w 96"/>
              <a:gd name="T15" fmla="*/ 27350 h 168"/>
              <a:gd name="T16" fmla="*/ 191134 w 96"/>
              <a:gd name="T17" fmla="*/ 0 h 168"/>
              <a:gd name="T18" fmla="*/ 109220 w 96"/>
              <a:gd name="T19" fmla="*/ 355551 h 168"/>
              <a:gd name="T20" fmla="*/ 27305 w 96"/>
              <a:gd name="T21" fmla="*/ 273501 h 168"/>
              <a:gd name="T22" fmla="*/ 109220 w 96"/>
              <a:gd name="T23" fmla="*/ 191451 h 168"/>
              <a:gd name="T24" fmla="*/ 191134 w 96"/>
              <a:gd name="T25" fmla="*/ 273501 h 168"/>
              <a:gd name="T26" fmla="*/ 109220 w 96"/>
              <a:gd name="T27" fmla="*/ 355551 h 168"/>
              <a:gd name="T28" fmla="*/ 191134 w 96"/>
              <a:gd name="T29" fmla="*/ 145867 h 168"/>
              <a:gd name="T30" fmla="*/ 172931 w 96"/>
              <a:gd name="T31" fmla="*/ 164100 h 168"/>
              <a:gd name="T32" fmla="*/ 45508 w 96"/>
              <a:gd name="T33" fmla="*/ 164100 h 168"/>
              <a:gd name="T34" fmla="*/ 27305 w 96"/>
              <a:gd name="T35" fmla="*/ 145867 h 168"/>
              <a:gd name="T36" fmla="*/ 27305 w 96"/>
              <a:gd name="T37" fmla="*/ 45583 h 168"/>
              <a:gd name="T38" fmla="*/ 45508 w 96"/>
              <a:gd name="T39" fmla="*/ 27350 h 168"/>
              <a:gd name="T40" fmla="*/ 172931 w 96"/>
              <a:gd name="T41" fmla="*/ 27350 h 168"/>
              <a:gd name="T42" fmla="*/ 191134 w 96"/>
              <a:gd name="T43" fmla="*/ 45583 h 168"/>
              <a:gd name="T44" fmla="*/ 191134 w 96"/>
              <a:gd name="T45" fmla="*/ 145867 h 16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96" h="168">
                <a:moveTo>
                  <a:pt x="8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3"/>
                  <a:pt x="5" y="168"/>
                  <a:pt x="12" y="16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91" y="168"/>
                  <a:pt x="96" y="163"/>
                  <a:pt x="96" y="15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moveTo>
                  <a:pt x="48" y="156"/>
                </a:moveTo>
                <a:cubicBezTo>
                  <a:pt x="28" y="156"/>
                  <a:pt x="12" y="140"/>
                  <a:pt x="12" y="120"/>
                </a:cubicBezTo>
                <a:cubicBezTo>
                  <a:pt x="12" y="100"/>
                  <a:pt x="28" y="84"/>
                  <a:pt x="48" y="84"/>
                </a:cubicBezTo>
                <a:cubicBezTo>
                  <a:pt x="68" y="84"/>
                  <a:pt x="84" y="100"/>
                  <a:pt x="84" y="120"/>
                </a:cubicBezTo>
                <a:cubicBezTo>
                  <a:pt x="84" y="140"/>
                  <a:pt x="68" y="156"/>
                  <a:pt x="48" y="156"/>
                </a:cubicBezTo>
                <a:moveTo>
                  <a:pt x="84" y="64"/>
                </a:moveTo>
                <a:cubicBezTo>
                  <a:pt x="84" y="68"/>
                  <a:pt x="80" y="72"/>
                  <a:pt x="76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6" y="72"/>
                  <a:pt x="12" y="68"/>
                  <a:pt x="12" y="64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6"/>
                  <a:pt x="16" y="12"/>
                  <a:pt x="20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80" y="12"/>
                  <a:pt x="84" y="16"/>
                  <a:pt x="84" y="20"/>
                </a:cubicBezTo>
                <a:lnTo>
                  <a:pt x="84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19" name="Freeform 73"/>
          <p:cNvSpPr>
            <a:spLocks noEditPoints="1"/>
          </p:cNvSpPr>
          <p:nvPr/>
        </p:nvSpPr>
        <p:spPr bwMode="auto">
          <a:xfrm>
            <a:off x="5459413" y="2484438"/>
            <a:ext cx="219075" cy="409575"/>
          </a:xfrm>
          <a:custGeom>
            <a:avLst/>
            <a:gdLst>
              <a:gd name="T0" fmla="*/ 184308 w 96"/>
              <a:gd name="T1" fmla="*/ 0 h 180"/>
              <a:gd name="T2" fmla="*/ 34131 w 96"/>
              <a:gd name="T3" fmla="*/ 0 h 180"/>
              <a:gd name="T4" fmla="*/ 0 w 96"/>
              <a:gd name="T5" fmla="*/ 34050 h 180"/>
              <a:gd name="T6" fmla="*/ 0 w 96"/>
              <a:gd name="T7" fmla="*/ 374550 h 180"/>
              <a:gd name="T8" fmla="*/ 34131 w 96"/>
              <a:gd name="T9" fmla="*/ 408600 h 180"/>
              <a:gd name="T10" fmla="*/ 184308 w 96"/>
              <a:gd name="T11" fmla="*/ 408600 h 180"/>
              <a:gd name="T12" fmla="*/ 218439 w 96"/>
              <a:gd name="T13" fmla="*/ 374550 h 180"/>
              <a:gd name="T14" fmla="*/ 218439 w 96"/>
              <a:gd name="T15" fmla="*/ 34050 h 180"/>
              <a:gd name="T16" fmla="*/ 184308 w 96"/>
              <a:gd name="T17" fmla="*/ 0 h 180"/>
              <a:gd name="T18" fmla="*/ 88741 w 96"/>
              <a:gd name="T19" fmla="*/ 27240 h 180"/>
              <a:gd name="T20" fmla="*/ 129698 w 96"/>
              <a:gd name="T21" fmla="*/ 27240 h 180"/>
              <a:gd name="T22" fmla="*/ 136524 w 96"/>
              <a:gd name="T23" fmla="*/ 34050 h 180"/>
              <a:gd name="T24" fmla="*/ 129698 w 96"/>
              <a:gd name="T25" fmla="*/ 40860 h 180"/>
              <a:gd name="T26" fmla="*/ 88741 w 96"/>
              <a:gd name="T27" fmla="*/ 40860 h 180"/>
              <a:gd name="T28" fmla="*/ 81915 w 96"/>
              <a:gd name="T29" fmla="*/ 34050 h 180"/>
              <a:gd name="T30" fmla="*/ 88741 w 96"/>
              <a:gd name="T31" fmla="*/ 27240 h 180"/>
              <a:gd name="T32" fmla="*/ 109220 w 96"/>
              <a:gd name="T33" fmla="*/ 394980 h 180"/>
              <a:gd name="T34" fmla="*/ 88741 w 96"/>
              <a:gd name="T35" fmla="*/ 374550 h 180"/>
              <a:gd name="T36" fmla="*/ 109220 w 96"/>
              <a:gd name="T37" fmla="*/ 354120 h 180"/>
              <a:gd name="T38" fmla="*/ 129698 w 96"/>
              <a:gd name="T39" fmla="*/ 374550 h 180"/>
              <a:gd name="T40" fmla="*/ 109220 w 96"/>
              <a:gd name="T41" fmla="*/ 394980 h 180"/>
              <a:gd name="T42" fmla="*/ 204787 w 96"/>
              <a:gd name="T43" fmla="*/ 340500 h 180"/>
              <a:gd name="T44" fmla="*/ 13652 w 96"/>
              <a:gd name="T45" fmla="*/ 340500 h 180"/>
              <a:gd name="T46" fmla="*/ 13652 w 96"/>
              <a:gd name="T47" fmla="*/ 68100 h 180"/>
              <a:gd name="T48" fmla="*/ 204787 w 96"/>
              <a:gd name="T49" fmla="*/ 68100 h 180"/>
              <a:gd name="T50" fmla="*/ 204787 w 96"/>
              <a:gd name="T51" fmla="*/ 340500 h 18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96" h="180">
                <a:moveTo>
                  <a:pt x="8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3"/>
                  <a:pt x="7" y="180"/>
                  <a:pt x="15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9" y="180"/>
                  <a:pt x="96" y="173"/>
                  <a:pt x="96" y="16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89" y="0"/>
                  <a:pt x="81" y="0"/>
                </a:cubicBezTo>
                <a:moveTo>
                  <a:pt x="39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9" y="12"/>
                  <a:pt x="60" y="13"/>
                  <a:pt x="60" y="15"/>
                </a:cubicBezTo>
                <a:cubicBezTo>
                  <a:pt x="60" y="17"/>
                  <a:pt x="59" y="18"/>
                  <a:pt x="57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8"/>
                  <a:pt x="36" y="17"/>
                  <a:pt x="36" y="15"/>
                </a:cubicBezTo>
                <a:cubicBezTo>
                  <a:pt x="36" y="13"/>
                  <a:pt x="37" y="12"/>
                  <a:pt x="39" y="12"/>
                </a:cubicBezTo>
                <a:moveTo>
                  <a:pt x="48" y="174"/>
                </a:moveTo>
                <a:cubicBezTo>
                  <a:pt x="43" y="174"/>
                  <a:pt x="39" y="170"/>
                  <a:pt x="39" y="165"/>
                </a:cubicBezTo>
                <a:cubicBezTo>
                  <a:pt x="39" y="160"/>
                  <a:pt x="43" y="156"/>
                  <a:pt x="48" y="156"/>
                </a:cubicBezTo>
                <a:cubicBezTo>
                  <a:pt x="53" y="156"/>
                  <a:pt x="57" y="160"/>
                  <a:pt x="57" y="165"/>
                </a:cubicBezTo>
                <a:cubicBezTo>
                  <a:pt x="57" y="170"/>
                  <a:pt x="53" y="174"/>
                  <a:pt x="48" y="174"/>
                </a:cubicBezTo>
                <a:moveTo>
                  <a:pt x="90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6" y="30"/>
                  <a:pt x="6" y="30"/>
                  <a:pt x="6" y="30"/>
                </a:cubicBezTo>
                <a:cubicBezTo>
                  <a:pt x="90" y="30"/>
                  <a:pt x="90" y="30"/>
                  <a:pt x="90" y="30"/>
                </a:cubicBezTo>
                <a:lnTo>
                  <a:pt x="90" y="1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20" name="Rectangle 74"/>
          <p:cNvSpPr>
            <a:spLocks noChangeArrowheads="1"/>
          </p:cNvSpPr>
          <p:nvPr/>
        </p:nvSpPr>
        <p:spPr bwMode="auto">
          <a:xfrm>
            <a:off x="947738" y="3222625"/>
            <a:ext cx="247650" cy="1222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21" name="Rectangle 75"/>
          <p:cNvSpPr>
            <a:spLocks noChangeArrowheads="1"/>
          </p:cNvSpPr>
          <p:nvPr/>
        </p:nvSpPr>
        <p:spPr bwMode="auto">
          <a:xfrm>
            <a:off x="947738" y="3222625"/>
            <a:ext cx="247650" cy="1222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22" name="Rectangle 76"/>
          <p:cNvSpPr>
            <a:spLocks noChangeArrowheads="1"/>
          </p:cNvSpPr>
          <p:nvPr/>
        </p:nvSpPr>
        <p:spPr bwMode="auto">
          <a:xfrm>
            <a:off x="947738" y="3222625"/>
            <a:ext cx="247650" cy="1222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23" name="Rectangle 77"/>
          <p:cNvSpPr>
            <a:spLocks noChangeArrowheads="1"/>
          </p:cNvSpPr>
          <p:nvPr/>
        </p:nvSpPr>
        <p:spPr bwMode="auto">
          <a:xfrm>
            <a:off x="947738" y="3222625"/>
            <a:ext cx="247650" cy="1222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24" name="Freeform 78"/>
          <p:cNvSpPr>
            <a:spLocks noEditPoints="1"/>
          </p:cNvSpPr>
          <p:nvPr/>
        </p:nvSpPr>
        <p:spPr bwMode="auto">
          <a:xfrm>
            <a:off x="909638" y="3181350"/>
            <a:ext cx="327025" cy="271463"/>
          </a:xfrm>
          <a:custGeom>
            <a:avLst/>
            <a:gdLst>
              <a:gd name="T0" fmla="*/ 299174 w 144"/>
              <a:gd name="T1" fmla="*/ 0 h 120"/>
              <a:gd name="T2" fmla="*/ 27198 w 144"/>
              <a:gd name="T3" fmla="*/ 0 h 120"/>
              <a:gd name="T4" fmla="*/ 0 w 144"/>
              <a:gd name="T5" fmla="*/ 27240 h 120"/>
              <a:gd name="T6" fmla="*/ 0 w 144"/>
              <a:gd name="T7" fmla="*/ 177059 h 120"/>
              <a:gd name="T8" fmla="*/ 27198 w 144"/>
              <a:gd name="T9" fmla="*/ 204299 h 120"/>
              <a:gd name="T10" fmla="*/ 135988 w 144"/>
              <a:gd name="T11" fmla="*/ 204299 h 120"/>
              <a:gd name="T12" fmla="*/ 135988 w 144"/>
              <a:gd name="T13" fmla="*/ 258779 h 120"/>
              <a:gd name="T14" fmla="*/ 122390 w 144"/>
              <a:gd name="T15" fmla="*/ 258779 h 120"/>
              <a:gd name="T16" fmla="*/ 108791 w 144"/>
              <a:gd name="T17" fmla="*/ 272399 h 120"/>
              <a:gd name="T18" fmla="*/ 217581 w 144"/>
              <a:gd name="T19" fmla="*/ 272399 h 120"/>
              <a:gd name="T20" fmla="*/ 203983 w 144"/>
              <a:gd name="T21" fmla="*/ 258779 h 120"/>
              <a:gd name="T22" fmla="*/ 190384 w 144"/>
              <a:gd name="T23" fmla="*/ 258779 h 120"/>
              <a:gd name="T24" fmla="*/ 190384 w 144"/>
              <a:gd name="T25" fmla="*/ 204299 h 120"/>
              <a:gd name="T26" fmla="*/ 299174 w 144"/>
              <a:gd name="T27" fmla="*/ 204299 h 120"/>
              <a:gd name="T28" fmla="*/ 326372 w 144"/>
              <a:gd name="T29" fmla="*/ 177059 h 120"/>
              <a:gd name="T30" fmla="*/ 326372 w 144"/>
              <a:gd name="T31" fmla="*/ 27240 h 120"/>
              <a:gd name="T32" fmla="*/ 299174 w 144"/>
              <a:gd name="T33" fmla="*/ 0 h 120"/>
              <a:gd name="T34" fmla="*/ 299174 w 144"/>
              <a:gd name="T35" fmla="*/ 177059 h 120"/>
              <a:gd name="T36" fmla="*/ 27198 w 144"/>
              <a:gd name="T37" fmla="*/ 177059 h 120"/>
              <a:gd name="T38" fmla="*/ 27198 w 144"/>
              <a:gd name="T39" fmla="*/ 27240 h 120"/>
              <a:gd name="T40" fmla="*/ 299174 w 144"/>
              <a:gd name="T41" fmla="*/ 27240 h 120"/>
              <a:gd name="T42" fmla="*/ 299174 w 144"/>
              <a:gd name="T43" fmla="*/ 177059 h 12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44" h="120">
                <a:moveTo>
                  <a:pt x="13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5" y="90"/>
                  <a:pt x="12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48" y="114"/>
                  <a:pt x="48" y="120"/>
                  <a:pt x="48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14"/>
                  <a:pt x="90" y="114"/>
                  <a:pt x="90" y="11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90"/>
                  <a:pt x="84" y="90"/>
                  <a:pt x="84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9" y="90"/>
                  <a:pt x="144" y="85"/>
                  <a:pt x="144" y="78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moveTo>
                  <a:pt x="132" y="78"/>
                </a:moveTo>
                <a:cubicBezTo>
                  <a:pt x="12" y="78"/>
                  <a:pt x="12" y="78"/>
                  <a:pt x="12" y="78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25" name="Freeform 79"/>
          <p:cNvSpPr>
            <a:spLocks noEditPoints="1"/>
          </p:cNvSpPr>
          <p:nvPr/>
        </p:nvSpPr>
        <p:spPr bwMode="auto">
          <a:xfrm>
            <a:off x="1541463" y="3206750"/>
            <a:ext cx="409575" cy="260350"/>
          </a:xfrm>
          <a:custGeom>
            <a:avLst/>
            <a:gdLst>
              <a:gd name="T0" fmla="*/ 381367 w 180"/>
              <a:gd name="T1" fmla="*/ 0 h 114"/>
              <a:gd name="T2" fmla="*/ 27241 w 180"/>
              <a:gd name="T3" fmla="*/ 0 h 114"/>
              <a:gd name="T4" fmla="*/ 0 w 180"/>
              <a:gd name="T5" fmla="*/ 27321 h 114"/>
              <a:gd name="T6" fmla="*/ 0 w 180"/>
              <a:gd name="T7" fmla="*/ 204908 h 114"/>
              <a:gd name="T8" fmla="*/ 27241 w 180"/>
              <a:gd name="T9" fmla="*/ 232229 h 114"/>
              <a:gd name="T10" fmla="*/ 177063 w 180"/>
              <a:gd name="T11" fmla="*/ 232229 h 114"/>
              <a:gd name="T12" fmla="*/ 177063 w 180"/>
              <a:gd name="T13" fmla="*/ 245889 h 114"/>
              <a:gd name="T14" fmla="*/ 149823 w 180"/>
              <a:gd name="T15" fmla="*/ 245889 h 114"/>
              <a:gd name="T16" fmla="*/ 136203 w 180"/>
              <a:gd name="T17" fmla="*/ 259550 h 114"/>
              <a:gd name="T18" fmla="*/ 272405 w 180"/>
              <a:gd name="T19" fmla="*/ 259550 h 114"/>
              <a:gd name="T20" fmla="*/ 258785 w 180"/>
              <a:gd name="T21" fmla="*/ 245889 h 114"/>
              <a:gd name="T22" fmla="*/ 231545 w 180"/>
              <a:gd name="T23" fmla="*/ 245889 h 114"/>
              <a:gd name="T24" fmla="*/ 231545 w 180"/>
              <a:gd name="T25" fmla="*/ 232229 h 114"/>
              <a:gd name="T26" fmla="*/ 381367 w 180"/>
              <a:gd name="T27" fmla="*/ 232229 h 114"/>
              <a:gd name="T28" fmla="*/ 408608 w 180"/>
              <a:gd name="T29" fmla="*/ 204908 h 114"/>
              <a:gd name="T30" fmla="*/ 408608 w 180"/>
              <a:gd name="T31" fmla="*/ 27321 h 114"/>
              <a:gd name="T32" fmla="*/ 381367 w 180"/>
              <a:gd name="T33" fmla="*/ 0 h 114"/>
              <a:gd name="T34" fmla="*/ 394988 w 180"/>
              <a:gd name="T35" fmla="*/ 204908 h 114"/>
              <a:gd name="T36" fmla="*/ 381367 w 180"/>
              <a:gd name="T37" fmla="*/ 218568 h 114"/>
              <a:gd name="T38" fmla="*/ 27241 w 180"/>
              <a:gd name="T39" fmla="*/ 218568 h 114"/>
              <a:gd name="T40" fmla="*/ 13620 w 180"/>
              <a:gd name="T41" fmla="*/ 204908 h 114"/>
              <a:gd name="T42" fmla="*/ 13620 w 180"/>
              <a:gd name="T43" fmla="*/ 27321 h 114"/>
              <a:gd name="T44" fmla="*/ 27241 w 180"/>
              <a:gd name="T45" fmla="*/ 13661 h 114"/>
              <a:gd name="T46" fmla="*/ 381367 w 180"/>
              <a:gd name="T47" fmla="*/ 13661 h 114"/>
              <a:gd name="T48" fmla="*/ 394988 w 180"/>
              <a:gd name="T49" fmla="*/ 27321 h 114"/>
              <a:gd name="T50" fmla="*/ 394988 w 180"/>
              <a:gd name="T51" fmla="*/ 204908 h 11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80" h="114">
                <a:moveTo>
                  <a:pt x="16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5" y="102"/>
                  <a:pt x="12" y="102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0" y="108"/>
                  <a:pt x="60" y="114"/>
                  <a:pt x="60" y="114"/>
                </a:cubicBezTo>
                <a:cubicBezTo>
                  <a:pt x="120" y="114"/>
                  <a:pt x="120" y="114"/>
                  <a:pt x="120" y="114"/>
                </a:cubicBezTo>
                <a:cubicBezTo>
                  <a:pt x="120" y="108"/>
                  <a:pt x="114" y="108"/>
                  <a:pt x="11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75" y="102"/>
                  <a:pt x="180" y="97"/>
                  <a:pt x="180" y="90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75" y="0"/>
                  <a:pt x="168" y="0"/>
                </a:cubicBezTo>
                <a:moveTo>
                  <a:pt x="174" y="90"/>
                </a:moveTo>
                <a:cubicBezTo>
                  <a:pt x="174" y="93"/>
                  <a:pt x="171" y="96"/>
                  <a:pt x="168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6" y="93"/>
                  <a:pt x="6" y="9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68" y="6"/>
                  <a:pt x="168" y="6"/>
                  <a:pt x="168" y="6"/>
                </a:cubicBezTo>
                <a:cubicBezTo>
                  <a:pt x="171" y="6"/>
                  <a:pt x="174" y="9"/>
                  <a:pt x="174" y="12"/>
                </a:cubicBezTo>
                <a:lnTo>
                  <a:pt x="174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26" name="Freeform 80"/>
          <p:cNvSpPr>
            <a:spLocks noEditPoints="1"/>
          </p:cNvSpPr>
          <p:nvPr/>
        </p:nvSpPr>
        <p:spPr bwMode="auto">
          <a:xfrm>
            <a:off x="2238375" y="3127375"/>
            <a:ext cx="327025" cy="325438"/>
          </a:xfrm>
          <a:custGeom>
            <a:avLst/>
            <a:gdLst>
              <a:gd name="T0" fmla="*/ 299174 w 144"/>
              <a:gd name="T1" fmla="*/ 81591 h 144"/>
              <a:gd name="T2" fmla="*/ 183584 w 144"/>
              <a:gd name="T3" fmla="*/ 81591 h 144"/>
              <a:gd name="T4" fmla="*/ 228914 w 144"/>
              <a:gd name="T5" fmla="*/ 27197 h 144"/>
              <a:gd name="T6" fmla="*/ 231180 w 144"/>
              <a:gd name="T7" fmla="*/ 27197 h 144"/>
              <a:gd name="T8" fmla="*/ 244779 w 144"/>
              <a:gd name="T9" fmla="*/ 13599 h 144"/>
              <a:gd name="T10" fmla="*/ 231180 w 144"/>
              <a:gd name="T11" fmla="*/ 0 h 144"/>
              <a:gd name="T12" fmla="*/ 217581 w 144"/>
              <a:gd name="T13" fmla="*/ 13599 h 144"/>
              <a:gd name="T14" fmla="*/ 217581 w 144"/>
              <a:gd name="T15" fmla="*/ 18131 h 144"/>
              <a:gd name="T16" fmla="*/ 165452 w 144"/>
              <a:gd name="T17" fmla="*/ 81591 h 144"/>
              <a:gd name="T18" fmla="*/ 160920 w 144"/>
              <a:gd name="T19" fmla="*/ 81591 h 144"/>
              <a:gd name="T20" fmla="*/ 108791 w 144"/>
              <a:gd name="T21" fmla="*/ 18131 h 144"/>
              <a:gd name="T22" fmla="*/ 108791 w 144"/>
              <a:gd name="T23" fmla="*/ 13599 h 144"/>
              <a:gd name="T24" fmla="*/ 95192 w 144"/>
              <a:gd name="T25" fmla="*/ 0 h 144"/>
              <a:gd name="T26" fmla="*/ 81593 w 144"/>
              <a:gd name="T27" fmla="*/ 13599 h 144"/>
              <a:gd name="T28" fmla="*/ 95192 w 144"/>
              <a:gd name="T29" fmla="*/ 27197 h 144"/>
              <a:gd name="T30" fmla="*/ 97458 w 144"/>
              <a:gd name="T31" fmla="*/ 27197 h 144"/>
              <a:gd name="T32" fmla="*/ 142788 w 144"/>
              <a:gd name="T33" fmla="*/ 81591 h 144"/>
              <a:gd name="T34" fmla="*/ 27198 w 144"/>
              <a:gd name="T35" fmla="*/ 81591 h 144"/>
              <a:gd name="T36" fmla="*/ 0 w 144"/>
              <a:gd name="T37" fmla="*/ 108788 h 144"/>
              <a:gd name="T38" fmla="*/ 0 w 144"/>
              <a:gd name="T39" fmla="*/ 299168 h 144"/>
              <a:gd name="T40" fmla="*/ 27198 w 144"/>
              <a:gd name="T41" fmla="*/ 326365 h 144"/>
              <a:gd name="T42" fmla="*/ 299174 w 144"/>
              <a:gd name="T43" fmla="*/ 326365 h 144"/>
              <a:gd name="T44" fmla="*/ 326372 w 144"/>
              <a:gd name="T45" fmla="*/ 299168 h 144"/>
              <a:gd name="T46" fmla="*/ 326372 w 144"/>
              <a:gd name="T47" fmla="*/ 108788 h 144"/>
              <a:gd name="T48" fmla="*/ 299174 w 144"/>
              <a:gd name="T49" fmla="*/ 81591 h 144"/>
              <a:gd name="T50" fmla="*/ 244779 w 144"/>
              <a:gd name="T51" fmla="*/ 271971 h 144"/>
              <a:gd name="T52" fmla="*/ 217581 w 144"/>
              <a:gd name="T53" fmla="*/ 299168 h 144"/>
              <a:gd name="T54" fmla="*/ 54395 w 144"/>
              <a:gd name="T55" fmla="*/ 299168 h 144"/>
              <a:gd name="T56" fmla="*/ 27198 w 144"/>
              <a:gd name="T57" fmla="*/ 271971 h 144"/>
              <a:gd name="T58" fmla="*/ 27198 w 144"/>
              <a:gd name="T59" fmla="*/ 135985 h 144"/>
              <a:gd name="T60" fmla="*/ 54395 w 144"/>
              <a:gd name="T61" fmla="*/ 108788 h 144"/>
              <a:gd name="T62" fmla="*/ 217581 w 144"/>
              <a:gd name="T63" fmla="*/ 108788 h 144"/>
              <a:gd name="T64" fmla="*/ 244779 w 144"/>
              <a:gd name="T65" fmla="*/ 135985 h 144"/>
              <a:gd name="T66" fmla="*/ 244779 w 144"/>
              <a:gd name="T67" fmla="*/ 271971 h 144"/>
              <a:gd name="T68" fmla="*/ 285576 w 144"/>
              <a:gd name="T69" fmla="*/ 231175 h 144"/>
              <a:gd name="T70" fmla="*/ 258378 w 144"/>
              <a:gd name="T71" fmla="*/ 203978 h 144"/>
              <a:gd name="T72" fmla="*/ 285576 w 144"/>
              <a:gd name="T73" fmla="*/ 176781 h 144"/>
              <a:gd name="T74" fmla="*/ 312773 w 144"/>
              <a:gd name="T75" fmla="*/ 203978 h 144"/>
              <a:gd name="T76" fmla="*/ 285576 w 144"/>
              <a:gd name="T77" fmla="*/ 231175 h 144"/>
              <a:gd name="T78" fmla="*/ 285576 w 144"/>
              <a:gd name="T79" fmla="*/ 163183 h 144"/>
              <a:gd name="T80" fmla="*/ 258378 w 144"/>
              <a:gd name="T81" fmla="*/ 135985 h 144"/>
              <a:gd name="T82" fmla="*/ 285576 w 144"/>
              <a:gd name="T83" fmla="*/ 108788 h 144"/>
              <a:gd name="T84" fmla="*/ 312773 w 144"/>
              <a:gd name="T85" fmla="*/ 135985 h 144"/>
              <a:gd name="T86" fmla="*/ 285576 w 144"/>
              <a:gd name="T87" fmla="*/ 163183 h 14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81" y="36"/>
                  <a:pt x="81" y="36"/>
                  <a:pt x="81" y="36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2" y="12"/>
                  <a:pt x="102" y="12"/>
                </a:cubicBezTo>
                <a:cubicBezTo>
                  <a:pt x="105" y="12"/>
                  <a:pt x="108" y="9"/>
                  <a:pt x="108" y="6"/>
                </a:cubicBezTo>
                <a:cubicBezTo>
                  <a:pt x="108" y="3"/>
                  <a:pt x="105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7"/>
                  <a:pt x="96" y="7"/>
                  <a:pt x="96" y="8"/>
                </a:cubicBezTo>
                <a:cubicBezTo>
                  <a:pt x="73" y="36"/>
                  <a:pt x="73" y="36"/>
                  <a:pt x="73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6"/>
                </a:cubicBezTo>
                <a:cubicBezTo>
                  <a:pt x="48" y="3"/>
                  <a:pt x="45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9"/>
                  <a:pt x="39" y="12"/>
                  <a:pt x="42" y="12"/>
                </a:cubicBezTo>
                <a:cubicBezTo>
                  <a:pt x="42" y="12"/>
                  <a:pt x="43" y="12"/>
                  <a:pt x="43" y="12"/>
                </a:cubicBezTo>
                <a:cubicBezTo>
                  <a:pt x="63" y="36"/>
                  <a:pt x="63" y="36"/>
                  <a:pt x="63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8" y="120"/>
                </a:moveTo>
                <a:cubicBezTo>
                  <a:pt x="108" y="127"/>
                  <a:pt x="103" y="132"/>
                  <a:pt x="9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17" y="132"/>
                  <a:pt x="12" y="127"/>
                  <a:pt x="12" y="120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3"/>
                  <a:pt x="17" y="48"/>
                  <a:pt x="2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3" y="48"/>
                  <a:pt x="108" y="53"/>
                  <a:pt x="108" y="60"/>
                </a:cubicBezTo>
                <a:lnTo>
                  <a:pt x="108" y="120"/>
                </a:lnTo>
                <a:close/>
                <a:moveTo>
                  <a:pt x="126" y="102"/>
                </a:moveTo>
                <a:cubicBezTo>
                  <a:pt x="119" y="102"/>
                  <a:pt x="114" y="97"/>
                  <a:pt x="114" y="90"/>
                </a:cubicBezTo>
                <a:cubicBezTo>
                  <a:pt x="114" y="83"/>
                  <a:pt x="119" y="78"/>
                  <a:pt x="126" y="78"/>
                </a:cubicBezTo>
                <a:cubicBezTo>
                  <a:pt x="133" y="78"/>
                  <a:pt x="138" y="83"/>
                  <a:pt x="138" y="90"/>
                </a:cubicBezTo>
                <a:cubicBezTo>
                  <a:pt x="138" y="97"/>
                  <a:pt x="133" y="102"/>
                  <a:pt x="126" y="102"/>
                </a:cubicBezTo>
                <a:moveTo>
                  <a:pt x="126" y="72"/>
                </a:moveTo>
                <a:cubicBezTo>
                  <a:pt x="119" y="72"/>
                  <a:pt x="114" y="67"/>
                  <a:pt x="114" y="60"/>
                </a:cubicBezTo>
                <a:cubicBezTo>
                  <a:pt x="114" y="53"/>
                  <a:pt x="119" y="48"/>
                  <a:pt x="126" y="48"/>
                </a:cubicBezTo>
                <a:cubicBezTo>
                  <a:pt x="133" y="48"/>
                  <a:pt x="138" y="53"/>
                  <a:pt x="138" y="60"/>
                </a:cubicBezTo>
                <a:cubicBezTo>
                  <a:pt x="138" y="67"/>
                  <a:pt x="133" y="72"/>
                  <a:pt x="126" y="7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27" name="Freeform 81"/>
          <p:cNvSpPr>
            <a:spLocks/>
          </p:cNvSpPr>
          <p:nvPr/>
        </p:nvSpPr>
        <p:spPr bwMode="auto">
          <a:xfrm>
            <a:off x="2965450" y="3235325"/>
            <a:ext cx="165100" cy="217488"/>
          </a:xfrm>
          <a:custGeom>
            <a:avLst/>
            <a:gdLst>
              <a:gd name="T0" fmla="*/ 164472 w 72"/>
              <a:gd name="T1" fmla="*/ 68260 h 96"/>
              <a:gd name="T2" fmla="*/ 164472 w 72"/>
              <a:gd name="T3" fmla="*/ 13652 h 96"/>
              <a:gd name="T4" fmla="*/ 150766 w 72"/>
              <a:gd name="T5" fmla="*/ 0 h 96"/>
              <a:gd name="T6" fmla="*/ 137060 w 72"/>
              <a:gd name="T7" fmla="*/ 13652 h 96"/>
              <a:gd name="T8" fmla="*/ 137060 w 72"/>
              <a:gd name="T9" fmla="*/ 68260 h 96"/>
              <a:gd name="T10" fmla="*/ 82236 w 72"/>
              <a:gd name="T11" fmla="*/ 122868 h 96"/>
              <a:gd name="T12" fmla="*/ 27412 w 72"/>
              <a:gd name="T13" fmla="*/ 68260 h 96"/>
              <a:gd name="T14" fmla="*/ 27412 w 72"/>
              <a:gd name="T15" fmla="*/ 13652 h 96"/>
              <a:gd name="T16" fmla="*/ 13706 w 72"/>
              <a:gd name="T17" fmla="*/ 0 h 96"/>
              <a:gd name="T18" fmla="*/ 0 w 72"/>
              <a:gd name="T19" fmla="*/ 13652 h 96"/>
              <a:gd name="T20" fmla="*/ 0 w 72"/>
              <a:gd name="T21" fmla="*/ 68260 h 96"/>
              <a:gd name="T22" fmla="*/ 68530 w 72"/>
              <a:gd name="T23" fmla="*/ 150172 h 96"/>
              <a:gd name="T24" fmla="*/ 68530 w 72"/>
              <a:gd name="T25" fmla="*/ 191128 h 96"/>
              <a:gd name="T26" fmla="*/ 13706 w 72"/>
              <a:gd name="T27" fmla="*/ 191128 h 96"/>
              <a:gd name="T28" fmla="*/ 0 w 72"/>
              <a:gd name="T29" fmla="*/ 204780 h 96"/>
              <a:gd name="T30" fmla="*/ 13706 w 72"/>
              <a:gd name="T31" fmla="*/ 218432 h 96"/>
              <a:gd name="T32" fmla="*/ 150766 w 72"/>
              <a:gd name="T33" fmla="*/ 218432 h 96"/>
              <a:gd name="T34" fmla="*/ 164472 w 72"/>
              <a:gd name="T35" fmla="*/ 204780 h 96"/>
              <a:gd name="T36" fmla="*/ 150766 w 72"/>
              <a:gd name="T37" fmla="*/ 191128 h 96"/>
              <a:gd name="T38" fmla="*/ 95942 w 72"/>
              <a:gd name="T39" fmla="*/ 191128 h 96"/>
              <a:gd name="T40" fmla="*/ 95942 w 72"/>
              <a:gd name="T41" fmla="*/ 150172 h 96"/>
              <a:gd name="T42" fmla="*/ 164472 w 72"/>
              <a:gd name="T43" fmla="*/ 68260 h 9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72" h="96">
                <a:moveTo>
                  <a:pt x="72" y="30"/>
                </a:moveTo>
                <a:cubicBezTo>
                  <a:pt x="72" y="6"/>
                  <a:pt x="72" y="6"/>
                  <a:pt x="72" y="6"/>
                </a:cubicBezTo>
                <a:cubicBezTo>
                  <a:pt x="72" y="3"/>
                  <a:pt x="69" y="0"/>
                  <a:pt x="66" y="0"/>
                </a:cubicBezTo>
                <a:cubicBezTo>
                  <a:pt x="63" y="0"/>
                  <a:pt x="60" y="3"/>
                  <a:pt x="60" y="6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1"/>
                  <a:pt x="60" y="54"/>
                  <a:pt x="36" y="54"/>
                </a:cubicBezTo>
                <a:cubicBezTo>
                  <a:pt x="13" y="54"/>
                  <a:pt x="12" y="32"/>
                  <a:pt x="12" y="30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2"/>
                  <a:pt x="6" y="63"/>
                  <a:pt x="30" y="66"/>
                </a:cubicBezTo>
                <a:cubicBezTo>
                  <a:pt x="30" y="84"/>
                  <a:pt x="30" y="84"/>
                  <a:pt x="30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3" y="84"/>
                  <a:pt x="0" y="87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9" y="96"/>
                  <a:pt x="72" y="93"/>
                  <a:pt x="72" y="90"/>
                </a:cubicBezTo>
                <a:cubicBezTo>
                  <a:pt x="72" y="87"/>
                  <a:pt x="69" y="84"/>
                  <a:pt x="66" y="84"/>
                </a:cubicBezTo>
                <a:cubicBezTo>
                  <a:pt x="42" y="84"/>
                  <a:pt x="42" y="84"/>
                  <a:pt x="42" y="84"/>
                </a:cubicBezTo>
                <a:cubicBezTo>
                  <a:pt x="42" y="66"/>
                  <a:pt x="42" y="66"/>
                  <a:pt x="42" y="66"/>
                </a:cubicBezTo>
                <a:cubicBezTo>
                  <a:pt x="66" y="63"/>
                  <a:pt x="72" y="42"/>
                  <a:pt x="72" y="3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28" name="Freeform 82"/>
          <p:cNvSpPr>
            <a:spLocks/>
          </p:cNvSpPr>
          <p:nvPr/>
        </p:nvSpPr>
        <p:spPr bwMode="auto">
          <a:xfrm>
            <a:off x="3006725" y="3127375"/>
            <a:ext cx="82550" cy="217488"/>
          </a:xfrm>
          <a:custGeom>
            <a:avLst/>
            <a:gdLst>
              <a:gd name="T0" fmla="*/ 41118 w 36"/>
              <a:gd name="T1" fmla="*/ 218432 h 96"/>
              <a:gd name="T2" fmla="*/ 82235 w 36"/>
              <a:gd name="T3" fmla="*/ 177476 h 96"/>
              <a:gd name="T4" fmla="*/ 82235 w 36"/>
              <a:gd name="T5" fmla="*/ 122868 h 96"/>
              <a:gd name="T6" fmla="*/ 0 w 36"/>
              <a:gd name="T7" fmla="*/ 122868 h 96"/>
              <a:gd name="T8" fmla="*/ 0 w 36"/>
              <a:gd name="T9" fmla="*/ 109216 h 96"/>
              <a:gd name="T10" fmla="*/ 82235 w 36"/>
              <a:gd name="T11" fmla="*/ 109216 h 96"/>
              <a:gd name="T12" fmla="*/ 82235 w 36"/>
              <a:gd name="T13" fmla="*/ 40956 h 96"/>
              <a:gd name="T14" fmla="*/ 41118 w 36"/>
              <a:gd name="T15" fmla="*/ 0 h 96"/>
              <a:gd name="T16" fmla="*/ 0 w 36"/>
              <a:gd name="T17" fmla="*/ 40956 h 96"/>
              <a:gd name="T18" fmla="*/ 0 w 36"/>
              <a:gd name="T19" fmla="*/ 177476 h 96"/>
              <a:gd name="T20" fmla="*/ 41118 w 36"/>
              <a:gd name="T21" fmla="*/ 218432 h 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6" h="96">
                <a:moveTo>
                  <a:pt x="18" y="96"/>
                </a:moveTo>
                <a:cubicBezTo>
                  <a:pt x="28" y="96"/>
                  <a:pt x="36" y="88"/>
                  <a:pt x="36" y="78"/>
                </a:cubicBezTo>
                <a:cubicBezTo>
                  <a:pt x="36" y="54"/>
                  <a:pt x="36" y="54"/>
                  <a:pt x="36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48"/>
                  <a:pt x="0" y="48"/>
                  <a:pt x="0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8"/>
                  <a:pt x="8" y="96"/>
                  <a:pt x="18" y="96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29" name="Freeform 83"/>
          <p:cNvSpPr>
            <a:spLocks/>
          </p:cNvSpPr>
          <p:nvPr/>
        </p:nvSpPr>
        <p:spPr bwMode="auto">
          <a:xfrm>
            <a:off x="3559175" y="3135313"/>
            <a:ext cx="227013" cy="344487"/>
          </a:xfrm>
          <a:custGeom>
            <a:avLst/>
            <a:gdLst>
              <a:gd name="T0" fmla="*/ 130206 w 99"/>
              <a:gd name="T1" fmla="*/ 0 h 151"/>
              <a:gd name="T2" fmla="*/ 102795 w 99"/>
              <a:gd name="T3" fmla="*/ 0 h 151"/>
              <a:gd name="T4" fmla="*/ 102795 w 99"/>
              <a:gd name="T5" fmla="*/ 232610 h 151"/>
              <a:gd name="T6" fmla="*/ 2284 w 99"/>
              <a:gd name="T7" fmla="*/ 278220 h 151"/>
              <a:gd name="T8" fmla="*/ 11422 w 99"/>
              <a:gd name="T9" fmla="*/ 310147 h 151"/>
              <a:gd name="T10" fmla="*/ 132491 w 99"/>
              <a:gd name="T11" fmla="*/ 291903 h 151"/>
              <a:gd name="T12" fmla="*/ 143912 w 99"/>
              <a:gd name="T13" fmla="*/ 223488 h 151"/>
              <a:gd name="T14" fmla="*/ 143912 w 99"/>
              <a:gd name="T15" fmla="*/ 82098 h 151"/>
              <a:gd name="T16" fmla="*/ 189599 w 99"/>
              <a:gd name="T17" fmla="*/ 132268 h 151"/>
              <a:gd name="T18" fmla="*/ 182746 w 99"/>
              <a:gd name="T19" fmla="*/ 182439 h 151"/>
              <a:gd name="T20" fmla="*/ 180462 w 99"/>
              <a:gd name="T21" fmla="*/ 193842 h 151"/>
              <a:gd name="T22" fmla="*/ 203305 w 99"/>
              <a:gd name="T23" fmla="*/ 175598 h 151"/>
              <a:gd name="T24" fmla="*/ 212442 w 99"/>
              <a:gd name="T25" fmla="*/ 148232 h 151"/>
              <a:gd name="T26" fmla="*/ 130206 w 99"/>
              <a:gd name="T27" fmla="*/ 0 h 15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9" h="151">
                <a:moveTo>
                  <a:pt x="57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27" y="93"/>
                  <a:pt x="5" y="105"/>
                  <a:pt x="1" y="122"/>
                </a:cubicBezTo>
                <a:cubicBezTo>
                  <a:pt x="0" y="127"/>
                  <a:pt x="2" y="133"/>
                  <a:pt x="5" y="136"/>
                </a:cubicBezTo>
                <a:cubicBezTo>
                  <a:pt x="17" y="151"/>
                  <a:pt x="45" y="144"/>
                  <a:pt x="58" y="128"/>
                </a:cubicBezTo>
                <a:cubicBezTo>
                  <a:pt x="64" y="120"/>
                  <a:pt x="63" y="114"/>
                  <a:pt x="63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1" y="42"/>
                  <a:pt x="80" y="47"/>
                  <a:pt x="83" y="58"/>
                </a:cubicBezTo>
                <a:cubicBezTo>
                  <a:pt x="85" y="64"/>
                  <a:pt x="83" y="75"/>
                  <a:pt x="80" y="80"/>
                </a:cubicBezTo>
                <a:cubicBezTo>
                  <a:pt x="80" y="82"/>
                  <a:pt x="78" y="83"/>
                  <a:pt x="79" y="85"/>
                </a:cubicBezTo>
                <a:cubicBezTo>
                  <a:pt x="84" y="89"/>
                  <a:pt x="87" y="81"/>
                  <a:pt x="89" y="77"/>
                </a:cubicBezTo>
                <a:cubicBezTo>
                  <a:pt x="90" y="73"/>
                  <a:pt x="92" y="68"/>
                  <a:pt x="93" y="65"/>
                </a:cubicBezTo>
                <a:cubicBezTo>
                  <a:pt x="99" y="29"/>
                  <a:pt x="60" y="27"/>
                  <a:pt x="57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30" name="Freeform 84"/>
          <p:cNvSpPr>
            <a:spLocks noEditPoints="1"/>
          </p:cNvSpPr>
          <p:nvPr/>
        </p:nvSpPr>
        <p:spPr bwMode="auto">
          <a:xfrm>
            <a:off x="4119563" y="3152775"/>
            <a:ext cx="349250" cy="328613"/>
          </a:xfrm>
          <a:custGeom>
            <a:avLst/>
            <a:gdLst>
              <a:gd name="T0" fmla="*/ 236027 w 154"/>
              <a:gd name="T1" fmla="*/ 157615 h 144"/>
              <a:gd name="T2" fmla="*/ 260992 w 154"/>
              <a:gd name="T3" fmla="*/ 150762 h 144"/>
              <a:gd name="T4" fmla="*/ 338155 w 154"/>
              <a:gd name="T5" fmla="*/ 13706 h 144"/>
              <a:gd name="T6" fmla="*/ 292765 w 154"/>
              <a:gd name="T7" fmla="*/ 13706 h 144"/>
              <a:gd name="T8" fmla="*/ 270070 w 154"/>
              <a:gd name="T9" fmla="*/ 13706 h 144"/>
              <a:gd name="T10" fmla="*/ 270070 w 154"/>
              <a:gd name="T11" fmla="*/ 0 h 144"/>
              <a:gd name="T12" fmla="*/ 79432 w 154"/>
              <a:gd name="T13" fmla="*/ 0 h 144"/>
              <a:gd name="T14" fmla="*/ 79432 w 154"/>
              <a:gd name="T15" fmla="*/ 13706 h 144"/>
              <a:gd name="T16" fmla="*/ 56737 w 154"/>
              <a:gd name="T17" fmla="*/ 13706 h 144"/>
              <a:gd name="T18" fmla="*/ 11347 w 154"/>
              <a:gd name="T19" fmla="*/ 13706 h 144"/>
              <a:gd name="T20" fmla="*/ 88510 w 154"/>
              <a:gd name="T21" fmla="*/ 150762 h 144"/>
              <a:gd name="T22" fmla="*/ 113475 w 154"/>
              <a:gd name="T23" fmla="*/ 157615 h 144"/>
              <a:gd name="T24" fmla="*/ 161134 w 154"/>
              <a:gd name="T25" fmla="*/ 189595 h 144"/>
              <a:gd name="T26" fmla="*/ 161134 w 154"/>
              <a:gd name="T27" fmla="*/ 287819 h 144"/>
              <a:gd name="T28" fmla="*/ 79432 w 154"/>
              <a:gd name="T29" fmla="*/ 328936 h 144"/>
              <a:gd name="T30" fmla="*/ 270070 w 154"/>
              <a:gd name="T31" fmla="*/ 328936 h 144"/>
              <a:gd name="T32" fmla="*/ 188368 w 154"/>
              <a:gd name="T33" fmla="*/ 287819 h 144"/>
              <a:gd name="T34" fmla="*/ 188368 w 154"/>
              <a:gd name="T35" fmla="*/ 189595 h 144"/>
              <a:gd name="T36" fmla="*/ 236027 w 154"/>
              <a:gd name="T37" fmla="*/ 157615 h 144"/>
              <a:gd name="T38" fmla="*/ 270070 w 154"/>
              <a:gd name="T39" fmla="*/ 59391 h 144"/>
              <a:gd name="T40" fmla="*/ 270070 w 154"/>
              <a:gd name="T41" fmla="*/ 27411 h 144"/>
              <a:gd name="T42" fmla="*/ 292765 w 154"/>
              <a:gd name="T43" fmla="*/ 27411 h 144"/>
              <a:gd name="T44" fmla="*/ 324538 w 154"/>
              <a:gd name="T45" fmla="*/ 27411 h 144"/>
              <a:gd name="T46" fmla="*/ 256453 w 154"/>
              <a:gd name="T47" fmla="*/ 137057 h 144"/>
              <a:gd name="T48" fmla="*/ 247375 w 154"/>
              <a:gd name="T49" fmla="*/ 141625 h 144"/>
              <a:gd name="T50" fmla="*/ 270070 w 154"/>
              <a:gd name="T51" fmla="*/ 59391 h 144"/>
              <a:gd name="T52" fmla="*/ 93049 w 154"/>
              <a:gd name="T53" fmla="*/ 137057 h 144"/>
              <a:gd name="T54" fmla="*/ 24964 w 154"/>
              <a:gd name="T55" fmla="*/ 27411 h 144"/>
              <a:gd name="T56" fmla="*/ 56737 w 154"/>
              <a:gd name="T57" fmla="*/ 27411 h 144"/>
              <a:gd name="T58" fmla="*/ 79432 w 154"/>
              <a:gd name="T59" fmla="*/ 27411 h 144"/>
              <a:gd name="T60" fmla="*/ 79432 w 154"/>
              <a:gd name="T61" fmla="*/ 59391 h 144"/>
              <a:gd name="T62" fmla="*/ 102127 w 154"/>
              <a:gd name="T63" fmla="*/ 141625 h 144"/>
              <a:gd name="T64" fmla="*/ 93049 w 154"/>
              <a:gd name="T65" fmla="*/ 137057 h 144"/>
              <a:gd name="T66" fmla="*/ 174751 w 154"/>
              <a:gd name="T67" fmla="*/ 121067 h 144"/>
              <a:gd name="T68" fmla="*/ 131631 w 154"/>
              <a:gd name="T69" fmla="*/ 150762 h 144"/>
              <a:gd name="T70" fmla="*/ 147517 w 154"/>
              <a:gd name="T71" fmla="*/ 100508 h 144"/>
              <a:gd name="T72" fmla="*/ 106666 w 154"/>
              <a:gd name="T73" fmla="*/ 70813 h 144"/>
              <a:gd name="T74" fmla="*/ 158865 w 154"/>
              <a:gd name="T75" fmla="*/ 68528 h 144"/>
              <a:gd name="T76" fmla="*/ 174751 w 154"/>
              <a:gd name="T77" fmla="*/ 20559 h 144"/>
              <a:gd name="T78" fmla="*/ 190637 w 154"/>
              <a:gd name="T79" fmla="*/ 68528 h 144"/>
              <a:gd name="T80" fmla="*/ 242836 w 154"/>
              <a:gd name="T81" fmla="*/ 70813 h 144"/>
              <a:gd name="T82" fmla="*/ 201985 w 154"/>
              <a:gd name="T83" fmla="*/ 100508 h 144"/>
              <a:gd name="T84" fmla="*/ 217871 w 154"/>
              <a:gd name="T85" fmla="*/ 150762 h 144"/>
              <a:gd name="T86" fmla="*/ 174751 w 154"/>
              <a:gd name="T87" fmla="*/ 121067 h 14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31" name="Oval 85"/>
          <p:cNvSpPr>
            <a:spLocks noChangeArrowheads="1"/>
          </p:cNvSpPr>
          <p:nvPr/>
        </p:nvSpPr>
        <p:spPr bwMode="auto">
          <a:xfrm>
            <a:off x="4884738" y="3263900"/>
            <a:ext cx="82550" cy="8096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32" name="Freeform 86"/>
          <p:cNvSpPr>
            <a:spLocks noEditPoints="1"/>
          </p:cNvSpPr>
          <p:nvPr/>
        </p:nvSpPr>
        <p:spPr bwMode="auto">
          <a:xfrm>
            <a:off x="4749800" y="3168650"/>
            <a:ext cx="325438" cy="244475"/>
          </a:xfrm>
          <a:custGeom>
            <a:avLst/>
            <a:gdLst>
              <a:gd name="T0" fmla="*/ 299174 w 144"/>
              <a:gd name="T1" fmla="*/ 27126 h 108"/>
              <a:gd name="T2" fmla="*/ 135988 w 144"/>
              <a:gd name="T3" fmla="*/ 27126 h 108"/>
              <a:gd name="T4" fmla="*/ 108791 w 144"/>
              <a:gd name="T5" fmla="*/ 0 h 108"/>
              <a:gd name="T6" fmla="*/ 81593 w 144"/>
              <a:gd name="T7" fmla="*/ 0 h 108"/>
              <a:gd name="T8" fmla="*/ 54395 w 144"/>
              <a:gd name="T9" fmla="*/ 27126 h 108"/>
              <a:gd name="T10" fmla="*/ 27198 w 144"/>
              <a:gd name="T11" fmla="*/ 27126 h 108"/>
              <a:gd name="T12" fmla="*/ 0 w 144"/>
              <a:gd name="T13" fmla="*/ 54251 h 108"/>
              <a:gd name="T14" fmla="*/ 27198 w 144"/>
              <a:gd name="T15" fmla="*/ 54251 h 108"/>
              <a:gd name="T16" fmla="*/ 54395 w 144"/>
              <a:gd name="T17" fmla="*/ 81377 h 108"/>
              <a:gd name="T18" fmla="*/ 54395 w 144"/>
              <a:gd name="T19" fmla="*/ 189880 h 108"/>
              <a:gd name="T20" fmla="*/ 27198 w 144"/>
              <a:gd name="T21" fmla="*/ 217005 h 108"/>
              <a:gd name="T22" fmla="*/ 0 w 144"/>
              <a:gd name="T23" fmla="*/ 217005 h 108"/>
              <a:gd name="T24" fmla="*/ 27198 w 144"/>
              <a:gd name="T25" fmla="*/ 244131 h 108"/>
              <a:gd name="T26" fmla="*/ 299174 w 144"/>
              <a:gd name="T27" fmla="*/ 244131 h 108"/>
              <a:gd name="T28" fmla="*/ 326372 w 144"/>
              <a:gd name="T29" fmla="*/ 217005 h 108"/>
              <a:gd name="T30" fmla="*/ 326372 w 144"/>
              <a:gd name="T31" fmla="*/ 54251 h 108"/>
              <a:gd name="T32" fmla="*/ 299174 w 144"/>
              <a:gd name="T33" fmla="*/ 27126 h 108"/>
              <a:gd name="T34" fmla="*/ 176785 w 144"/>
              <a:gd name="T35" fmla="*/ 203443 h 108"/>
              <a:gd name="T36" fmla="*/ 108791 w 144"/>
              <a:gd name="T37" fmla="*/ 135628 h 108"/>
              <a:gd name="T38" fmla="*/ 176785 w 144"/>
              <a:gd name="T39" fmla="*/ 67814 h 108"/>
              <a:gd name="T40" fmla="*/ 244779 w 144"/>
              <a:gd name="T41" fmla="*/ 135628 h 108"/>
              <a:gd name="T42" fmla="*/ 176785 w 144"/>
              <a:gd name="T43" fmla="*/ 203443 h 108"/>
              <a:gd name="T44" fmla="*/ 278776 w 144"/>
              <a:gd name="T45" fmla="*/ 108503 h 108"/>
              <a:gd name="T46" fmla="*/ 258378 w 144"/>
              <a:gd name="T47" fmla="*/ 88158 h 108"/>
              <a:gd name="T48" fmla="*/ 278776 w 144"/>
              <a:gd name="T49" fmla="*/ 67814 h 108"/>
              <a:gd name="T50" fmla="*/ 299174 w 144"/>
              <a:gd name="T51" fmla="*/ 88158 h 108"/>
              <a:gd name="T52" fmla="*/ 278776 w 144"/>
              <a:gd name="T53" fmla="*/ 108503 h 10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44" h="108">
                <a:moveTo>
                  <a:pt x="132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55" y="0"/>
                  <a:pt x="4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5" y="12"/>
                  <a:pt x="0" y="17"/>
                  <a:pt x="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9" y="24"/>
                  <a:pt x="24" y="29"/>
                  <a:pt x="24" y="36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91"/>
                  <a:pt x="19" y="96"/>
                  <a:pt x="12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9" y="108"/>
                  <a:pt x="144" y="103"/>
                  <a:pt x="144" y="9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17"/>
                  <a:pt x="139" y="12"/>
                  <a:pt x="132" y="12"/>
                </a:cubicBezTo>
                <a:moveTo>
                  <a:pt x="78" y="90"/>
                </a:moveTo>
                <a:cubicBezTo>
                  <a:pt x="61" y="90"/>
                  <a:pt x="48" y="77"/>
                  <a:pt x="48" y="60"/>
                </a:cubicBezTo>
                <a:cubicBezTo>
                  <a:pt x="48" y="43"/>
                  <a:pt x="61" y="30"/>
                  <a:pt x="78" y="30"/>
                </a:cubicBezTo>
                <a:cubicBezTo>
                  <a:pt x="95" y="30"/>
                  <a:pt x="108" y="43"/>
                  <a:pt x="108" y="60"/>
                </a:cubicBezTo>
                <a:cubicBezTo>
                  <a:pt x="108" y="77"/>
                  <a:pt x="95" y="90"/>
                  <a:pt x="78" y="90"/>
                </a:cubicBezTo>
                <a:moveTo>
                  <a:pt x="123" y="48"/>
                </a:moveTo>
                <a:cubicBezTo>
                  <a:pt x="118" y="48"/>
                  <a:pt x="114" y="44"/>
                  <a:pt x="114" y="39"/>
                </a:cubicBezTo>
                <a:cubicBezTo>
                  <a:pt x="114" y="34"/>
                  <a:pt x="118" y="30"/>
                  <a:pt x="123" y="30"/>
                </a:cubicBezTo>
                <a:cubicBezTo>
                  <a:pt x="128" y="30"/>
                  <a:pt x="132" y="34"/>
                  <a:pt x="132" y="39"/>
                </a:cubicBezTo>
                <a:cubicBezTo>
                  <a:pt x="132" y="44"/>
                  <a:pt x="128" y="48"/>
                  <a:pt x="123" y="48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33" name="Rectangle 87"/>
          <p:cNvSpPr>
            <a:spLocks noChangeArrowheads="1"/>
          </p:cNvSpPr>
          <p:nvPr/>
        </p:nvSpPr>
        <p:spPr bwMode="auto">
          <a:xfrm>
            <a:off x="5008563" y="3235325"/>
            <a:ext cx="41275" cy="412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34" name="Rectangle 88"/>
          <p:cNvSpPr>
            <a:spLocks noChangeArrowheads="1"/>
          </p:cNvSpPr>
          <p:nvPr/>
        </p:nvSpPr>
        <p:spPr bwMode="auto">
          <a:xfrm>
            <a:off x="5008563" y="3235325"/>
            <a:ext cx="41275" cy="412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35" name="Oval 89"/>
          <p:cNvSpPr>
            <a:spLocks noChangeArrowheads="1"/>
          </p:cNvSpPr>
          <p:nvPr/>
        </p:nvSpPr>
        <p:spPr bwMode="auto">
          <a:xfrm>
            <a:off x="5008563" y="3235325"/>
            <a:ext cx="41275" cy="412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36" name="Freeform 90"/>
          <p:cNvSpPr>
            <a:spLocks/>
          </p:cNvSpPr>
          <p:nvPr/>
        </p:nvSpPr>
        <p:spPr bwMode="auto">
          <a:xfrm>
            <a:off x="4749800" y="3222625"/>
            <a:ext cx="0" cy="163513"/>
          </a:xfrm>
          <a:custGeom>
            <a:avLst/>
            <a:gdLst>
              <a:gd name="T0" fmla="*/ 164467 h 64"/>
              <a:gd name="T1" fmla="*/ 164467 h 64"/>
              <a:gd name="T2" fmla="*/ 0 h 64"/>
              <a:gd name="T3" fmla="*/ 164467 h 6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0" y="T0"/>
              </a:cxn>
              <a:cxn ang="T5">
                <a:pos x="0" y="T1"/>
              </a:cxn>
              <a:cxn ang="T6">
                <a:pos x="0" y="T2"/>
              </a:cxn>
              <a:cxn ang="T7">
                <a:pos x="0" y="T3"/>
              </a:cxn>
            </a:cxnLst>
            <a:rect l="0" t="0" r="r" b="b"/>
            <a:pathLst>
              <a:path h="64">
                <a:moveTo>
                  <a:pt x="0" y="64"/>
                </a:moveTo>
                <a:lnTo>
                  <a:pt x="0" y="64"/>
                </a:lnTo>
                <a:lnTo>
                  <a:pt x="0" y="0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37" name="Rectangle 91"/>
          <p:cNvSpPr>
            <a:spLocks noChangeArrowheads="1"/>
          </p:cNvSpPr>
          <p:nvPr/>
        </p:nvSpPr>
        <p:spPr bwMode="auto">
          <a:xfrm>
            <a:off x="4749800" y="3222625"/>
            <a:ext cx="53975" cy="1635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38" name="Rectangle 92"/>
          <p:cNvSpPr>
            <a:spLocks noChangeArrowheads="1"/>
          </p:cNvSpPr>
          <p:nvPr/>
        </p:nvSpPr>
        <p:spPr bwMode="auto">
          <a:xfrm>
            <a:off x="4749800" y="3222625"/>
            <a:ext cx="53975" cy="1635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39" name="Freeform 93"/>
          <p:cNvSpPr>
            <a:spLocks/>
          </p:cNvSpPr>
          <p:nvPr/>
        </p:nvSpPr>
        <p:spPr bwMode="auto">
          <a:xfrm>
            <a:off x="4749800" y="3222625"/>
            <a:ext cx="53975" cy="163513"/>
          </a:xfrm>
          <a:custGeom>
            <a:avLst/>
            <a:gdLst>
              <a:gd name="T0" fmla="*/ 26984 w 24"/>
              <a:gd name="T1" fmla="*/ 0 h 72"/>
              <a:gd name="T2" fmla="*/ 0 w 24"/>
              <a:gd name="T3" fmla="*/ 0 h 72"/>
              <a:gd name="T4" fmla="*/ 0 w 24"/>
              <a:gd name="T5" fmla="*/ 0 h 72"/>
              <a:gd name="T6" fmla="*/ 0 w 24"/>
              <a:gd name="T7" fmla="*/ 164467 h 72"/>
              <a:gd name="T8" fmla="*/ 26984 w 24"/>
              <a:gd name="T9" fmla="*/ 164467 h 72"/>
              <a:gd name="T10" fmla="*/ 53967 w 24"/>
              <a:gd name="T11" fmla="*/ 137056 h 72"/>
              <a:gd name="T12" fmla="*/ 53967 w 24"/>
              <a:gd name="T13" fmla="*/ 27411 h 72"/>
              <a:gd name="T14" fmla="*/ 26984 w 24"/>
              <a:gd name="T15" fmla="*/ 0 h 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4" h="72">
                <a:moveTo>
                  <a:pt x="1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9" y="72"/>
                  <a:pt x="24" y="67"/>
                  <a:pt x="24" y="60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9" y="0"/>
                  <a:pt x="12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40" name="Rectangle 94"/>
          <p:cNvSpPr>
            <a:spLocks noChangeArrowheads="1"/>
          </p:cNvSpPr>
          <p:nvPr/>
        </p:nvSpPr>
        <p:spPr bwMode="auto">
          <a:xfrm>
            <a:off x="5622925" y="3149600"/>
            <a:ext cx="53975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41" name="Rectangle 95"/>
          <p:cNvSpPr>
            <a:spLocks noChangeArrowheads="1"/>
          </p:cNvSpPr>
          <p:nvPr/>
        </p:nvSpPr>
        <p:spPr bwMode="auto">
          <a:xfrm>
            <a:off x="5622925" y="3149600"/>
            <a:ext cx="53975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42" name="Rectangle 96"/>
          <p:cNvSpPr>
            <a:spLocks noChangeArrowheads="1"/>
          </p:cNvSpPr>
          <p:nvPr/>
        </p:nvSpPr>
        <p:spPr bwMode="auto">
          <a:xfrm>
            <a:off x="5622925" y="3149600"/>
            <a:ext cx="53975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43" name="Rectangle 97"/>
          <p:cNvSpPr>
            <a:spLocks noChangeArrowheads="1"/>
          </p:cNvSpPr>
          <p:nvPr/>
        </p:nvSpPr>
        <p:spPr bwMode="auto">
          <a:xfrm>
            <a:off x="5622925" y="3149600"/>
            <a:ext cx="53975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44" name="Rectangle 98"/>
          <p:cNvSpPr>
            <a:spLocks noChangeArrowheads="1"/>
          </p:cNvSpPr>
          <p:nvPr/>
        </p:nvSpPr>
        <p:spPr bwMode="auto">
          <a:xfrm>
            <a:off x="5457825" y="3149600"/>
            <a:ext cx="53975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45" name="Rectangle 99"/>
          <p:cNvSpPr>
            <a:spLocks noChangeArrowheads="1"/>
          </p:cNvSpPr>
          <p:nvPr/>
        </p:nvSpPr>
        <p:spPr bwMode="auto">
          <a:xfrm>
            <a:off x="5457825" y="3149600"/>
            <a:ext cx="53975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46" name="Rectangle 100"/>
          <p:cNvSpPr>
            <a:spLocks noChangeArrowheads="1"/>
          </p:cNvSpPr>
          <p:nvPr/>
        </p:nvSpPr>
        <p:spPr bwMode="auto">
          <a:xfrm>
            <a:off x="5457825" y="3149600"/>
            <a:ext cx="53975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47" name="Rectangle 101"/>
          <p:cNvSpPr>
            <a:spLocks noChangeArrowheads="1"/>
          </p:cNvSpPr>
          <p:nvPr/>
        </p:nvSpPr>
        <p:spPr bwMode="auto">
          <a:xfrm>
            <a:off x="5457825" y="3149600"/>
            <a:ext cx="53975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48" name="Freeform 102"/>
          <p:cNvSpPr>
            <a:spLocks/>
          </p:cNvSpPr>
          <p:nvPr/>
        </p:nvSpPr>
        <p:spPr bwMode="auto">
          <a:xfrm>
            <a:off x="5432425" y="3227388"/>
            <a:ext cx="273050" cy="258762"/>
          </a:xfrm>
          <a:custGeom>
            <a:avLst/>
            <a:gdLst>
              <a:gd name="T0" fmla="*/ 136203 w 106"/>
              <a:gd name="T1" fmla="*/ 0 h 101"/>
              <a:gd name="T2" fmla="*/ 169611 w 106"/>
              <a:gd name="T3" fmla="*/ 97652 h 101"/>
              <a:gd name="T4" fmla="*/ 272405 w 106"/>
              <a:gd name="T5" fmla="*/ 100222 h 101"/>
              <a:gd name="T6" fmla="*/ 190170 w 106"/>
              <a:gd name="T7" fmla="*/ 161898 h 101"/>
              <a:gd name="T8" fmla="*/ 218438 w 106"/>
              <a:gd name="T9" fmla="*/ 259550 h 101"/>
              <a:gd name="T10" fmla="*/ 136203 w 106"/>
              <a:gd name="T11" fmla="*/ 200445 h 101"/>
              <a:gd name="T12" fmla="*/ 51397 w 106"/>
              <a:gd name="T13" fmla="*/ 259550 h 101"/>
              <a:gd name="T14" fmla="*/ 79666 w 106"/>
              <a:gd name="T15" fmla="*/ 161898 h 101"/>
              <a:gd name="T16" fmla="*/ 0 w 106"/>
              <a:gd name="T17" fmla="*/ 100222 h 101"/>
              <a:gd name="T18" fmla="*/ 100224 w 106"/>
              <a:gd name="T19" fmla="*/ 97652 h 101"/>
              <a:gd name="T20" fmla="*/ 136203 w 106"/>
              <a:gd name="T21" fmla="*/ 0 h 10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49" name="Freeform 103"/>
          <p:cNvSpPr>
            <a:spLocks/>
          </p:cNvSpPr>
          <p:nvPr/>
        </p:nvSpPr>
        <p:spPr bwMode="auto">
          <a:xfrm>
            <a:off x="5432425" y="3227388"/>
            <a:ext cx="273050" cy="258762"/>
          </a:xfrm>
          <a:custGeom>
            <a:avLst/>
            <a:gdLst>
              <a:gd name="T0" fmla="*/ 136203 w 106"/>
              <a:gd name="T1" fmla="*/ 0 h 101"/>
              <a:gd name="T2" fmla="*/ 169611 w 106"/>
              <a:gd name="T3" fmla="*/ 97652 h 101"/>
              <a:gd name="T4" fmla="*/ 272405 w 106"/>
              <a:gd name="T5" fmla="*/ 100222 h 101"/>
              <a:gd name="T6" fmla="*/ 190170 w 106"/>
              <a:gd name="T7" fmla="*/ 161898 h 101"/>
              <a:gd name="T8" fmla="*/ 218438 w 106"/>
              <a:gd name="T9" fmla="*/ 259550 h 101"/>
              <a:gd name="T10" fmla="*/ 136203 w 106"/>
              <a:gd name="T11" fmla="*/ 200445 h 101"/>
              <a:gd name="T12" fmla="*/ 51397 w 106"/>
              <a:gd name="T13" fmla="*/ 259550 h 101"/>
              <a:gd name="T14" fmla="*/ 79666 w 106"/>
              <a:gd name="T15" fmla="*/ 161898 h 101"/>
              <a:gd name="T16" fmla="*/ 0 w 106"/>
              <a:gd name="T17" fmla="*/ 100222 h 101"/>
              <a:gd name="T18" fmla="*/ 100224 w 106"/>
              <a:gd name="T19" fmla="*/ 97652 h 101"/>
              <a:gd name="T20" fmla="*/ 136203 w 106"/>
              <a:gd name="T21" fmla="*/ 0 h 10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50" name="Rectangle 104"/>
          <p:cNvSpPr>
            <a:spLocks noChangeArrowheads="1"/>
          </p:cNvSpPr>
          <p:nvPr/>
        </p:nvSpPr>
        <p:spPr bwMode="auto">
          <a:xfrm>
            <a:off x="5540375" y="3149600"/>
            <a:ext cx="53975" cy="1206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51" name="Rectangle 105"/>
          <p:cNvSpPr>
            <a:spLocks noChangeArrowheads="1"/>
          </p:cNvSpPr>
          <p:nvPr/>
        </p:nvSpPr>
        <p:spPr bwMode="auto">
          <a:xfrm>
            <a:off x="5540375" y="3149600"/>
            <a:ext cx="53975" cy="1206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52" name="Freeform 106"/>
          <p:cNvSpPr>
            <a:spLocks/>
          </p:cNvSpPr>
          <p:nvPr/>
        </p:nvSpPr>
        <p:spPr bwMode="auto">
          <a:xfrm>
            <a:off x="5540375" y="3149600"/>
            <a:ext cx="53975" cy="120650"/>
          </a:xfrm>
          <a:custGeom>
            <a:avLst/>
            <a:gdLst>
              <a:gd name="T0" fmla="*/ 53967 w 21"/>
              <a:gd name="T1" fmla="*/ 0 h 47"/>
              <a:gd name="T2" fmla="*/ 0 w 21"/>
              <a:gd name="T3" fmla="*/ 0 h 47"/>
              <a:gd name="T4" fmla="*/ 0 w 21"/>
              <a:gd name="T5" fmla="*/ 120780 h 47"/>
              <a:gd name="T6" fmla="*/ 28268 w 21"/>
              <a:gd name="T7" fmla="*/ 41117 h 47"/>
              <a:gd name="T8" fmla="*/ 53967 w 21"/>
              <a:gd name="T9" fmla="*/ 120780 h 47"/>
              <a:gd name="T10" fmla="*/ 53967 w 21"/>
              <a:gd name="T11" fmla="*/ 0 h 4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53" name="Freeform 107"/>
          <p:cNvSpPr>
            <a:spLocks/>
          </p:cNvSpPr>
          <p:nvPr/>
        </p:nvSpPr>
        <p:spPr bwMode="auto">
          <a:xfrm>
            <a:off x="5540375" y="3149600"/>
            <a:ext cx="53975" cy="120650"/>
          </a:xfrm>
          <a:custGeom>
            <a:avLst/>
            <a:gdLst>
              <a:gd name="T0" fmla="*/ 53967 w 21"/>
              <a:gd name="T1" fmla="*/ 0 h 47"/>
              <a:gd name="T2" fmla="*/ 0 w 21"/>
              <a:gd name="T3" fmla="*/ 0 h 47"/>
              <a:gd name="T4" fmla="*/ 0 w 21"/>
              <a:gd name="T5" fmla="*/ 120780 h 47"/>
              <a:gd name="T6" fmla="*/ 28268 w 21"/>
              <a:gd name="T7" fmla="*/ 41117 h 47"/>
              <a:gd name="T8" fmla="*/ 53967 w 21"/>
              <a:gd name="T9" fmla="*/ 120780 h 47"/>
              <a:gd name="T10" fmla="*/ 53967 w 21"/>
              <a:gd name="T11" fmla="*/ 0 h 4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54" name="Freeform 108"/>
          <p:cNvSpPr>
            <a:spLocks/>
          </p:cNvSpPr>
          <p:nvPr/>
        </p:nvSpPr>
        <p:spPr bwMode="auto">
          <a:xfrm>
            <a:off x="6315075" y="3216275"/>
            <a:ext cx="68263" cy="219075"/>
          </a:xfrm>
          <a:custGeom>
            <a:avLst/>
            <a:gdLst>
              <a:gd name="T0" fmla="*/ 55510 w 30"/>
              <a:gd name="T1" fmla="*/ 0 h 96"/>
              <a:gd name="T2" fmla="*/ 0 w 30"/>
              <a:gd name="T3" fmla="*/ 0 h 96"/>
              <a:gd name="T4" fmla="*/ 0 w 30"/>
              <a:gd name="T5" fmla="*/ 218432 h 96"/>
              <a:gd name="T6" fmla="*/ 55510 w 30"/>
              <a:gd name="T7" fmla="*/ 218432 h 96"/>
              <a:gd name="T8" fmla="*/ 69387 w 30"/>
              <a:gd name="T9" fmla="*/ 204780 h 96"/>
              <a:gd name="T10" fmla="*/ 69387 w 30"/>
              <a:gd name="T11" fmla="*/ 13652 h 96"/>
              <a:gd name="T12" fmla="*/ 55510 w 30"/>
              <a:gd name="T13" fmla="*/ 0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9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7" y="96"/>
                  <a:pt x="30" y="93"/>
                  <a:pt x="30" y="90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"/>
                  <a:pt x="27" y="0"/>
                  <a:pt x="24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55" name="Freeform 109"/>
          <p:cNvSpPr>
            <a:spLocks noEditPoints="1"/>
          </p:cNvSpPr>
          <p:nvPr/>
        </p:nvSpPr>
        <p:spPr bwMode="auto">
          <a:xfrm>
            <a:off x="6096000" y="3163888"/>
            <a:ext cx="204788" cy="271462"/>
          </a:xfrm>
          <a:custGeom>
            <a:avLst/>
            <a:gdLst>
              <a:gd name="T0" fmla="*/ 191883 w 90"/>
              <a:gd name="T1" fmla="*/ 54480 h 120"/>
              <a:gd name="T2" fmla="*/ 191883 w 90"/>
              <a:gd name="T3" fmla="*/ 54480 h 120"/>
              <a:gd name="T4" fmla="*/ 191883 w 90"/>
              <a:gd name="T5" fmla="*/ 52210 h 120"/>
              <a:gd name="T6" fmla="*/ 191883 w 90"/>
              <a:gd name="T7" fmla="*/ 40860 h 120"/>
              <a:gd name="T8" fmla="*/ 150765 w 90"/>
              <a:gd name="T9" fmla="*/ 0 h 120"/>
              <a:gd name="T10" fmla="*/ 68530 w 90"/>
              <a:gd name="T11" fmla="*/ 0 h 120"/>
              <a:gd name="T12" fmla="*/ 27412 w 90"/>
              <a:gd name="T13" fmla="*/ 40860 h 120"/>
              <a:gd name="T14" fmla="*/ 27412 w 90"/>
              <a:gd name="T15" fmla="*/ 54480 h 120"/>
              <a:gd name="T16" fmla="*/ 0 w 90"/>
              <a:gd name="T17" fmla="*/ 54480 h 120"/>
              <a:gd name="T18" fmla="*/ 0 w 90"/>
              <a:gd name="T19" fmla="*/ 272399 h 120"/>
              <a:gd name="T20" fmla="*/ 205589 w 90"/>
              <a:gd name="T21" fmla="*/ 272399 h 120"/>
              <a:gd name="T22" fmla="*/ 205589 w 90"/>
              <a:gd name="T23" fmla="*/ 54480 h 120"/>
              <a:gd name="T24" fmla="*/ 191883 w 90"/>
              <a:gd name="T25" fmla="*/ 54480 h 120"/>
              <a:gd name="T26" fmla="*/ 164471 w 90"/>
              <a:gd name="T27" fmla="*/ 54480 h 120"/>
              <a:gd name="T28" fmla="*/ 164471 w 90"/>
              <a:gd name="T29" fmla="*/ 54480 h 120"/>
              <a:gd name="T30" fmla="*/ 54824 w 90"/>
              <a:gd name="T31" fmla="*/ 54480 h 120"/>
              <a:gd name="T32" fmla="*/ 54824 w 90"/>
              <a:gd name="T33" fmla="*/ 40860 h 120"/>
              <a:gd name="T34" fmla="*/ 68530 w 90"/>
              <a:gd name="T35" fmla="*/ 27240 h 120"/>
              <a:gd name="T36" fmla="*/ 150765 w 90"/>
              <a:gd name="T37" fmla="*/ 27240 h 120"/>
              <a:gd name="T38" fmla="*/ 164471 w 90"/>
              <a:gd name="T39" fmla="*/ 40860 h 120"/>
              <a:gd name="T40" fmla="*/ 164471 w 90"/>
              <a:gd name="T41" fmla="*/ 54480 h 12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90" h="120">
                <a:moveTo>
                  <a:pt x="84" y="24"/>
                </a:moveTo>
                <a:cubicBezTo>
                  <a:pt x="84" y="24"/>
                  <a:pt x="84" y="24"/>
                  <a:pt x="84" y="24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6"/>
                  <a:pt x="75" y="0"/>
                  <a:pt x="6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8" y="0"/>
                  <a:pt x="12" y="9"/>
                  <a:pt x="12" y="18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0"/>
                  <a:pt x="0" y="120"/>
                  <a:pt x="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24"/>
                  <a:pt x="90" y="24"/>
                  <a:pt x="90" y="24"/>
                </a:cubicBezTo>
                <a:lnTo>
                  <a:pt x="84" y="24"/>
                </a:lnTo>
                <a:close/>
                <a:moveTo>
                  <a:pt x="72" y="24"/>
                </a:moveTo>
                <a:cubicBezTo>
                  <a:pt x="72" y="24"/>
                  <a:pt x="72" y="24"/>
                  <a:pt x="7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2"/>
                  <a:pt x="30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72" y="12"/>
                  <a:pt x="72" y="18"/>
                </a:cubicBezTo>
                <a:lnTo>
                  <a:pt x="72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56" name="Freeform 110"/>
          <p:cNvSpPr>
            <a:spLocks/>
          </p:cNvSpPr>
          <p:nvPr/>
        </p:nvSpPr>
        <p:spPr bwMode="auto">
          <a:xfrm>
            <a:off x="6029325" y="3216275"/>
            <a:ext cx="53975" cy="219075"/>
          </a:xfrm>
          <a:custGeom>
            <a:avLst/>
            <a:gdLst>
              <a:gd name="T0" fmla="*/ 53967 w 24"/>
              <a:gd name="T1" fmla="*/ 0 h 96"/>
              <a:gd name="T2" fmla="*/ 13492 w 24"/>
              <a:gd name="T3" fmla="*/ 0 h 96"/>
              <a:gd name="T4" fmla="*/ 0 w 24"/>
              <a:gd name="T5" fmla="*/ 13652 h 96"/>
              <a:gd name="T6" fmla="*/ 0 w 24"/>
              <a:gd name="T7" fmla="*/ 204780 h 96"/>
              <a:gd name="T8" fmla="*/ 13492 w 24"/>
              <a:gd name="T9" fmla="*/ 218432 h 96"/>
              <a:gd name="T10" fmla="*/ 53967 w 24"/>
              <a:gd name="T11" fmla="*/ 218432 h 96"/>
              <a:gd name="T12" fmla="*/ 53967 w 24"/>
              <a:gd name="T13" fmla="*/ 0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" h="96">
                <a:moveTo>
                  <a:pt x="2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57" name="Rectangle 111"/>
          <p:cNvSpPr>
            <a:spLocks noChangeArrowheads="1"/>
          </p:cNvSpPr>
          <p:nvPr/>
        </p:nvSpPr>
        <p:spPr bwMode="auto">
          <a:xfrm>
            <a:off x="6761163" y="3268663"/>
            <a:ext cx="25400" cy="539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58" name="Freeform 112"/>
          <p:cNvSpPr>
            <a:spLocks noEditPoints="1"/>
          </p:cNvSpPr>
          <p:nvPr/>
        </p:nvSpPr>
        <p:spPr bwMode="auto">
          <a:xfrm>
            <a:off x="6691313" y="3128963"/>
            <a:ext cx="355600" cy="152400"/>
          </a:xfrm>
          <a:custGeom>
            <a:avLst/>
            <a:gdLst>
              <a:gd name="T0" fmla="*/ 259161 w 156"/>
              <a:gd name="T1" fmla="*/ 55134 h 66"/>
              <a:gd name="T2" fmla="*/ 259161 w 156"/>
              <a:gd name="T3" fmla="*/ 52837 h 66"/>
              <a:gd name="T4" fmla="*/ 259161 w 156"/>
              <a:gd name="T5" fmla="*/ 41350 h 66"/>
              <a:gd name="T6" fmla="*/ 218241 w 156"/>
              <a:gd name="T7" fmla="*/ 0 h 66"/>
              <a:gd name="T8" fmla="*/ 136401 w 156"/>
              <a:gd name="T9" fmla="*/ 0 h 66"/>
              <a:gd name="T10" fmla="*/ 95481 w 156"/>
              <a:gd name="T11" fmla="*/ 41350 h 66"/>
              <a:gd name="T12" fmla="*/ 95481 w 156"/>
              <a:gd name="T13" fmla="*/ 55134 h 66"/>
              <a:gd name="T14" fmla="*/ 0 w 156"/>
              <a:gd name="T15" fmla="*/ 55134 h 66"/>
              <a:gd name="T16" fmla="*/ 0 w 156"/>
              <a:gd name="T17" fmla="*/ 151618 h 66"/>
              <a:gd name="T18" fmla="*/ 54560 w 156"/>
              <a:gd name="T19" fmla="*/ 151618 h 66"/>
              <a:gd name="T20" fmla="*/ 54560 w 156"/>
              <a:gd name="T21" fmla="*/ 124051 h 66"/>
              <a:gd name="T22" fmla="*/ 109121 w 156"/>
              <a:gd name="T23" fmla="*/ 124051 h 66"/>
              <a:gd name="T24" fmla="*/ 109121 w 156"/>
              <a:gd name="T25" fmla="*/ 151618 h 66"/>
              <a:gd name="T26" fmla="*/ 245521 w 156"/>
              <a:gd name="T27" fmla="*/ 151618 h 66"/>
              <a:gd name="T28" fmla="*/ 245521 w 156"/>
              <a:gd name="T29" fmla="*/ 124051 h 66"/>
              <a:gd name="T30" fmla="*/ 300082 w 156"/>
              <a:gd name="T31" fmla="*/ 124051 h 66"/>
              <a:gd name="T32" fmla="*/ 300082 w 156"/>
              <a:gd name="T33" fmla="*/ 151618 h 66"/>
              <a:gd name="T34" fmla="*/ 354642 w 156"/>
              <a:gd name="T35" fmla="*/ 151618 h 66"/>
              <a:gd name="T36" fmla="*/ 354642 w 156"/>
              <a:gd name="T37" fmla="*/ 55134 h 66"/>
              <a:gd name="T38" fmla="*/ 259161 w 156"/>
              <a:gd name="T39" fmla="*/ 55134 h 66"/>
              <a:gd name="T40" fmla="*/ 122761 w 156"/>
              <a:gd name="T41" fmla="*/ 41350 h 66"/>
              <a:gd name="T42" fmla="*/ 136401 w 156"/>
              <a:gd name="T43" fmla="*/ 27567 h 66"/>
              <a:gd name="T44" fmla="*/ 218241 w 156"/>
              <a:gd name="T45" fmla="*/ 27567 h 66"/>
              <a:gd name="T46" fmla="*/ 231881 w 156"/>
              <a:gd name="T47" fmla="*/ 41350 h 66"/>
              <a:gd name="T48" fmla="*/ 231881 w 156"/>
              <a:gd name="T49" fmla="*/ 55134 h 66"/>
              <a:gd name="T50" fmla="*/ 122761 w 156"/>
              <a:gd name="T51" fmla="*/ 55134 h 66"/>
              <a:gd name="T52" fmla="*/ 122761 w 156"/>
              <a:gd name="T53" fmla="*/ 41350 h 6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6" h="66">
                <a:moveTo>
                  <a:pt x="114" y="24"/>
                </a:moveTo>
                <a:cubicBezTo>
                  <a:pt x="114" y="23"/>
                  <a:pt x="114" y="23"/>
                  <a:pt x="114" y="23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6"/>
                  <a:pt x="105" y="0"/>
                  <a:pt x="9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8" y="0"/>
                  <a:pt x="42" y="9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66"/>
                  <a:pt x="0" y="66"/>
                  <a:pt x="0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54"/>
                  <a:pt x="24" y="54"/>
                  <a:pt x="2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66"/>
                  <a:pt x="48" y="66"/>
                  <a:pt x="48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56" y="66"/>
                  <a:pt x="156" y="66"/>
                  <a:pt x="156" y="66"/>
                </a:cubicBezTo>
                <a:cubicBezTo>
                  <a:pt x="156" y="24"/>
                  <a:pt x="156" y="24"/>
                  <a:pt x="156" y="24"/>
                </a:cubicBezTo>
                <a:lnTo>
                  <a:pt x="114" y="24"/>
                </a:lnTo>
                <a:close/>
                <a:moveTo>
                  <a:pt x="54" y="18"/>
                </a:moveTo>
                <a:cubicBezTo>
                  <a:pt x="54" y="18"/>
                  <a:pt x="54" y="12"/>
                  <a:pt x="60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102" y="12"/>
                  <a:pt x="102" y="18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54" y="24"/>
                  <a:pt x="54" y="24"/>
                  <a:pt x="54" y="24"/>
                </a:cubicBezTo>
                <a:lnTo>
                  <a:pt x="54" y="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59" name="Freeform 113"/>
          <p:cNvSpPr>
            <a:spLocks/>
          </p:cNvSpPr>
          <p:nvPr/>
        </p:nvSpPr>
        <p:spPr bwMode="auto">
          <a:xfrm>
            <a:off x="6705600" y="3294063"/>
            <a:ext cx="328613" cy="136525"/>
          </a:xfrm>
          <a:custGeom>
            <a:avLst/>
            <a:gdLst>
              <a:gd name="T0" fmla="*/ 287825 w 128"/>
              <a:gd name="T1" fmla="*/ 41117 h 53"/>
              <a:gd name="T2" fmla="*/ 233858 w 128"/>
              <a:gd name="T3" fmla="*/ 41117 h 53"/>
              <a:gd name="T4" fmla="*/ 233858 w 128"/>
              <a:gd name="T5" fmla="*/ 0 h 53"/>
              <a:gd name="T6" fmla="*/ 97655 w 128"/>
              <a:gd name="T7" fmla="*/ 0 h 53"/>
              <a:gd name="T8" fmla="*/ 97655 w 128"/>
              <a:gd name="T9" fmla="*/ 41117 h 53"/>
              <a:gd name="T10" fmla="*/ 41118 w 128"/>
              <a:gd name="T11" fmla="*/ 41117 h 53"/>
              <a:gd name="T12" fmla="*/ 41118 w 128"/>
              <a:gd name="T13" fmla="*/ 0 h 53"/>
              <a:gd name="T14" fmla="*/ 0 w 128"/>
              <a:gd name="T15" fmla="*/ 0 h 53"/>
              <a:gd name="T16" fmla="*/ 0 w 128"/>
              <a:gd name="T17" fmla="*/ 136200 h 53"/>
              <a:gd name="T18" fmla="*/ 328943 w 128"/>
              <a:gd name="T19" fmla="*/ 136200 h 53"/>
              <a:gd name="T20" fmla="*/ 328943 w 128"/>
              <a:gd name="T21" fmla="*/ 0 h 53"/>
              <a:gd name="T22" fmla="*/ 287825 w 128"/>
              <a:gd name="T23" fmla="*/ 0 h 53"/>
              <a:gd name="T24" fmla="*/ 287825 w 128"/>
              <a:gd name="T25" fmla="*/ 41117 h 5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8" h="53">
                <a:moveTo>
                  <a:pt x="112" y="16"/>
                </a:moveTo>
                <a:lnTo>
                  <a:pt x="91" y="16"/>
                </a:lnTo>
                <a:lnTo>
                  <a:pt x="91" y="0"/>
                </a:lnTo>
                <a:lnTo>
                  <a:pt x="38" y="0"/>
                </a:lnTo>
                <a:lnTo>
                  <a:pt x="38" y="16"/>
                </a:lnTo>
                <a:lnTo>
                  <a:pt x="16" y="16"/>
                </a:lnTo>
                <a:lnTo>
                  <a:pt x="16" y="0"/>
                </a:lnTo>
                <a:lnTo>
                  <a:pt x="0" y="0"/>
                </a:lnTo>
                <a:lnTo>
                  <a:pt x="0" y="53"/>
                </a:lnTo>
                <a:lnTo>
                  <a:pt x="128" y="53"/>
                </a:lnTo>
                <a:lnTo>
                  <a:pt x="128" y="0"/>
                </a:lnTo>
                <a:lnTo>
                  <a:pt x="112" y="0"/>
                </a:lnTo>
                <a:lnTo>
                  <a:pt x="112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60" name="Rectangle 114"/>
          <p:cNvSpPr>
            <a:spLocks noChangeArrowheads="1"/>
          </p:cNvSpPr>
          <p:nvPr/>
        </p:nvSpPr>
        <p:spPr bwMode="auto">
          <a:xfrm>
            <a:off x="6951663" y="3268663"/>
            <a:ext cx="28575" cy="539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61" name="Freeform 115"/>
          <p:cNvSpPr>
            <a:spLocks noEditPoints="1"/>
          </p:cNvSpPr>
          <p:nvPr/>
        </p:nvSpPr>
        <p:spPr bwMode="auto">
          <a:xfrm>
            <a:off x="7370763" y="3127375"/>
            <a:ext cx="325437" cy="325438"/>
          </a:xfrm>
          <a:custGeom>
            <a:avLst/>
            <a:gdLst>
              <a:gd name="T0" fmla="*/ 299174 w 144"/>
              <a:gd name="T1" fmla="*/ 81591 h 144"/>
              <a:gd name="T2" fmla="*/ 244779 w 144"/>
              <a:gd name="T3" fmla="*/ 81591 h 144"/>
              <a:gd name="T4" fmla="*/ 244779 w 144"/>
              <a:gd name="T5" fmla="*/ 81591 h 144"/>
              <a:gd name="T6" fmla="*/ 163186 w 144"/>
              <a:gd name="T7" fmla="*/ 0 h 144"/>
              <a:gd name="T8" fmla="*/ 81593 w 144"/>
              <a:gd name="T9" fmla="*/ 81591 h 144"/>
              <a:gd name="T10" fmla="*/ 81593 w 144"/>
              <a:gd name="T11" fmla="*/ 81591 h 144"/>
              <a:gd name="T12" fmla="*/ 27198 w 144"/>
              <a:gd name="T13" fmla="*/ 81591 h 144"/>
              <a:gd name="T14" fmla="*/ 0 w 144"/>
              <a:gd name="T15" fmla="*/ 81591 h 144"/>
              <a:gd name="T16" fmla="*/ 0 w 144"/>
              <a:gd name="T17" fmla="*/ 108788 h 144"/>
              <a:gd name="T18" fmla="*/ 0 w 144"/>
              <a:gd name="T19" fmla="*/ 108788 h 144"/>
              <a:gd name="T20" fmla="*/ 0 w 144"/>
              <a:gd name="T21" fmla="*/ 299168 h 144"/>
              <a:gd name="T22" fmla="*/ 27198 w 144"/>
              <a:gd name="T23" fmla="*/ 326365 h 144"/>
              <a:gd name="T24" fmla="*/ 299174 w 144"/>
              <a:gd name="T25" fmla="*/ 326365 h 144"/>
              <a:gd name="T26" fmla="*/ 326372 w 144"/>
              <a:gd name="T27" fmla="*/ 299168 h 144"/>
              <a:gd name="T28" fmla="*/ 326372 w 144"/>
              <a:gd name="T29" fmla="*/ 271971 h 144"/>
              <a:gd name="T30" fmla="*/ 0 w 144"/>
              <a:gd name="T31" fmla="*/ 271971 h 144"/>
              <a:gd name="T32" fmla="*/ 0 w 144"/>
              <a:gd name="T33" fmla="*/ 258372 h 144"/>
              <a:gd name="T34" fmla="*/ 326372 w 144"/>
              <a:gd name="T35" fmla="*/ 258372 h 144"/>
              <a:gd name="T36" fmla="*/ 326372 w 144"/>
              <a:gd name="T37" fmla="*/ 122387 h 144"/>
              <a:gd name="T38" fmla="*/ 326372 w 144"/>
              <a:gd name="T39" fmla="*/ 108788 h 144"/>
              <a:gd name="T40" fmla="*/ 326372 w 144"/>
              <a:gd name="T41" fmla="*/ 81591 h 144"/>
              <a:gd name="T42" fmla="*/ 299174 w 144"/>
              <a:gd name="T43" fmla="*/ 81591 h 144"/>
              <a:gd name="T44" fmla="*/ 217581 w 144"/>
              <a:gd name="T45" fmla="*/ 81591 h 144"/>
              <a:gd name="T46" fmla="*/ 108791 w 144"/>
              <a:gd name="T47" fmla="*/ 81591 h 144"/>
              <a:gd name="T48" fmla="*/ 108791 w 144"/>
              <a:gd name="T49" fmla="*/ 81591 h 144"/>
              <a:gd name="T50" fmla="*/ 163186 w 144"/>
              <a:gd name="T51" fmla="*/ 27197 h 144"/>
              <a:gd name="T52" fmla="*/ 217581 w 144"/>
              <a:gd name="T53" fmla="*/ 81591 h 1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16"/>
                  <a:pt x="92" y="0"/>
                  <a:pt x="72" y="0"/>
                </a:cubicBezTo>
                <a:cubicBezTo>
                  <a:pt x="52" y="0"/>
                  <a:pt x="36" y="1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lnTo>
                  <a:pt x="132" y="36"/>
                </a:lnTo>
                <a:close/>
                <a:moveTo>
                  <a:pt x="96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23"/>
                  <a:pt x="59" y="12"/>
                  <a:pt x="72" y="12"/>
                </a:cubicBezTo>
                <a:cubicBezTo>
                  <a:pt x="85" y="12"/>
                  <a:pt x="96" y="23"/>
                  <a:pt x="96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62" name="Freeform 116"/>
          <p:cNvSpPr>
            <a:spLocks/>
          </p:cNvSpPr>
          <p:nvPr/>
        </p:nvSpPr>
        <p:spPr bwMode="auto">
          <a:xfrm>
            <a:off x="8048625" y="3116263"/>
            <a:ext cx="244475" cy="28575"/>
          </a:xfrm>
          <a:custGeom>
            <a:avLst/>
            <a:gdLst>
              <a:gd name="T0" fmla="*/ 0 w 95"/>
              <a:gd name="T1" fmla="*/ 28267 h 11"/>
              <a:gd name="T2" fmla="*/ 25699 w 95"/>
              <a:gd name="T3" fmla="*/ 0 h 11"/>
              <a:gd name="T4" fmla="*/ 218438 w 95"/>
              <a:gd name="T5" fmla="*/ 0 h 11"/>
              <a:gd name="T6" fmla="*/ 244137 w 95"/>
              <a:gd name="T7" fmla="*/ 28267 h 11"/>
              <a:gd name="T8" fmla="*/ 0 w 95"/>
              <a:gd name="T9" fmla="*/ 2826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5" h="11">
                <a:moveTo>
                  <a:pt x="0" y="11"/>
                </a:moveTo>
                <a:lnTo>
                  <a:pt x="10" y="0"/>
                </a:lnTo>
                <a:lnTo>
                  <a:pt x="85" y="0"/>
                </a:lnTo>
                <a:lnTo>
                  <a:pt x="95" y="11"/>
                </a:lnTo>
                <a:lnTo>
                  <a:pt x="0" y="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63" name="Freeform 117"/>
          <p:cNvSpPr>
            <a:spLocks noEditPoints="1"/>
          </p:cNvSpPr>
          <p:nvPr/>
        </p:nvSpPr>
        <p:spPr bwMode="auto">
          <a:xfrm>
            <a:off x="8032750" y="3157538"/>
            <a:ext cx="276225" cy="95250"/>
          </a:xfrm>
          <a:custGeom>
            <a:avLst/>
            <a:gdLst>
              <a:gd name="T0" fmla="*/ 0 w 107"/>
              <a:gd name="T1" fmla="*/ 95084 h 37"/>
              <a:gd name="T2" fmla="*/ 274975 w 107"/>
              <a:gd name="T3" fmla="*/ 95084 h 37"/>
              <a:gd name="T4" fmla="*/ 274975 w 107"/>
              <a:gd name="T5" fmla="*/ 0 h 37"/>
              <a:gd name="T6" fmla="*/ 0 w 107"/>
              <a:gd name="T7" fmla="*/ 0 h 37"/>
              <a:gd name="T8" fmla="*/ 0 w 107"/>
              <a:gd name="T9" fmla="*/ 95084 h 37"/>
              <a:gd name="T10" fmla="*/ 192739 w 107"/>
              <a:gd name="T11" fmla="*/ 53967 h 37"/>
              <a:gd name="T12" fmla="*/ 192739 w 107"/>
              <a:gd name="T13" fmla="*/ 69386 h 37"/>
              <a:gd name="T14" fmla="*/ 177320 w 107"/>
              <a:gd name="T15" fmla="*/ 69386 h 37"/>
              <a:gd name="T16" fmla="*/ 177320 w 107"/>
              <a:gd name="T17" fmla="*/ 53967 h 37"/>
              <a:gd name="T18" fmla="*/ 97655 w 107"/>
              <a:gd name="T19" fmla="*/ 53967 h 37"/>
              <a:gd name="T20" fmla="*/ 97655 w 107"/>
              <a:gd name="T21" fmla="*/ 69386 h 37"/>
              <a:gd name="T22" fmla="*/ 82236 w 107"/>
              <a:gd name="T23" fmla="*/ 69386 h 37"/>
              <a:gd name="T24" fmla="*/ 82236 w 107"/>
              <a:gd name="T25" fmla="*/ 53967 h 37"/>
              <a:gd name="T26" fmla="*/ 82236 w 107"/>
              <a:gd name="T27" fmla="*/ 41117 h 37"/>
              <a:gd name="T28" fmla="*/ 192739 w 107"/>
              <a:gd name="T29" fmla="*/ 41117 h 37"/>
              <a:gd name="T30" fmla="*/ 192739 w 107"/>
              <a:gd name="T31" fmla="*/ 53967 h 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64" name="Freeform 118"/>
          <p:cNvSpPr>
            <a:spLocks noEditPoints="1"/>
          </p:cNvSpPr>
          <p:nvPr/>
        </p:nvSpPr>
        <p:spPr bwMode="auto">
          <a:xfrm>
            <a:off x="8032750" y="3268663"/>
            <a:ext cx="276225" cy="95250"/>
          </a:xfrm>
          <a:custGeom>
            <a:avLst/>
            <a:gdLst>
              <a:gd name="T0" fmla="*/ 0 w 107"/>
              <a:gd name="T1" fmla="*/ 95084 h 37"/>
              <a:gd name="T2" fmla="*/ 274975 w 107"/>
              <a:gd name="T3" fmla="*/ 95084 h 37"/>
              <a:gd name="T4" fmla="*/ 274975 w 107"/>
              <a:gd name="T5" fmla="*/ 0 h 37"/>
              <a:gd name="T6" fmla="*/ 0 w 107"/>
              <a:gd name="T7" fmla="*/ 0 h 37"/>
              <a:gd name="T8" fmla="*/ 0 w 107"/>
              <a:gd name="T9" fmla="*/ 95084 h 37"/>
              <a:gd name="T10" fmla="*/ 192739 w 107"/>
              <a:gd name="T11" fmla="*/ 53967 h 37"/>
              <a:gd name="T12" fmla="*/ 192739 w 107"/>
              <a:gd name="T13" fmla="*/ 66816 h 37"/>
              <a:gd name="T14" fmla="*/ 177320 w 107"/>
              <a:gd name="T15" fmla="*/ 66816 h 37"/>
              <a:gd name="T16" fmla="*/ 177320 w 107"/>
              <a:gd name="T17" fmla="*/ 53967 h 37"/>
              <a:gd name="T18" fmla="*/ 97655 w 107"/>
              <a:gd name="T19" fmla="*/ 53967 h 37"/>
              <a:gd name="T20" fmla="*/ 97655 w 107"/>
              <a:gd name="T21" fmla="*/ 66816 h 37"/>
              <a:gd name="T22" fmla="*/ 82236 w 107"/>
              <a:gd name="T23" fmla="*/ 66816 h 37"/>
              <a:gd name="T24" fmla="*/ 82236 w 107"/>
              <a:gd name="T25" fmla="*/ 53967 h 37"/>
              <a:gd name="T26" fmla="*/ 82236 w 107"/>
              <a:gd name="T27" fmla="*/ 41117 h 37"/>
              <a:gd name="T28" fmla="*/ 192739 w 107"/>
              <a:gd name="T29" fmla="*/ 41117 h 37"/>
              <a:gd name="T30" fmla="*/ 192739 w 107"/>
              <a:gd name="T31" fmla="*/ 53967 h 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6"/>
                </a:lnTo>
                <a:lnTo>
                  <a:pt x="69" y="26"/>
                </a:lnTo>
                <a:lnTo>
                  <a:pt x="69" y="21"/>
                </a:lnTo>
                <a:lnTo>
                  <a:pt x="38" y="21"/>
                </a:lnTo>
                <a:lnTo>
                  <a:pt x="38" y="26"/>
                </a:lnTo>
                <a:lnTo>
                  <a:pt x="32" y="26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65" name="Freeform 119"/>
          <p:cNvSpPr>
            <a:spLocks noEditPoints="1"/>
          </p:cNvSpPr>
          <p:nvPr/>
        </p:nvSpPr>
        <p:spPr bwMode="auto">
          <a:xfrm>
            <a:off x="8032750" y="3376613"/>
            <a:ext cx="276225" cy="95250"/>
          </a:xfrm>
          <a:custGeom>
            <a:avLst/>
            <a:gdLst>
              <a:gd name="T0" fmla="*/ 0 w 107"/>
              <a:gd name="T1" fmla="*/ 95084 h 37"/>
              <a:gd name="T2" fmla="*/ 274975 w 107"/>
              <a:gd name="T3" fmla="*/ 95084 h 37"/>
              <a:gd name="T4" fmla="*/ 274975 w 107"/>
              <a:gd name="T5" fmla="*/ 0 h 37"/>
              <a:gd name="T6" fmla="*/ 0 w 107"/>
              <a:gd name="T7" fmla="*/ 0 h 37"/>
              <a:gd name="T8" fmla="*/ 0 w 107"/>
              <a:gd name="T9" fmla="*/ 95084 h 37"/>
              <a:gd name="T10" fmla="*/ 192739 w 107"/>
              <a:gd name="T11" fmla="*/ 53967 h 37"/>
              <a:gd name="T12" fmla="*/ 192739 w 107"/>
              <a:gd name="T13" fmla="*/ 69386 h 37"/>
              <a:gd name="T14" fmla="*/ 177320 w 107"/>
              <a:gd name="T15" fmla="*/ 69386 h 37"/>
              <a:gd name="T16" fmla="*/ 177320 w 107"/>
              <a:gd name="T17" fmla="*/ 53967 h 37"/>
              <a:gd name="T18" fmla="*/ 97655 w 107"/>
              <a:gd name="T19" fmla="*/ 53967 h 37"/>
              <a:gd name="T20" fmla="*/ 97655 w 107"/>
              <a:gd name="T21" fmla="*/ 69386 h 37"/>
              <a:gd name="T22" fmla="*/ 82236 w 107"/>
              <a:gd name="T23" fmla="*/ 69386 h 37"/>
              <a:gd name="T24" fmla="*/ 82236 w 107"/>
              <a:gd name="T25" fmla="*/ 53967 h 37"/>
              <a:gd name="T26" fmla="*/ 82236 w 107"/>
              <a:gd name="T27" fmla="*/ 41117 h 37"/>
              <a:gd name="T28" fmla="*/ 192739 w 107"/>
              <a:gd name="T29" fmla="*/ 41117 h 37"/>
              <a:gd name="T30" fmla="*/ 192739 w 107"/>
              <a:gd name="T31" fmla="*/ 53967 h 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66" name="Freeform 120"/>
          <p:cNvSpPr>
            <a:spLocks noEditPoints="1"/>
          </p:cNvSpPr>
          <p:nvPr/>
        </p:nvSpPr>
        <p:spPr bwMode="auto">
          <a:xfrm>
            <a:off x="909638" y="3771900"/>
            <a:ext cx="327025" cy="301625"/>
          </a:xfrm>
          <a:custGeom>
            <a:avLst/>
            <a:gdLst>
              <a:gd name="T0" fmla="*/ 282684 w 127"/>
              <a:gd name="T1" fmla="*/ 0 h 117"/>
              <a:gd name="T2" fmla="*/ 256986 w 127"/>
              <a:gd name="T3" fmla="*/ 0 h 117"/>
              <a:gd name="T4" fmla="*/ 244137 w 127"/>
              <a:gd name="T5" fmla="*/ 0 h 117"/>
              <a:gd name="T6" fmla="*/ 79666 w 127"/>
              <a:gd name="T7" fmla="*/ 0 h 117"/>
              <a:gd name="T8" fmla="*/ 66816 w 127"/>
              <a:gd name="T9" fmla="*/ 0 h 117"/>
              <a:gd name="T10" fmla="*/ 41118 w 127"/>
              <a:gd name="T11" fmla="*/ 0 h 117"/>
              <a:gd name="T12" fmla="*/ 0 w 127"/>
              <a:gd name="T13" fmla="*/ 159328 h 117"/>
              <a:gd name="T14" fmla="*/ 0 w 127"/>
              <a:gd name="T15" fmla="*/ 300667 h 117"/>
              <a:gd name="T16" fmla="*/ 326372 w 127"/>
              <a:gd name="T17" fmla="*/ 300667 h 117"/>
              <a:gd name="T18" fmla="*/ 326372 w 127"/>
              <a:gd name="T19" fmla="*/ 164467 h 117"/>
              <a:gd name="T20" fmla="*/ 282684 w 127"/>
              <a:gd name="T21" fmla="*/ 0 h 117"/>
              <a:gd name="T22" fmla="*/ 64246 w 127"/>
              <a:gd name="T23" fmla="*/ 28268 h 117"/>
              <a:gd name="T24" fmla="*/ 66816 w 127"/>
              <a:gd name="T25" fmla="*/ 28268 h 117"/>
              <a:gd name="T26" fmla="*/ 79666 w 127"/>
              <a:gd name="T27" fmla="*/ 28268 h 117"/>
              <a:gd name="T28" fmla="*/ 244137 w 127"/>
              <a:gd name="T29" fmla="*/ 28268 h 117"/>
              <a:gd name="T30" fmla="*/ 256986 w 127"/>
              <a:gd name="T31" fmla="*/ 28268 h 117"/>
              <a:gd name="T32" fmla="*/ 259556 w 127"/>
              <a:gd name="T33" fmla="*/ 28268 h 117"/>
              <a:gd name="T34" fmla="*/ 298104 w 127"/>
              <a:gd name="T35" fmla="*/ 164467 h 117"/>
              <a:gd name="T36" fmla="*/ 223578 w 127"/>
              <a:gd name="T37" fmla="*/ 164467 h 117"/>
              <a:gd name="T38" fmla="*/ 197879 w 127"/>
              <a:gd name="T39" fmla="*/ 205584 h 117"/>
              <a:gd name="T40" fmla="*/ 128493 w 127"/>
              <a:gd name="T41" fmla="*/ 205584 h 117"/>
              <a:gd name="T42" fmla="*/ 100224 w 127"/>
              <a:gd name="T43" fmla="*/ 164467 h 117"/>
              <a:gd name="T44" fmla="*/ 25699 w 127"/>
              <a:gd name="T45" fmla="*/ 164467 h 117"/>
              <a:gd name="T46" fmla="*/ 64246 w 127"/>
              <a:gd name="T47" fmla="*/ 28268 h 11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27" h="117">
                <a:moveTo>
                  <a:pt x="110" y="0"/>
                </a:moveTo>
                <a:lnTo>
                  <a:pt x="100" y="0"/>
                </a:lnTo>
                <a:lnTo>
                  <a:pt x="95" y="0"/>
                </a:lnTo>
                <a:lnTo>
                  <a:pt x="31" y="0"/>
                </a:lnTo>
                <a:lnTo>
                  <a:pt x="26" y="0"/>
                </a:lnTo>
                <a:lnTo>
                  <a:pt x="16" y="0"/>
                </a:lnTo>
                <a:lnTo>
                  <a:pt x="0" y="62"/>
                </a:lnTo>
                <a:lnTo>
                  <a:pt x="0" y="117"/>
                </a:lnTo>
                <a:lnTo>
                  <a:pt x="127" y="117"/>
                </a:lnTo>
                <a:lnTo>
                  <a:pt x="127" y="64"/>
                </a:lnTo>
                <a:lnTo>
                  <a:pt x="110" y="0"/>
                </a:lnTo>
                <a:close/>
                <a:moveTo>
                  <a:pt x="25" y="11"/>
                </a:moveTo>
                <a:lnTo>
                  <a:pt x="26" y="11"/>
                </a:lnTo>
                <a:lnTo>
                  <a:pt x="31" y="11"/>
                </a:lnTo>
                <a:lnTo>
                  <a:pt x="95" y="11"/>
                </a:lnTo>
                <a:lnTo>
                  <a:pt x="100" y="11"/>
                </a:lnTo>
                <a:lnTo>
                  <a:pt x="101" y="11"/>
                </a:lnTo>
                <a:lnTo>
                  <a:pt x="116" y="64"/>
                </a:lnTo>
                <a:lnTo>
                  <a:pt x="87" y="64"/>
                </a:lnTo>
                <a:lnTo>
                  <a:pt x="77" y="80"/>
                </a:lnTo>
                <a:lnTo>
                  <a:pt x="50" y="80"/>
                </a:lnTo>
                <a:lnTo>
                  <a:pt x="39" y="64"/>
                </a:lnTo>
                <a:lnTo>
                  <a:pt x="10" y="64"/>
                </a:lnTo>
                <a:lnTo>
                  <a:pt x="25" y="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67" name="Rectangle 121"/>
          <p:cNvSpPr>
            <a:spLocks noChangeArrowheads="1"/>
          </p:cNvSpPr>
          <p:nvPr/>
        </p:nvSpPr>
        <p:spPr bwMode="auto">
          <a:xfrm>
            <a:off x="1608138" y="3878263"/>
            <a:ext cx="247650" cy="107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68" name="Rectangle 122"/>
          <p:cNvSpPr>
            <a:spLocks noChangeArrowheads="1"/>
          </p:cNvSpPr>
          <p:nvPr/>
        </p:nvSpPr>
        <p:spPr bwMode="auto">
          <a:xfrm>
            <a:off x="1608138" y="3878263"/>
            <a:ext cx="247650" cy="107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69" name="Rectangle 123"/>
          <p:cNvSpPr>
            <a:spLocks noChangeArrowheads="1"/>
          </p:cNvSpPr>
          <p:nvPr/>
        </p:nvSpPr>
        <p:spPr bwMode="auto">
          <a:xfrm>
            <a:off x="1608138" y="3878263"/>
            <a:ext cx="247650" cy="107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70" name="Rectangle 124"/>
          <p:cNvSpPr>
            <a:spLocks noChangeArrowheads="1"/>
          </p:cNvSpPr>
          <p:nvPr/>
        </p:nvSpPr>
        <p:spPr bwMode="auto">
          <a:xfrm>
            <a:off x="1608138" y="3878263"/>
            <a:ext cx="247650" cy="107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71" name="Freeform 125"/>
          <p:cNvSpPr>
            <a:spLocks noEditPoints="1"/>
          </p:cNvSpPr>
          <p:nvPr/>
        </p:nvSpPr>
        <p:spPr bwMode="auto">
          <a:xfrm>
            <a:off x="1568450" y="3836988"/>
            <a:ext cx="354013" cy="188912"/>
          </a:xfrm>
          <a:custGeom>
            <a:avLst/>
            <a:gdLst>
              <a:gd name="T0" fmla="*/ 343275 w 156"/>
              <a:gd name="T1" fmla="*/ 54333 h 84"/>
              <a:gd name="T2" fmla="*/ 327362 w 156"/>
              <a:gd name="T3" fmla="*/ 54333 h 84"/>
              <a:gd name="T4" fmla="*/ 327362 w 156"/>
              <a:gd name="T5" fmla="*/ 13583 h 84"/>
              <a:gd name="T6" fmla="*/ 313722 w 156"/>
              <a:gd name="T7" fmla="*/ 0 h 84"/>
              <a:gd name="T8" fmla="*/ 13640 w 156"/>
              <a:gd name="T9" fmla="*/ 0 h 84"/>
              <a:gd name="T10" fmla="*/ 0 w 156"/>
              <a:gd name="T11" fmla="*/ 13583 h 84"/>
              <a:gd name="T12" fmla="*/ 0 w 156"/>
              <a:gd name="T13" fmla="*/ 176582 h 84"/>
              <a:gd name="T14" fmla="*/ 13640 w 156"/>
              <a:gd name="T15" fmla="*/ 190165 h 84"/>
              <a:gd name="T16" fmla="*/ 313722 w 156"/>
              <a:gd name="T17" fmla="*/ 190165 h 84"/>
              <a:gd name="T18" fmla="*/ 327362 w 156"/>
              <a:gd name="T19" fmla="*/ 176582 h 84"/>
              <a:gd name="T20" fmla="*/ 327362 w 156"/>
              <a:gd name="T21" fmla="*/ 135832 h 84"/>
              <a:gd name="T22" fmla="*/ 343275 w 156"/>
              <a:gd name="T23" fmla="*/ 135832 h 84"/>
              <a:gd name="T24" fmla="*/ 354642 w 156"/>
              <a:gd name="T25" fmla="*/ 124513 h 84"/>
              <a:gd name="T26" fmla="*/ 354642 w 156"/>
              <a:gd name="T27" fmla="*/ 65652 h 84"/>
              <a:gd name="T28" fmla="*/ 343275 w 156"/>
              <a:gd name="T29" fmla="*/ 54333 h 84"/>
              <a:gd name="T30" fmla="*/ 300082 w 156"/>
              <a:gd name="T31" fmla="*/ 162999 h 84"/>
              <a:gd name="T32" fmla="*/ 27280 w 156"/>
              <a:gd name="T33" fmla="*/ 162999 h 84"/>
              <a:gd name="T34" fmla="*/ 27280 w 156"/>
              <a:gd name="T35" fmla="*/ 27166 h 84"/>
              <a:gd name="T36" fmla="*/ 300082 w 156"/>
              <a:gd name="T37" fmla="*/ 27166 h 84"/>
              <a:gd name="T38" fmla="*/ 300082 w 156"/>
              <a:gd name="T39" fmla="*/ 162999 h 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56" h="84">
                <a:moveTo>
                  <a:pt x="151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3"/>
                  <a:pt x="141" y="0"/>
                  <a:pt x="13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3" y="84"/>
                  <a:pt x="6" y="84"/>
                </a:cubicBezTo>
                <a:cubicBezTo>
                  <a:pt x="138" y="84"/>
                  <a:pt x="138" y="84"/>
                  <a:pt x="138" y="84"/>
                </a:cubicBezTo>
                <a:cubicBezTo>
                  <a:pt x="141" y="84"/>
                  <a:pt x="144" y="81"/>
                  <a:pt x="144" y="78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4" y="60"/>
                  <a:pt x="156" y="58"/>
                  <a:pt x="156" y="55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26"/>
                  <a:pt x="154" y="24"/>
                  <a:pt x="151" y="24"/>
                </a:cubicBezTo>
                <a:moveTo>
                  <a:pt x="132" y="72"/>
                </a:moveTo>
                <a:cubicBezTo>
                  <a:pt x="12" y="72"/>
                  <a:pt x="12" y="72"/>
                  <a:pt x="12" y="72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72" name="Freeform 126"/>
          <p:cNvSpPr>
            <a:spLocks noEditPoints="1"/>
          </p:cNvSpPr>
          <p:nvPr/>
        </p:nvSpPr>
        <p:spPr bwMode="auto">
          <a:xfrm>
            <a:off x="2852738" y="3795713"/>
            <a:ext cx="373062" cy="271462"/>
          </a:xfrm>
          <a:custGeom>
            <a:avLst/>
            <a:gdLst>
              <a:gd name="T0" fmla="*/ 281745 w 164"/>
              <a:gd name="T1" fmla="*/ 0 h 120"/>
              <a:gd name="T2" fmla="*/ 93158 w 164"/>
              <a:gd name="T3" fmla="*/ 0 h 120"/>
              <a:gd name="T4" fmla="*/ 93158 w 164"/>
              <a:gd name="T5" fmla="*/ 272399 h 120"/>
              <a:gd name="T6" fmla="*/ 281745 w 164"/>
              <a:gd name="T7" fmla="*/ 272399 h 120"/>
              <a:gd name="T8" fmla="*/ 281745 w 164"/>
              <a:gd name="T9" fmla="*/ 0 h 120"/>
              <a:gd name="T10" fmla="*/ 145417 w 164"/>
              <a:gd name="T11" fmla="*/ 136200 h 120"/>
              <a:gd name="T12" fmla="*/ 131784 w 164"/>
              <a:gd name="T13" fmla="*/ 149819 h 120"/>
              <a:gd name="T14" fmla="*/ 118151 w 164"/>
              <a:gd name="T15" fmla="*/ 136200 h 120"/>
              <a:gd name="T16" fmla="*/ 118151 w 164"/>
              <a:gd name="T17" fmla="*/ 81720 h 120"/>
              <a:gd name="T18" fmla="*/ 131784 w 164"/>
              <a:gd name="T19" fmla="*/ 68100 h 120"/>
              <a:gd name="T20" fmla="*/ 145417 w 164"/>
              <a:gd name="T21" fmla="*/ 81720 h 120"/>
              <a:gd name="T22" fmla="*/ 145417 w 164"/>
              <a:gd name="T23" fmla="*/ 136200 h 120"/>
              <a:gd name="T24" fmla="*/ 213581 w 164"/>
              <a:gd name="T25" fmla="*/ 231539 h 120"/>
              <a:gd name="T26" fmla="*/ 159049 w 164"/>
              <a:gd name="T27" fmla="*/ 231539 h 120"/>
              <a:gd name="T28" fmla="*/ 159049 w 164"/>
              <a:gd name="T29" fmla="*/ 217919 h 120"/>
              <a:gd name="T30" fmla="*/ 186315 w 164"/>
              <a:gd name="T31" fmla="*/ 190679 h 120"/>
              <a:gd name="T32" fmla="*/ 213581 w 164"/>
              <a:gd name="T33" fmla="*/ 217919 h 120"/>
              <a:gd name="T34" fmla="*/ 213581 w 164"/>
              <a:gd name="T35" fmla="*/ 231539 h 120"/>
              <a:gd name="T36" fmla="*/ 254479 w 164"/>
              <a:gd name="T37" fmla="*/ 136200 h 120"/>
              <a:gd name="T38" fmla="*/ 240846 w 164"/>
              <a:gd name="T39" fmla="*/ 149819 h 120"/>
              <a:gd name="T40" fmla="*/ 227213 w 164"/>
              <a:gd name="T41" fmla="*/ 136200 h 120"/>
              <a:gd name="T42" fmla="*/ 227213 w 164"/>
              <a:gd name="T43" fmla="*/ 81720 h 120"/>
              <a:gd name="T44" fmla="*/ 240846 w 164"/>
              <a:gd name="T45" fmla="*/ 68100 h 120"/>
              <a:gd name="T46" fmla="*/ 254479 w 164"/>
              <a:gd name="T47" fmla="*/ 81720 h 120"/>
              <a:gd name="T48" fmla="*/ 254479 w 164"/>
              <a:gd name="T49" fmla="*/ 136200 h 12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64" h="120">
                <a:moveTo>
                  <a:pt x="124" y="0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120"/>
                  <a:pt x="41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64" y="120"/>
                  <a:pt x="164" y="0"/>
                  <a:pt x="124" y="0"/>
                </a:cubicBezTo>
                <a:moveTo>
                  <a:pt x="64" y="60"/>
                </a:moveTo>
                <a:cubicBezTo>
                  <a:pt x="64" y="63"/>
                  <a:pt x="61" y="66"/>
                  <a:pt x="58" y="66"/>
                </a:cubicBezTo>
                <a:cubicBezTo>
                  <a:pt x="55" y="66"/>
                  <a:pt x="52" y="63"/>
                  <a:pt x="52" y="60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3"/>
                  <a:pt x="55" y="30"/>
                  <a:pt x="58" y="30"/>
                </a:cubicBezTo>
                <a:cubicBezTo>
                  <a:pt x="61" y="30"/>
                  <a:pt x="64" y="33"/>
                  <a:pt x="64" y="36"/>
                </a:cubicBezTo>
                <a:lnTo>
                  <a:pt x="64" y="60"/>
                </a:lnTo>
                <a:close/>
                <a:moveTo>
                  <a:pt x="94" y="102"/>
                </a:moveTo>
                <a:cubicBezTo>
                  <a:pt x="70" y="102"/>
                  <a:pt x="70" y="102"/>
                  <a:pt x="70" y="102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89"/>
                  <a:pt x="75" y="84"/>
                  <a:pt x="82" y="84"/>
                </a:cubicBezTo>
                <a:cubicBezTo>
                  <a:pt x="89" y="84"/>
                  <a:pt x="94" y="89"/>
                  <a:pt x="94" y="96"/>
                </a:cubicBezTo>
                <a:lnTo>
                  <a:pt x="94" y="102"/>
                </a:lnTo>
                <a:close/>
                <a:moveTo>
                  <a:pt x="112" y="60"/>
                </a:moveTo>
                <a:cubicBezTo>
                  <a:pt x="112" y="63"/>
                  <a:pt x="109" y="66"/>
                  <a:pt x="106" y="66"/>
                </a:cubicBezTo>
                <a:cubicBezTo>
                  <a:pt x="103" y="66"/>
                  <a:pt x="100" y="63"/>
                  <a:pt x="100" y="60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0" y="33"/>
                  <a:pt x="103" y="30"/>
                  <a:pt x="106" y="30"/>
                </a:cubicBezTo>
                <a:cubicBezTo>
                  <a:pt x="109" y="30"/>
                  <a:pt x="112" y="33"/>
                  <a:pt x="112" y="36"/>
                </a:cubicBezTo>
                <a:lnTo>
                  <a:pt x="11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73" name="Freeform 127"/>
          <p:cNvSpPr>
            <a:spLocks/>
          </p:cNvSpPr>
          <p:nvPr/>
        </p:nvSpPr>
        <p:spPr bwMode="auto">
          <a:xfrm>
            <a:off x="3543300" y="3763963"/>
            <a:ext cx="244475" cy="327025"/>
          </a:xfrm>
          <a:custGeom>
            <a:avLst/>
            <a:gdLst>
              <a:gd name="T0" fmla="*/ 179890 w 95"/>
              <a:gd name="T1" fmla="*/ 195305 h 127"/>
              <a:gd name="T2" fmla="*/ 231288 w 95"/>
              <a:gd name="T3" fmla="*/ 195305 h 127"/>
              <a:gd name="T4" fmla="*/ 169611 w 95"/>
              <a:gd name="T5" fmla="*/ 120781 h 127"/>
              <a:gd name="T6" fmla="*/ 203019 w 95"/>
              <a:gd name="T7" fmla="*/ 120781 h 127"/>
              <a:gd name="T8" fmla="*/ 143912 w 95"/>
              <a:gd name="T9" fmla="*/ 53966 h 127"/>
              <a:gd name="T10" fmla="*/ 164471 w 95"/>
              <a:gd name="T11" fmla="*/ 53966 h 127"/>
              <a:gd name="T12" fmla="*/ 123353 w 95"/>
              <a:gd name="T13" fmla="*/ 0 h 127"/>
              <a:gd name="T14" fmla="*/ 82236 w 95"/>
              <a:gd name="T15" fmla="*/ 53966 h 127"/>
              <a:gd name="T16" fmla="*/ 102795 w 95"/>
              <a:gd name="T17" fmla="*/ 53966 h 127"/>
              <a:gd name="T18" fmla="*/ 41118 w 95"/>
              <a:gd name="T19" fmla="*/ 120781 h 127"/>
              <a:gd name="T20" fmla="*/ 74526 w 95"/>
              <a:gd name="T21" fmla="*/ 120781 h 127"/>
              <a:gd name="T22" fmla="*/ 12849 w 95"/>
              <a:gd name="T23" fmla="*/ 195305 h 127"/>
              <a:gd name="T24" fmla="*/ 64247 w 95"/>
              <a:gd name="T25" fmla="*/ 195305 h 127"/>
              <a:gd name="T26" fmla="*/ 0 w 95"/>
              <a:gd name="T27" fmla="*/ 277539 h 127"/>
              <a:gd name="T28" fmla="*/ 95085 w 95"/>
              <a:gd name="T29" fmla="*/ 277539 h 127"/>
              <a:gd name="T30" fmla="*/ 95085 w 95"/>
              <a:gd name="T31" fmla="*/ 326365 h 127"/>
              <a:gd name="T32" fmla="*/ 149052 w 95"/>
              <a:gd name="T33" fmla="*/ 326365 h 127"/>
              <a:gd name="T34" fmla="*/ 149052 w 95"/>
              <a:gd name="T35" fmla="*/ 277539 h 127"/>
              <a:gd name="T36" fmla="*/ 244137 w 95"/>
              <a:gd name="T37" fmla="*/ 277539 h 127"/>
              <a:gd name="T38" fmla="*/ 179890 w 95"/>
              <a:gd name="T39" fmla="*/ 195305 h 12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95" h="127">
                <a:moveTo>
                  <a:pt x="70" y="76"/>
                </a:moveTo>
                <a:lnTo>
                  <a:pt x="90" y="76"/>
                </a:lnTo>
                <a:lnTo>
                  <a:pt x="66" y="47"/>
                </a:lnTo>
                <a:lnTo>
                  <a:pt x="79" y="47"/>
                </a:lnTo>
                <a:lnTo>
                  <a:pt x="56" y="21"/>
                </a:lnTo>
                <a:lnTo>
                  <a:pt x="64" y="21"/>
                </a:lnTo>
                <a:lnTo>
                  <a:pt x="48" y="0"/>
                </a:lnTo>
                <a:lnTo>
                  <a:pt x="32" y="21"/>
                </a:lnTo>
                <a:lnTo>
                  <a:pt x="40" y="21"/>
                </a:lnTo>
                <a:lnTo>
                  <a:pt x="16" y="47"/>
                </a:lnTo>
                <a:lnTo>
                  <a:pt x="29" y="47"/>
                </a:lnTo>
                <a:lnTo>
                  <a:pt x="5" y="76"/>
                </a:lnTo>
                <a:lnTo>
                  <a:pt x="25" y="76"/>
                </a:lnTo>
                <a:lnTo>
                  <a:pt x="0" y="108"/>
                </a:lnTo>
                <a:lnTo>
                  <a:pt x="37" y="108"/>
                </a:lnTo>
                <a:lnTo>
                  <a:pt x="37" y="127"/>
                </a:lnTo>
                <a:lnTo>
                  <a:pt x="58" y="127"/>
                </a:lnTo>
                <a:lnTo>
                  <a:pt x="58" y="108"/>
                </a:lnTo>
                <a:lnTo>
                  <a:pt x="95" y="108"/>
                </a:lnTo>
                <a:lnTo>
                  <a:pt x="70" y="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74" name="Freeform 128"/>
          <p:cNvSpPr>
            <a:spLocks/>
          </p:cNvSpPr>
          <p:nvPr/>
        </p:nvSpPr>
        <p:spPr bwMode="auto">
          <a:xfrm>
            <a:off x="4130675" y="3746500"/>
            <a:ext cx="328613" cy="354013"/>
          </a:xfrm>
          <a:custGeom>
            <a:avLst/>
            <a:gdLst>
              <a:gd name="T0" fmla="*/ 178177 w 144"/>
              <a:gd name="T1" fmla="*/ 27279 h 156"/>
              <a:gd name="T2" fmla="*/ 178177 w 144"/>
              <a:gd name="T3" fmla="*/ 13640 h 156"/>
              <a:gd name="T4" fmla="*/ 164472 w 144"/>
              <a:gd name="T5" fmla="*/ 0 h 156"/>
              <a:gd name="T6" fmla="*/ 150766 w 144"/>
              <a:gd name="T7" fmla="*/ 13640 h 156"/>
              <a:gd name="T8" fmla="*/ 150766 w 144"/>
              <a:gd name="T9" fmla="*/ 27279 h 156"/>
              <a:gd name="T10" fmla="*/ 0 w 144"/>
              <a:gd name="T11" fmla="*/ 190956 h 156"/>
              <a:gd name="T12" fmla="*/ 2284 w 144"/>
              <a:gd name="T13" fmla="*/ 190956 h 156"/>
              <a:gd name="T14" fmla="*/ 54824 w 144"/>
              <a:gd name="T15" fmla="*/ 150037 h 156"/>
              <a:gd name="T16" fmla="*/ 107363 w 144"/>
              <a:gd name="T17" fmla="*/ 190956 h 156"/>
              <a:gd name="T18" fmla="*/ 111932 w 144"/>
              <a:gd name="T19" fmla="*/ 190956 h 156"/>
              <a:gd name="T20" fmla="*/ 150766 w 144"/>
              <a:gd name="T21" fmla="*/ 152310 h 156"/>
              <a:gd name="T22" fmla="*/ 150766 w 144"/>
              <a:gd name="T23" fmla="*/ 300074 h 156"/>
              <a:gd name="T24" fmla="*/ 123354 w 144"/>
              <a:gd name="T25" fmla="*/ 327354 h 156"/>
              <a:gd name="T26" fmla="*/ 95942 w 144"/>
              <a:gd name="T27" fmla="*/ 300074 h 156"/>
              <a:gd name="T28" fmla="*/ 82236 w 144"/>
              <a:gd name="T29" fmla="*/ 286434 h 156"/>
              <a:gd name="T30" fmla="*/ 68530 w 144"/>
              <a:gd name="T31" fmla="*/ 300074 h 156"/>
              <a:gd name="T32" fmla="*/ 123354 w 144"/>
              <a:gd name="T33" fmla="*/ 354633 h 156"/>
              <a:gd name="T34" fmla="*/ 178177 w 144"/>
              <a:gd name="T35" fmla="*/ 300074 h 156"/>
              <a:gd name="T36" fmla="*/ 178177 w 144"/>
              <a:gd name="T37" fmla="*/ 152310 h 156"/>
              <a:gd name="T38" fmla="*/ 217011 w 144"/>
              <a:gd name="T39" fmla="*/ 190956 h 156"/>
              <a:gd name="T40" fmla="*/ 221580 w 144"/>
              <a:gd name="T41" fmla="*/ 190956 h 156"/>
              <a:gd name="T42" fmla="*/ 274119 w 144"/>
              <a:gd name="T43" fmla="*/ 150037 h 156"/>
              <a:gd name="T44" fmla="*/ 326659 w 144"/>
              <a:gd name="T45" fmla="*/ 190956 h 156"/>
              <a:gd name="T46" fmla="*/ 328943 w 144"/>
              <a:gd name="T47" fmla="*/ 190956 h 156"/>
              <a:gd name="T48" fmla="*/ 178177 w 144"/>
              <a:gd name="T49" fmla="*/ 27279 h 15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44" h="156">
                <a:moveTo>
                  <a:pt x="78" y="12"/>
                </a:moveTo>
                <a:cubicBezTo>
                  <a:pt x="78" y="6"/>
                  <a:pt x="78" y="6"/>
                  <a:pt x="78" y="6"/>
                </a:cubicBezTo>
                <a:cubicBezTo>
                  <a:pt x="78" y="3"/>
                  <a:pt x="75" y="0"/>
                  <a:pt x="72" y="0"/>
                </a:cubicBezTo>
                <a:cubicBezTo>
                  <a:pt x="69" y="0"/>
                  <a:pt x="66" y="3"/>
                  <a:pt x="66" y="6"/>
                </a:cubicBezTo>
                <a:cubicBezTo>
                  <a:pt x="66" y="12"/>
                  <a:pt x="66" y="12"/>
                  <a:pt x="66" y="12"/>
                </a:cubicBezTo>
                <a:cubicBezTo>
                  <a:pt x="29" y="15"/>
                  <a:pt x="0" y="46"/>
                  <a:pt x="0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4" y="74"/>
                  <a:pt x="13" y="66"/>
                  <a:pt x="24" y="66"/>
                </a:cubicBezTo>
                <a:cubicBezTo>
                  <a:pt x="35" y="66"/>
                  <a:pt x="44" y="74"/>
                  <a:pt x="47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51" y="76"/>
                  <a:pt x="58" y="69"/>
                  <a:pt x="66" y="67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4"/>
                  <a:pt x="65" y="144"/>
                  <a:pt x="54" y="144"/>
                </a:cubicBezTo>
                <a:cubicBezTo>
                  <a:pt x="43" y="144"/>
                  <a:pt x="42" y="135"/>
                  <a:pt x="42" y="132"/>
                </a:cubicBezTo>
                <a:cubicBezTo>
                  <a:pt x="42" y="129"/>
                  <a:pt x="39" y="126"/>
                  <a:pt x="36" y="126"/>
                </a:cubicBezTo>
                <a:cubicBezTo>
                  <a:pt x="33" y="126"/>
                  <a:pt x="30" y="129"/>
                  <a:pt x="30" y="132"/>
                </a:cubicBezTo>
                <a:cubicBezTo>
                  <a:pt x="30" y="142"/>
                  <a:pt x="36" y="156"/>
                  <a:pt x="54" y="156"/>
                </a:cubicBezTo>
                <a:cubicBezTo>
                  <a:pt x="72" y="156"/>
                  <a:pt x="78" y="142"/>
                  <a:pt x="78" y="132"/>
                </a:cubicBezTo>
                <a:cubicBezTo>
                  <a:pt x="78" y="67"/>
                  <a:pt x="78" y="67"/>
                  <a:pt x="78" y="67"/>
                </a:cubicBezTo>
                <a:cubicBezTo>
                  <a:pt x="86" y="69"/>
                  <a:pt x="93" y="76"/>
                  <a:pt x="95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100" y="74"/>
                  <a:pt x="109" y="66"/>
                  <a:pt x="120" y="66"/>
                </a:cubicBezTo>
                <a:cubicBezTo>
                  <a:pt x="131" y="66"/>
                  <a:pt x="140" y="74"/>
                  <a:pt x="143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46"/>
                  <a:pt x="115" y="15"/>
                  <a:pt x="78" y="1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75" name="Oval 129"/>
          <p:cNvSpPr>
            <a:spLocks noChangeArrowheads="1"/>
          </p:cNvSpPr>
          <p:nvPr/>
        </p:nvSpPr>
        <p:spPr bwMode="auto">
          <a:xfrm>
            <a:off x="6124575" y="4011613"/>
            <a:ext cx="53975" cy="539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76" name="Oval 130"/>
          <p:cNvSpPr>
            <a:spLocks noChangeArrowheads="1"/>
          </p:cNvSpPr>
          <p:nvPr/>
        </p:nvSpPr>
        <p:spPr bwMode="auto">
          <a:xfrm>
            <a:off x="6273800" y="4011613"/>
            <a:ext cx="53975" cy="539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77" name="Freeform 131"/>
          <p:cNvSpPr>
            <a:spLocks noEditPoints="1"/>
          </p:cNvSpPr>
          <p:nvPr/>
        </p:nvSpPr>
        <p:spPr bwMode="auto">
          <a:xfrm>
            <a:off x="6013450" y="3805238"/>
            <a:ext cx="382588" cy="180975"/>
          </a:xfrm>
          <a:custGeom>
            <a:avLst/>
            <a:gdLst>
              <a:gd name="T0" fmla="*/ 20513 w 168"/>
              <a:gd name="T1" fmla="*/ 0 h 78"/>
              <a:gd name="T2" fmla="*/ 31909 w 168"/>
              <a:gd name="T3" fmla="*/ 41512 h 78"/>
              <a:gd name="T4" fmla="*/ 382909 w 168"/>
              <a:gd name="T5" fmla="*/ 41512 h 78"/>
              <a:gd name="T6" fmla="*/ 88890 w 168"/>
              <a:gd name="T7" fmla="*/ 69187 h 78"/>
              <a:gd name="T8" fmla="*/ 95727 w 168"/>
              <a:gd name="T9" fmla="*/ 76106 h 78"/>
              <a:gd name="T10" fmla="*/ 246156 w 168"/>
              <a:gd name="T11" fmla="*/ 103780 h 78"/>
              <a:gd name="T12" fmla="*/ 232480 w 168"/>
              <a:gd name="T13" fmla="*/ 62268 h 78"/>
              <a:gd name="T14" fmla="*/ 225643 w 168"/>
              <a:gd name="T15" fmla="*/ 69187 h 78"/>
              <a:gd name="T16" fmla="*/ 225643 w 168"/>
              <a:gd name="T17" fmla="*/ 96862 h 78"/>
              <a:gd name="T18" fmla="*/ 218805 w 168"/>
              <a:gd name="T19" fmla="*/ 89943 h 78"/>
              <a:gd name="T20" fmla="*/ 177779 w 168"/>
              <a:gd name="T21" fmla="*/ 76106 h 78"/>
              <a:gd name="T22" fmla="*/ 150429 w 168"/>
              <a:gd name="T23" fmla="*/ 62268 h 78"/>
              <a:gd name="T24" fmla="*/ 143591 w 168"/>
              <a:gd name="T25" fmla="*/ 69187 h 78"/>
              <a:gd name="T26" fmla="*/ 129916 w 168"/>
              <a:gd name="T27" fmla="*/ 69187 h 78"/>
              <a:gd name="T28" fmla="*/ 123078 w 168"/>
              <a:gd name="T29" fmla="*/ 62268 h 78"/>
              <a:gd name="T30" fmla="*/ 109403 w 168"/>
              <a:gd name="T31" fmla="*/ 89943 h 78"/>
              <a:gd name="T32" fmla="*/ 123078 w 168"/>
              <a:gd name="T33" fmla="*/ 131455 h 78"/>
              <a:gd name="T34" fmla="*/ 129916 w 168"/>
              <a:gd name="T35" fmla="*/ 124536 h 78"/>
              <a:gd name="T36" fmla="*/ 143591 w 168"/>
              <a:gd name="T37" fmla="*/ 96862 h 78"/>
              <a:gd name="T38" fmla="*/ 136753 w 168"/>
              <a:gd name="T39" fmla="*/ 89943 h 78"/>
              <a:gd name="T40" fmla="*/ 136753 w 168"/>
              <a:gd name="T41" fmla="*/ 145293 h 78"/>
              <a:gd name="T42" fmla="*/ 150429 w 168"/>
              <a:gd name="T43" fmla="*/ 131455 h 78"/>
              <a:gd name="T44" fmla="*/ 157266 w 168"/>
              <a:gd name="T45" fmla="*/ 124536 h 78"/>
              <a:gd name="T46" fmla="*/ 170942 w 168"/>
              <a:gd name="T47" fmla="*/ 96862 h 78"/>
              <a:gd name="T48" fmla="*/ 164104 w 168"/>
              <a:gd name="T49" fmla="*/ 89943 h 78"/>
              <a:gd name="T50" fmla="*/ 164104 w 168"/>
              <a:gd name="T51" fmla="*/ 145293 h 78"/>
              <a:gd name="T52" fmla="*/ 177779 w 168"/>
              <a:gd name="T53" fmla="*/ 131455 h 78"/>
              <a:gd name="T54" fmla="*/ 184617 w 168"/>
              <a:gd name="T55" fmla="*/ 124536 h 78"/>
              <a:gd name="T56" fmla="*/ 198292 w 168"/>
              <a:gd name="T57" fmla="*/ 96862 h 78"/>
              <a:gd name="T58" fmla="*/ 191455 w 168"/>
              <a:gd name="T59" fmla="*/ 89943 h 78"/>
              <a:gd name="T60" fmla="*/ 191455 w 168"/>
              <a:gd name="T61" fmla="*/ 145293 h 78"/>
              <a:gd name="T62" fmla="*/ 205130 w 168"/>
              <a:gd name="T63" fmla="*/ 131455 h 78"/>
              <a:gd name="T64" fmla="*/ 211967 w 168"/>
              <a:gd name="T65" fmla="*/ 124536 h 78"/>
              <a:gd name="T66" fmla="*/ 198292 w 168"/>
              <a:gd name="T67" fmla="*/ 69187 h 78"/>
              <a:gd name="T68" fmla="*/ 205130 w 168"/>
              <a:gd name="T69" fmla="*/ 76106 h 78"/>
              <a:gd name="T70" fmla="*/ 218805 w 168"/>
              <a:gd name="T71" fmla="*/ 145293 h 78"/>
              <a:gd name="T72" fmla="*/ 232480 w 168"/>
              <a:gd name="T73" fmla="*/ 131455 h 78"/>
              <a:gd name="T74" fmla="*/ 239318 w 168"/>
              <a:gd name="T75" fmla="*/ 124536 h 78"/>
              <a:gd name="T76" fmla="*/ 239318 w 168"/>
              <a:gd name="T77" fmla="*/ 152211 h 78"/>
              <a:gd name="T78" fmla="*/ 246156 w 168"/>
              <a:gd name="T79" fmla="*/ 159130 h 78"/>
              <a:gd name="T80" fmla="*/ 259831 w 168"/>
              <a:gd name="T81" fmla="*/ 117618 h 78"/>
              <a:gd name="T82" fmla="*/ 259831 w 168"/>
              <a:gd name="T83" fmla="*/ 76106 h 78"/>
              <a:gd name="T84" fmla="*/ 266669 w 168"/>
              <a:gd name="T85" fmla="*/ 69187 h 78"/>
              <a:gd name="T86" fmla="*/ 280344 w 168"/>
              <a:gd name="T87" fmla="*/ 96862 h 78"/>
              <a:gd name="T88" fmla="*/ 273506 w 168"/>
              <a:gd name="T89" fmla="*/ 89943 h 78"/>
              <a:gd name="T90" fmla="*/ 273506 w 168"/>
              <a:gd name="T91" fmla="*/ 145293 h 78"/>
              <a:gd name="T92" fmla="*/ 287182 w 168"/>
              <a:gd name="T93" fmla="*/ 131455 h 78"/>
              <a:gd name="T94" fmla="*/ 294019 w 168"/>
              <a:gd name="T95" fmla="*/ 124536 h 78"/>
              <a:gd name="T96" fmla="*/ 280344 w 168"/>
              <a:gd name="T97" fmla="*/ 69187 h 78"/>
              <a:gd name="T98" fmla="*/ 287182 w 168"/>
              <a:gd name="T99" fmla="*/ 76106 h 78"/>
              <a:gd name="T100" fmla="*/ 300857 w 168"/>
              <a:gd name="T101" fmla="*/ 145293 h 78"/>
              <a:gd name="T102" fmla="*/ 300857 w 168"/>
              <a:gd name="T103" fmla="*/ 103780 h 78"/>
              <a:gd name="T104" fmla="*/ 307695 w 168"/>
              <a:gd name="T105" fmla="*/ 96862 h 78"/>
              <a:gd name="T106" fmla="*/ 307695 w 168"/>
              <a:gd name="T107" fmla="*/ 124536 h 78"/>
              <a:gd name="T108" fmla="*/ 314532 w 168"/>
              <a:gd name="T109" fmla="*/ 131455 h 78"/>
              <a:gd name="T110" fmla="*/ 314532 w 168"/>
              <a:gd name="T111" fmla="*/ 62268 h 78"/>
              <a:gd name="T112" fmla="*/ 328208 w 168"/>
              <a:gd name="T113" fmla="*/ 103780 h 78"/>
              <a:gd name="T114" fmla="*/ 335045 w 168"/>
              <a:gd name="T115" fmla="*/ 96862 h 78"/>
              <a:gd name="T116" fmla="*/ 335045 w 168"/>
              <a:gd name="T117" fmla="*/ 69187 h 78"/>
              <a:gd name="T118" fmla="*/ 341883 w 168"/>
              <a:gd name="T119" fmla="*/ 76106 h 7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68" h="78">
                <a:moveTo>
                  <a:pt x="33" y="18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45" y="78"/>
                  <a:pt x="45" y="78"/>
                  <a:pt x="45" y="78"/>
                </a:cubicBezTo>
                <a:cubicBezTo>
                  <a:pt x="148" y="78"/>
                  <a:pt x="148" y="78"/>
                  <a:pt x="148" y="78"/>
                </a:cubicBezTo>
                <a:cubicBezTo>
                  <a:pt x="168" y="18"/>
                  <a:pt x="168" y="18"/>
                  <a:pt x="168" y="18"/>
                </a:cubicBezTo>
                <a:lnTo>
                  <a:pt x="33" y="18"/>
                </a:lnTo>
                <a:close/>
                <a:moveTo>
                  <a:pt x="42" y="33"/>
                </a:moveTo>
                <a:cubicBezTo>
                  <a:pt x="40" y="33"/>
                  <a:pt x="39" y="32"/>
                  <a:pt x="39" y="30"/>
                </a:cubicBezTo>
                <a:cubicBezTo>
                  <a:pt x="39" y="28"/>
                  <a:pt x="40" y="27"/>
                  <a:pt x="42" y="27"/>
                </a:cubicBezTo>
                <a:cubicBezTo>
                  <a:pt x="44" y="27"/>
                  <a:pt x="45" y="28"/>
                  <a:pt x="45" y="30"/>
                </a:cubicBezTo>
                <a:cubicBezTo>
                  <a:pt x="45" y="32"/>
                  <a:pt x="44" y="33"/>
                  <a:pt x="42" y="33"/>
                </a:cubicBezTo>
                <a:moveTo>
                  <a:pt x="108" y="39"/>
                </a:moveTo>
                <a:cubicBezTo>
                  <a:pt x="110" y="39"/>
                  <a:pt x="111" y="40"/>
                  <a:pt x="111" y="42"/>
                </a:cubicBezTo>
                <a:cubicBezTo>
                  <a:pt x="111" y="44"/>
                  <a:pt x="110" y="45"/>
                  <a:pt x="108" y="45"/>
                </a:cubicBezTo>
                <a:cubicBezTo>
                  <a:pt x="106" y="45"/>
                  <a:pt x="105" y="44"/>
                  <a:pt x="105" y="42"/>
                </a:cubicBezTo>
                <a:cubicBezTo>
                  <a:pt x="105" y="40"/>
                  <a:pt x="106" y="39"/>
                  <a:pt x="108" y="39"/>
                </a:cubicBezTo>
                <a:moveTo>
                  <a:pt x="102" y="27"/>
                </a:moveTo>
                <a:cubicBezTo>
                  <a:pt x="104" y="27"/>
                  <a:pt x="105" y="28"/>
                  <a:pt x="105" y="30"/>
                </a:cubicBezTo>
                <a:cubicBezTo>
                  <a:pt x="105" y="32"/>
                  <a:pt x="104" y="33"/>
                  <a:pt x="102" y="33"/>
                </a:cubicBezTo>
                <a:cubicBezTo>
                  <a:pt x="100" y="33"/>
                  <a:pt x="99" y="32"/>
                  <a:pt x="99" y="30"/>
                </a:cubicBezTo>
                <a:cubicBezTo>
                  <a:pt x="99" y="28"/>
                  <a:pt x="100" y="27"/>
                  <a:pt x="102" y="27"/>
                </a:cubicBezTo>
                <a:moveTo>
                  <a:pt x="96" y="39"/>
                </a:moveTo>
                <a:cubicBezTo>
                  <a:pt x="98" y="39"/>
                  <a:pt x="99" y="40"/>
                  <a:pt x="99" y="42"/>
                </a:cubicBezTo>
                <a:cubicBezTo>
                  <a:pt x="99" y="44"/>
                  <a:pt x="98" y="45"/>
                  <a:pt x="96" y="45"/>
                </a:cubicBezTo>
                <a:cubicBezTo>
                  <a:pt x="94" y="45"/>
                  <a:pt x="93" y="44"/>
                  <a:pt x="93" y="42"/>
                </a:cubicBezTo>
                <a:cubicBezTo>
                  <a:pt x="93" y="40"/>
                  <a:pt x="94" y="39"/>
                  <a:pt x="96" y="39"/>
                </a:cubicBezTo>
                <a:moveTo>
                  <a:pt x="78" y="27"/>
                </a:moveTo>
                <a:cubicBezTo>
                  <a:pt x="80" y="27"/>
                  <a:pt x="81" y="28"/>
                  <a:pt x="81" y="30"/>
                </a:cubicBezTo>
                <a:cubicBezTo>
                  <a:pt x="81" y="32"/>
                  <a:pt x="80" y="33"/>
                  <a:pt x="78" y="33"/>
                </a:cubicBezTo>
                <a:cubicBezTo>
                  <a:pt x="76" y="33"/>
                  <a:pt x="75" y="32"/>
                  <a:pt x="75" y="30"/>
                </a:cubicBezTo>
                <a:cubicBezTo>
                  <a:pt x="75" y="28"/>
                  <a:pt x="76" y="27"/>
                  <a:pt x="78" y="27"/>
                </a:cubicBezTo>
                <a:moveTo>
                  <a:pt x="66" y="27"/>
                </a:moveTo>
                <a:cubicBezTo>
                  <a:pt x="68" y="27"/>
                  <a:pt x="69" y="28"/>
                  <a:pt x="69" y="30"/>
                </a:cubicBezTo>
                <a:cubicBezTo>
                  <a:pt x="69" y="32"/>
                  <a:pt x="68" y="33"/>
                  <a:pt x="66" y="33"/>
                </a:cubicBezTo>
                <a:cubicBezTo>
                  <a:pt x="64" y="33"/>
                  <a:pt x="63" y="32"/>
                  <a:pt x="63" y="30"/>
                </a:cubicBezTo>
                <a:cubicBezTo>
                  <a:pt x="63" y="28"/>
                  <a:pt x="64" y="27"/>
                  <a:pt x="66" y="27"/>
                </a:cubicBezTo>
                <a:moveTo>
                  <a:pt x="54" y="27"/>
                </a:moveTo>
                <a:cubicBezTo>
                  <a:pt x="56" y="27"/>
                  <a:pt x="57" y="28"/>
                  <a:pt x="57" y="30"/>
                </a:cubicBezTo>
                <a:cubicBezTo>
                  <a:pt x="57" y="32"/>
                  <a:pt x="56" y="33"/>
                  <a:pt x="54" y="33"/>
                </a:cubicBezTo>
                <a:cubicBezTo>
                  <a:pt x="52" y="33"/>
                  <a:pt x="51" y="32"/>
                  <a:pt x="51" y="30"/>
                </a:cubicBezTo>
                <a:cubicBezTo>
                  <a:pt x="51" y="28"/>
                  <a:pt x="52" y="27"/>
                  <a:pt x="54" y="27"/>
                </a:cubicBezTo>
                <a:moveTo>
                  <a:pt x="48" y="45"/>
                </a:moveTo>
                <a:cubicBezTo>
                  <a:pt x="46" y="45"/>
                  <a:pt x="45" y="44"/>
                  <a:pt x="45" y="42"/>
                </a:cubicBezTo>
                <a:cubicBezTo>
                  <a:pt x="45" y="40"/>
                  <a:pt x="46" y="39"/>
                  <a:pt x="48" y="39"/>
                </a:cubicBezTo>
                <a:cubicBezTo>
                  <a:pt x="50" y="39"/>
                  <a:pt x="51" y="40"/>
                  <a:pt x="51" y="42"/>
                </a:cubicBezTo>
                <a:cubicBezTo>
                  <a:pt x="51" y="44"/>
                  <a:pt x="50" y="45"/>
                  <a:pt x="48" y="45"/>
                </a:cubicBezTo>
                <a:moveTo>
                  <a:pt x="54" y="57"/>
                </a:moveTo>
                <a:cubicBezTo>
                  <a:pt x="52" y="57"/>
                  <a:pt x="51" y="56"/>
                  <a:pt x="51" y="54"/>
                </a:cubicBezTo>
                <a:cubicBezTo>
                  <a:pt x="51" y="52"/>
                  <a:pt x="52" y="51"/>
                  <a:pt x="54" y="51"/>
                </a:cubicBezTo>
                <a:cubicBezTo>
                  <a:pt x="56" y="51"/>
                  <a:pt x="57" y="52"/>
                  <a:pt x="57" y="54"/>
                </a:cubicBezTo>
                <a:cubicBezTo>
                  <a:pt x="57" y="56"/>
                  <a:pt x="56" y="57"/>
                  <a:pt x="54" y="57"/>
                </a:cubicBezTo>
                <a:moveTo>
                  <a:pt x="60" y="39"/>
                </a:moveTo>
                <a:cubicBezTo>
                  <a:pt x="62" y="39"/>
                  <a:pt x="63" y="40"/>
                  <a:pt x="63" y="42"/>
                </a:cubicBezTo>
                <a:cubicBezTo>
                  <a:pt x="63" y="44"/>
                  <a:pt x="62" y="45"/>
                  <a:pt x="60" y="45"/>
                </a:cubicBezTo>
                <a:cubicBezTo>
                  <a:pt x="58" y="45"/>
                  <a:pt x="57" y="44"/>
                  <a:pt x="57" y="42"/>
                </a:cubicBezTo>
                <a:cubicBezTo>
                  <a:pt x="57" y="40"/>
                  <a:pt x="58" y="39"/>
                  <a:pt x="60" y="39"/>
                </a:cubicBezTo>
                <a:moveTo>
                  <a:pt x="60" y="69"/>
                </a:moveTo>
                <a:cubicBezTo>
                  <a:pt x="58" y="69"/>
                  <a:pt x="57" y="68"/>
                  <a:pt x="57" y="66"/>
                </a:cubicBezTo>
                <a:cubicBezTo>
                  <a:pt x="57" y="64"/>
                  <a:pt x="58" y="63"/>
                  <a:pt x="60" y="63"/>
                </a:cubicBezTo>
                <a:cubicBezTo>
                  <a:pt x="62" y="63"/>
                  <a:pt x="63" y="64"/>
                  <a:pt x="63" y="66"/>
                </a:cubicBezTo>
                <a:cubicBezTo>
                  <a:pt x="63" y="68"/>
                  <a:pt x="62" y="69"/>
                  <a:pt x="60" y="69"/>
                </a:cubicBezTo>
                <a:moveTo>
                  <a:pt x="66" y="57"/>
                </a:moveTo>
                <a:cubicBezTo>
                  <a:pt x="64" y="57"/>
                  <a:pt x="63" y="56"/>
                  <a:pt x="63" y="54"/>
                </a:cubicBezTo>
                <a:cubicBezTo>
                  <a:pt x="63" y="52"/>
                  <a:pt x="64" y="51"/>
                  <a:pt x="66" y="51"/>
                </a:cubicBezTo>
                <a:cubicBezTo>
                  <a:pt x="68" y="51"/>
                  <a:pt x="69" y="52"/>
                  <a:pt x="69" y="54"/>
                </a:cubicBezTo>
                <a:cubicBezTo>
                  <a:pt x="69" y="56"/>
                  <a:pt x="68" y="57"/>
                  <a:pt x="66" y="57"/>
                </a:cubicBezTo>
                <a:moveTo>
                  <a:pt x="72" y="39"/>
                </a:moveTo>
                <a:cubicBezTo>
                  <a:pt x="74" y="39"/>
                  <a:pt x="75" y="40"/>
                  <a:pt x="75" y="42"/>
                </a:cubicBezTo>
                <a:cubicBezTo>
                  <a:pt x="75" y="44"/>
                  <a:pt x="74" y="45"/>
                  <a:pt x="72" y="45"/>
                </a:cubicBezTo>
                <a:cubicBezTo>
                  <a:pt x="70" y="45"/>
                  <a:pt x="69" y="44"/>
                  <a:pt x="69" y="42"/>
                </a:cubicBezTo>
                <a:cubicBezTo>
                  <a:pt x="69" y="40"/>
                  <a:pt x="70" y="39"/>
                  <a:pt x="72" y="39"/>
                </a:cubicBezTo>
                <a:moveTo>
                  <a:pt x="72" y="69"/>
                </a:moveTo>
                <a:cubicBezTo>
                  <a:pt x="70" y="69"/>
                  <a:pt x="69" y="68"/>
                  <a:pt x="69" y="66"/>
                </a:cubicBezTo>
                <a:cubicBezTo>
                  <a:pt x="69" y="64"/>
                  <a:pt x="70" y="63"/>
                  <a:pt x="72" y="63"/>
                </a:cubicBezTo>
                <a:cubicBezTo>
                  <a:pt x="74" y="63"/>
                  <a:pt x="75" y="64"/>
                  <a:pt x="75" y="66"/>
                </a:cubicBezTo>
                <a:cubicBezTo>
                  <a:pt x="75" y="68"/>
                  <a:pt x="74" y="69"/>
                  <a:pt x="72" y="69"/>
                </a:cubicBezTo>
                <a:moveTo>
                  <a:pt x="78" y="57"/>
                </a:moveTo>
                <a:cubicBezTo>
                  <a:pt x="76" y="57"/>
                  <a:pt x="75" y="56"/>
                  <a:pt x="75" y="54"/>
                </a:cubicBezTo>
                <a:cubicBezTo>
                  <a:pt x="75" y="52"/>
                  <a:pt x="76" y="51"/>
                  <a:pt x="78" y="51"/>
                </a:cubicBezTo>
                <a:cubicBezTo>
                  <a:pt x="80" y="51"/>
                  <a:pt x="81" y="52"/>
                  <a:pt x="81" y="54"/>
                </a:cubicBezTo>
                <a:cubicBezTo>
                  <a:pt x="81" y="56"/>
                  <a:pt x="80" y="57"/>
                  <a:pt x="78" y="57"/>
                </a:cubicBezTo>
                <a:moveTo>
                  <a:pt x="84" y="39"/>
                </a:moveTo>
                <a:cubicBezTo>
                  <a:pt x="86" y="39"/>
                  <a:pt x="87" y="40"/>
                  <a:pt x="87" y="42"/>
                </a:cubicBezTo>
                <a:cubicBezTo>
                  <a:pt x="87" y="44"/>
                  <a:pt x="86" y="45"/>
                  <a:pt x="84" y="45"/>
                </a:cubicBezTo>
                <a:cubicBezTo>
                  <a:pt x="82" y="45"/>
                  <a:pt x="81" y="44"/>
                  <a:pt x="81" y="42"/>
                </a:cubicBezTo>
                <a:cubicBezTo>
                  <a:pt x="81" y="40"/>
                  <a:pt x="82" y="39"/>
                  <a:pt x="84" y="39"/>
                </a:cubicBezTo>
                <a:moveTo>
                  <a:pt x="84" y="69"/>
                </a:moveTo>
                <a:cubicBezTo>
                  <a:pt x="82" y="69"/>
                  <a:pt x="81" y="68"/>
                  <a:pt x="81" y="66"/>
                </a:cubicBezTo>
                <a:cubicBezTo>
                  <a:pt x="81" y="64"/>
                  <a:pt x="82" y="63"/>
                  <a:pt x="84" y="63"/>
                </a:cubicBezTo>
                <a:cubicBezTo>
                  <a:pt x="86" y="63"/>
                  <a:pt x="87" y="64"/>
                  <a:pt x="87" y="66"/>
                </a:cubicBezTo>
                <a:cubicBezTo>
                  <a:pt x="87" y="68"/>
                  <a:pt x="86" y="69"/>
                  <a:pt x="84" y="69"/>
                </a:cubicBezTo>
                <a:moveTo>
                  <a:pt x="90" y="57"/>
                </a:moveTo>
                <a:cubicBezTo>
                  <a:pt x="88" y="57"/>
                  <a:pt x="87" y="56"/>
                  <a:pt x="87" y="54"/>
                </a:cubicBezTo>
                <a:cubicBezTo>
                  <a:pt x="87" y="52"/>
                  <a:pt x="88" y="51"/>
                  <a:pt x="90" y="51"/>
                </a:cubicBezTo>
                <a:cubicBezTo>
                  <a:pt x="92" y="51"/>
                  <a:pt x="93" y="52"/>
                  <a:pt x="93" y="54"/>
                </a:cubicBezTo>
                <a:cubicBezTo>
                  <a:pt x="93" y="56"/>
                  <a:pt x="92" y="57"/>
                  <a:pt x="90" y="57"/>
                </a:cubicBezTo>
                <a:moveTo>
                  <a:pt x="90" y="33"/>
                </a:moveTo>
                <a:cubicBezTo>
                  <a:pt x="88" y="33"/>
                  <a:pt x="87" y="32"/>
                  <a:pt x="87" y="30"/>
                </a:cubicBezTo>
                <a:cubicBezTo>
                  <a:pt x="87" y="28"/>
                  <a:pt x="88" y="27"/>
                  <a:pt x="90" y="27"/>
                </a:cubicBezTo>
                <a:cubicBezTo>
                  <a:pt x="92" y="27"/>
                  <a:pt x="93" y="28"/>
                  <a:pt x="93" y="30"/>
                </a:cubicBezTo>
                <a:cubicBezTo>
                  <a:pt x="93" y="32"/>
                  <a:pt x="92" y="33"/>
                  <a:pt x="90" y="33"/>
                </a:cubicBezTo>
                <a:moveTo>
                  <a:pt x="96" y="69"/>
                </a:moveTo>
                <a:cubicBezTo>
                  <a:pt x="94" y="69"/>
                  <a:pt x="93" y="68"/>
                  <a:pt x="93" y="66"/>
                </a:cubicBezTo>
                <a:cubicBezTo>
                  <a:pt x="93" y="64"/>
                  <a:pt x="94" y="63"/>
                  <a:pt x="96" y="63"/>
                </a:cubicBezTo>
                <a:cubicBezTo>
                  <a:pt x="98" y="63"/>
                  <a:pt x="99" y="64"/>
                  <a:pt x="99" y="66"/>
                </a:cubicBezTo>
                <a:cubicBezTo>
                  <a:pt x="99" y="68"/>
                  <a:pt x="98" y="69"/>
                  <a:pt x="96" y="69"/>
                </a:cubicBezTo>
                <a:moveTo>
                  <a:pt x="102" y="57"/>
                </a:moveTo>
                <a:cubicBezTo>
                  <a:pt x="100" y="57"/>
                  <a:pt x="99" y="56"/>
                  <a:pt x="99" y="54"/>
                </a:cubicBezTo>
                <a:cubicBezTo>
                  <a:pt x="99" y="52"/>
                  <a:pt x="100" y="51"/>
                  <a:pt x="102" y="51"/>
                </a:cubicBezTo>
                <a:cubicBezTo>
                  <a:pt x="104" y="51"/>
                  <a:pt x="105" y="52"/>
                  <a:pt x="105" y="54"/>
                </a:cubicBezTo>
                <a:cubicBezTo>
                  <a:pt x="105" y="56"/>
                  <a:pt x="104" y="57"/>
                  <a:pt x="102" y="57"/>
                </a:cubicBezTo>
                <a:moveTo>
                  <a:pt x="108" y="69"/>
                </a:moveTo>
                <a:cubicBezTo>
                  <a:pt x="106" y="69"/>
                  <a:pt x="105" y="68"/>
                  <a:pt x="105" y="66"/>
                </a:cubicBezTo>
                <a:cubicBezTo>
                  <a:pt x="105" y="64"/>
                  <a:pt x="106" y="63"/>
                  <a:pt x="108" y="63"/>
                </a:cubicBezTo>
                <a:cubicBezTo>
                  <a:pt x="110" y="63"/>
                  <a:pt x="111" y="64"/>
                  <a:pt x="111" y="66"/>
                </a:cubicBezTo>
                <a:cubicBezTo>
                  <a:pt x="111" y="68"/>
                  <a:pt x="110" y="69"/>
                  <a:pt x="108" y="69"/>
                </a:cubicBezTo>
                <a:moveTo>
                  <a:pt x="114" y="57"/>
                </a:moveTo>
                <a:cubicBezTo>
                  <a:pt x="112" y="57"/>
                  <a:pt x="111" y="56"/>
                  <a:pt x="111" y="54"/>
                </a:cubicBezTo>
                <a:cubicBezTo>
                  <a:pt x="111" y="52"/>
                  <a:pt x="112" y="51"/>
                  <a:pt x="114" y="51"/>
                </a:cubicBezTo>
                <a:cubicBezTo>
                  <a:pt x="116" y="51"/>
                  <a:pt x="117" y="52"/>
                  <a:pt x="117" y="54"/>
                </a:cubicBezTo>
                <a:cubicBezTo>
                  <a:pt x="117" y="56"/>
                  <a:pt x="116" y="57"/>
                  <a:pt x="114" y="57"/>
                </a:cubicBezTo>
                <a:moveTo>
                  <a:pt x="114" y="33"/>
                </a:moveTo>
                <a:cubicBezTo>
                  <a:pt x="112" y="33"/>
                  <a:pt x="111" y="32"/>
                  <a:pt x="111" y="30"/>
                </a:cubicBezTo>
                <a:cubicBezTo>
                  <a:pt x="111" y="28"/>
                  <a:pt x="112" y="27"/>
                  <a:pt x="114" y="27"/>
                </a:cubicBezTo>
                <a:cubicBezTo>
                  <a:pt x="116" y="27"/>
                  <a:pt x="117" y="28"/>
                  <a:pt x="117" y="30"/>
                </a:cubicBezTo>
                <a:cubicBezTo>
                  <a:pt x="117" y="32"/>
                  <a:pt x="116" y="33"/>
                  <a:pt x="114" y="33"/>
                </a:cubicBezTo>
                <a:moveTo>
                  <a:pt x="120" y="39"/>
                </a:moveTo>
                <a:cubicBezTo>
                  <a:pt x="122" y="39"/>
                  <a:pt x="123" y="40"/>
                  <a:pt x="123" y="42"/>
                </a:cubicBezTo>
                <a:cubicBezTo>
                  <a:pt x="123" y="44"/>
                  <a:pt x="122" y="45"/>
                  <a:pt x="120" y="45"/>
                </a:cubicBezTo>
                <a:cubicBezTo>
                  <a:pt x="118" y="45"/>
                  <a:pt x="117" y="44"/>
                  <a:pt x="117" y="42"/>
                </a:cubicBezTo>
                <a:cubicBezTo>
                  <a:pt x="117" y="40"/>
                  <a:pt x="118" y="39"/>
                  <a:pt x="120" y="39"/>
                </a:cubicBezTo>
                <a:moveTo>
                  <a:pt x="120" y="69"/>
                </a:moveTo>
                <a:cubicBezTo>
                  <a:pt x="118" y="69"/>
                  <a:pt x="117" y="68"/>
                  <a:pt x="117" y="66"/>
                </a:cubicBezTo>
                <a:cubicBezTo>
                  <a:pt x="117" y="64"/>
                  <a:pt x="118" y="63"/>
                  <a:pt x="120" y="63"/>
                </a:cubicBezTo>
                <a:cubicBezTo>
                  <a:pt x="122" y="63"/>
                  <a:pt x="123" y="64"/>
                  <a:pt x="123" y="66"/>
                </a:cubicBezTo>
                <a:cubicBezTo>
                  <a:pt x="123" y="68"/>
                  <a:pt x="122" y="69"/>
                  <a:pt x="120" y="69"/>
                </a:cubicBezTo>
                <a:moveTo>
                  <a:pt x="126" y="57"/>
                </a:moveTo>
                <a:cubicBezTo>
                  <a:pt x="124" y="57"/>
                  <a:pt x="123" y="56"/>
                  <a:pt x="123" y="54"/>
                </a:cubicBezTo>
                <a:cubicBezTo>
                  <a:pt x="123" y="52"/>
                  <a:pt x="124" y="51"/>
                  <a:pt x="126" y="51"/>
                </a:cubicBezTo>
                <a:cubicBezTo>
                  <a:pt x="128" y="51"/>
                  <a:pt x="129" y="52"/>
                  <a:pt x="129" y="54"/>
                </a:cubicBezTo>
                <a:cubicBezTo>
                  <a:pt x="129" y="56"/>
                  <a:pt x="128" y="57"/>
                  <a:pt x="126" y="57"/>
                </a:cubicBezTo>
                <a:moveTo>
                  <a:pt x="126" y="33"/>
                </a:moveTo>
                <a:cubicBezTo>
                  <a:pt x="124" y="33"/>
                  <a:pt x="123" y="32"/>
                  <a:pt x="123" y="30"/>
                </a:cubicBezTo>
                <a:cubicBezTo>
                  <a:pt x="123" y="28"/>
                  <a:pt x="124" y="27"/>
                  <a:pt x="126" y="27"/>
                </a:cubicBezTo>
                <a:cubicBezTo>
                  <a:pt x="128" y="27"/>
                  <a:pt x="129" y="28"/>
                  <a:pt x="129" y="30"/>
                </a:cubicBezTo>
                <a:cubicBezTo>
                  <a:pt x="129" y="32"/>
                  <a:pt x="128" y="33"/>
                  <a:pt x="126" y="33"/>
                </a:cubicBezTo>
                <a:moveTo>
                  <a:pt x="132" y="69"/>
                </a:moveTo>
                <a:cubicBezTo>
                  <a:pt x="130" y="69"/>
                  <a:pt x="129" y="68"/>
                  <a:pt x="129" y="66"/>
                </a:cubicBezTo>
                <a:cubicBezTo>
                  <a:pt x="129" y="64"/>
                  <a:pt x="130" y="63"/>
                  <a:pt x="132" y="63"/>
                </a:cubicBezTo>
                <a:cubicBezTo>
                  <a:pt x="134" y="63"/>
                  <a:pt x="135" y="64"/>
                  <a:pt x="135" y="66"/>
                </a:cubicBezTo>
                <a:cubicBezTo>
                  <a:pt x="135" y="68"/>
                  <a:pt x="134" y="69"/>
                  <a:pt x="132" y="69"/>
                </a:cubicBezTo>
                <a:moveTo>
                  <a:pt x="132" y="45"/>
                </a:moveTo>
                <a:cubicBezTo>
                  <a:pt x="130" y="45"/>
                  <a:pt x="129" y="44"/>
                  <a:pt x="129" y="42"/>
                </a:cubicBezTo>
                <a:cubicBezTo>
                  <a:pt x="129" y="40"/>
                  <a:pt x="130" y="39"/>
                  <a:pt x="132" y="39"/>
                </a:cubicBezTo>
                <a:cubicBezTo>
                  <a:pt x="134" y="39"/>
                  <a:pt x="135" y="40"/>
                  <a:pt x="135" y="42"/>
                </a:cubicBezTo>
                <a:cubicBezTo>
                  <a:pt x="135" y="44"/>
                  <a:pt x="134" y="45"/>
                  <a:pt x="132" y="45"/>
                </a:cubicBezTo>
                <a:moveTo>
                  <a:pt x="138" y="57"/>
                </a:moveTo>
                <a:cubicBezTo>
                  <a:pt x="136" y="57"/>
                  <a:pt x="135" y="56"/>
                  <a:pt x="135" y="54"/>
                </a:cubicBezTo>
                <a:cubicBezTo>
                  <a:pt x="135" y="52"/>
                  <a:pt x="136" y="51"/>
                  <a:pt x="138" y="51"/>
                </a:cubicBezTo>
                <a:cubicBezTo>
                  <a:pt x="140" y="51"/>
                  <a:pt x="141" y="52"/>
                  <a:pt x="141" y="54"/>
                </a:cubicBezTo>
                <a:cubicBezTo>
                  <a:pt x="141" y="56"/>
                  <a:pt x="140" y="57"/>
                  <a:pt x="138" y="57"/>
                </a:cubicBezTo>
                <a:moveTo>
                  <a:pt x="138" y="33"/>
                </a:moveTo>
                <a:cubicBezTo>
                  <a:pt x="136" y="33"/>
                  <a:pt x="135" y="32"/>
                  <a:pt x="135" y="30"/>
                </a:cubicBezTo>
                <a:cubicBezTo>
                  <a:pt x="135" y="28"/>
                  <a:pt x="136" y="27"/>
                  <a:pt x="138" y="27"/>
                </a:cubicBezTo>
                <a:cubicBezTo>
                  <a:pt x="140" y="27"/>
                  <a:pt x="141" y="28"/>
                  <a:pt x="141" y="30"/>
                </a:cubicBezTo>
                <a:cubicBezTo>
                  <a:pt x="141" y="32"/>
                  <a:pt x="140" y="33"/>
                  <a:pt x="138" y="33"/>
                </a:cubicBezTo>
                <a:moveTo>
                  <a:pt x="144" y="45"/>
                </a:moveTo>
                <a:cubicBezTo>
                  <a:pt x="142" y="45"/>
                  <a:pt x="141" y="44"/>
                  <a:pt x="141" y="42"/>
                </a:cubicBezTo>
                <a:cubicBezTo>
                  <a:pt x="141" y="40"/>
                  <a:pt x="142" y="39"/>
                  <a:pt x="144" y="39"/>
                </a:cubicBezTo>
                <a:cubicBezTo>
                  <a:pt x="146" y="39"/>
                  <a:pt x="147" y="40"/>
                  <a:pt x="147" y="42"/>
                </a:cubicBezTo>
                <a:cubicBezTo>
                  <a:pt x="147" y="44"/>
                  <a:pt x="146" y="45"/>
                  <a:pt x="144" y="45"/>
                </a:cubicBezTo>
                <a:moveTo>
                  <a:pt x="150" y="33"/>
                </a:moveTo>
                <a:cubicBezTo>
                  <a:pt x="148" y="33"/>
                  <a:pt x="147" y="32"/>
                  <a:pt x="147" y="30"/>
                </a:cubicBezTo>
                <a:cubicBezTo>
                  <a:pt x="147" y="28"/>
                  <a:pt x="148" y="27"/>
                  <a:pt x="150" y="27"/>
                </a:cubicBezTo>
                <a:cubicBezTo>
                  <a:pt x="152" y="27"/>
                  <a:pt x="153" y="28"/>
                  <a:pt x="153" y="30"/>
                </a:cubicBezTo>
                <a:cubicBezTo>
                  <a:pt x="153" y="32"/>
                  <a:pt x="152" y="33"/>
                  <a:pt x="150" y="3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78" name="Freeform 132"/>
          <p:cNvSpPr>
            <a:spLocks noEditPoints="1"/>
          </p:cNvSpPr>
          <p:nvPr/>
        </p:nvSpPr>
        <p:spPr bwMode="auto">
          <a:xfrm>
            <a:off x="6697663" y="3783013"/>
            <a:ext cx="325437" cy="271462"/>
          </a:xfrm>
          <a:custGeom>
            <a:avLst/>
            <a:gdLst>
              <a:gd name="T0" fmla="*/ 299174 w 144"/>
              <a:gd name="T1" fmla="*/ 81720 h 120"/>
              <a:gd name="T2" fmla="*/ 258378 w 144"/>
              <a:gd name="T3" fmla="*/ 81720 h 120"/>
              <a:gd name="T4" fmla="*/ 163186 w 144"/>
              <a:gd name="T5" fmla="*/ 0 h 120"/>
              <a:gd name="T6" fmla="*/ 67994 w 144"/>
              <a:gd name="T7" fmla="*/ 81720 h 120"/>
              <a:gd name="T8" fmla="*/ 27198 w 144"/>
              <a:gd name="T9" fmla="*/ 81720 h 120"/>
              <a:gd name="T10" fmla="*/ 0 w 144"/>
              <a:gd name="T11" fmla="*/ 108960 h 120"/>
              <a:gd name="T12" fmla="*/ 0 w 144"/>
              <a:gd name="T13" fmla="*/ 272399 h 120"/>
              <a:gd name="T14" fmla="*/ 326372 w 144"/>
              <a:gd name="T15" fmla="*/ 272399 h 120"/>
              <a:gd name="T16" fmla="*/ 326372 w 144"/>
              <a:gd name="T17" fmla="*/ 108960 h 120"/>
              <a:gd name="T18" fmla="*/ 299174 w 144"/>
              <a:gd name="T19" fmla="*/ 81720 h 120"/>
              <a:gd name="T20" fmla="*/ 231180 w 144"/>
              <a:gd name="T21" fmla="*/ 204299 h 120"/>
              <a:gd name="T22" fmla="*/ 190384 w 144"/>
              <a:gd name="T23" fmla="*/ 204299 h 120"/>
              <a:gd name="T24" fmla="*/ 190384 w 144"/>
              <a:gd name="T25" fmla="*/ 245159 h 120"/>
              <a:gd name="T26" fmla="*/ 135988 w 144"/>
              <a:gd name="T27" fmla="*/ 245159 h 120"/>
              <a:gd name="T28" fmla="*/ 135988 w 144"/>
              <a:gd name="T29" fmla="*/ 204299 h 120"/>
              <a:gd name="T30" fmla="*/ 95192 w 144"/>
              <a:gd name="T31" fmla="*/ 204299 h 120"/>
              <a:gd name="T32" fmla="*/ 95192 w 144"/>
              <a:gd name="T33" fmla="*/ 149819 h 120"/>
              <a:gd name="T34" fmla="*/ 135988 w 144"/>
              <a:gd name="T35" fmla="*/ 149819 h 120"/>
              <a:gd name="T36" fmla="*/ 135988 w 144"/>
              <a:gd name="T37" fmla="*/ 108960 h 120"/>
              <a:gd name="T38" fmla="*/ 190384 w 144"/>
              <a:gd name="T39" fmla="*/ 108960 h 120"/>
              <a:gd name="T40" fmla="*/ 190384 w 144"/>
              <a:gd name="T41" fmla="*/ 149819 h 120"/>
              <a:gd name="T42" fmla="*/ 231180 w 144"/>
              <a:gd name="T43" fmla="*/ 149819 h 120"/>
              <a:gd name="T44" fmla="*/ 231180 w 144"/>
              <a:gd name="T45" fmla="*/ 204299 h 120"/>
              <a:gd name="T46" fmla="*/ 95192 w 144"/>
              <a:gd name="T47" fmla="*/ 81720 h 120"/>
              <a:gd name="T48" fmla="*/ 163186 w 144"/>
              <a:gd name="T49" fmla="*/ 27240 h 120"/>
              <a:gd name="T50" fmla="*/ 231180 w 144"/>
              <a:gd name="T51" fmla="*/ 81720 h 120"/>
              <a:gd name="T52" fmla="*/ 95192 w 144"/>
              <a:gd name="T53" fmla="*/ 81720 h 12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44" h="120">
                <a:moveTo>
                  <a:pt x="132" y="36"/>
                </a:moveTo>
                <a:cubicBezTo>
                  <a:pt x="114" y="36"/>
                  <a:pt x="114" y="36"/>
                  <a:pt x="114" y="36"/>
                </a:cubicBezTo>
                <a:cubicBezTo>
                  <a:pt x="114" y="16"/>
                  <a:pt x="95" y="0"/>
                  <a:pt x="72" y="0"/>
                </a:cubicBezTo>
                <a:cubicBezTo>
                  <a:pt x="49" y="0"/>
                  <a:pt x="30" y="16"/>
                  <a:pt x="3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20"/>
                  <a:pt x="0" y="120"/>
                  <a:pt x="0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2" y="90"/>
                </a:moveTo>
                <a:cubicBezTo>
                  <a:pt x="84" y="90"/>
                  <a:pt x="84" y="90"/>
                  <a:pt x="84" y="90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90"/>
                  <a:pt x="60" y="90"/>
                  <a:pt x="60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66"/>
                  <a:pt x="42" y="66"/>
                  <a:pt x="42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48"/>
                  <a:pt x="60" y="48"/>
                  <a:pt x="60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66"/>
                  <a:pt x="84" y="66"/>
                  <a:pt x="84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90"/>
                </a:lnTo>
                <a:close/>
                <a:moveTo>
                  <a:pt x="42" y="36"/>
                </a:moveTo>
                <a:cubicBezTo>
                  <a:pt x="42" y="23"/>
                  <a:pt x="55" y="12"/>
                  <a:pt x="72" y="12"/>
                </a:cubicBezTo>
                <a:cubicBezTo>
                  <a:pt x="89" y="12"/>
                  <a:pt x="102" y="23"/>
                  <a:pt x="102" y="36"/>
                </a:cubicBezTo>
                <a:lnTo>
                  <a:pt x="42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79" name="Freeform 133"/>
          <p:cNvSpPr>
            <a:spLocks/>
          </p:cNvSpPr>
          <p:nvPr/>
        </p:nvSpPr>
        <p:spPr bwMode="auto">
          <a:xfrm>
            <a:off x="7366000" y="3771900"/>
            <a:ext cx="354013" cy="311150"/>
          </a:xfrm>
          <a:custGeom>
            <a:avLst/>
            <a:gdLst>
              <a:gd name="T0" fmla="*/ 327362 w 156"/>
              <a:gd name="T1" fmla="*/ 182911 h 136"/>
              <a:gd name="T2" fmla="*/ 304628 w 156"/>
              <a:gd name="T3" fmla="*/ 196629 h 136"/>
              <a:gd name="T4" fmla="*/ 254615 w 156"/>
              <a:gd name="T5" fmla="*/ 196629 h 136"/>
              <a:gd name="T6" fmla="*/ 213695 w 156"/>
              <a:gd name="T7" fmla="*/ 116606 h 136"/>
              <a:gd name="T8" fmla="*/ 184141 w 156"/>
              <a:gd name="T9" fmla="*/ 228638 h 136"/>
              <a:gd name="T10" fmla="*/ 163681 w 156"/>
              <a:gd name="T11" fmla="*/ 2286 h 136"/>
              <a:gd name="T12" fmla="*/ 136401 w 156"/>
              <a:gd name="T13" fmla="*/ 0 h 136"/>
              <a:gd name="T14" fmla="*/ 84114 w 156"/>
              <a:gd name="T15" fmla="*/ 196629 h 136"/>
              <a:gd name="T16" fmla="*/ 0 w 156"/>
              <a:gd name="T17" fmla="*/ 196629 h 136"/>
              <a:gd name="T18" fmla="*/ 0 w 156"/>
              <a:gd name="T19" fmla="*/ 224065 h 136"/>
              <a:gd name="T20" fmla="*/ 106847 w 156"/>
              <a:gd name="T21" fmla="*/ 224065 h 136"/>
              <a:gd name="T22" fmla="*/ 143221 w 156"/>
              <a:gd name="T23" fmla="*/ 82310 h 136"/>
              <a:gd name="T24" fmla="*/ 163681 w 156"/>
              <a:gd name="T25" fmla="*/ 308662 h 136"/>
              <a:gd name="T26" fmla="*/ 190961 w 156"/>
              <a:gd name="T27" fmla="*/ 310948 h 136"/>
              <a:gd name="T28" fmla="*/ 222788 w 156"/>
              <a:gd name="T29" fmla="*/ 194343 h 136"/>
              <a:gd name="T30" fmla="*/ 236428 w 156"/>
              <a:gd name="T31" fmla="*/ 224065 h 136"/>
              <a:gd name="T32" fmla="*/ 304628 w 156"/>
              <a:gd name="T33" fmla="*/ 224065 h 136"/>
              <a:gd name="T34" fmla="*/ 327362 w 156"/>
              <a:gd name="T35" fmla="*/ 237784 h 136"/>
              <a:gd name="T36" fmla="*/ 354642 w 156"/>
              <a:gd name="T37" fmla="*/ 210347 h 136"/>
              <a:gd name="T38" fmla="*/ 327362 w 156"/>
              <a:gd name="T39" fmla="*/ 182911 h 1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56" h="136">
                <a:moveTo>
                  <a:pt x="144" y="80"/>
                </a:moveTo>
                <a:cubicBezTo>
                  <a:pt x="140" y="80"/>
                  <a:pt x="136" y="82"/>
                  <a:pt x="13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94" y="51"/>
                  <a:pt x="94" y="51"/>
                  <a:pt x="94" y="51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72" y="1"/>
                  <a:pt x="72" y="1"/>
                  <a:pt x="72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37" y="86"/>
                  <a:pt x="37" y="86"/>
                  <a:pt x="37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8"/>
                  <a:pt x="0" y="98"/>
                  <a:pt x="0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98" y="85"/>
                  <a:pt x="98" y="85"/>
                  <a:pt x="98" y="85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6" y="102"/>
                  <a:pt x="140" y="104"/>
                  <a:pt x="144" y="104"/>
                </a:cubicBezTo>
                <a:cubicBezTo>
                  <a:pt x="151" y="104"/>
                  <a:pt x="156" y="99"/>
                  <a:pt x="156" y="92"/>
                </a:cubicBezTo>
                <a:cubicBezTo>
                  <a:pt x="156" y="85"/>
                  <a:pt x="151" y="80"/>
                  <a:pt x="144" y="8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80" name="Freeform 134"/>
          <p:cNvSpPr>
            <a:spLocks/>
          </p:cNvSpPr>
          <p:nvPr/>
        </p:nvSpPr>
        <p:spPr bwMode="auto">
          <a:xfrm>
            <a:off x="8115300" y="3771900"/>
            <a:ext cx="165100" cy="328613"/>
          </a:xfrm>
          <a:custGeom>
            <a:avLst/>
            <a:gdLst>
              <a:gd name="T0" fmla="*/ 48828 w 64"/>
              <a:gd name="T1" fmla="*/ 0 h 128"/>
              <a:gd name="T2" fmla="*/ 151623 w 64"/>
              <a:gd name="T3" fmla="*/ 0 h 128"/>
              <a:gd name="T4" fmla="*/ 118214 w 64"/>
              <a:gd name="T5" fmla="*/ 77094 h 128"/>
              <a:gd name="T6" fmla="*/ 164472 w 64"/>
              <a:gd name="T7" fmla="*/ 77094 h 128"/>
              <a:gd name="T8" fmla="*/ 82236 w 64"/>
              <a:gd name="T9" fmla="*/ 195306 h 128"/>
              <a:gd name="T10" fmla="*/ 131064 w 64"/>
              <a:gd name="T11" fmla="*/ 195306 h 128"/>
              <a:gd name="T12" fmla="*/ 48828 w 64"/>
              <a:gd name="T13" fmla="*/ 328936 h 128"/>
              <a:gd name="T14" fmla="*/ 48828 w 64"/>
              <a:gd name="T15" fmla="*/ 236423 h 128"/>
              <a:gd name="T16" fmla="*/ 0 w 64"/>
              <a:gd name="T17" fmla="*/ 236423 h 128"/>
              <a:gd name="T18" fmla="*/ 46258 w 64"/>
              <a:gd name="T19" fmla="*/ 120781 h 128"/>
              <a:gd name="T20" fmla="*/ 0 w 64"/>
              <a:gd name="T21" fmla="*/ 120781 h 128"/>
              <a:gd name="T22" fmla="*/ 48828 w 64"/>
              <a:gd name="T23" fmla="*/ 0 h 1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4" h="128">
                <a:moveTo>
                  <a:pt x="19" y="0"/>
                </a:moveTo>
                <a:lnTo>
                  <a:pt x="59" y="0"/>
                </a:lnTo>
                <a:lnTo>
                  <a:pt x="46" y="30"/>
                </a:lnTo>
                <a:lnTo>
                  <a:pt x="64" y="30"/>
                </a:lnTo>
                <a:lnTo>
                  <a:pt x="32" y="76"/>
                </a:lnTo>
                <a:lnTo>
                  <a:pt x="51" y="76"/>
                </a:lnTo>
                <a:lnTo>
                  <a:pt x="19" y="128"/>
                </a:lnTo>
                <a:lnTo>
                  <a:pt x="19" y="92"/>
                </a:lnTo>
                <a:lnTo>
                  <a:pt x="0" y="92"/>
                </a:lnTo>
                <a:lnTo>
                  <a:pt x="18" y="47"/>
                </a:lnTo>
                <a:lnTo>
                  <a:pt x="0" y="47"/>
                </a:lnTo>
                <a:lnTo>
                  <a:pt x="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81" name="Rectangle 135"/>
          <p:cNvSpPr>
            <a:spLocks noChangeArrowheads="1"/>
          </p:cNvSpPr>
          <p:nvPr/>
        </p:nvSpPr>
        <p:spPr bwMode="auto">
          <a:xfrm>
            <a:off x="984250" y="4383088"/>
            <a:ext cx="25400" cy="698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82" name="Rectangle 136"/>
          <p:cNvSpPr>
            <a:spLocks noChangeArrowheads="1"/>
          </p:cNvSpPr>
          <p:nvPr/>
        </p:nvSpPr>
        <p:spPr bwMode="auto">
          <a:xfrm>
            <a:off x="984250" y="4383088"/>
            <a:ext cx="25400" cy="698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83" name="Rectangle 137"/>
          <p:cNvSpPr>
            <a:spLocks noChangeArrowheads="1"/>
          </p:cNvSpPr>
          <p:nvPr/>
        </p:nvSpPr>
        <p:spPr bwMode="auto">
          <a:xfrm>
            <a:off x="984250" y="4383088"/>
            <a:ext cx="25400" cy="698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84" name="Rectangle 138"/>
          <p:cNvSpPr>
            <a:spLocks noChangeArrowheads="1"/>
          </p:cNvSpPr>
          <p:nvPr/>
        </p:nvSpPr>
        <p:spPr bwMode="auto">
          <a:xfrm>
            <a:off x="984250" y="4383088"/>
            <a:ext cx="25400" cy="698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85" name="Rectangle 139"/>
          <p:cNvSpPr>
            <a:spLocks noChangeArrowheads="1"/>
          </p:cNvSpPr>
          <p:nvPr/>
        </p:nvSpPr>
        <p:spPr bwMode="auto">
          <a:xfrm>
            <a:off x="1133475" y="4383088"/>
            <a:ext cx="28575" cy="698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86" name="Rectangle 140"/>
          <p:cNvSpPr>
            <a:spLocks noChangeArrowheads="1"/>
          </p:cNvSpPr>
          <p:nvPr/>
        </p:nvSpPr>
        <p:spPr bwMode="auto">
          <a:xfrm>
            <a:off x="1133475" y="4383088"/>
            <a:ext cx="28575" cy="698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87" name="Rectangle 141"/>
          <p:cNvSpPr>
            <a:spLocks noChangeArrowheads="1"/>
          </p:cNvSpPr>
          <p:nvPr/>
        </p:nvSpPr>
        <p:spPr bwMode="auto">
          <a:xfrm>
            <a:off x="1133475" y="4383088"/>
            <a:ext cx="28575" cy="698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88" name="Rectangle 142"/>
          <p:cNvSpPr>
            <a:spLocks noChangeArrowheads="1"/>
          </p:cNvSpPr>
          <p:nvPr/>
        </p:nvSpPr>
        <p:spPr bwMode="auto">
          <a:xfrm>
            <a:off x="1133475" y="4383088"/>
            <a:ext cx="28575" cy="698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89" name="Freeform 143"/>
          <p:cNvSpPr>
            <a:spLocks/>
          </p:cNvSpPr>
          <p:nvPr/>
        </p:nvSpPr>
        <p:spPr bwMode="auto">
          <a:xfrm>
            <a:off x="914400" y="4424363"/>
            <a:ext cx="314325" cy="41275"/>
          </a:xfrm>
          <a:custGeom>
            <a:avLst/>
            <a:gdLst>
              <a:gd name="T0" fmla="*/ 299891 w 138"/>
              <a:gd name="T1" fmla="*/ 0 h 18"/>
              <a:gd name="T2" fmla="*/ 245365 w 138"/>
              <a:gd name="T3" fmla="*/ 0 h 18"/>
              <a:gd name="T4" fmla="*/ 245365 w 138"/>
              <a:gd name="T5" fmla="*/ 27411 h 18"/>
              <a:gd name="T6" fmla="*/ 218102 w 138"/>
              <a:gd name="T7" fmla="*/ 27411 h 18"/>
              <a:gd name="T8" fmla="*/ 218102 w 138"/>
              <a:gd name="T9" fmla="*/ 0 h 18"/>
              <a:gd name="T10" fmla="*/ 95420 w 138"/>
              <a:gd name="T11" fmla="*/ 0 h 18"/>
              <a:gd name="T12" fmla="*/ 95420 w 138"/>
              <a:gd name="T13" fmla="*/ 27411 h 18"/>
              <a:gd name="T14" fmla="*/ 68157 w 138"/>
              <a:gd name="T15" fmla="*/ 27411 h 18"/>
              <a:gd name="T16" fmla="*/ 68157 w 138"/>
              <a:gd name="T17" fmla="*/ 0 h 18"/>
              <a:gd name="T18" fmla="*/ 13631 w 138"/>
              <a:gd name="T19" fmla="*/ 0 h 18"/>
              <a:gd name="T20" fmla="*/ 0 w 138"/>
              <a:gd name="T21" fmla="*/ 13706 h 18"/>
              <a:gd name="T22" fmla="*/ 0 w 138"/>
              <a:gd name="T23" fmla="*/ 41117 h 18"/>
              <a:gd name="T24" fmla="*/ 313522 w 138"/>
              <a:gd name="T25" fmla="*/ 41117 h 18"/>
              <a:gd name="T26" fmla="*/ 313522 w 138"/>
              <a:gd name="T27" fmla="*/ 13706 h 18"/>
              <a:gd name="T28" fmla="*/ 299891 w 138"/>
              <a:gd name="T29" fmla="*/ 0 h 1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8" h="18">
                <a:moveTo>
                  <a:pt x="132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6"/>
                  <a:pt x="138" y="6"/>
                  <a:pt x="138" y="6"/>
                </a:cubicBezTo>
                <a:cubicBezTo>
                  <a:pt x="138" y="3"/>
                  <a:pt x="135" y="0"/>
                  <a:pt x="132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90" name="Freeform 144"/>
          <p:cNvSpPr>
            <a:spLocks noEditPoints="1"/>
          </p:cNvSpPr>
          <p:nvPr/>
        </p:nvSpPr>
        <p:spPr bwMode="auto">
          <a:xfrm>
            <a:off x="914400" y="4481513"/>
            <a:ext cx="314325" cy="244475"/>
          </a:xfrm>
          <a:custGeom>
            <a:avLst/>
            <a:gdLst>
              <a:gd name="T0" fmla="*/ 13631 w 138"/>
              <a:gd name="T1" fmla="*/ 244131 h 108"/>
              <a:gd name="T2" fmla="*/ 313522 w 138"/>
              <a:gd name="T3" fmla="*/ 230568 h 108"/>
              <a:gd name="T4" fmla="*/ 0 w 138"/>
              <a:gd name="T5" fmla="*/ 0 h 108"/>
              <a:gd name="T6" fmla="*/ 231734 w 138"/>
              <a:gd name="T7" fmla="*/ 27126 h 108"/>
              <a:gd name="T8" fmla="*/ 286259 w 138"/>
              <a:gd name="T9" fmla="*/ 81377 h 108"/>
              <a:gd name="T10" fmla="*/ 231734 w 138"/>
              <a:gd name="T11" fmla="*/ 27126 h 108"/>
              <a:gd name="T12" fmla="*/ 286259 w 138"/>
              <a:gd name="T13" fmla="*/ 94940 h 108"/>
              <a:gd name="T14" fmla="*/ 231734 w 138"/>
              <a:gd name="T15" fmla="*/ 149191 h 108"/>
              <a:gd name="T16" fmla="*/ 231734 w 138"/>
              <a:gd name="T17" fmla="*/ 162754 h 108"/>
              <a:gd name="T18" fmla="*/ 286259 w 138"/>
              <a:gd name="T19" fmla="*/ 217005 h 108"/>
              <a:gd name="T20" fmla="*/ 231734 w 138"/>
              <a:gd name="T21" fmla="*/ 162754 h 108"/>
              <a:gd name="T22" fmla="*/ 218102 w 138"/>
              <a:gd name="T23" fmla="*/ 27126 h 108"/>
              <a:gd name="T24" fmla="*/ 163577 w 138"/>
              <a:gd name="T25" fmla="*/ 81377 h 108"/>
              <a:gd name="T26" fmla="*/ 163577 w 138"/>
              <a:gd name="T27" fmla="*/ 94940 h 108"/>
              <a:gd name="T28" fmla="*/ 218102 w 138"/>
              <a:gd name="T29" fmla="*/ 149191 h 108"/>
              <a:gd name="T30" fmla="*/ 163577 w 138"/>
              <a:gd name="T31" fmla="*/ 94940 h 108"/>
              <a:gd name="T32" fmla="*/ 218102 w 138"/>
              <a:gd name="T33" fmla="*/ 162754 h 108"/>
              <a:gd name="T34" fmla="*/ 163577 w 138"/>
              <a:gd name="T35" fmla="*/ 217005 h 108"/>
              <a:gd name="T36" fmla="*/ 95420 w 138"/>
              <a:gd name="T37" fmla="*/ 27126 h 108"/>
              <a:gd name="T38" fmla="*/ 149945 w 138"/>
              <a:gd name="T39" fmla="*/ 81377 h 108"/>
              <a:gd name="T40" fmla="*/ 95420 w 138"/>
              <a:gd name="T41" fmla="*/ 27126 h 108"/>
              <a:gd name="T42" fmla="*/ 149945 w 138"/>
              <a:gd name="T43" fmla="*/ 94940 h 108"/>
              <a:gd name="T44" fmla="*/ 95420 w 138"/>
              <a:gd name="T45" fmla="*/ 149191 h 108"/>
              <a:gd name="T46" fmla="*/ 95420 w 138"/>
              <a:gd name="T47" fmla="*/ 162754 h 108"/>
              <a:gd name="T48" fmla="*/ 149945 w 138"/>
              <a:gd name="T49" fmla="*/ 217005 h 108"/>
              <a:gd name="T50" fmla="*/ 95420 w 138"/>
              <a:gd name="T51" fmla="*/ 162754 h 108"/>
              <a:gd name="T52" fmla="*/ 81788 w 138"/>
              <a:gd name="T53" fmla="*/ 27126 h 108"/>
              <a:gd name="T54" fmla="*/ 27263 w 138"/>
              <a:gd name="T55" fmla="*/ 81377 h 108"/>
              <a:gd name="T56" fmla="*/ 27263 w 138"/>
              <a:gd name="T57" fmla="*/ 94940 h 108"/>
              <a:gd name="T58" fmla="*/ 81788 w 138"/>
              <a:gd name="T59" fmla="*/ 149191 h 108"/>
              <a:gd name="T60" fmla="*/ 27263 w 138"/>
              <a:gd name="T61" fmla="*/ 94940 h 108"/>
              <a:gd name="T62" fmla="*/ 81788 w 138"/>
              <a:gd name="T63" fmla="*/ 162754 h 108"/>
              <a:gd name="T64" fmla="*/ 27263 w 138"/>
              <a:gd name="T65" fmla="*/ 217005 h 10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38" h="108">
                <a:moveTo>
                  <a:pt x="0" y="102"/>
                </a:moveTo>
                <a:cubicBezTo>
                  <a:pt x="0" y="105"/>
                  <a:pt x="3" y="108"/>
                  <a:pt x="6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5" y="108"/>
                  <a:pt x="138" y="105"/>
                  <a:pt x="138" y="102"/>
                </a:cubicBezTo>
                <a:cubicBezTo>
                  <a:pt x="138" y="0"/>
                  <a:pt x="138" y="0"/>
                  <a:pt x="138" y="0"/>
                </a:cubicBezTo>
                <a:cubicBezTo>
                  <a:pt x="0" y="0"/>
                  <a:pt x="0" y="0"/>
                  <a:pt x="0" y="0"/>
                </a:cubicBezTo>
                <a:lnTo>
                  <a:pt x="0" y="102"/>
                </a:lnTo>
                <a:close/>
                <a:moveTo>
                  <a:pt x="102" y="12"/>
                </a:moveTo>
                <a:cubicBezTo>
                  <a:pt x="126" y="12"/>
                  <a:pt x="126" y="12"/>
                  <a:pt x="126" y="1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02" y="36"/>
                  <a:pt x="102" y="36"/>
                  <a:pt x="102" y="36"/>
                </a:cubicBezTo>
                <a:lnTo>
                  <a:pt x="102" y="12"/>
                </a:lnTo>
                <a:close/>
                <a:moveTo>
                  <a:pt x="102" y="42"/>
                </a:moveTo>
                <a:cubicBezTo>
                  <a:pt x="126" y="42"/>
                  <a:pt x="126" y="42"/>
                  <a:pt x="126" y="42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42"/>
                </a:lnTo>
                <a:close/>
                <a:moveTo>
                  <a:pt x="102" y="72"/>
                </a:moveTo>
                <a:cubicBezTo>
                  <a:pt x="126" y="72"/>
                  <a:pt x="126" y="72"/>
                  <a:pt x="126" y="72"/>
                </a:cubicBezTo>
                <a:cubicBezTo>
                  <a:pt x="126" y="96"/>
                  <a:pt x="126" y="96"/>
                  <a:pt x="126" y="96"/>
                </a:cubicBezTo>
                <a:cubicBezTo>
                  <a:pt x="102" y="96"/>
                  <a:pt x="102" y="96"/>
                  <a:pt x="102" y="96"/>
                </a:cubicBezTo>
                <a:lnTo>
                  <a:pt x="102" y="72"/>
                </a:lnTo>
                <a:close/>
                <a:moveTo>
                  <a:pt x="72" y="12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36"/>
                  <a:pt x="96" y="36"/>
                  <a:pt x="96" y="36"/>
                </a:cubicBezTo>
                <a:cubicBezTo>
                  <a:pt x="72" y="36"/>
                  <a:pt x="72" y="36"/>
                  <a:pt x="72" y="36"/>
                </a:cubicBezTo>
                <a:lnTo>
                  <a:pt x="72" y="12"/>
                </a:lnTo>
                <a:close/>
                <a:moveTo>
                  <a:pt x="72" y="42"/>
                </a:moveTo>
                <a:cubicBezTo>
                  <a:pt x="96" y="42"/>
                  <a:pt x="96" y="42"/>
                  <a:pt x="96" y="42"/>
                </a:cubicBezTo>
                <a:cubicBezTo>
                  <a:pt x="96" y="66"/>
                  <a:pt x="96" y="66"/>
                  <a:pt x="96" y="66"/>
                </a:cubicBezTo>
                <a:cubicBezTo>
                  <a:pt x="72" y="66"/>
                  <a:pt x="72" y="66"/>
                  <a:pt x="72" y="66"/>
                </a:cubicBezTo>
                <a:lnTo>
                  <a:pt x="72" y="42"/>
                </a:lnTo>
                <a:close/>
                <a:moveTo>
                  <a:pt x="72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6" y="96"/>
                  <a:pt x="96" y="96"/>
                  <a:pt x="96" y="96"/>
                </a:cubicBezTo>
                <a:cubicBezTo>
                  <a:pt x="72" y="96"/>
                  <a:pt x="72" y="96"/>
                  <a:pt x="72" y="96"/>
                </a:cubicBezTo>
                <a:lnTo>
                  <a:pt x="72" y="72"/>
                </a:lnTo>
                <a:close/>
                <a:moveTo>
                  <a:pt x="42" y="12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36"/>
                  <a:pt x="66" y="36"/>
                  <a:pt x="66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12"/>
                </a:lnTo>
                <a:close/>
                <a:moveTo>
                  <a:pt x="42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66"/>
                  <a:pt x="66" y="66"/>
                  <a:pt x="66" y="66"/>
                </a:cubicBezTo>
                <a:cubicBezTo>
                  <a:pt x="42" y="66"/>
                  <a:pt x="42" y="66"/>
                  <a:pt x="42" y="66"/>
                </a:cubicBezTo>
                <a:lnTo>
                  <a:pt x="42" y="42"/>
                </a:lnTo>
                <a:close/>
                <a:moveTo>
                  <a:pt x="42" y="7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96"/>
                  <a:pt x="66" y="96"/>
                  <a:pt x="66" y="96"/>
                </a:cubicBezTo>
                <a:cubicBezTo>
                  <a:pt x="42" y="96"/>
                  <a:pt x="42" y="96"/>
                  <a:pt x="42" y="96"/>
                </a:cubicBezTo>
                <a:lnTo>
                  <a:pt x="42" y="72"/>
                </a:lnTo>
                <a:close/>
                <a:moveTo>
                  <a:pt x="12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lnTo>
                  <a:pt x="12" y="12"/>
                </a:lnTo>
                <a:close/>
                <a:moveTo>
                  <a:pt x="12" y="42"/>
                </a:moveTo>
                <a:cubicBezTo>
                  <a:pt x="36" y="42"/>
                  <a:pt x="36" y="42"/>
                  <a:pt x="36" y="42"/>
                </a:cubicBezTo>
                <a:cubicBezTo>
                  <a:pt x="36" y="66"/>
                  <a:pt x="36" y="66"/>
                  <a:pt x="36" y="66"/>
                </a:cubicBezTo>
                <a:cubicBezTo>
                  <a:pt x="12" y="66"/>
                  <a:pt x="12" y="66"/>
                  <a:pt x="12" y="66"/>
                </a:cubicBezTo>
                <a:lnTo>
                  <a:pt x="12" y="42"/>
                </a:lnTo>
                <a:close/>
                <a:moveTo>
                  <a:pt x="12" y="72"/>
                </a:moveTo>
                <a:cubicBezTo>
                  <a:pt x="36" y="72"/>
                  <a:pt x="36" y="72"/>
                  <a:pt x="36" y="72"/>
                </a:cubicBezTo>
                <a:cubicBezTo>
                  <a:pt x="36" y="96"/>
                  <a:pt x="36" y="96"/>
                  <a:pt x="36" y="96"/>
                </a:cubicBezTo>
                <a:cubicBezTo>
                  <a:pt x="12" y="96"/>
                  <a:pt x="12" y="96"/>
                  <a:pt x="12" y="96"/>
                </a:cubicBezTo>
                <a:lnTo>
                  <a:pt x="12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91" name="Freeform 145"/>
          <p:cNvSpPr>
            <a:spLocks/>
          </p:cNvSpPr>
          <p:nvPr/>
        </p:nvSpPr>
        <p:spPr bwMode="auto">
          <a:xfrm>
            <a:off x="4711700" y="4364038"/>
            <a:ext cx="409575" cy="341312"/>
          </a:xfrm>
          <a:custGeom>
            <a:avLst/>
            <a:gdLst>
              <a:gd name="T0" fmla="*/ 246534 w 179"/>
              <a:gd name="T1" fmla="*/ 0 h 150"/>
              <a:gd name="T2" fmla="*/ 301320 w 179"/>
              <a:gd name="T3" fmla="*/ 82028 h 150"/>
              <a:gd name="T4" fmla="*/ 308168 w 179"/>
              <a:gd name="T5" fmla="*/ 77471 h 150"/>
              <a:gd name="T6" fmla="*/ 394912 w 179"/>
              <a:gd name="T7" fmla="*/ 75192 h 150"/>
              <a:gd name="T8" fmla="*/ 324147 w 179"/>
              <a:gd name="T9" fmla="*/ 132156 h 150"/>
              <a:gd name="T10" fmla="*/ 367519 w 179"/>
              <a:gd name="T11" fmla="*/ 221020 h 150"/>
              <a:gd name="T12" fmla="*/ 289906 w 179"/>
              <a:gd name="T13" fmla="*/ 264312 h 150"/>
              <a:gd name="T14" fmla="*/ 283058 w 179"/>
              <a:gd name="T15" fmla="*/ 257477 h 150"/>
              <a:gd name="T16" fmla="*/ 205445 w 179"/>
              <a:gd name="T17" fmla="*/ 218741 h 150"/>
              <a:gd name="T18" fmla="*/ 244252 w 179"/>
              <a:gd name="T19" fmla="*/ 296212 h 150"/>
              <a:gd name="T20" fmla="*/ 168922 w 179"/>
              <a:gd name="T21" fmla="*/ 341783 h 150"/>
              <a:gd name="T22" fmla="*/ 116419 w 179"/>
              <a:gd name="T23" fmla="*/ 257477 h 150"/>
              <a:gd name="T24" fmla="*/ 107288 w 179"/>
              <a:gd name="T25" fmla="*/ 262034 h 150"/>
              <a:gd name="T26" fmla="*/ 18262 w 179"/>
              <a:gd name="T27" fmla="*/ 271148 h 150"/>
              <a:gd name="T28" fmla="*/ 82178 w 179"/>
              <a:gd name="T29" fmla="*/ 214184 h 150"/>
              <a:gd name="T30" fmla="*/ 86744 w 179"/>
              <a:gd name="T31" fmla="*/ 209627 h 150"/>
              <a:gd name="T32" fmla="*/ 41089 w 179"/>
              <a:gd name="T33" fmla="*/ 120763 h 150"/>
              <a:gd name="T34" fmla="*/ 120984 w 179"/>
              <a:gd name="T35" fmla="*/ 75192 h 150"/>
              <a:gd name="T36" fmla="*/ 164356 w 179"/>
              <a:gd name="T37" fmla="*/ 148106 h 150"/>
              <a:gd name="T38" fmla="*/ 205445 w 179"/>
              <a:gd name="T39" fmla="*/ 70635 h 150"/>
              <a:gd name="T40" fmla="*/ 168922 w 179"/>
              <a:gd name="T41" fmla="*/ 54685 h 150"/>
              <a:gd name="T42" fmla="*/ 171204 w 179"/>
              <a:gd name="T43" fmla="*/ 43293 h 150"/>
              <a:gd name="T44" fmla="*/ 246534 w 179"/>
              <a:gd name="T45" fmla="*/ 0 h 1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79" h="150">
                <a:moveTo>
                  <a:pt x="108" y="0"/>
                </a:moveTo>
                <a:cubicBezTo>
                  <a:pt x="114" y="11"/>
                  <a:pt x="124" y="33"/>
                  <a:pt x="132" y="36"/>
                </a:cubicBezTo>
                <a:cubicBezTo>
                  <a:pt x="133" y="36"/>
                  <a:pt x="134" y="35"/>
                  <a:pt x="135" y="34"/>
                </a:cubicBezTo>
                <a:cubicBezTo>
                  <a:pt x="137" y="14"/>
                  <a:pt x="168" y="6"/>
                  <a:pt x="173" y="33"/>
                </a:cubicBezTo>
                <a:cubicBezTo>
                  <a:pt x="179" y="61"/>
                  <a:pt x="154" y="50"/>
                  <a:pt x="142" y="58"/>
                </a:cubicBezTo>
                <a:cubicBezTo>
                  <a:pt x="148" y="71"/>
                  <a:pt x="155" y="84"/>
                  <a:pt x="161" y="97"/>
                </a:cubicBezTo>
                <a:cubicBezTo>
                  <a:pt x="152" y="102"/>
                  <a:pt x="137" y="114"/>
                  <a:pt x="127" y="116"/>
                </a:cubicBezTo>
                <a:cubicBezTo>
                  <a:pt x="125" y="116"/>
                  <a:pt x="125" y="114"/>
                  <a:pt x="124" y="113"/>
                </a:cubicBezTo>
                <a:cubicBezTo>
                  <a:pt x="128" y="90"/>
                  <a:pt x="112" y="72"/>
                  <a:pt x="90" y="96"/>
                </a:cubicBezTo>
                <a:cubicBezTo>
                  <a:pt x="72" y="115"/>
                  <a:pt x="109" y="125"/>
                  <a:pt x="107" y="130"/>
                </a:cubicBezTo>
                <a:cubicBezTo>
                  <a:pt x="96" y="137"/>
                  <a:pt x="85" y="143"/>
                  <a:pt x="74" y="150"/>
                </a:cubicBezTo>
                <a:cubicBezTo>
                  <a:pt x="66" y="138"/>
                  <a:pt x="59" y="125"/>
                  <a:pt x="51" y="113"/>
                </a:cubicBezTo>
                <a:cubicBezTo>
                  <a:pt x="50" y="114"/>
                  <a:pt x="48" y="115"/>
                  <a:pt x="47" y="115"/>
                </a:cubicBezTo>
                <a:cubicBezTo>
                  <a:pt x="42" y="132"/>
                  <a:pt x="18" y="149"/>
                  <a:pt x="8" y="119"/>
                </a:cubicBezTo>
                <a:cubicBezTo>
                  <a:pt x="0" y="94"/>
                  <a:pt x="22" y="96"/>
                  <a:pt x="36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2" y="79"/>
                  <a:pt x="24" y="66"/>
                  <a:pt x="18" y="53"/>
                </a:cubicBezTo>
                <a:cubicBezTo>
                  <a:pt x="29" y="47"/>
                  <a:pt x="41" y="40"/>
                  <a:pt x="53" y="33"/>
                </a:cubicBezTo>
                <a:cubicBezTo>
                  <a:pt x="62" y="42"/>
                  <a:pt x="48" y="65"/>
                  <a:pt x="72" y="65"/>
                </a:cubicBezTo>
                <a:cubicBezTo>
                  <a:pt x="87" y="64"/>
                  <a:pt x="100" y="45"/>
                  <a:pt x="90" y="31"/>
                </a:cubicBezTo>
                <a:cubicBezTo>
                  <a:pt x="84" y="28"/>
                  <a:pt x="76" y="28"/>
                  <a:pt x="74" y="24"/>
                </a:cubicBezTo>
                <a:cubicBezTo>
                  <a:pt x="72" y="19"/>
                  <a:pt x="74" y="21"/>
                  <a:pt x="75" y="19"/>
                </a:cubicBezTo>
                <a:cubicBezTo>
                  <a:pt x="86" y="13"/>
                  <a:pt x="97" y="6"/>
                  <a:pt x="108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92" name="Freeform 146"/>
          <p:cNvSpPr>
            <a:spLocks noEditPoints="1"/>
          </p:cNvSpPr>
          <p:nvPr/>
        </p:nvSpPr>
        <p:spPr bwMode="auto">
          <a:xfrm>
            <a:off x="2233613" y="3775075"/>
            <a:ext cx="328612" cy="325438"/>
          </a:xfrm>
          <a:custGeom>
            <a:avLst/>
            <a:gdLst>
              <a:gd name="T0" fmla="*/ 0 w 144"/>
              <a:gd name="T1" fmla="*/ 27197 h 144"/>
              <a:gd name="T2" fmla="*/ 0 w 144"/>
              <a:gd name="T3" fmla="*/ 299168 h 144"/>
              <a:gd name="T4" fmla="*/ 27412 w 144"/>
              <a:gd name="T5" fmla="*/ 326365 h 144"/>
              <a:gd name="T6" fmla="*/ 301531 w 144"/>
              <a:gd name="T7" fmla="*/ 326365 h 144"/>
              <a:gd name="T8" fmla="*/ 328943 w 144"/>
              <a:gd name="T9" fmla="*/ 299168 h 144"/>
              <a:gd name="T10" fmla="*/ 328943 w 144"/>
              <a:gd name="T11" fmla="*/ 27197 h 144"/>
              <a:gd name="T12" fmla="*/ 301531 w 144"/>
              <a:gd name="T13" fmla="*/ 0 h 144"/>
              <a:gd name="T14" fmla="*/ 27412 w 144"/>
              <a:gd name="T15" fmla="*/ 0 h 144"/>
              <a:gd name="T16" fmla="*/ 0 w 144"/>
              <a:gd name="T17" fmla="*/ 27197 h 144"/>
              <a:gd name="T18" fmla="*/ 219295 w 144"/>
              <a:gd name="T19" fmla="*/ 135985 h 144"/>
              <a:gd name="T20" fmla="*/ 246707 w 144"/>
              <a:gd name="T21" fmla="*/ 135985 h 144"/>
              <a:gd name="T22" fmla="*/ 246707 w 144"/>
              <a:gd name="T23" fmla="*/ 54394 h 144"/>
              <a:gd name="T24" fmla="*/ 274119 w 144"/>
              <a:gd name="T25" fmla="*/ 54394 h 144"/>
              <a:gd name="T26" fmla="*/ 274119 w 144"/>
              <a:gd name="T27" fmla="*/ 135985 h 144"/>
              <a:gd name="T28" fmla="*/ 301531 w 144"/>
              <a:gd name="T29" fmla="*/ 135985 h 144"/>
              <a:gd name="T30" fmla="*/ 301531 w 144"/>
              <a:gd name="T31" fmla="*/ 176781 h 144"/>
              <a:gd name="T32" fmla="*/ 274119 w 144"/>
              <a:gd name="T33" fmla="*/ 176781 h 144"/>
              <a:gd name="T34" fmla="*/ 274119 w 144"/>
              <a:gd name="T35" fmla="*/ 271971 h 144"/>
              <a:gd name="T36" fmla="*/ 246707 w 144"/>
              <a:gd name="T37" fmla="*/ 271971 h 144"/>
              <a:gd name="T38" fmla="*/ 246707 w 144"/>
              <a:gd name="T39" fmla="*/ 176781 h 144"/>
              <a:gd name="T40" fmla="*/ 219295 w 144"/>
              <a:gd name="T41" fmla="*/ 176781 h 144"/>
              <a:gd name="T42" fmla="*/ 219295 w 144"/>
              <a:gd name="T43" fmla="*/ 135985 h 144"/>
              <a:gd name="T44" fmla="*/ 123354 w 144"/>
              <a:gd name="T45" fmla="*/ 176781 h 144"/>
              <a:gd name="T46" fmla="*/ 150766 w 144"/>
              <a:gd name="T47" fmla="*/ 176781 h 144"/>
              <a:gd name="T48" fmla="*/ 150766 w 144"/>
              <a:gd name="T49" fmla="*/ 54394 h 144"/>
              <a:gd name="T50" fmla="*/ 178177 w 144"/>
              <a:gd name="T51" fmla="*/ 54394 h 144"/>
              <a:gd name="T52" fmla="*/ 178177 w 144"/>
              <a:gd name="T53" fmla="*/ 176781 h 144"/>
              <a:gd name="T54" fmla="*/ 205589 w 144"/>
              <a:gd name="T55" fmla="*/ 176781 h 144"/>
              <a:gd name="T56" fmla="*/ 205589 w 144"/>
              <a:gd name="T57" fmla="*/ 217577 h 144"/>
              <a:gd name="T58" fmla="*/ 178177 w 144"/>
              <a:gd name="T59" fmla="*/ 217577 h 144"/>
              <a:gd name="T60" fmla="*/ 178177 w 144"/>
              <a:gd name="T61" fmla="*/ 271971 h 144"/>
              <a:gd name="T62" fmla="*/ 150766 w 144"/>
              <a:gd name="T63" fmla="*/ 271971 h 144"/>
              <a:gd name="T64" fmla="*/ 150766 w 144"/>
              <a:gd name="T65" fmla="*/ 217577 h 144"/>
              <a:gd name="T66" fmla="*/ 123354 w 144"/>
              <a:gd name="T67" fmla="*/ 217577 h 144"/>
              <a:gd name="T68" fmla="*/ 123354 w 144"/>
              <a:gd name="T69" fmla="*/ 176781 h 144"/>
              <a:gd name="T70" fmla="*/ 27412 w 144"/>
              <a:gd name="T71" fmla="*/ 108788 h 144"/>
              <a:gd name="T72" fmla="*/ 54824 w 144"/>
              <a:gd name="T73" fmla="*/ 108788 h 144"/>
              <a:gd name="T74" fmla="*/ 54824 w 144"/>
              <a:gd name="T75" fmla="*/ 54394 h 144"/>
              <a:gd name="T76" fmla="*/ 82236 w 144"/>
              <a:gd name="T77" fmla="*/ 54394 h 144"/>
              <a:gd name="T78" fmla="*/ 82236 w 144"/>
              <a:gd name="T79" fmla="*/ 108788 h 144"/>
              <a:gd name="T80" fmla="*/ 109648 w 144"/>
              <a:gd name="T81" fmla="*/ 108788 h 144"/>
              <a:gd name="T82" fmla="*/ 109648 w 144"/>
              <a:gd name="T83" fmla="*/ 149584 h 144"/>
              <a:gd name="T84" fmla="*/ 82236 w 144"/>
              <a:gd name="T85" fmla="*/ 149584 h 144"/>
              <a:gd name="T86" fmla="*/ 82236 w 144"/>
              <a:gd name="T87" fmla="*/ 271971 h 144"/>
              <a:gd name="T88" fmla="*/ 54824 w 144"/>
              <a:gd name="T89" fmla="*/ 271971 h 144"/>
              <a:gd name="T90" fmla="*/ 54824 w 144"/>
              <a:gd name="T91" fmla="*/ 149584 h 144"/>
              <a:gd name="T92" fmla="*/ 27412 w 144"/>
              <a:gd name="T93" fmla="*/ 149584 h 144"/>
              <a:gd name="T94" fmla="*/ 27412 w 144"/>
              <a:gd name="T95" fmla="*/ 108788 h 14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44" h="144">
                <a:moveTo>
                  <a:pt x="0" y="12"/>
                </a:move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moveTo>
                  <a:pt x="96" y="60"/>
                </a:moveTo>
                <a:cubicBezTo>
                  <a:pt x="108" y="60"/>
                  <a:pt x="108" y="60"/>
                  <a:pt x="108" y="60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96" y="78"/>
                  <a:pt x="96" y="78"/>
                  <a:pt x="96" y="78"/>
                </a:cubicBezTo>
                <a:cubicBezTo>
                  <a:pt x="96" y="60"/>
                  <a:pt x="96" y="60"/>
                  <a:pt x="96" y="60"/>
                </a:cubicBezTo>
                <a:moveTo>
                  <a:pt x="54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78"/>
                  <a:pt x="78" y="78"/>
                  <a:pt x="78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96"/>
                  <a:pt x="66" y="96"/>
                  <a:pt x="66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78"/>
                  <a:pt x="54" y="78"/>
                  <a:pt x="54" y="78"/>
                </a:cubicBezTo>
                <a:moveTo>
                  <a:pt x="1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24"/>
                  <a:pt x="24" y="24"/>
                  <a:pt x="24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48"/>
                  <a:pt x="36" y="48"/>
                  <a:pt x="3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66"/>
                  <a:pt x="48" y="66"/>
                  <a:pt x="48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48"/>
                  <a:pt x="12" y="48"/>
                  <a:pt x="12" y="48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93" name="Rectangle 147"/>
          <p:cNvSpPr>
            <a:spLocks noChangeArrowheads="1"/>
          </p:cNvSpPr>
          <p:nvPr/>
        </p:nvSpPr>
        <p:spPr bwMode="auto">
          <a:xfrm>
            <a:off x="2451100" y="3911600"/>
            <a:ext cx="82550" cy="254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94" name="Rectangle 148"/>
          <p:cNvSpPr>
            <a:spLocks noChangeArrowheads="1"/>
          </p:cNvSpPr>
          <p:nvPr/>
        </p:nvSpPr>
        <p:spPr bwMode="auto">
          <a:xfrm>
            <a:off x="2451100" y="3911600"/>
            <a:ext cx="82550" cy="254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95" name="Freeform 149"/>
          <p:cNvSpPr>
            <a:spLocks/>
          </p:cNvSpPr>
          <p:nvPr/>
        </p:nvSpPr>
        <p:spPr bwMode="auto">
          <a:xfrm>
            <a:off x="2451100" y="3911600"/>
            <a:ext cx="82550" cy="25400"/>
          </a:xfrm>
          <a:custGeom>
            <a:avLst/>
            <a:gdLst>
              <a:gd name="T0" fmla="*/ 82235 w 32"/>
              <a:gd name="T1" fmla="*/ 0 h 10"/>
              <a:gd name="T2" fmla="*/ 56537 w 32"/>
              <a:gd name="T3" fmla="*/ 0 h 10"/>
              <a:gd name="T4" fmla="*/ 28268 w 32"/>
              <a:gd name="T5" fmla="*/ 0 h 10"/>
              <a:gd name="T6" fmla="*/ 0 w 32"/>
              <a:gd name="T7" fmla="*/ 0 h 10"/>
              <a:gd name="T8" fmla="*/ 0 w 32"/>
              <a:gd name="T9" fmla="*/ 25699 h 10"/>
              <a:gd name="T10" fmla="*/ 82235 w 32"/>
              <a:gd name="T11" fmla="*/ 25699 h 10"/>
              <a:gd name="T12" fmla="*/ 82235 w 32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96" name="Freeform 150"/>
          <p:cNvSpPr>
            <a:spLocks/>
          </p:cNvSpPr>
          <p:nvPr/>
        </p:nvSpPr>
        <p:spPr bwMode="auto">
          <a:xfrm>
            <a:off x="2451100" y="3911600"/>
            <a:ext cx="82550" cy="25400"/>
          </a:xfrm>
          <a:custGeom>
            <a:avLst/>
            <a:gdLst>
              <a:gd name="T0" fmla="*/ 82235 w 32"/>
              <a:gd name="T1" fmla="*/ 0 h 10"/>
              <a:gd name="T2" fmla="*/ 56537 w 32"/>
              <a:gd name="T3" fmla="*/ 0 h 10"/>
              <a:gd name="T4" fmla="*/ 28268 w 32"/>
              <a:gd name="T5" fmla="*/ 0 h 10"/>
              <a:gd name="T6" fmla="*/ 0 w 32"/>
              <a:gd name="T7" fmla="*/ 0 h 10"/>
              <a:gd name="T8" fmla="*/ 0 w 32"/>
              <a:gd name="T9" fmla="*/ 25699 h 10"/>
              <a:gd name="T10" fmla="*/ 82235 w 32"/>
              <a:gd name="T11" fmla="*/ 25699 h 10"/>
              <a:gd name="T12" fmla="*/ 82235 w 32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97" name="Rectangle 151"/>
          <p:cNvSpPr>
            <a:spLocks noChangeArrowheads="1"/>
          </p:cNvSpPr>
          <p:nvPr/>
        </p:nvSpPr>
        <p:spPr bwMode="auto">
          <a:xfrm>
            <a:off x="2357438" y="3951288"/>
            <a:ext cx="80962" cy="269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98" name="Rectangle 152"/>
          <p:cNvSpPr>
            <a:spLocks noChangeArrowheads="1"/>
          </p:cNvSpPr>
          <p:nvPr/>
        </p:nvSpPr>
        <p:spPr bwMode="auto">
          <a:xfrm>
            <a:off x="2357438" y="3951288"/>
            <a:ext cx="80962" cy="269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399" name="Freeform 153"/>
          <p:cNvSpPr>
            <a:spLocks/>
          </p:cNvSpPr>
          <p:nvPr/>
        </p:nvSpPr>
        <p:spPr bwMode="auto">
          <a:xfrm>
            <a:off x="2357438" y="3951288"/>
            <a:ext cx="80962" cy="26987"/>
          </a:xfrm>
          <a:custGeom>
            <a:avLst/>
            <a:gdLst>
              <a:gd name="T0" fmla="*/ 82235 w 32"/>
              <a:gd name="T1" fmla="*/ 0 h 10"/>
              <a:gd name="T2" fmla="*/ 53967 w 32"/>
              <a:gd name="T3" fmla="*/ 0 h 10"/>
              <a:gd name="T4" fmla="*/ 28268 w 32"/>
              <a:gd name="T5" fmla="*/ 0 h 10"/>
              <a:gd name="T6" fmla="*/ 0 w 32"/>
              <a:gd name="T7" fmla="*/ 0 h 10"/>
              <a:gd name="T8" fmla="*/ 0 w 32"/>
              <a:gd name="T9" fmla="*/ 25699 h 10"/>
              <a:gd name="T10" fmla="*/ 82235 w 32"/>
              <a:gd name="T11" fmla="*/ 25699 h 10"/>
              <a:gd name="T12" fmla="*/ 82235 w 32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00" name="Freeform 154"/>
          <p:cNvSpPr>
            <a:spLocks/>
          </p:cNvSpPr>
          <p:nvPr/>
        </p:nvSpPr>
        <p:spPr bwMode="auto">
          <a:xfrm>
            <a:off x="2357438" y="3951288"/>
            <a:ext cx="80962" cy="26987"/>
          </a:xfrm>
          <a:custGeom>
            <a:avLst/>
            <a:gdLst>
              <a:gd name="T0" fmla="*/ 82235 w 32"/>
              <a:gd name="T1" fmla="*/ 0 h 10"/>
              <a:gd name="T2" fmla="*/ 53967 w 32"/>
              <a:gd name="T3" fmla="*/ 0 h 10"/>
              <a:gd name="T4" fmla="*/ 28268 w 32"/>
              <a:gd name="T5" fmla="*/ 0 h 10"/>
              <a:gd name="T6" fmla="*/ 0 w 32"/>
              <a:gd name="T7" fmla="*/ 0 h 10"/>
              <a:gd name="T8" fmla="*/ 0 w 32"/>
              <a:gd name="T9" fmla="*/ 25699 h 10"/>
              <a:gd name="T10" fmla="*/ 82235 w 32"/>
              <a:gd name="T11" fmla="*/ 25699 h 10"/>
              <a:gd name="T12" fmla="*/ 82235 w 32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01" name="Rectangle 155"/>
          <p:cNvSpPr>
            <a:spLocks noChangeArrowheads="1"/>
          </p:cNvSpPr>
          <p:nvPr/>
        </p:nvSpPr>
        <p:spPr bwMode="auto">
          <a:xfrm>
            <a:off x="2262188" y="3883025"/>
            <a:ext cx="80962" cy="285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402" name="Rectangle 156"/>
          <p:cNvSpPr>
            <a:spLocks noChangeArrowheads="1"/>
          </p:cNvSpPr>
          <p:nvPr/>
        </p:nvSpPr>
        <p:spPr bwMode="auto">
          <a:xfrm>
            <a:off x="2262188" y="3883025"/>
            <a:ext cx="80962" cy="285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403" name="Freeform 157"/>
          <p:cNvSpPr>
            <a:spLocks/>
          </p:cNvSpPr>
          <p:nvPr/>
        </p:nvSpPr>
        <p:spPr bwMode="auto">
          <a:xfrm>
            <a:off x="2262188" y="3883025"/>
            <a:ext cx="80962" cy="28575"/>
          </a:xfrm>
          <a:custGeom>
            <a:avLst/>
            <a:gdLst>
              <a:gd name="T0" fmla="*/ 82235 w 32"/>
              <a:gd name="T1" fmla="*/ 0 h 11"/>
              <a:gd name="T2" fmla="*/ 53967 w 32"/>
              <a:gd name="T3" fmla="*/ 0 h 11"/>
              <a:gd name="T4" fmla="*/ 28268 w 32"/>
              <a:gd name="T5" fmla="*/ 0 h 11"/>
              <a:gd name="T6" fmla="*/ 0 w 32"/>
              <a:gd name="T7" fmla="*/ 0 h 11"/>
              <a:gd name="T8" fmla="*/ 0 w 32"/>
              <a:gd name="T9" fmla="*/ 28267 h 11"/>
              <a:gd name="T10" fmla="*/ 82235 w 32"/>
              <a:gd name="T11" fmla="*/ 28267 h 11"/>
              <a:gd name="T12" fmla="*/ 82235 w 32"/>
              <a:gd name="T13" fmla="*/ 0 h 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04" name="Freeform 158"/>
          <p:cNvSpPr>
            <a:spLocks/>
          </p:cNvSpPr>
          <p:nvPr/>
        </p:nvSpPr>
        <p:spPr bwMode="auto">
          <a:xfrm>
            <a:off x="2262188" y="3883025"/>
            <a:ext cx="80962" cy="28575"/>
          </a:xfrm>
          <a:custGeom>
            <a:avLst/>
            <a:gdLst>
              <a:gd name="T0" fmla="*/ 82235 w 32"/>
              <a:gd name="T1" fmla="*/ 0 h 11"/>
              <a:gd name="T2" fmla="*/ 53967 w 32"/>
              <a:gd name="T3" fmla="*/ 0 h 11"/>
              <a:gd name="T4" fmla="*/ 28268 w 32"/>
              <a:gd name="T5" fmla="*/ 0 h 11"/>
              <a:gd name="T6" fmla="*/ 0 w 32"/>
              <a:gd name="T7" fmla="*/ 0 h 11"/>
              <a:gd name="T8" fmla="*/ 0 w 32"/>
              <a:gd name="T9" fmla="*/ 28267 h 11"/>
              <a:gd name="T10" fmla="*/ 82235 w 32"/>
              <a:gd name="T11" fmla="*/ 28267 h 11"/>
              <a:gd name="T12" fmla="*/ 82235 w 32"/>
              <a:gd name="T13" fmla="*/ 0 h 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05" name="Freeform 159"/>
          <p:cNvSpPr>
            <a:spLocks/>
          </p:cNvSpPr>
          <p:nvPr/>
        </p:nvSpPr>
        <p:spPr bwMode="auto">
          <a:xfrm>
            <a:off x="4776788" y="3784600"/>
            <a:ext cx="107950" cy="287338"/>
          </a:xfrm>
          <a:custGeom>
            <a:avLst/>
            <a:gdLst>
              <a:gd name="T0" fmla="*/ 107935 w 42"/>
              <a:gd name="T1" fmla="*/ 246700 h 112"/>
              <a:gd name="T2" fmla="*/ 0 w 42"/>
              <a:gd name="T3" fmla="*/ 287817 h 112"/>
              <a:gd name="T4" fmla="*/ 0 w 42"/>
              <a:gd name="T5" fmla="*/ 41117 h 112"/>
              <a:gd name="T6" fmla="*/ 107935 w 42"/>
              <a:gd name="T7" fmla="*/ 0 h 112"/>
              <a:gd name="T8" fmla="*/ 107935 w 42"/>
              <a:gd name="T9" fmla="*/ 2467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112">
                <a:moveTo>
                  <a:pt x="42" y="96"/>
                </a:moveTo>
                <a:lnTo>
                  <a:pt x="0" y="112"/>
                </a:lnTo>
                <a:lnTo>
                  <a:pt x="0" y="16"/>
                </a:lnTo>
                <a:lnTo>
                  <a:pt x="42" y="0"/>
                </a:lnTo>
                <a:lnTo>
                  <a:pt x="42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06" name="Freeform 160"/>
          <p:cNvSpPr>
            <a:spLocks/>
          </p:cNvSpPr>
          <p:nvPr/>
        </p:nvSpPr>
        <p:spPr bwMode="auto">
          <a:xfrm>
            <a:off x="5021263" y="3784600"/>
            <a:ext cx="109537" cy="287338"/>
          </a:xfrm>
          <a:custGeom>
            <a:avLst/>
            <a:gdLst>
              <a:gd name="T0" fmla="*/ 110504 w 43"/>
              <a:gd name="T1" fmla="*/ 246700 h 112"/>
              <a:gd name="T2" fmla="*/ 0 w 43"/>
              <a:gd name="T3" fmla="*/ 287817 h 112"/>
              <a:gd name="T4" fmla="*/ 0 w 43"/>
              <a:gd name="T5" fmla="*/ 41117 h 112"/>
              <a:gd name="T6" fmla="*/ 110504 w 43"/>
              <a:gd name="T7" fmla="*/ 0 h 112"/>
              <a:gd name="T8" fmla="*/ 110504 w 43"/>
              <a:gd name="T9" fmla="*/ 2467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3" h="112">
                <a:moveTo>
                  <a:pt x="43" y="96"/>
                </a:moveTo>
                <a:lnTo>
                  <a:pt x="0" y="112"/>
                </a:lnTo>
                <a:lnTo>
                  <a:pt x="0" y="16"/>
                </a:lnTo>
                <a:lnTo>
                  <a:pt x="43" y="0"/>
                </a:lnTo>
                <a:lnTo>
                  <a:pt x="43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07" name="Freeform 161"/>
          <p:cNvSpPr>
            <a:spLocks/>
          </p:cNvSpPr>
          <p:nvPr/>
        </p:nvSpPr>
        <p:spPr bwMode="auto">
          <a:xfrm>
            <a:off x="4897438" y="3784600"/>
            <a:ext cx="111125" cy="287338"/>
          </a:xfrm>
          <a:custGeom>
            <a:avLst/>
            <a:gdLst>
              <a:gd name="T0" fmla="*/ 0 w 43"/>
              <a:gd name="T1" fmla="*/ 246700 h 112"/>
              <a:gd name="T2" fmla="*/ 110504 w 43"/>
              <a:gd name="T3" fmla="*/ 287817 h 112"/>
              <a:gd name="T4" fmla="*/ 110504 w 43"/>
              <a:gd name="T5" fmla="*/ 41117 h 112"/>
              <a:gd name="T6" fmla="*/ 0 w 43"/>
              <a:gd name="T7" fmla="*/ 0 h 112"/>
              <a:gd name="T8" fmla="*/ 0 w 43"/>
              <a:gd name="T9" fmla="*/ 2467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3" h="112">
                <a:moveTo>
                  <a:pt x="0" y="96"/>
                </a:moveTo>
                <a:lnTo>
                  <a:pt x="43" y="112"/>
                </a:lnTo>
                <a:lnTo>
                  <a:pt x="43" y="16"/>
                </a:lnTo>
                <a:lnTo>
                  <a:pt x="0" y="0"/>
                </a:lnTo>
                <a:lnTo>
                  <a:pt x="0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08" name="Freeform 162"/>
          <p:cNvSpPr>
            <a:spLocks/>
          </p:cNvSpPr>
          <p:nvPr/>
        </p:nvSpPr>
        <p:spPr bwMode="auto">
          <a:xfrm>
            <a:off x="5373688" y="3859213"/>
            <a:ext cx="407987" cy="165100"/>
          </a:xfrm>
          <a:custGeom>
            <a:avLst/>
            <a:gdLst>
              <a:gd name="T0" fmla="*/ 381367 w 180"/>
              <a:gd name="T1" fmla="*/ 22843 h 72"/>
              <a:gd name="T2" fmla="*/ 324616 w 180"/>
              <a:gd name="T3" fmla="*/ 57107 h 72"/>
              <a:gd name="T4" fmla="*/ 256515 w 180"/>
              <a:gd name="T5" fmla="*/ 0 h 72"/>
              <a:gd name="T6" fmla="*/ 172523 w 180"/>
              <a:gd name="T7" fmla="*/ 52538 h 72"/>
              <a:gd name="T8" fmla="*/ 138473 w 180"/>
              <a:gd name="T9" fmla="*/ 52538 h 72"/>
              <a:gd name="T10" fmla="*/ 86262 w 180"/>
              <a:gd name="T11" fmla="*/ 52538 h 72"/>
              <a:gd name="T12" fmla="*/ 45401 w 180"/>
              <a:gd name="T13" fmla="*/ 18274 h 72"/>
              <a:gd name="T14" fmla="*/ 52211 w 180"/>
              <a:gd name="T15" fmla="*/ 77665 h 72"/>
              <a:gd name="T16" fmla="*/ 52211 w 180"/>
              <a:gd name="T17" fmla="*/ 79949 h 72"/>
              <a:gd name="T18" fmla="*/ 45401 w 180"/>
              <a:gd name="T19" fmla="*/ 139340 h 72"/>
              <a:gd name="T20" fmla="*/ 86262 w 180"/>
              <a:gd name="T21" fmla="*/ 105076 h 72"/>
              <a:gd name="T22" fmla="*/ 138473 w 180"/>
              <a:gd name="T23" fmla="*/ 105076 h 72"/>
              <a:gd name="T24" fmla="*/ 172523 w 180"/>
              <a:gd name="T25" fmla="*/ 105076 h 72"/>
              <a:gd name="T26" fmla="*/ 306456 w 180"/>
              <a:gd name="T27" fmla="*/ 164467 h 72"/>
              <a:gd name="T28" fmla="*/ 408608 w 180"/>
              <a:gd name="T29" fmla="*/ 86802 h 72"/>
              <a:gd name="T30" fmla="*/ 381367 w 180"/>
              <a:gd name="T31" fmla="*/ 22843 h 7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80" h="72">
                <a:moveTo>
                  <a:pt x="168" y="10"/>
                </a:moveTo>
                <a:cubicBezTo>
                  <a:pt x="163" y="19"/>
                  <a:pt x="154" y="25"/>
                  <a:pt x="143" y="25"/>
                </a:cubicBezTo>
                <a:cubicBezTo>
                  <a:pt x="128" y="25"/>
                  <a:pt x="116" y="14"/>
                  <a:pt x="113" y="0"/>
                </a:cubicBezTo>
                <a:cubicBezTo>
                  <a:pt x="88" y="7"/>
                  <a:pt x="76" y="23"/>
                  <a:pt x="76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41" y="0"/>
                  <a:pt x="20" y="8"/>
                </a:cubicBezTo>
                <a:cubicBezTo>
                  <a:pt x="0" y="17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0" y="52"/>
                  <a:pt x="20" y="61"/>
                </a:cubicBezTo>
                <a:cubicBezTo>
                  <a:pt x="41" y="70"/>
                  <a:pt x="38" y="46"/>
                  <a:pt x="38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46"/>
                  <a:pt x="95" y="72"/>
                  <a:pt x="135" y="72"/>
                </a:cubicBezTo>
                <a:cubicBezTo>
                  <a:pt x="175" y="72"/>
                  <a:pt x="180" y="47"/>
                  <a:pt x="180" y="38"/>
                </a:cubicBezTo>
                <a:cubicBezTo>
                  <a:pt x="180" y="34"/>
                  <a:pt x="178" y="21"/>
                  <a:pt x="168" y="1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09" name="Freeform 163"/>
          <p:cNvSpPr>
            <a:spLocks/>
          </p:cNvSpPr>
          <p:nvPr/>
        </p:nvSpPr>
        <p:spPr bwMode="auto">
          <a:xfrm>
            <a:off x="5453063" y="4505325"/>
            <a:ext cx="290512" cy="215900"/>
          </a:xfrm>
          <a:custGeom>
            <a:avLst/>
            <a:gdLst>
              <a:gd name="T0" fmla="*/ 279051 w 128"/>
              <a:gd name="T1" fmla="*/ 133193 h 94"/>
              <a:gd name="T2" fmla="*/ 224602 w 128"/>
              <a:gd name="T3" fmla="*/ 89561 h 94"/>
              <a:gd name="T4" fmla="*/ 145198 w 128"/>
              <a:gd name="T5" fmla="*/ 0 h 94"/>
              <a:gd name="T6" fmla="*/ 65793 w 128"/>
              <a:gd name="T7" fmla="*/ 89561 h 94"/>
              <a:gd name="T8" fmla="*/ 11344 w 128"/>
              <a:gd name="T9" fmla="*/ 133193 h 94"/>
              <a:gd name="T10" fmla="*/ 31762 w 128"/>
              <a:gd name="T11" fmla="*/ 195196 h 94"/>
              <a:gd name="T12" fmla="*/ 133854 w 128"/>
              <a:gd name="T13" fmla="*/ 192900 h 94"/>
              <a:gd name="T14" fmla="*/ 145198 w 128"/>
              <a:gd name="T15" fmla="*/ 190603 h 94"/>
              <a:gd name="T16" fmla="*/ 156541 w 128"/>
              <a:gd name="T17" fmla="*/ 192900 h 94"/>
              <a:gd name="T18" fmla="*/ 258633 w 128"/>
              <a:gd name="T19" fmla="*/ 195196 h 94"/>
              <a:gd name="T20" fmla="*/ 279051 w 128"/>
              <a:gd name="T21" fmla="*/ 133193 h 9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28" h="94">
                <a:moveTo>
                  <a:pt x="123" y="58"/>
                </a:moveTo>
                <a:cubicBezTo>
                  <a:pt x="119" y="48"/>
                  <a:pt x="105" y="45"/>
                  <a:pt x="99" y="39"/>
                </a:cubicBezTo>
                <a:cubicBezTo>
                  <a:pt x="85" y="25"/>
                  <a:pt x="88" y="2"/>
                  <a:pt x="64" y="0"/>
                </a:cubicBezTo>
                <a:cubicBezTo>
                  <a:pt x="40" y="2"/>
                  <a:pt x="43" y="25"/>
                  <a:pt x="29" y="39"/>
                </a:cubicBezTo>
                <a:cubicBezTo>
                  <a:pt x="23" y="45"/>
                  <a:pt x="9" y="48"/>
                  <a:pt x="5" y="58"/>
                </a:cubicBezTo>
                <a:cubicBezTo>
                  <a:pt x="0" y="69"/>
                  <a:pt x="8" y="80"/>
                  <a:pt x="14" y="85"/>
                </a:cubicBezTo>
                <a:cubicBezTo>
                  <a:pt x="26" y="94"/>
                  <a:pt x="45" y="85"/>
                  <a:pt x="59" y="84"/>
                </a:cubicBezTo>
                <a:cubicBezTo>
                  <a:pt x="60" y="83"/>
                  <a:pt x="62" y="83"/>
                  <a:pt x="64" y="83"/>
                </a:cubicBezTo>
                <a:cubicBezTo>
                  <a:pt x="66" y="83"/>
                  <a:pt x="68" y="83"/>
                  <a:pt x="69" y="84"/>
                </a:cubicBezTo>
                <a:cubicBezTo>
                  <a:pt x="83" y="85"/>
                  <a:pt x="102" y="94"/>
                  <a:pt x="114" y="85"/>
                </a:cubicBezTo>
                <a:cubicBezTo>
                  <a:pt x="120" y="80"/>
                  <a:pt x="128" y="69"/>
                  <a:pt x="123" y="58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10" name="Freeform 164"/>
          <p:cNvSpPr>
            <a:spLocks/>
          </p:cNvSpPr>
          <p:nvPr/>
        </p:nvSpPr>
        <p:spPr bwMode="auto">
          <a:xfrm>
            <a:off x="5680075" y="4454525"/>
            <a:ext cx="87313" cy="107950"/>
          </a:xfrm>
          <a:custGeom>
            <a:avLst/>
            <a:gdLst>
              <a:gd name="T0" fmla="*/ 80477 w 38"/>
              <a:gd name="T1" fmla="*/ 64299 h 47"/>
              <a:gd name="T2" fmla="*/ 29891 w 38"/>
              <a:gd name="T3" fmla="*/ 103338 h 47"/>
              <a:gd name="T4" fmla="*/ 6898 w 38"/>
              <a:gd name="T5" fmla="*/ 43632 h 47"/>
              <a:gd name="T6" fmla="*/ 57484 w 38"/>
              <a:gd name="T7" fmla="*/ 4593 h 47"/>
              <a:gd name="T8" fmla="*/ 80477 w 38"/>
              <a:gd name="T9" fmla="*/ 64299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47">
                <a:moveTo>
                  <a:pt x="35" y="28"/>
                </a:moveTo>
                <a:cubicBezTo>
                  <a:pt x="32" y="40"/>
                  <a:pt x="22" y="47"/>
                  <a:pt x="13" y="45"/>
                </a:cubicBezTo>
                <a:cubicBezTo>
                  <a:pt x="4" y="43"/>
                  <a:pt x="0" y="31"/>
                  <a:pt x="3" y="19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11" name="Freeform 165"/>
          <p:cNvSpPr>
            <a:spLocks/>
          </p:cNvSpPr>
          <p:nvPr/>
        </p:nvSpPr>
        <p:spPr bwMode="auto">
          <a:xfrm>
            <a:off x="5430838" y="4454525"/>
            <a:ext cx="84137" cy="107950"/>
          </a:xfrm>
          <a:custGeom>
            <a:avLst/>
            <a:gdLst>
              <a:gd name="T0" fmla="*/ 78111 w 38"/>
              <a:gd name="T1" fmla="*/ 43632 h 47"/>
              <a:gd name="T2" fmla="*/ 55793 w 38"/>
              <a:gd name="T3" fmla="*/ 103338 h 47"/>
              <a:gd name="T4" fmla="*/ 6695 w 38"/>
              <a:gd name="T5" fmla="*/ 64299 h 47"/>
              <a:gd name="T6" fmla="*/ 29013 w 38"/>
              <a:gd name="T7" fmla="*/ 4593 h 47"/>
              <a:gd name="T8" fmla="*/ 78111 w 38"/>
              <a:gd name="T9" fmla="*/ 43632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47">
                <a:moveTo>
                  <a:pt x="35" y="19"/>
                </a:moveTo>
                <a:cubicBezTo>
                  <a:pt x="38" y="31"/>
                  <a:pt x="34" y="43"/>
                  <a:pt x="25" y="45"/>
                </a:cubicBezTo>
                <a:cubicBezTo>
                  <a:pt x="16" y="47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19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12" name="Freeform 166"/>
          <p:cNvSpPr>
            <a:spLocks/>
          </p:cNvSpPr>
          <p:nvPr/>
        </p:nvSpPr>
        <p:spPr bwMode="auto">
          <a:xfrm>
            <a:off x="5505450" y="4376738"/>
            <a:ext cx="87313" cy="107950"/>
          </a:xfrm>
          <a:custGeom>
            <a:avLst/>
            <a:gdLst>
              <a:gd name="T0" fmla="*/ 80477 w 38"/>
              <a:gd name="T1" fmla="*/ 44971 h 48"/>
              <a:gd name="T2" fmla="*/ 57484 w 38"/>
              <a:gd name="T3" fmla="*/ 101185 h 48"/>
              <a:gd name="T4" fmla="*/ 6898 w 38"/>
              <a:gd name="T5" fmla="*/ 62960 h 48"/>
              <a:gd name="T6" fmla="*/ 29891 w 38"/>
              <a:gd name="T7" fmla="*/ 4497 h 48"/>
              <a:gd name="T8" fmla="*/ 80477 w 38"/>
              <a:gd name="T9" fmla="*/ 44971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48">
                <a:moveTo>
                  <a:pt x="35" y="20"/>
                </a:moveTo>
                <a:cubicBezTo>
                  <a:pt x="38" y="31"/>
                  <a:pt x="33" y="43"/>
                  <a:pt x="25" y="45"/>
                </a:cubicBezTo>
                <a:cubicBezTo>
                  <a:pt x="16" y="48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2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13" name="Freeform 167"/>
          <p:cNvSpPr>
            <a:spLocks/>
          </p:cNvSpPr>
          <p:nvPr/>
        </p:nvSpPr>
        <p:spPr bwMode="auto">
          <a:xfrm>
            <a:off x="5605463" y="4376738"/>
            <a:ext cx="87312" cy="107950"/>
          </a:xfrm>
          <a:custGeom>
            <a:avLst/>
            <a:gdLst>
              <a:gd name="T0" fmla="*/ 80477 w 38"/>
              <a:gd name="T1" fmla="*/ 62960 h 48"/>
              <a:gd name="T2" fmla="*/ 29891 w 38"/>
              <a:gd name="T3" fmla="*/ 101185 h 48"/>
              <a:gd name="T4" fmla="*/ 6898 w 38"/>
              <a:gd name="T5" fmla="*/ 44971 h 48"/>
              <a:gd name="T6" fmla="*/ 57484 w 38"/>
              <a:gd name="T7" fmla="*/ 4497 h 48"/>
              <a:gd name="T8" fmla="*/ 80477 w 38"/>
              <a:gd name="T9" fmla="*/ 6296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48">
                <a:moveTo>
                  <a:pt x="35" y="28"/>
                </a:moveTo>
                <a:cubicBezTo>
                  <a:pt x="32" y="40"/>
                  <a:pt x="22" y="48"/>
                  <a:pt x="13" y="45"/>
                </a:cubicBezTo>
                <a:cubicBezTo>
                  <a:pt x="5" y="43"/>
                  <a:pt x="0" y="31"/>
                  <a:pt x="3" y="20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14" name="Freeform 168"/>
          <p:cNvSpPr>
            <a:spLocks/>
          </p:cNvSpPr>
          <p:nvPr/>
        </p:nvSpPr>
        <p:spPr bwMode="auto">
          <a:xfrm>
            <a:off x="6084888" y="4489450"/>
            <a:ext cx="355600" cy="136525"/>
          </a:xfrm>
          <a:custGeom>
            <a:avLst/>
            <a:gdLst>
              <a:gd name="T0" fmla="*/ 354642 w 156"/>
              <a:gd name="T1" fmla="*/ 54480 h 60"/>
              <a:gd name="T2" fmla="*/ 327362 w 156"/>
              <a:gd name="T3" fmla="*/ 54480 h 60"/>
              <a:gd name="T4" fmla="*/ 327362 w 156"/>
              <a:gd name="T5" fmla="*/ 27240 h 60"/>
              <a:gd name="T6" fmla="*/ 313722 w 156"/>
              <a:gd name="T7" fmla="*/ 13620 h 60"/>
              <a:gd name="T8" fmla="*/ 286442 w 156"/>
              <a:gd name="T9" fmla="*/ 13620 h 60"/>
              <a:gd name="T10" fmla="*/ 272802 w 156"/>
              <a:gd name="T11" fmla="*/ 27240 h 60"/>
              <a:gd name="T12" fmla="*/ 272802 w 156"/>
              <a:gd name="T13" fmla="*/ 13620 h 60"/>
              <a:gd name="T14" fmla="*/ 259161 w 156"/>
              <a:gd name="T15" fmla="*/ 0 h 60"/>
              <a:gd name="T16" fmla="*/ 231881 w 156"/>
              <a:gd name="T17" fmla="*/ 0 h 60"/>
              <a:gd name="T18" fmla="*/ 218241 w 156"/>
              <a:gd name="T19" fmla="*/ 13620 h 60"/>
              <a:gd name="T20" fmla="*/ 218241 w 156"/>
              <a:gd name="T21" fmla="*/ 54480 h 60"/>
              <a:gd name="T22" fmla="*/ 136401 w 156"/>
              <a:gd name="T23" fmla="*/ 54480 h 60"/>
              <a:gd name="T24" fmla="*/ 136401 w 156"/>
              <a:gd name="T25" fmla="*/ 13620 h 60"/>
              <a:gd name="T26" fmla="*/ 122761 w 156"/>
              <a:gd name="T27" fmla="*/ 0 h 60"/>
              <a:gd name="T28" fmla="*/ 95481 w 156"/>
              <a:gd name="T29" fmla="*/ 0 h 60"/>
              <a:gd name="T30" fmla="*/ 81840 w 156"/>
              <a:gd name="T31" fmla="*/ 13620 h 60"/>
              <a:gd name="T32" fmla="*/ 81840 w 156"/>
              <a:gd name="T33" fmla="*/ 27240 h 60"/>
              <a:gd name="T34" fmla="*/ 68200 w 156"/>
              <a:gd name="T35" fmla="*/ 13620 h 60"/>
              <a:gd name="T36" fmla="*/ 40920 w 156"/>
              <a:gd name="T37" fmla="*/ 13620 h 60"/>
              <a:gd name="T38" fmla="*/ 27280 w 156"/>
              <a:gd name="T39" fmla="*/ 27240 h 60"/>
              <a:gd name="T40" fmla="*/ 27280 w 156"/>
              <a:gd name="T41" fmla="*/ 54480 h 60"/>
              <a:gd name="T42" fmla="*/ 0 w 156"/>
              <a:gd name="T43" fmla="*/ 54480 h 60"/>
              <a:gd name="T44" fmla="*/ 0 w 156"/>
              <a:gd name="T45" fmla="*/ 81720 h 60"/>
              <a:gd name="T46" fmla="*/ 27280 w 156"/>
              <a:gd name="T47" fmla="*/ 81720 h 60"/>
              <a:gd name="T48" fmla="*/ 27280 w 156"/>
              <a:gd name="T49" fmla="*/ 108960 h 60"/>
              <a:gd name="T50" fmla="*/ 40920 w 156"/>
              <a:gd name="T51" fmla="*/ 122580 h 60"/>
              <a:gd name="T52" fmla="*/ 68200 w 156"/>
              <a:gd name="T53" fmla="*/ 122580 h 60"/>
              <a:gd name="T54" fmla="*/ 81840 w 156"/>
              <a:gd name="T55" fmla="*/ 108960 h 60"/>
              <a:gd name="T56" fmla="*/ 81840 w 156"/>
              <a:gd name="T57" fmla="*/ 122580 h 60"/>
              <a:gd name="T58" fmla="*/ 95481 w 156"/>
              <a:gd name="T59" fmla="*/ 136200 h 60"/>
              <a:gd name="T60" fmla="*/ 122761 w 156"/>
              <a:gd name="T61" fmla="*/ 136200 h 60"/>
              <a:gd name="T62" fmla="*/ 136401 w 156"/>
              <a:gd name="T63" fmla="*/ 122580 h 60"/>
              <a:gd name="T64" fmla="*/ 136401 w 156"/>
              <a:gd name="T65" fmla="*/ 81720 h 60"/>
              <a:gd name="T66" fmla="*/ 218241 w 156"/>
              <a:gd name="T67" fmla="*/ 81720 h 60"/>
              <a:gd name="T68" fmla="*/ 218241 w 156"/>
              <a:gd name="T69" fmla="*/ 122580 h 60"/>
              <a:gd name="T70" fmla="*/ 231881 w 156"/>
              <a:gd name="T71" fmla="*/ 136200 h 60"/>
              <a:gd name="T72" fmla="*/ 259161 w 156"/>
              <a:gd name="T73" fmla="*/ 136200 h 60"/>
              <a:gd name="T74" fmla="*/ 272802 w 156"/>
              <a:gd name="T75" fmla="*/ 122580 h 60"/>
              <a:gd name="T76" fmla="*/ 272802 w 156"/>
              <a:gd name="T77" fmla="*/ 108960 h 60"/>
              <a:gd name="T78" fmla="*/ 286442 w 156"/>
              <a:gd name="T79" fmla="*/ 122580 h 60"/>
              <a:gd name="T80" fmla="*/ 313722 w 156"/>
              <a:gd name="T81" fmla="*/ 122580 h 60"/>
              <a:gd name="T82" fmla="*/ 327362 w 156"/>
              <a:gd name="T83" fmla="*/ 108960 h 60"/>
              <a:gd name="T84" fmla="*/ 327362 w 156"/>
              <a:gd name="T85" fmla="*/ 81720 h 60"/>
              <a:gd name="T86" fmla="*/ 354642 w 156"/>
              <a:gd name="T87" fmla="*/ 81720 h 60"/>
              <a:gd name="T88" fmla="*/ 354642 w 156"/>
              <a:gd name="T89" fmla="*/ 54480 h 6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56" h="60">
                <a:moveTo>
                  <a:pt x="156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9"/>
                  <a:pt x="141" y="6"/>
                  <a:pt x="138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3" y="6"/>
                  <a:pt x="120" y="9"/>
                  <a:pt x="120" y="12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24"/>
                  <a:pt x="96" y="24"/>
                  <a:pt x="96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"/>
                  <a:pt x="57" y="0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3" y="6"/>
                  <a:pt x="30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5" y="6"/>
                  <a:pt x="12" y="9"/>
                  <a:pt x="12" y="12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1"/>
                  <a:pt x="15" y="54"/>
                  <a:pt x="18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3" y="54"/>
                  <a:pt x="36" y="51"/>
                  <a:pt x="36" y="48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7"/>
                  <a:pt x="39" y="60"/>
                  <a:pt x="42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60" y="57"/>
                  <a:pt x="60" y="54"/>
                </a:cubicBezTo>
                <a:cubicBezTo>
                  <a:pt x="60" y="36"/>
                  <a:pt x="60" y="36"/>
                  <a:pt x="60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7"/>
                  <a:pt x="99" y="60"/>
                  <a:pt x="102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7" y="60"/>
                  <a:pt x="120" y="57"/>
                  <a:pt x="120" y="54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51"/>
                  <a:pt x="123" y="54"/>
                  <a:pt x="126" y="54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41" y="54"/>
                  <a:pt x="144" y="51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56" y="36"/>
                  <a:pt x="156" y="36"/>
                  <a:pt x="156" y="36"/>
                </a:cubicBezTo>
                <a:lnTo>
                  <a:pt x="156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15" name="Freeform 169"/>
          <p:cNvSpPr>
            <a:spLocks noEditPoints="1"/>
          </p:cNvSpPr>
          <p:nvPr/>
        </p:nvSpPr>
        <p:spPr bwMode="auto">
          <a:xfrm>
            <a:off x="6881813" y="4495800"/>
            <a:ext cx="107950" cy="107950"/>
          </a:xfrm>
          <a:custGeom>
            <a:avLst/>
            <a:gdLst>
              <a:gd name="T0" fmla="*/ 53968 w 48"/>
              <a:gd name="T1" fmla="*/ 26983 h 48"/>
              <a:gd name="T2" fmla="*/ 80951 w 48"/>
              <a:gd name="T3" fmla="*/ 53966 h 48"/>
              <a:gd name="T4" fmla="*/ 53968 w 48"/>
              <a:gd name="T5" fmla="*/ 80948 h 48"/>
              <a:gd name="T6" fmla="*/ 26984 w 48"/>
              <a:gd name="T7" fmla="*/ 53966 h 48"/>
              <a:gd name="T8" fmla="*/ 53968 w 48"/>
              <a:gd name="T9" fmla="*/ 26983 h 48"/>
              <a:gd name="T10" fmla="*/ 53968 w 48"/>
              <a:gd name="T11" fmla="*/ 0 h 48"/>
              <a:gd name="T12" fmla="*/ 0 w 48"/>
              <a:gd name="T13" fmla="*/ 53966 h 48"/>
              <a:gd name="T14" fmla="*/ 53968 w 48"/>
              <a:gd name="T15" fmla="*/ 107931 h 48"/>
              <a:gd name="T16" fmla="*/ 107935 w 48"/>
              <a:gd name="T17" fmla="*/ 53966 h 48"/>
              <a:gd name="T18" fmla="*/ 53968 w 48"/>
              <a:gd name="T19" fmla="*/ 0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" h="48">
                <a:moveTo>
                  <a:pt x="24" y="12"/>
                </a:moveTo>
                <a:cubicBezTo>
                  <a:pt x="31" y="12"/>
                  <a:pt x="36" y="17"/>
                  <a:pt x="36" y="24"/>
                </a:cubicBezTo>
                <a:cubicBezTo>
                  <a:pt x="36" y="31"/>
                  <a:pt x="31" y="36"/>
                  <a:pt x="24" y="36"/>
                </a:cubicBezTo>
                <a:cubicBezTo>
                  <a:pt x="17" y="36"/>
                  <a:pt x="12" y="31"/>
                  <a:pt x="12" y="24"/>
                </a:cubicBezTo>
                <a:cubicBezTo>
                  <a:pt x="12" y="17"/>
                  <a:pt x="17" y="12"/>
                  <a:pt x="24" y="12"/>
                </a:cubicBezTo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7" y="48"/>
                  <a:pt x="48" y="37"/>
                  <a:pt x="48" y="24"/>
                </a:cubicBezTo>
                <a:cubicBezTo>
                  <a:pt x="48" y="11"/>
                  <a:pt x="37" y="0"/>
                  <a:pt x="24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16" name="Freeform 170"/>
          <p:cNvSpPr>
            <a:spLocks/>
          </p:cNvSpPr>
          <p:nvPr/>
        </p:nvSpPr>
        <p:spPr bwMode="auto">
          <a:xfrm>
            <a:off x="6923088" y="4413250"/>
            <a:ext cx="25400" cy="53975"/>
          </a:xfrm>
          <a:custGeom>
            <a:avLst/>
            <a:gdLst>
              <a:gd name="T0" fmla="*/ 12850 w 12"/>
              <a:gd name="T1" fmla="*/ 53966 h 24"/>
              <a:gd name="T2" fmla="*/ 0 w 12"/>
              <a:gd name="T3" fmla="*/ 40475 h 24"/>
              <a:gd name="T4" fmla="*/ 0 w 12"/>
              <a:gd name="T5" fmla="*/ 13492 h 24"/>
              <a:gd name="T6" fmla="*/ 12850 w 12"/>
              <a:gd name="T7" fmla="*/ 0 h 24"/>
              <a:gd name="T8" fmla="*/ 25699 w 12"/>
              <a:gd name="T9" fmla="*/ 13492 h 24"/>
              <a:gd name="T10" fmla="*/ 25699 w 12"/>
              <a:gd name="T11" fmla="*/ 40475 h 24"/>
              <a:gd name="T12" fmla="*/ 12850 w 12"/>
              <a:gd name="T13" fmla="*/ 53966 h 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17" name="Freeform 171"/>
          <p:cNvSpPr>
            <a:spLocks/>
          </p:cNvSpPr>
          <p:nvPr/>
        </p:nvSpPr>
        <p:spPr bwMode="auto">
          <a:xfrm>
            <a:off x="6988175" y="4446588"/>
            <a:ext cx="50800" cy="49212"/>
          </a:xfrm>
          <a:custGeom>
            <a:avLst/>
            <a:gdLst>
              <a:gd name="T0" fmla="*/ 16354 w 22"/>
              <a:gd name="T1" fmla="*/ 48826 h 21"/>
              <a:gd name="T2" fmla="*/ 4672 w 22"/>
              <a:gd name="T3" fmla="*/ 46501 h 21"/>
              <a:gd name="T4" fmla="*/ 4672 w 22"/>
              <a:gd name="T5" fmla="*/ 25576 h 21"/>
              <a:gd name="T6" fmla="*/ 25698 w 22"/>
              <a:gd name="T7" fmla="*/ 6975 h 21"/>
              <a:gd name="T8" fmla="*/ 44388 w 22"/>
              <a:gd name="T9" fmla="*/ 6975 h 21"/>
              <a:gd name="T10" fmla="*/ 44388 w 22"/>
              <a:gd name="T11" fmla="*/ 25576 h 21"/>
              <a:gd name="T12" fmla="*/ 25698 w 22"/>
              <a:gd name="T13" fmla="*/ 46501 h 21"/>
              <a:gd name="T14" fmla="*/ 16354 w 22"/>
              <a:gd name="T15" fmla="*/ 48826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2" y="20"/>
                </a:cubicBezTo>
                <a:cubicBezTo>
                  <a:pt x="0" y="17"/>
                  <a:pt x="0" y="13"/>
                  <a:pt x="2" y="11"/>
                </a:cubicBezTo>
                <a:cubicBezTo>
                  <a:pt x="11" y="3"/>
                  <a:pt x="11" y="3"/>
                  <a:pt x="11" y="3"/>
                </a:cubicBezTo>
                <a:cubicBezTo>
                  <a:pt x="13" y="0"/>
                  <a:pt x="17" y="0"/>
                  <a:pt x="19" y="3"/>
                </a:cubicBezTo>
                <a:cubicBezTo>
                  <a:pt x="22" y="5"/>
                  <a:pt x="22" y="9"/>
                  <a:pt x="19" y="11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18" name="Freeform 172"/>
          <p:cNvSpPr>
            <a:spLocks/>
          </p:cNvSpPr>
          <p:nvPr/>
        </p:nvSpPr>
        <p:spPr bwMode="auto">
          <a:xfrm>
            <a:off x="7018338" y="4537075"/>
            <a:ext cx="53975" cy="26988"/>
          </a:xfrm>
          <a:custGeom>
            <a:avLst/>
            <a:gdLst>
              <a:gd name="T0" fmla="*/ 40475 w 24"/>
              <a:gd name="T1" fmla="*/ 28267 h 12"/>
              <a:gd name="T2" fmla="*/ 13492 w 24"/>
              <a:gd name="T3" fmla="*/ 28267 h 12"/>
              <a:gd name="T4" fmla="*/ 0 w 24"/>
              <a:gd name="T5" fmla="*/ 14134 h 12"/>
              <a:gd name="T6" fmla="*/ 13492 w 24"/>
              <a:gd name="T7" fmla="*/ 0 h 12"/>
              <a:gd name="T8" fmla="*/ 40475 w 24"/>
              <a:gd name="T9" fmla="*/ 0 h 12"/>
              <a:gd name="T10" fmla="*/ 53967 w 24"/>
              <a:gd name="T11" fmla="*/ 14134 h 12"/>
              <a:gd name="T12" fmla="*/ 40475 w 24"/>
              <a:gd name="T13" fmla="*/ 28267 h 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19" name="Freeform 173"/>
          <p:cNvSpPr>
            <a:spLocks/>
          </p:cNvSpPr>
          <p:nvPr/>
        </p:nvSpPr>
        <p:spPr bwMode="auto">
          <a:xfrm>
            <a:off x="6988175" y="4603750"/>
            <a:ext cx="50800" cy="46038"/>
          </a:xfrm>
          <a:custGeom>
            <a:avLst/>
            <a:gdLst>
              <a:gd name="T0" fmla="*/ 35043 w 22"/>
              <a:gd name="T1" fmla="*/ 46258 h 21"/>
              <a:gd name="T2" fmla="*/ 25698 w 22"/>
              <a:gd name="T3" fmla="*/ 41852 h 21"/>
              <a:gd name="T4" fmla="*/ 4672 w 22"/>
              <a:gd name="T5" fmla="*/ 24230 h 21"/>
              <a:gd name="T6" fmla="*/ 4672 w 22"/>
              <a:gd name="T7" fmla="*/ 4406 h 21"/>
              <a:gd name="T8" fmla="*/ 25698 w 22"/>
              <a:gd name="T9" fmla="*/ 4406 h 21"/>
              <a:gd name="T10" fmla="*/ 44388 w 22"/>
              <a:gd name="T11" fmla="*/ 24230 h 21"/>
              <a:gd name="T12" fmla="*/ 44388 w 22"/>
              <a:gd name="T13" fmla="*/ 41852 h 21"/>
              <a:gd name="T14" fmla="*/ 35043 w 22"/>
              <a:gd name="T15" fmla="*/ 46258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19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5"/>
                  <a:pt x="2" y="2"/>
                </a:cubicBezTo>
                <a:cubicBezTo>
                  <a:pt x="5" y="0"/>
                  <a:pt x="9" y="0"/>
                  <a:pt x="11" y="2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13"/>
                  <a:pt x="22" y="17"/>
                  <a:pt x="19" y="19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20" name="Freeform 174"/>
          <p:cNvSpPr>
            <a:spLocks/>
          </p:cNvSpPr>
          <p:nvPr/>
        </p:nvSpPr>
        <p:spPr bwMode="auto">
          <a:xfrm>
            <a:off x="6923088" y="4630738"/>
            <a:ext cx="25400" cy="53975"/>
          </a:xfrm>
          <a:custGeom>
            <a:avLst/>
            <a:gdLst>
              <a:gd name="T0" fmla="*/ 12850 w 12"/>
              <a:gd name="T1" fmla="*/ 53966 h 24"/>
              <a:gd name="T2" fmla="*/ 0 w 12"/>
              <a:gd name="T3" fmla="*/ 40475 h 24"/>
              <a:gd name="T4" fmla="*/ 0 w 12"/>
              <a:gd name="T5" fmla="*/ 13492 h 24"/>
              <a:gd name="T6" fmla="*/ 12850 w 12"/>
              <a:gd name="T7" fmla="*/ 0 h 24"/>
              <a:gd name="T8" fmla="*/ 25699 w 12"/>
              <a:gd name="T9" fmla="*/ 13492 h 24"/>
              <a:gd name="T10" fmla="*/ 25699 w 12"/>
              <a:gd name="T11" fmla="*/ 40475 h 24"/>
              <a:gd name="T12" fmla="*/ 12850 w 12"/>
              <a:gd name="T13" fmla="*/ 53966 h 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21" name="Freeform 175"/>
          <p:cNvSpPr>
            <a:spLocks/>
          </p:cNvSpPr>
          <p:nvPr/>
        </p:nvSpPr>
        <p:spPr bwMode="auto">
          <a:xfrm>
            <a:off x="6834188" y="4603750"/>
            <a:ext cx="50800" cy="46038"/>
          </a:xfrm>
          <a:custGeom>
            <a:avLst/>
            <a:gdLst>
              <a:gd name="T0" fmla="*/ 16354 w 22"/>
              <a:gd name="T1" fmla="*/ 46258 h 21"/>
              <a:gd name="T2" fmla="*/ 7009 w 22"/>
              <a:gd name="T3" fmla="*/ 41852 h 21"/>
              <a:gd name="T4" fmla="*/ 7009 w 22"/>
              <a:gd name="T5" fmla="*/ 24230 h 21"/>
              <a:gd name="T6" fmla="*/ 25698 w 22"/>
              <a:gd name="T7" fmla="*/ 4406 h 21"/>
              <a:gd name="T8" fmla="*/ 46725 w 22"/>
              <a:gd name="T9" fmla="*/ 4406 h 21"/>
              <a:gd name="T10" fmla="*/ 46725 w 22"/>
              <a:gd name="T11" fmla="*/ 24230 h 21"/>
              <a:gd name="T12" fmla="*/ 25698 w 22"/>
              <a:gd name="T13" fmla="*/ 41852 h 21"/>
              <a:gd name="T14" fmla="*/ 16354 w 22"/>
              <a:gd name="T15" fmla="*/ 46258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3" y="19"/>
                </a:cubicBezTo>
                <a:cubicBezTo>
                  <a:pt x="0" y="17"/>
                  <a:pt x="0" y="13"/>
                  <a:pt x="3" y="11"/>
                </a:cubicBezTo>
                <a:cubicBezTo>
                  <a:pt x="11" y="2"/>
                  <a:pt x="11" y="2"/>
                  <a:pt x="11" y="2"/>
                </a:cubicBezTo>
                <a:cubicBezTo>
                  <a:pt x="13" y="0"/>
                  <a:pt x="17" y="0"/>
                  <a:pt x="20" y="2"/>
                </a:cubicBezTo>
                <a:cubicBezTo>
                  <a:pt x="22" y="5"/>
                  <a:pt x="22" y="9"/>
                  <a:pt x="20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22" name="Freeform 176"/>
          <p:cNvSpPr>
            <a:spLocks/>
          </p:cNvSpPr>
          <p:nvPr/>
        </p:nvSpPr>
        <p:spPr bwMode="auto">
          <a:xfrm>
            <a:off x="6800850" y="4537075"/>
            <a:ext cx="53975" cy="26988"/>
          </a:xfrm>
          <a:custGeom>
            <a:avLst/>
            <a:gdLst>
              <a:gd name="T0" fmla="*/ 40475 w 24"/>
              <a:gd name="T1" fmla="*/ 28267 h 12"/>
              <a:gd name="T2" fmla="*/ 13492 w 24"/>
              <a:gd name="T3" fmla="*/ 28267 h 12"/>
              <a:gd name="T4" fmla="*/ 0 w 24"/>
              <a:gd name="T5" fmla="*/ 14134 h 12"/>
              <a:gd name="T6" fmla="*/ 13492 w 24"/>
              <a:gd name="T7" fmla="*/ 0 h 12"/>
              <a:gd name="T8" fmla="*/ 40475 w 24"/>
              <a:gd name="T9" fmla="*/ 0 h 12"/>
              <a:gd name="T10" fmla="*/ 53967 w 24"/>
              <a:gd name="T11" fmla="*/ 14134 h 12"/>
              <a:gd name="T12" fmla="*/ 40475 w 24"/>
              <a:gd name="T13" fmla="*/ 28267 h 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23" name="Freeform 177"/>
          <p:cNvSpPr>
            <a:spLocks/>
          </p:cNvSpPr>
          <p:nvPr/>
        </p:nvSpPr>
        <p:spPr bwMode="auto">
          <a:xfrm>
            <a:off x="6834188" y="4446588"/>
            <a:ext cx="50800" cy="49212"/>
          </a:xfrm>
          <a:custGeom>
            <a:avLst/>
            <a:gdLst>
              <a:gd name="T0" fmla="*/ 35043 w 22"/>
              <a:gd name="T1" fmla="*/ 48826 h 21"/>
              <a:gd name="T2" fmla="*/ 25698 w 22"/>
              <a:gd name="T3" fmla="*/ 46501 h 21"/>
              <a:gd name="T4" fmla="*/ 7009 w 22"/>
              <a:gd name="T5" fmla="*/ 25576 h 21"/>
              <a:gd name="T6" fmla="*/ 7009 w 22"/>
              <a:gd name="T7" fmla="*/ 6975 h 21"/>
              <a:gd name="T8" fmla="*/ 25698 w 22"/>
              <a:gd name="T9" fmla="*/ 6975 h 21"/>
              <a:gd name="T10" fmla="*/ 46725 w 22"/>
              <a:gd name="T11" fmla="*/ 25576 h 21"/>
              <a:gd name="T12" fmla="*/ 46725 w 22"/>
              <a:gd name="T13" fmla="*/ 46501 h 21"/>
              <a:gd name="T14" fmla="*/ 35043 w 22"/>
              <a:gd name="T15" fmla="*/ 48826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20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9"/>
                  <a:pt x="0" y="5"/>
                  <a:pt x="3" y="3"/>
                </a:cubicBezTo>
                <a:cubicBezTo>
                  <a:pt x="5" y="0"/>
                  <a:pt x="9" y="0"/>
                  <a:pt x="11" y="3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13"/>
                  <a:pt x="22" y="17"/>
                  <a:pt x="20" y="20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24" name="Freeform 178"/>
          <p:cNvSpPr>
            <a:spLocks/>
          </p:cNvSpPr>
          <p:nvPr/>
        </p:nvSpPr>
        <p:spPr bwMode="auto">
          <a:xfrm>
            <a:off x="8007350" y="2579688"/>
            <a:ext cx="244475" cy="273050"/>
          </a:xfrm>
          <a:custGeom>
            <a:avLst/>
            <a:gdLst>
              <a:gd name="T0" fmla="*/ 41118 w 95"/>
              <a:gd name="T1" fmla="*/ 87373 h 106"/>
              <a:gd name="T2" fmla="*/ 95085 w 95"/>
              <a:gd name="T3" fmla="*/ 33407 h 106"/>
              <a:gd name="T4" fmla="*/ 123353 w 95"/>
              <a:gd name="T5" fmla="*/ 33407 h 106"/>
              <a:gd name="T6" fmla="*/ 82236 w 95"/>
              <a:gd name="T7" fmla="*/ 107932 h 106"/>
              <a:gd name="T8" fmla="*/ 82236 w 95"/>
              <a:gd name="T9" fmla="*/ 190165 h 106"/>
              <a:gd name="T10" fmla="*/ 0 w 95"/>
              <a:gd name="T11" fmla="*/ 190165 h 106"/>
              <a:gd name="T12" fmla="*/ 0 w 95"/>
              <a:gd name="T13" fmla="*/ 218433 h 106"/>
              <a:gd name="T14" fmla="*/ 107934 w 95"/>
              <a:gd name="T15" fmla="*/ 218433 h 106"/>
              <a:gd name="T16" fmla="*/ 107934 w 95"/>
              <a:gd name="T17" fmla="*/ 136200 h 106"/>
              <a:gd name="T18" fmla="*/ 164471 w 95"/>
              <a:gd name="T19" fmla="*/ 182456 h 106"/>
              <a:gd name="T20" fmla="*/ 164471 w 95"/>
              <a:gd name="T21" fmla="*/ 272399 h 106"/>
              <a:gd name="T22" fmla="*/ 190170 w 95"/>
              <a:gd name="T23" fmla="*/ 272399 h 106"/>
              <a:gd name="T24" fmla="*/ 190170 w 95"/>
              <a:gd name="T25" fmla="*/ 161898 h 106"/>
              <a:gd name="T26" fmla="*/ 136203 w 95"/>
              <a:gd name="T27" fmla="*/ 115641 h 106"/>
              <a:gd name="T28" fmla="*/ 149052 w 95"/>
              <a:gd name="T29" fmla="*/ 82234 h 106"/>
              <a:gd name="T30" fmla="*/ 164471 w 95"/>
              <a:gd name="T31" fmla="*/ 95083 h 106"/>
              <a:gd name="T32" fmla="*/ 244137 w 95"/>
              <a:gd name="T33" fmla="*/ 95083 h 106"/>
              <a:gd name="T34" fmla="*/ 244137 w 95"/>
              <a:gd name="T35" fmla="*/ 66815 h 106"/>
              <a:gd name="T36" fmla="*/ 177321 w 95"/>
              <a:gd name="T37" fmla="*/ 66815 h 106"/>
              <a:gd name="T38" fmla="*/ 177321 w 95"/>
              <a:gd name="T39" fmla="*/ 0 h 106"/>
              <a:gd name="T40" fmla="*/ 82236 w 95"/>
              <a:gd name="T41" fmla="*/ 0 h 106"/>
              <a:gd name="T42" fmla="*/ 25699 w 95"/>
              <a:gd name="T43" fmla="*/ 74524 h 106"/>
              <a:gd name="T44" fmla="*/ 41118 w 95"/>
              <a:gd name="T45" fmla="*/ 87373 h 10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95" h="106">
                <a:moveTo>
                  <a:pt x="16" y="34"/>
                </a:moveTo>
                <a:lnTo>
                  <a:pt x="37" y="13"/>
                </a:lnTo>
                <a:lnTo>
                  <a:pt x="48" y="13"/>
                </a:lnTo>
                <a:lnTo>
                  <a:pt x="32" y="42"/>
                </a:lnTo>
                <a:lnTo>
                  <a:pt x="32" y="74"/>
                </a:lnTo>
                <a:lnTo>
                  <a:pt x="0" y="74"/>
                </a:lnTo>
                <a:lnTo>
                  <a:pt x="0" y="85"/>
                </a:lnTo>
                <a:lnTo>
                  <a:pt x="42" y="85"/>
                </a:lnTo>
                <a:lnTo>
                  <a:pt x="42" y="53"/>
                </a:lnTo>
                <a:lnTo>
                  <a:pt x="64" y="71"/>
                </a:lnTo>
                <a:lnTo>
                  <a:pt x="64" y="106"/>
                </a:lnTo>
                <a:lnTo>
                  <a:pt x="74" y="106"/>
                </a:lnTo>
                <a:lnTo>
                  <a:pt x="74" y="63"/>
                </a:lnTo>
                <a:lnTo>
                  <a:pt x="53" y="45"/>
                </a:lnTo>
                <a:lnTo>
                  <a:pt x="58" y="32"/>
                </a:lnTo>
                <a:lnTo>
                  <a:pt x="64" y="37"/>
                </a:lnTo>
                <a:lnTo>
                  <a:pt x="95" y="37"/>
                </a:lnTo>
                <a:lnTo>
                  <a:pt x="95" y="26"/>
                </a:lnTo>
                <a:lnTo>
                  <a:pt x="69" y="26"/>
                </a:lnTo>
                <a:lnTo>
                  <a:pt x="69" y="0"/>
                </a:lnTo>
                <a:lnTo>
                  <a:pt x="32" y="0"/>
                </a:lnTo>
                <a:lnTo>
                  <a:pt x="10" y="29"/>
                </a:lnTo>
                <a:lnTo>
                  <a:pt x="16" y="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25" name="Oval 179"/>
          <p:cNvSpPr>
            <a:spLocks noChangeArrowheads="1"/>
          </p:cNvSpPr>
          <p:nvPr/>
        </p:nvSpPr>
        <p:spPr bwMode="auto">
          <a:xfrm>
            <a:off x="8172450" y="2522538"/>
            <a:ext cx="53975" cy="5715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426" name="Freeform 180"/>
          <p:cNvSpPr>
            <a:spLocks noEditPoints="1"/>
          </p:cNvSpPr>
          <p:nvPr/>
        </p:nvSpPr>
        <p:spPr bwMode="auto">
          <a:xfrm>
            <a:off x="8007350" y="1995488"/>
            <a:ext cx="190500" cy="41275"/>
          </a:xfrm>
          <a:custGeom>
            <a:avLst/>
            <a:gdLst>
              <a:gd name="T0" fmla="*/ 95085 w 84"/>
              <a:gd name="T1" fmla="*/ 0 h 18"/>
              <a:gd name="T2" fmla="*/ 0 w 84"/>
              <a:gd name="T3" fmla="*/ 20559 h 18"/>
              <a:gd name="T4" fmla="*/ 95085 w 84"/>
              <a:gd name="T5" fmla="*/ 41117 h 18"/>
              <a:gd name="T6" fmla="*/ 190170 w 84"/>
              <a:gd name="T7" fmla="*/ 20559 h 18"/>
              <a:gd name="T8" fmla="*/ 95085 w 84"/>
              <a:gd name="T9" fmla="*/ 0 h 18"/>
              <a:gd name="T10" fmla="*/ 95085 w 84"/>
              <a:gd name="T11" fmla="*/ 27411 h 18"/>
              <a:gd name="T12" fmla="*/ 67918 w 84"/>
              <a:gd name="T13" fmla="*/ 18274 h 18"/>
              <a:gd name="T14" fmla="*/ 95085 w 84"/>
              <a:gd name="T15" fmla="*/ 9137 h 18"/>
              <a:gd name="T16" fmla="*/ 122252 w 84"/>
              <a:gd name="T17" fmla="*/ 18274 h 18"/>
              <a:gd name="T18" fmla="*/ 95085 w 84"/>
              <a:gd name="T19" fmla="*/ 27411 h 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4" h="18">
                <a:moveTo>
                  <a:pt x="42" y="0"/>
                </a:moveTo>
                <a:cubicBezTo>
                  <a:pt x="19" y="0"/>
                  <a:pt x="0" y="4"/>
                  <a:pt x="0" y="9"/>
                </a:cubicBezTo>
                <a:cubicBezTo>
                  <a:pt x="0" y="14"/>
                  <a:pt x="19" y="18"/>
                  <a:pt x="42" y="18"/>
                </a:cubicBezTo>
                <a:cubicBezTo>
                  <a:pt x="65" y="18"/>
                  <a:pt x="84" y="14"/>
                  <a:pt x="84" y="9"/>
                </a:cubicBezTo>
                <a:cubicBezTo>
                  <a:pt x="84" y="4"/>
                  <a:pt x="65" y="0"/>
                  <a:pt x="42" y="0"/>
                </a:cubicBezTo>
                <a:moveTo>
                  <a:pt x="42" y="12"/>
                </a:moveTo>
                <a:cubicBezTo>
                  <a:pt x="35" y="12"/>
                  <a:pt x="30" y="10"/>
                  <a:pt x="30" y="8"/>
                </a:cubicBezTo>
                <a:cubicBezTo>
                  <a:pt x="30" y="6"/>
                  <a:pt x="35" y="4"/>
                  <a:pt x="42" y="4"/>
                </a:cubicBezTo>
                <a:cubicBezTo>
                  <a:pt x="49" y="4"/>
                  <a:pt x="54" y="6"/>
                  <a:pt x="54" y="8"/>
                </a:cubicBezTo>
                <a:cubicBezTo>
                  <a:pt x="54" y="10"/>
                  <a:pt x="49" y="12"/>
                  <a:pt x="42" y="1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27" name="Freeform 181"/>
          <p:cNvSpPr>
            <a:spLocks noEditPoints="1"/>
          </p:cNvSpPr>
          <p:nvPr/>
        </p:nvSpPr>
        <p:spPr bwMode="auto">
          <a:xfrm>
            <a:off x="8007350" y="2036763"/>
            <a:ext cx="355600" cy="231775"/>
          </a:xfrm>
          <a:custGeom>
            <a:avLst/>
            <a:gdLst>
              <a:gd name="T0" fmla="*/ 190961 w 156"/>
              <a:gd name="T1" fmla="*/ 13605 h 102"/>
              <a:gd name="T2" fmla="*/ 95481 w 156"/>
              <a:gd name="T3" fmla="*/ 13605 h 102"/>
              <a:gd name="T4" fmla="*/ 0 w 156"/>
              <a:gd name="T5" fmla="*/ 217677 h 102"/>
              <a:gd name="T6" fmla="*/ 190961 w 156"/>
              <a:gd name="T7" fmla="*/ 217677 h 102"/>
              <a:gd name="T8" fmla="*/ 341002 w 156"/>
              <a:gd name="T9" fmla="*/ 190468 h 102"/>
              <a:gd name="T10" fmla="*/ 354642 w 156"/>
              <a:gd name="T11" fmla="*/ 27210 h 102"/>
              <a:gd name="T12" fmla="*/ 313722 w 156"/>
              <a:gd name="T13" fmla="*/ 27210 h 102"/>
              <a:gd name="T14" fmla="*/ 327362 w 156"/>
              <a:gd name="T15" fmla="*/ 40814 h 102"/>
              <a:gd name="T16" fmla="*/ 313722 w 156"/>
              <a:gd name="T17" fmla="*/ 27210 h 102"/>
              <a:gd name="T18" fmla="*/ 300082 w 156"/>
              <a:gd name="T19" fmla="*/ 27210 h 102"/>
              <a:gd name="T20" fmla="*/ 286442 w 156"/>
              <a:gd name="T21" fmla="*/ 40814 h 102"/>
              <a:gd name="T22" fmla="*/ 259161 w 156"/>
              <a:gd name="T23" fmla="*/ 27210 h 102"/>
              <a:gd name="T24" fmla="*/ 272802 w 156"/>
              <a:gd name="T25" fmla="*/ 40814 h 102"/>
              <a:gd name="T26" fmla="*/ 259161 w 156"/>
              <a:gd name="T27" fmla="*/ 27210 h 102"/>
              <a:gd name="T28" fmla="*/ 245521 w 156"/>
              <a:gd name="T29" fmla="*/ 27210 h 102"/>
              <a:gd name="T30" fmla="*/ 231881 w 156"/>
              <a:gd name="T31" fmla="*/ 40814 h 102"/>
              <a:gd name="T32" fmla="*/ 218241 w 156"/>
              <a:gd name="T33" fmla="*/ 176863 h 102"/>
              <a:gd name="T34" fmla="*/ 204601 w 156"/>
              <a:gd name="T35" fmla="*/ 163258 h 102"/>
              <a:gd name="T36" fmla="*/ 218241 w 156"/>
              <a:gd name="T37" fmla="*/ 176863 h 102"/>
              <a:gd name="T38" fmla="*/ 190961 w 156"/>
              <a:gd name="T39" fmla="*/ 149653 h 102"/>
              <a:gd name="T40" fmla="*/ 218241 w 156"/>
              <a:gd name="T41" fmla="*/ 54419 h 102"/>
              <a:gd name="T42" fmla="*/ 218241 w 156"/>
              <a:gd name="T43" fmla="*/ 40814 h 102"/>
              <a:gd name="T44" fmla="*/ 204601 w 156"/>
              <a:gd name="T45" fmla="*/ 27210 h 102"/>
              <a:gd name="T46" fmla="*/ 218241 w 156"/>
              <a:gd name="T47" fmla="*/ 40814 h 102"/>
              <a:gd name="T48" fmla="*/ 231881 w 156"/>
              <a:gd name="T49" fmla="*/ 176863 h 102"/>
              <a:gd name="T50" fmla="*/ 245521 w 156"/>
              <a:gd name="T51" fmla="*/ 163258 h 102"/>
              <a:gd name="T52" fmla="*/ 272802 w 156"/>
              <a:gd name="T53" fmla="*/ 176863 h 102"/>
              <a:gd name="T54" fmla="*/ 259161 w 156"/>
              <a:gd name="T55" fmla="*/ 163258 h 102"/>
              <a:gd name="T56" fmla="*/ 272802 w 156"/>
              <a:gd name="T57" fmla="*/ 176863 h 102"/>
              <a:gd name="T58" fmla="*/ 286442 w 156"/>
              <a:gd name="T59" fmla="*/ 176863 h 102"/>
              <a:gd name="T60" fmla="*/ 300082 w 156"/>
              <a:gd name="T61" fmla="*/ 163258 h 102"/>
              <a:gd name="T62" fmla="*/ 327362 w 156"/>
              <a:gd name="T63" fmla="*/ 176863 h 102"/>
              <a:gd name="T64" fmla="*/ 313722 w 156"/>
              <a:gd name="T65" fmla="*/ 163258 h 102"/>
              <a:gd name="T66" fmla="*/ 327362 w 156"/>
              <a:gd name="T67" fmla="*/ 176863 h 102"/>
              <a:gd name="T68" fmla="*/ 231881 w 156"/>
              <a:gd name="T69" fmla="*/ 149653 h 102"/>
              <a:gd name="T70" fmla="*/ 341002 w 156"/>
              <a:gd name="T71" fmla="*/ 54419 h 10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56" h="102">
                <a:moveTo>
                  <a:pt x="150" y="6"/>
                </a:moveTo>
                <a:cubicBezTo>
                  <a:pt x="84" y="6"/>
                  <a:pt x="84" y="6"/>
                  <a:pt x="84" y="6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78" y="6"/>
                  <a:pt x="42" y="6"/>
                </a:cubicBezTo>
                <a:cubicBezTo>
                  <a:pt x="6" y="6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6" y="102"/>
                  <a:pt x="42" y="102"/>
                </a:cubicBezTo>
                <a:cubicBezTo>
                  <a:pt x="78" y="102"/>
                  <a:pt x="84" y="96"/>
                  <a:pt x="84" y="96"/>
                </a:cubicBezTo>
                <a:cubicBezTo>
                  <a:pt x="84" y="84"/>
                  <a:pt x="84" y="84"/>
                  <a:pt x="84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3" y="84"/>
                  <a:pt x="156" y="81"/>
                  <a:pt x="156" y="78"/>
                </a:cubicBezTo>
                <a:cubicBezTo>
                  <a:pt x="156" y="12"/>
                  <a:pt x="156" y="12"/>
                  <a:pt x="156" y="12"/>
                </a:cubicBezTo>
                <a:cubicBezTo>
                  <a:pt x="156" y="9"/>
                  <a:pt x="153" y="6"/>
                  <a:pt x="150" y="6"/>
                </a:cubicBezTo>
                <a:moveTo>
                  <a:pt x="138" y="12"/>
                </a:moveTo>
                <a:cubicBezTo>
                  <a:pt x="144" y="12"/>
                  <a:pt x="144" y="12"/>
                  <a:pt x="144" y="12"/>
                </a:cubicBezTo>
                <a:cubicBezTo>
                  <a:pt x="144" y="18"/>
                  <a:pt x="144" y="18"/>
                  <a:pt x="144" y="18"/>
                </a:cubicBezTo>
                <a:cubicBezTo>
                  <a:pt x="138" y="18"/>
                  <a:pt x="138" y="18"/>
                  <a:pt x="138" y="18"/>
                </a:cubicBezTo>
                <a:lnTo>
                  <a:pt x="138" y="12"/>
                </a:lnTo>
                <a:close/>
                <a:moveTo>
                  <a:pt x="126" y="12"/>
                </a:moveTo>
                <a:cubicBezTo>
                  <a:pt x="132" y="12"/>
                  <a:pt x="132" y="12"/>
                  <a:pt x="132" y="12"/>
                </a:cubicBezTo>
                <a:cubicBezTo>
                  <a:pt x="132" y="18"/>
                  <a:pt x="132" y="18"/>
                  <a:pt x="132" y="18"/>
                </a:cubicBezTo>
                <a:cubicBezTo>
                  <a:pt x="126" y="18"/>
                  <a:pt x="126" y="18"/>
                  <a:pt x="126" y="18"/>
                </a:cubicBezTo>
                <a:lnTo>
                  <a:pt x="126" y="12"/>
                </a:lnTo>
                <a:close/>
                <a:moveTo>
                  <a:pt x="114" y="12"/>
                </a:moveTo>
                <a:cubicBezTo>
                  <a:pt x="120" y="12"/>
                  <a:pt x="120" y="12"/>
                  <a:pt x="120" y="12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4" y="18"/>
                  <a:pt x="114" y="18"/>
                  <a:pt x="114" y="18"/>
                </a:cubicBezTo>
                <a:lnTo>
                  <a:pt x="114" y="12"/>
                </a:lnTo>
                <a:close/>
                <a:moveTo>
                  <a:pt x="102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2" y="18"/>
                  <a:pt x="102" y="18"/>
                  <a:pt x="102" y="18"/>
                </a:cubicBezTo>
                <a:lnTo>
                  <a:pt x="102" y="12"/>
                </a:lnTo>
                <a:close/>
                <a:moveTo>
                  <a:pt x="96" y="78"/>
                </a:moveTo>
                <a:cubicBezTo>
                  <a:pt x="90" y="78"/>
                  <a:pt x="90" y="78"/>
                  <a:pt x="90" y="78"/>
                </a:cubicBezTo>
                <a:cubicBezTo>
                  <a:pt x="90" y="72"/>
                  <a:pt x="90" y="72"/>
                  <a:pt x="90" y="72"/>
                </a:cubicBezTo>
                <a:cubicBezTo>
                  <a:pt x="96" y="72"/>
                  <a:pt x="96" y="72"/>
                  <a:pt x="96" y="72"/>
                </a:cubicBezTo>
                <a:lnTo>
                  <a:pt x="96" y="78"/>
                </a:lnTo>
                <a:close/>
                <a:moveTo>
                  <a:pt x="96" y="66"/>
                </a:moveTo>
                <a:cubicBezTo>
                  <a:pt x="84" y="66"/>
                  <a:pt x="84" y="66"/>
                  <a:pt x="84" y="66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lnTo>
                  <a:pt x="96" y="66"/>
                </a:lnTo>
                <a:close/>
                <a:moveTo>
                  <a:pt x="96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90" y="12"/>
                  <a:pt x="90" y="12"/>
                  <a:pt x="90" y="12"/>
                </a:cubicBezTo>
                <a:cubicBezTo>
                  <a:pt x="96" y="12"/>
                  <a:pt x="96" y="12"/>
                  <a:pt x="96" y="12"/>
                </a:cubicBezTo>
                <a:lnTo>
                  <a:pt x="96" y="18"/>
                </a:lnTo>
                <a:close/>
                <a:moveTo>
                  <a:pt x="108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8" y="72"/>
                  <a:pt x="108" y="72"/>
                  <a:pt x="108" y="72"/>
                </a:cubicBezTo>
                <a:lnTo>
                  <a:pt x="108" y="78"/>
                </a:lnTo>
                <a:close/>
                <a:moveTo>
                  <a:pt x="120" y="78"/>
                </a:moveTo>
                <a:cubicBezTo>
                  <a:pt x="114" y="78"/>
                  <a:pt x="114" y="78"/>
                  <a:pt x="114" y="78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78"/>
                </a:lnTo>
                <a:close/>
                <a:moveTo>
                  <a:pt x="132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32" y="72"/>
                  <a:pt x="132" y="72"/>
                  <a:pt x="132" y="72"/>
                </a:cubicBezTo>
                <a:lnTo>
                  <a:pt x="132" y="78"/>
                </a:lnTo>
                <a:close/>
                <a:moveTo>
                  <a:pt x="144" y="78"/>
                </a:moveTo>
                <a:cubicBezTo>
                  <a:pt x="138" y="78"/>
                  <a:pt x="138" y="78"/>
                  <a:pt x="138" y="78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44" y="72"/>
                  <a:pt x="144" y="72"/>
                  <a:pt x="144" y="72"/>
                </a:cubicBezTo>
                <a:lnTo>
                  <a:pt x="144" y="78"/>
                </a:lnTo>
                <a:close/>
                <a:moveTo>
                  <a:pt x="150" y="66"/>
                </a:moveTo>
                <a:cubicBezTo>
                  <a:pt x="102" y="66"/>
                  <a:pt x="102" y="66"/>
                  <a:pt x="102" y="66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50" y="24"/>
                  <a:pt x="150" y="24"/>
                  <a:pt x="150" y="24"/>
                </a:cubicBezTo>
                <a:lnTo>
                  <a:pt x="150" y="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28" name="Rectangle 182"/>
          <p:cNvSpPr>
            <a:spLocks noChangeArrowheads="1"/>
          </p:cNvSpPr>
          <p:nvPr/>
        </p:nvSpPr>
        <p:spPr bwMode="auto">
          <a:xfrm>
            <a:off x="6189663" y="2820988"/>
            <a:ext cx="26987" cy="158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429" name="Rectangle 183"/>
          <p:cNvSpPr>
            <a:spLocks noChangeArrowheads="1"/>
          </p:cNvSpPr>
          <p:nvPr/>
        </p:nvSpPr>
        <p:spPr bwMode="auto">
          <a:xfrm>
            <a:off x="6162675" y="2767013"/>
            <a:ext cx="80963" cy="158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430" name="Rectangle 184"/>
          <p:cNvSpPr>
            <a:spLocks noChangeArrowheads="1"/>
          </p:cNvSpPr>
          <p:nvPr/>
        </p:nvSpPr>
        <p:spPr bwMode="auto">
          <a:xfrm>
            <a:off x="6162675" y="2795588"/>
            <a:ext cx="80963" cy="127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431" name="Freeform 185"/>
          <p:cNvSpPr>
            <a:spLocks/>
          </p:cNvSpPr>
          <p:nvPr/>
        </p:nvSpPr>
        <p:spPr bwMode="auto">
          <a:xfrm>
            <a:off x="6108700" y="2549525"/>
            <a:ext cx="188913" cy="204788"/>
          </a:xfrm>
          <a:custGeom>
            <a:avLst/>
            <a:gdLst>
              <a:gd name="T0" fmla="*/ 190170 w 84"/>
              <a:gd name="T1" fmla="*/ 95940 h 90"/>
              <a:gd name="T2" fmla="*/ 95085 w 84"/>
              <a:gd name="T3" fmla="*/ 0 h 90"/>
              <a:gd name="T4" fmla="*/ 0 w 84"/>
              <a:gd name="T5" fmla="*/ 95940 h 90"/>
              <a:gd name="T6" fmla="*/ 54334 w 84"/>
              <a:gd name="T7" fmla="*/ 182742 h 90"/>
              <a:gd name="T8" fmla="*/ 54334 w 84"/>
              <a:gd name="T9" fmla="*/ 205585 h 90"/>
              <a:gd name="T10" fmla="*/ 135836 w 84"/>
              <a:gd name="T11" fmla="*/ 205585 h 90"/>
              <a:gd name="T12" fmla="*/ 135836 w 84"/>
              <a:gd name="T13" fmla="*/ 182742 h 90"/>
              <a:gd name="T14" fmla="*/ 190170 w 84"/>
              <a:gd name="T15" fmla="*/ 95940 h 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4" h="90">
                <a:moveTo>
                  <a:pt x="84" y="42"/>
                </a:moveTo>
                <a:cubicBezTo>
                  <a:pt x="84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9"/>
                  <a:pt x="10" y="73"/>
                  <a:pt x="24" y="80"/>
                </a:cubicBezTo>
                <a:cubicBezTo>
                  <a:pt x="24" y="90"/>
                  <a:pt x="24" y="90"/>
                  <a:pt x="24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80"/>
                  <a:pt x="60" y="80"/>
                  <a:pt x="60" y="80"/>
                </a:cubicBezTo>
                <a:cubicBezTo>
                  <a:pt x="74" y="73"/>
                  <a:pt x="84" y="59"/>
                  <a:pt x="84" y="4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32" name="Freeform 186"/>
          <p:cNvSpPr>
            <a:spLocks/>
          </p:cNvSpPr>
          <p:nvPr/>
        </p:nvSpPr>
        <p:spPr bwMode="auto">
          <a:xfrm>
            <a:off x="6781800" y="2516188"/>
            <a:ext cx="188913" cy="354012"/>
          </a:xfrm>
          <a:custGeom>
            <a:avLst/>
            <a:gdLst>
              <a:gd name="T0" fmla="*/ 190170 w 84"/>
              <a:gd name="T1" fmla="*/ 54559 h 156"/>
              <a:gd name="T2" fmla="*/ 190170 w 84"/>
              <a:gd name="T3" fmla="*/ 259155 h 156"/>
              <a:gd name="T4" fmla="*/ 95085 w 84"/>
              <a:gd name="T5" fmla="*/ 354633 h 156"/>
              <a:gd name="T6" fmla="*/ 0 w 84"/>
              <a:gd name="T7" fmla="*/ 259155 h 156"/>
              <a:gd name="T8" fmla="*/ 0 w 84"/>
              <a:gd name="T9" fmla="*/ 68199 h 156"/>
              <a:gd name="T10" fmla="*/ 9056 w 84"/>
              <a:gd name="T11" fmla="*/ 34099 h 156"/>
              <a:gd name="T12" fmla="*/ 67918 w 84"/>
              <a:gd name="T13" fmla="*/ 0 h 156"/>
              <a:gd name="T14" fmla="*/ 126780 w 84"/>
              <a:gd name="T15" fmla="*/ 34099 h 156"/>
              <a:gd name="T16" fmla="*/ 135836 w 84"/>
              <a:gd name="T17" fmla="*/ 68199 h 156"/>
              <a:gd name="T18" fmla="*/ 135836 w 84"/>
              <a:gd name="T19" fmla="*/ 245515 h 156"/>
              <a:gd name="T20" fmla="*/ 95085 w 84"/>
              <a:gd name="T21" fmla="*/ 286434 h 156"/>
              <a:gd name="T22" fmla="*/ 54334 w 84"/>
              <a:gd name="T23" fmla="*/ 245515 h 156"/>
              <a:gd name="T24" fmla="*/ 54334 w 84"/>
              <a:gd name="T25" fmla="*/ 122758 h 156"/>
              <a:gd name="T26" fmla="*/ 67918 w 84"/>
              <a:gd name="T27" fmla="*/ 109118 h 156"/>
              <a:gd name="T28" fmla="*/ 81501 w 84"/>
              <a:gd name="T29" fmla="*/ 122758 h 156"/>
              <a:gd name="T30" fmla="*/ 81501 w 84"/>
              <a:gd name="T31" fmla="*/ 245515 h 156"/>
              <a:gd name="T32" fmla="*/ 95085 w 84"/>
              <a:gd name="T33" fmla="*/ 259155 h 156"/>
              <a:gd name="T34" fmla="*/ 108669 w 84"/>
              <a:gd name="T35" fmla="*/ 245515 h 156"/>
              <a:gd name="T36" fmla="*/ 108669 w 84"/>
              <a:gd name="T37" fmla="*/ 68199 h 156"/>
              <a:gd name="T38" fmla="*/ 67918 w 84"/>
              <a:gd name="T39" fmla="*/ 27279 h 156"/>
              <a:gd name="T40" fmla="*/ 31695 w 84"/>
              <a:gd name="T41" fmla="*/ 47739 h 156"/>
              <a:gd name="T42" fmla="*/ 27167 w 84"/>
              <a:gd name="T43" fmla="*/ 68199 h 156"/>
              <a:gd name="T44" fmla="*/ 27167 w 84"/>
              <a:gd name="T45" fmla="*/ 259155 h 156"/>
              <a:gd name="T46" fmla="*/ 95085 w 84"/>
              <a:gd name="T47" fmla="*/ 327354 h 156"/>
              <a:gd name="T48" fmla="*/ 163003 w 84"/>
              <a:gd name="T49" fmla="*/ 259155 h 156"/>
              <a:gd name="T50" fmla="*/ 163003 w 84"/>
              <a:gd name="T51" fmla="*/ 54559 h 156"/>
              <a:gd name="T52" fmla="*/ 176586 w 84"/>
              <a:gd name="T53" fmla="*/ 40919 h 156"/>
              <a:gd name="T54" fmla="*/ 190170 w 84"/>
              <a:gd name="T55" fmla="*/ 54559 h 15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84" h="156">
                <a:moveTo>
                  <a:pt x="84" y="24"/>
                </a:moveTo>
                <a:cubicBezTo>
                  <a:pt x="84" y="114"/>
                  <a:pt x="84" y="114"/>
                  <a:pt x="84" y="114"/>
                </a:cubicBezTo>
                <a:cubicBezTo>
                  <a:pt x="84" y="129"/>
                  <a:pt x="75" y="156"/>
                  <a:pt x="42" y="156"/>
                </a:cubicBezTo>
                <a:cubicBezTo>
                  <a:pt x="9" y="156"/>
                  <a:pt x="0" y="129"/>
                  <a:pt x="0" y="11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2"/>
                  <a:pt x="4" y="15"/>
                </a:cubicBezTo>
                <a:cubicBezTo>
                  <a:pt x="9" y="5"/>
                  <a:pt x="18" y="0"/>
                  <a:pt x="30" y="0"/>
                </a:cubicBezTo>
                <a:cubicBezTo>
                  <a:pt x="42" y="0"/>
                  <a:pt x="51" y="5"/>
                  <a:pt x="56" y="15"/>
                </a:cubicBezTo>
                <a:cubicBezTo>
                  <a:pt x="60" y="22"/>
                  <a:pt x="60" y="29"/>
                  <a:pt x="60" y="30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15"/>
                  <a:pt x="55" y="126"/>
                  <a:pt x="42" y="126"/>
                </a:cubicBezTo>
                <a:cubicBezTo>
                  <a:pt x="29" y="126"/>
                  <a:pt x="24" y="115"/>
                  <a:pt x="24" y="108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1"/>
                  <a:pt x="27" y="48"/>
                  <a:pt x="30" y="48"/>
                </a:cubicBezTo>
                <a:cubicBezTo>
                  <a:pt x="33" y="48"/>
                  <a:pt x="36" y="51"/>
                  <a:pt x="36" y="54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1"/>
                  <a:pt x="37" y="114"/>
                  <a:pt x="42" y="114"/>
                </a:cubicBezTo>
                <a:cubicBezTo>
                  <a:pt x="47" y="114"/>
                  <a:pt x="48" y="111"/>
                  <a:pt x="48" y="108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7"/>
                  <a:pt x="47" y="12"/>
                  <a:pt x="30" y="12"/>
                </a:cubicBezTo>
                <a:cubicBezTo>
                  <a:pt x="22" y="12"/>
                  <a:pt x="17" y="15"/>
                  <a:pt x="14" y="21"/>
                </a:cubicBezTo>
                <a:cubicBezTo>
                  <a:pt x="12" y="25"/>
                  <a:pt x="12" y="30"/>
                  <a:pt x="12" y="30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7"/>
                  <a:pt x="13" y="144"/>
                  <a:pt x="42" y="144"/>
                </a:cubicBezTo>
                <a:cubicBezTo>
                  <a:pt x="72" y="144"/>
                  <a:pt x="72" y="115"/>
                  <a:pt x="72" y="11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21"/>
                  <a:pt x="75" y="18"/>
                  <a:pt x="78" y="18"/>
                </a:cubicBezTo>
                <a:cubicBezTo>
                  <a:pt x="81" y="18"/>
                  <a:pt x="84" y="21"/>
                  <a:pt x="84" y="24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33" name="Freeform 187"/>
          <p:cNvSpPr>
            <a:spLocks/>
          </p:cNvSpPr>
          <p:nvPr/>
        </p:nvSpPr>
        <p:spPr bwMode="auto">
          <a:xfrm>
            <a:off x="7326313" y="2579688"/>
            <a:ext cx="357187" cy="244475"/>
          </a:xfrm>
          <a:custGeom>
            <a:avLst/>
            <a:gdLst>
              <a:gd name="T0" fmla="*/ 274777 w 156"/>
              <a:gd name="T1" fmla="*/ 0 h 108"/>
              <a:gd name="T2" fmla="*/ 231271 w 156"/>
              <a:gd name="T3" fmla="*/ 0 h 108"/>
              <a:gd name="T4" fmla="*/ 178605 w 156"/>
              <a:gd name="T5" fmla="*/ 40689 h 108"/>
              <a:gd name="T6" fmla="*/ 125939 w 156"/>
              <a:gd name="T7" fmla="*/ 0 h 108"/>
              <a:gd name="T8" fmla="*/ 82433 w 156"/>
              <a:gd name="T9" fmla="*/ 0 h 108"/>
              <a:gd name="T10" fmla="*/ 82433 w 156"/>
              <a:gd name="T11" fmla="*/ 0 h 108"/>
              <a:gd name="T12" fmla="*/ 82433 w 156"/>
              <a:gd name="T13" fmla="*/ 0 h 108"/>
              <a:gd name="T14" fmla="*/ 82433 w 156"/>
              <a:gd name="T15" fmla="*/ 0 h 108"/>
              <a:gd name="T16" fmla="*/ 0 w 156"/>
              <a:gd name="T17" fmla="*/ 40689 h 108"/>
              <a:gd name="T18" fmla="*/ 27478 w 156"/>
              <a:gd name="T19" fmla="*/ 108503 h 108"/>
              <a:gd name="T20" fmla="*/ 82433 w 156"/>
              <a:gd name="T21" fmla="*/ 81377 h 108"/>
              <a:gd name="T22" fmla="*/ 82433 w 156"/>
              <a:gd name="T23" fmla="*/ 244131 h 108"/>
              <a:gd name="T24" fmla="*/ 274777 w 156"/>
              <a:gd name="T25" fmla="*/ 244131 h 108"/>
              <a:gd name="T26" fmla="*/ 274777 w 156"/>
              <a:gd name="T27" fmla="*/ 81377 h 108"/>
              <a:gd name="T28" fmla="*/ 329732 w 156"/>
              <a:gd name="T29" fmla="*/ 108503 h 108"/>
              <a:gd name="T30" fmla="*/ 357210 w 156"/>
              <a:gd name="T31" fmla="*/ 40689 h 108"/>
              <a:gd name="T32" fmla="*/ 274777 w 156"/>
              <a:gd name="T33" fmla="*/ 0 h 10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56" h="108">
                <a:moveTo>
                  <a:pt x="12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98" y="10"/>
                  <a:pt x="89" y="18"/>
                  <a:pt x="78" y="18"/>
                </a:cubicBezTo>
                <a:cubicBezTo>
                  <a:pt x="67" y="18"/>
                  <a:pt x="58" y="10"/>
                  <a:pt x="5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48"/>
                  <a:pt x="12" y="48"/>
                  <a:pt x="12" y="48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56" y="18"/>
                  <a:pt x="156" y="18"/>
                  <a:pt x="156" y="18"/>
                </a:cubicBezTo>
                <a:lnTo>
                  <a:pt x="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34" name="Freeform 284"/>
          <p:cNvSpPr>
            <a:spLocks noEditPoints="1"/>
          </p:cNvSpPr>
          <p:nvPr/>
        </p:nvSpPr>
        <p:spPr bwMode="auto">
          <a:xfrm>
            <a:off x="8005763" y="4457700"/>
            <a:ext cx="328612" cy="219075"/>
          </a:xfrm>
          <a:custGeom>
            <a:avLst/>
            <a:gdLst>
              <a:gd name="T0" fmla="*/ 246707 w 144"/>
              <a:gd name="T1" fmla="*/ 0 h 96"/>
              <a:gd name="T2" fmla="*/ 0 w 144"/>
              <a:gd name="T3" fmla="*/ 0 h 96"/>
              <a:gd name="T4" fmla="*/ 0 w 144"/>
              <a:gd name="T5" fmla="*/ 27304 h 96"/>
              <a:gd name="T6" fmla="*/ 0 w 144"/>
              <a:gd name="T7" fmla="*/ 27304 h 96"/>
              <a:gd name="T8" fmla="*/ 0 w 144"/>
              <a:gd name="T9" fmla="*/ 163824 h 96"/>
              <a:gd name="T10" fmla="*/ 54824 w 144"/>
              <a:gd name="T11" fmla="*/ 218432 h 96"/>
              <a:gd name="T12" fmla="*/ 191883 w 144"/>
              <a:gd name="T13" fmla="*/ 218432 h 96"/>
              <a:gd name="T14" fmla="*/ 246707 w 144"/>
              <a:gd name="T15" fmla="*/ 163824 h 96"/>
              <a:gd name="T16" fmla="*/ 328943 w 144"/>
              <a:gd name="T17" fmla="*/ 81912 h 96"/>
              <a:gd name="T18" fmla="*/ 246707 w 144"/>
              <a:gd name="T19" fmla="*/ 0 h 96"/>
              <a:gd name="T20" fmla="*/ 246707 w 144"/>
              <a:gd name="T21" fmla="*/ 122868 h 96"/>
              <a:gd name="T22" fmla="*/ 246707 w 144"/>
              <a:gd name="T23" fmla="*/ 40956 h 96"/>
              <a:gd name="T24" fmla="*/ 287825 w 144"/>
              <a:gd name="T25" fmla="*/ 81912 h 96"/>
              <a:gd name="T26" fmla="*/ 246707 w 144"/>
              <a:gd name="T27" fmla="*/ 122868 h 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4" h="96">
                <a:moveTo>
                  <a:pt x="10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6"/>
                  <a:pt x="11" y="96"/>
                  <a:pt x="2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97" y="96"/>
                  <a:pt x="108" y="86"/>
                  <a:pt x="108" y="72"/>
                </a:cubicBezTo>
                <a:cubicBezTo>
                  <a:pt x="128" y="72"/>
                  <a:pt x="144" y="56"/>
                  <a:pt x="144" y="36"/>
                </a:cubicBezTo>
                <a:cubicBezTo>
                  <a:pt x="144" y="17"/>
                  <a:pt x="128" y="0"/>
                  <a:pt x="108" y="0"/>
                </a:cubicBezTo>
                <a:moveTo>
                  <a:pt x="108" y="54"/>
                </a:moveTo>
                <a:cubicBezTo>
                  <a:pt x="108" y="18"/>
                  <a:pt x="108" y="18"/>
                  <a:pt x="108" y="18"/>
                </a:cubicBezTo>
                <a:cubicBezTo>
                  <a:pt x="118" y="18"/>
                  <a:pt x="126" y="27"/>
                  <a:pt x="126" y="36"/>
                </a:cubicBezTo>
                <a:cubicBezTo>
                  <a:pt x="126" y="46"/>
                  <a:pt x="118" y="54"/>
                  <a:pt x="108" y="54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35" name="Freeform 285"/>
          <p:cNvSpPr>
            <a:spLocks/>
          </p:cNvSpPr>
          <p:nvPr/>
        </p:nvSpPr>
        <p:spPr bwMode="auto">
          <a:xfrm>
            <a:off x="8081963" y="4325938"/>
            <a:ext cx="107950" cy="111125"/>
          </a:xfrm>
          <a:custGeom>
            <a:avLst/>
            <a:gdLst>
              <a:gd name="T0" fmla="*/ 60713 w 48"/>
              <a:gd name="T1" fmla="*/ 110501 h 48"/>
              <a:gd name="T2" fmla="*/ 26984 w 48"/>
              <a:gd name="T3" fmla="*/ 89782 h 48"/>
              <a:gd name="T4" fmla="*/ 65211 w 48"/>
              <a:gd name="T5" fmla="*/ 71365 h 48"/>
              <a:gd name="T6" fmla="*/ 92194 w 48"/>
              <a:gd name="T7" fmla="*/ 64459 h 48"/>
              <a:gd name="T8" fmla="*/ 53968 w 48"/>
              <a:gd name="T9" fmla="*/ 55251 h 48"/>
              <a:gd name="T10" fmla="*/ 0 w 48"/>
              <a:gd name="T11" fmla="*/ 34532 h 48"/>
              <a:gd name="T12" fmla="*/ 101189 w 48"/>
              <a:gd name="T13" fmla="*/ 0 h 48"/>
              <a:gd name="T14" fmla="*/ 107935 w 48"/>
              <a:gd name="T15" fmla="*/ 6906 h 48"/>
              <a:gd name="T16" fmla="*/ 101189 w 48"/>
              <a:gd name="T17" fmla="*/ 13813 h 48"/>
              <a:gd name="T18" fmla="*/ 15741 w 48"/>
              <a:gd name="T19" fmla="*/ 34532 h 48"/>
              <a:gd name="T20" fmla="*/ 53968 w 48"/>
              <a:gd name="T21" fmla="*/ 43740 h 48"/>
              <a:gd name="T22" fmla="*/ 107935 w 48"/>
              <a:gd name="T23" fmla="*/ 62157 h 48"/>
              <a:gd name="T24" fmla="*/ 69708 w 48"/>
              <a:gd name="T25" fmla="*/ 82876 h 48"/>
              <a:gd name="T26" fmla="*/ 40476 w 48"/>
              <a:gd name="T27" fmla="*/ 92084 h 48"/>
              <a:gd name="T28" fmla="*/ 60713 w 48"/>
              <a:gd name="T29" fmla="*/ 96688 h 48"/>
              <a:gd name="T30" fmla="*/ 67459 w 48"/>
              <a:gd name="T31" fmla="*/ 103595 h 48"/>
              <a:gd name="T32" fmla="*/ 60713 w 48"/>
              <a:gd name="T33" fmla="*/ 110501 h 4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8" h="48">
                <a:moveTo>
                  <a:pt x="27" y="48"/>
                </a:moveTo>
                <a:cubicBezTo>
                  <a:pt x="20" y="48"/>
                  <a:pt x="12" y="46"/>
                  <a:pt x="12" y="39"/>
                </a:cubicBezTo>
                <a:cubicBezTo>
                  <a:pt x="12" y="34"/>
                  <a:pt x="20" y="33"/>
                  <a:pt x="29" y="31"/>
                </a:cubicBezTo>
                <a:cubicBezTo>
                  <a:pt x="33" y="30"/>
                  <a:pt x="38" y="29"/>
                  <a:pt x="41" y="28"/>
                </a:cubicBezTo>
                <a:cubicBezTo>
                  <a:pt x="37" y="26"/>
                  <a:pt x="29" y="25"/>
                  <a:pt x="24" y="24"/>
                </a:cubicBezTo>
                <a:cubicBezTo>
                  <a:pt x="8" y="22"/>
                  <a:pt x="0" y="21"/>
                  <a:pt x="0" y="15"/>
                </a:cubicBezTo>
                <a:cubicBezTo>
                  <a:pt x="0" y="5"/>
                  <a:pt x="42" y="0"/>
                  <a:pt x="45" y="0"/>
                </a:cubicBezTo>
                <a:cubicBezTo>
                  <a:pt x="47" y="0"/>
                  <a:pt x="48" y="2"/>
                  <a:pt x="48" y="3"/>
                </a:cubicBezTo>
                <a:cubicBezTo>
                  <a:pt x="48" y="5"/>
                  <a:pt x="47" y="6"/>
                  <a:pt x="45" y="6"/>
                </a:cubicBezTo>
                <a:cubicBezTo>
                  <a:pt x="36" y="6"/>
                  <a:pt x="12" y="11"/>
                  <a:pt x="7" y="15"/>
                </a:cubicBezTo>
                <a:cubicBezTo>
                  <a:pt x="10" y="16"/>
                  <a:pt x="19" y="18"/>
                  <a:pt x="24" y="19"/>
                </a:cubicBezTo>
                <a:cubicBezTo>
                  <a:pt x="40" y="21"/>
                  <a:pt x="48" y="22"/>
                  <a:pt x="48" y="27"/>
                </a:cubicBezTo>
                <a:cubicBezTo>
                  <a:pt x="48" y="33"/>
                  <a:pt x="40" y="34"/>
                  <a:pt x="31" y="36"/>
                </a:cubicBezTo>
                <a:cubicBezTo>
                  <a:pt x="27" y="37"/>
                  <a:pt x="20" y="39"/>
                  <a:pt x="18" y="40"/>
                </a:cubicBezTo>
                <a:cubicBezTo>
                  <a:pt x="19" y="41"/>
                  <a:pt x="24" y="42"/>
                  <a:pt x="27" y="42"/>
                </a:cubicBezTo>
                <a:cubicBezTo>
                  <a:pt x="29" y="42"/>
                  <a:pt x="30" y="44"/>
                  <a:pt x="30" y="45"/>
                </a:cubicBezTo>
                <a:cubicBezTo>
                  <a:pt x="30" y="47"/>
                  <a:pt x="29" y="48"/>
                  <a:pt x="27" y="48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36" name="Freeform 300"/>
          <p:cNvSpPr>
            <a:spLocks/>
          </p:cNvSpPr>
          <p:nvPr/>
        </p:nvSpPr>
        <p:spPr bwMode="auto">
          <a:xfrm>
            <a:off x="7339013" y="4633913"/>
            <a:ext cx="401637" cy="41275"/>
          </a:xfrm>
          <a:custGeom>
            <a:avLst/>
            <a:gdLst>
              <a:gd name="T0" fmla="*/ 400898 w 176"/>
              <a:gd name="T1" fmla="*/ 41117 h 18"/>
              <a:gd name="T2" fmla="*/ 375842 w 176"/>
              <a:gd name="T3" fmla="*/ 36548 h 18"/>
              <a:gd name="T4" fmla="*/ 350786 w 176"/>
              <a:gd name="T5" fmla="*/ 31980 h 18"/>
              <a:gd name="T6" fmla="*/ 325730 w 176"/>
              <a:gd name="T7" fmla="*/ 36548 h 18"/>
              <a:gd name="T8" fmla="*/ 300674 w 176"/>
              <a:gd name="T9" fmla="*/ 41117 h 18"/>
              <a:gd name="T10" fmla="*/ 275617 w 176"/>
              <a:gd name="T11" fmla="*/ 36548 h 18"/>
              <a:gd name="T12" fmla="*/ 250561 w 176"/>
              <a:gd name="T13" fmla="*/ 31980 h 18"/>
              <a:gd name="T14" fmla="*/ 225505 w 176"/>
              <a:gd name="T15" fmla="*/ 36548 h 18"/>
              <a:gd name="T16" fmla="*/ 200449 w 176"/>
              <a:gd name="T17" fmla="*/ 41117 h 18"/>
              <a:gd name="T18" fmla="*/ 175393 w 176"/>
              <a:gd name="T19" fmla="*/ 36548 h 18"/>
              <a:gd name="T20" fmla="*/ 150337 w 176"/>
              <a:gd name="T21" fmla="*/ 31980 h 18"/>
              <a:gd name="T22" fmla="*/ 125281 w 176"/>
              <a:gd name="T23" fmla="*/ 36548 h 18"/>
              <a:gd name="T24" fmla="*/ 100225 w 176"/>
              <a:gd name="T25" fmla="*/ 41117 h 18"/>
              <a:gd name="T26" fmla="*/ 75168 w 176"/>
              <a:gd name="T27" fmla="*/ 36548 h 18"/>
              <a:gd name="T28" fmla="*/ 50112 w 176"/>
              <a:gd name="T29" fmla="*/ 31980 h 18"/>
              <a:gd name="T30" fmla="*/ 25056 w 176"/>
              <a:gd name="T31" fmla="*/ 36548 h 18"/>
              <a:gd name="T32" fmla="*/ 0 w 176"/>
              <a:gd name="T33" fmla="*/ 41117 h 18"/>
              <a:gd name="T34" fmla="*/ 0 w 176"/>
              <a:gd name="T35" fmla="*/ 9137 h 18"/>
              <a:gd name="T36" fmla="*/ 25056 w 176"/>
              <a:gd name="T37" fmla="*/ 4569 h 18"/>
              <a:gd name="T38" fmla="*/ 50112 w 176"/>
              <a:gd name="T39" fmla="*/ 0 h 18"/>
              <a:gd name="T40" fmla="*/ 75168 w 176"/>
              <a:gd name="T41" fmla="*/ 4569 h 18"/>
              <a:gd name="T42" fmla="*/ 100225 w 176"/>
              <a:gd name="T43" fmla="*/ 9137 h 18"/>
              <a:gd name="T44" fmla="*/ 125281 w 176"/>
              <a:gd name="T45" fmla="*/ 4569 h 18"/>
              <a:gd name="T46" fmla="*/ 150337 w 176"/>
              <a:gd name="T47" fmla="*/ 0 h 18"/>
              <a:gd name="T48" fmla="*/ 175393 w 176"/>
              <a:gd name="T49" fmla="*/ 4569 h 18"/>
              <a:gd name="T50" fmla="*/ 200449 w 176"/>
              <a:gd name="T51" fmla="*/ 9137 h 18"/>
              <a:gd name="T52" fmla="*/ 225505 w 176"/>
              <a:gd name="T53" fmla="*/ 4569 h 18"/>
              <a:gd name="T54" fmla="*/ 250561 w 176"/>
              <a:gd name="T55" fmla="*/ 0 h 18"/>
              <a:gd name="T56" fmla="*/ 275617 w 176"/>
              <a:gd name="T57" fmla="*/ 4569 h 18"/>
              <a:gd name="T58" fmla="*/ 300674 w 176"/>
              <a:gd name="T59" fmla="*/ 9137 h 18"/>
              <a:gd name="T60" fmla="*/ 325730 w 176"/>
              <a:gd name="T61" fmla="*/ 4569 h 18"/>
              <a:gd name="T62" fmla="*/ 350786 w 176"/>
              <a:gd name="T63" fmla="*/ 0 h 18"/>
              <a:gd name="T64" fmla="*/ 375842 w 176"/>
              <a:gd name="T65" fmla="*/ 4569 h 18"/>
              <a:gd name="T66" fmla="*/ 400898 w 176"/>
              <a:gd name="T67" fmla="*/ 9137 h 18"/>
              <a:gd name="T68" fmla="*/ 400898 w 176"/>
              <a:gd name="T69" fmla="*/ 41117 h 1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76" h="18">
                <a:moveTo>
                  <a:pt x="176" y="18"/>
                </a:moveTo>
                <a:cubicBezTo>
                  <a:pt x="172" y="18"/>
                  <a:pt x="168" y="17"/>
                  <a:pt x="165" y="16"/>
                </a:cubicBezTo>
                <a:cubicBezTo>
                  <a:pt x="162" y="15"/>
                  <a:pt x="158" y="14"/>
                  <a:pt x="154" y="14"/>
                </a:cubicBezTo>
                <a:cubicBezTo>
                  <a:pt x="150" y="14"/>
                  <a:pt x="146" y="15"/>
                  <a:pt x="143" y="16"/>
                </a:cubicBezTo>
                <a:cubicBezTo>
                  <a:pt x="139" y="17"/>
                  <a:pt x="136" y="18"/>
                  <a:pt x="132" y="18"/>
                </a:cubicBezTo>
                <a:cubicBezTo>
                  <a:pt x="128" y="18"/>
                  <a:pt x="124" y="17"/>
                  <a:pt x="121" y="16"/>
                </a:cubicBezTo>
                <a:cubicBezTo>
                  <a:pt x="118" y="15"/>
                  <a:pt x="114" y="14"/>
                  <a:pt x="110" y="14"/>
                </a:cubicBezTo>
                <a:cubicBezTo>
                  <a:pt x="106" y="14"/>
                  <a:pt x="102" y="15"/>
                  <a:pt x="99" y="16"/>
                </a:cubicBezTo>
                <a:cubicBezTo>
                  <a:pt x="96" y="17"/>
                  <a:pt x="92" y="18"/>
                  <a:pt x="88" y="18"/>
                </a:cubicBezTo>
                <a:cubicBezTo>
                  <a:pt x="84" y="18"/>
                  <a:pt x="81" y="17"/>
                  <a:pt x="77" y="16"/>
                </a:cubicBezTo>
                <a:cubicBezTo>
                  <a:pt x="74" y="15"/>
                  <a:pt x="70" y="14"/>
                  <a:pt x="66" y="14"/>
                </a:cubicBezTo>
                <a:cubicBezTo>
                  <a:pt x="62" y="14"/>
                  <a:pt x="58" y="15"/>
                  <a:pt x="55" y="16"/>
                </a:cubicBezTo>
                <a:cubicBezTo>
                  <a:pt x="52" y="17"/>
                  <a:pt x="48" y="18"/>
                  <a:pt x="44" y="18"/>
                </a:cubicBezTo>
                <a:cubicBezTo>
                  <a:pt x="40" y="18"/>
                  <a:pt x="37" y="17"/>
                  <a:pt x="33" y="16"/>
                </a:cubicBezTo>
                <a:cubicBezTo>
                  <a:pt x="30" y="15"/>
                  <a:pt x="26" y="14"/>
                  <a:pt x="22" y="14"/>
                </a:cubicBezTo>
                <a:cubicBezTo>
                  <a:pt x="18" y="14"/>
                  <a:pt x="14" y="15"/>
                  <a:pt x="11" y="16"/>
                </a:cubicBezTo>
                <a:cubicBezTo>
                  <a:pt x="8" y="17"/>
                  <a:pt x="4" y="18"/>
                  <a:pt x="0" y="18"/>
                </a:cubicBezTo>
                <a:cubicBezTo>
                  <a:pt x="0" y="4"/>
                  <a:pt x="0" y="4"/>
                  <a:pt x="0" y="4"/>
                </a:cubicBezTo>
                <a:cubicBezTo>
                  <a:pt x="4" y="4"/>
                  <a:pt x="8" y="4"/>
                  <a:pt x="11" y="2"/>
                </a:cubicBezTo>
                <a:cubicBezTo>
                  <a:pt x="14" y="1"/>
                  <a:pt x="18" y="0"/>
                  <a:pt x="22" y="0"/>
                </a:cubicBezTo>
                <a:cubicBezTo>
                  <a:pt x="26" y="0"/>
                  <a:pt x="30" y="1"/>
                  <a:pt x="33" y="2"/>
                </a:cubicBezTo>
                <a:cubicBezTo>
                  <a:pt x="37" y="4"/>
                  <a:pt x="40" y="4"/>
                  <a:pt x="44" y="4"/>
                </a:cubicBezTo>
                <a:cubicBezTo>
                  <a:pt x="48" y="4"/>
                  <a:pt x="52" y="4"/>
                  <a:pt x="55" y="2"/>
                </a:cubicBezTo>
                <a:cubicBezTo>
                  <a:pt x="58" y="1"/>
                  <a:pt x="62" y="0"/>
                  <a:pt x="66" y="0"/>
                </a:cubicBezTo>
                <a:cubicBezTo>
                  <a:pt x="70" y="0"/>
                  <a:pt x="74" y="1"/>
                  <a:pt x="77" y="2"/>
                </a:cubicBezTo>
                <a:cubicBezTo>
                  <a:pt x="81" y="4"/>
                  <a:pt x="84" y="4"/>
                  <a:pt x="88" y="4"/>
                </a:cubicBezTo>
                <a:cubicBezTo>
                  <a:pt x="92" y="4"/>
                  <a:pt x="96" y="4"/>
                  <a:pt x="99" y="2"/>
                </a:cubicBezTo>
                <a:cubicBezTo>
                  <a:pt x="102" y="1"/>
                  <a:pt x="106" y="0"/>
                  <a:pt x="110" y="0"/>
                </a:cubicBezTo>
                <a:cubicBezTo>
                  <a:pt x="114" y="0"/>
                  <a:pt x="118" y="1"/>
                  <a:pt x="121" y="2"/>
                </a:cubicBezTo>
                <a:cubicBezTo>
                  <a:pt x="124" y="4"/>
                  <a:pt x="128" y="4"/>
                  <a:pt x="132" y="4"/>
                </a:cubicBezTo>
                <a:cubicBezTo>
                  <a:pt x="136" y="4"/>
                  <a:pt x="139" y="4"/>
                  <a:pt x="143" y="2"/>
                </a:cubicBezTo>
                <a:cubicBezTo>
                  <a:pt x="146" y="1"/>
                  <a:pt x="150" y="0"/>
                  <a:pt x="154" y="0"/>
                </a:cubicBezTo>
                <a:cubicBezTo>
                  <a:pt x="158" y="0"/>
                  <a:pt x="162" y="1"/>
                  <a:pt x="165" y="2"/>
                </a:cubicBezTo>
                <a:cubicBezTo>
                  <a:pt x="168" y="4"/>
                  <a:pt x="172" y="4"/>
                  <a:pt x="176" y="4"/>
                </a:cubicBezTo>
                <a:lnTo>
                  <a:pt x="176" y="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37" name="Freeform 301"/>
          <p:cNvSpPr>
            <a:spLocks/>
          </p:cNvSpPr>
          <p:nvPr/>
        </p:nvSpPr>
        <p:spPr bwMode="auto">
          <a:xfrm>
            <a:off x="7632700" y="4483100"/>
            <a:ext cx="95250" cy="93663"/>
          </a:xfrm>
          <a:custGeom>
            <a:avLst/>
            <a:gdLst>
              <a:gd name="T0" fmla="*/ 47543 w 42"/>
              <a:gd name="T1" fmla="*/ 95084 h 42"/>
              <a:gd name="T2" fmla="*/ 95085 w 42"/>
              <a:gd name="T3" fmla="*/ 47542 h 42"/>
              <a:gd name="T4" fmla="*/ 47543 w 42"/>
              <a:gd name="T5" fmla="*/ 0 h 42"/>
              <a:gd name="T6" fmla="*/ 0 w 42"/>
              <a:gd name="T7" fmla="*/ 47542 h 42"/>
              <a:gd name="T8" fmla="*/ 47543 w 42"/>
              <a:gd name="T9" fmla="*/ 95084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42">
                <a:moveTo>
                  <a:pt x="21" y="42"/>
                </a:moveTo>
                <a:cubicBezTo>
                  <a:pt x="33" y="42"/>
                  <a:pt x="42" y="33"/>
                  <a:pt x="42" y="21"/>
                </a:cubicBezTo>
                <a:cubicBezTo>
                  <a:pt x="42" y="10"/>
                  <a:pt x="33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33"/>
                  <a:pt x="9" y="42"/>
                  <a:pt x="21" y="4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38" name="Freeform 302"/>
          <p:cNvSpPr>
            <a:spLocks/>
          </p:cNvSpPr>
          <p:nvPr/>
        </p:nvSpPr>
        <p:spPr bwMode="auto">
          <a:xfrm>
            <a:off x="7399338" y="4397375"/>
            <a:ext cx="295275" cy="223838"/>
          </a:xfrm>
          <a:custGeom>
            <a:avLst/>
            <a:gdLst>
              <a:gd name="T0" fmla="*/ 0 w 130"/>
              <a:gd name="T1" fmla="*/ 223573 h 98"/>
              <a:gd name="T2" fmla="*/ 265981 w 130"/>
              <a:gd name="T3" fmla="*/ 223573 h 98"/>
              <a:gd name="T4" fmla="*/ 179594 w 130"/>
              <a:gd name="T5" fmla="*/ 70722 h 98"/>
              <a:gd name="T6" fmla="*/ 272801 w 130"/>
              <a:gd name="T7" fmla="*/ 52471 h 98"/>
              <a:gd name="T8" fmla="*/ 295534 w 130"/>
              <a:gd name="T9" fmla="*/ 27376 h 98"/>
              <a:gd name="T10" fmla="*/ 268254 w 130"/>
              <a:gd name="T11" fmla="*/ 0 h 98"/>
              <a:gd name="T12" fmla="*/ 265981 w 130"/>
              <a:gd name="T13" fmla="*/ 0 h 98"/>
              <a:gd name="T14" fmla="*/ 122760 w 130"/>
              <a:gd name="T15" fmla="*/ 25095 h 98"/>
              <a:gd name="T16" fmla="*/ 106847 w 130"/>
              <a:gd name="T17" fmla="*/ 61597 h 98"/>
              <a:gd name="T18" fmla="*/ 109120 w 130"/>
              <a:gd name="T19" fmla="*/ 63878 h 98"/>
              <a:gd name="T20" fmla="*/ 145494 w 130"/>
              <a:gd name="T21" fmla="*/ 130037 h 98"/>
              <a:gd name="T22" fmla="*/ 0 w 130"/>
              <a:gd name="T23" fmla="*/ 223573 h 9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30" h="98">
                <a:moveTo>
                  <a:pt x="0" y="98"/>
                </a:moveTo>
                <a:cubicBezTo>
                  <a:pt x="117" y="98"/>
                  <a:pt x="117" y="98"/>
                  <a:pt x="117" y="98"/>
                </a:cubicBezTo>
                <a:cubicBezTo>
                  <a:pt x="79" y="31"/>
                  <a:pt x="79" y="31"/>
                  <a:pt x="79" y="31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6" y="22"/>
                  <a:pt x="130" y="18"/>
                  <a:pt x="130" y="12"/>
                </a:cubicBezTo>
                <a:cubicBezTo>
                  <a:pt x="130" y="5"/>
                  <a:pt x="125" y="0"/>
                  <a:pt x="118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54" y="11"/>
                  <a:pt x="54" y="11"/>
                  <a:pt x="54" y="11"/>
                </a:cubicBezTo>
                <a:cubicBezTo>
                  <a:pt x="50" y="12"/>
                  <a:pt x="44" y="19"/>
                  <a:pt x="47" y="27"/>
                </a:cubicBezTo>
                <a:cubicBezTo>
                  <a:pt x="47" y="27"/>
                  <a:pt x="47" y="27"/>
                  <a:pt x="48" y="28"/>
                </a:cubicBezTo>
                <a:cubicBezTo>
                  <a:pt x="64" y="57"/>
                  <a:pt x="64" y="57"/>
                  <a:pt x="64" y="57"/>
                </a:cubicBezTo>
                <a:lnTo>
                  <a:pt x="0" y="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39" name="Freeform 383"/>
          <p:cNvSpPr>
            <a:spLocks/>
          </p:cNvSpPr>
          <p:nvPr/>
        </p:nvSpPr>
        <p:spPr bwMode="auto">
          <a:xfrm>
            <a:off x="4110038" y="4341813"/>
            <a:ext cx="374650" cy="354012"/>
          </a:xfrm>
          <a:custGeom>
            <a:avLst/>
            <a:gdLst>
              <a:gd name="T0" fmla="*/ 372926 w 165"/>
              <a:gd name="T1" fmla="*/ 297801 h 156"/>
              <a:gd name="T2" fmla="*/ 329721 w 165"/>
              <a:gd name="T3" fmla="*/ 270521 h 156"/>
              <a:gd name="T4" fmla="*/ 270599 w 165"/>
              <a:gd name="T5" fmla="*/ 245515 h 156"/>
              <a:gd name="T6" fmla="*/ 254681 w 165"/>
              <a:gd name="T7" fmla="*/ 240969 h 156"/>
              <a:gd name="T8" fmla="*/ 238764 w 165"/>
              <a:gd name="T9" fmla="*/ 213689 h 156"/>
              <a:gd name="T10" fmla="*/ 229668 w 165"/>
              <a:gd name="T11" fmla="*/ 213689 h 156"/>
              <a:gd name="T12" fmla="*/ 238764 w 165"/>
              <a:gd name="T13" fmla="*/ 193230 h 156"/>
              <a:gd name="T14" fmla="*/ 243312 w 165"/>
              <a:gd name="T15" fmla="*/ 168223 h 156"/>
              <a:gd name="T16" fmla="*/ 254681 w 165"/>
              <a:gd name="T17" fmla="*/ 159130 h 156"/>
              <a:gd name="T18" fmla="*/ 259229 w 165"/>
              <a:gd name="T19" fmla="*/ 143217 h 156"/>
              <a:gd name="T20" fmla="*/ 259229 w 165"/>
              <a:gd name="T21" fmla="*/ 115938 h 156"/>
              <a:gd name="T22" fmla="*/ 254681 w 165"/>
              <a:gd name="T23" fmla="*/ 104571 h 156"/>
              <a:gd name="T24" fmla="*/ 256955 w 165"/>
              <a:gd name="T25" fmla="*/ 68199 h 156"/>
              <a:gd name="T26" fmla="*/ 252407 w 165"/>
              <a:gd name="T27" fmla="*/ 43192 h 156"/>
              <a:gd name="T28" fmla="*/ 243312 w 165"/>
              <a:gd name="T29" fmla="*/ 27279 h 156"/>
              <a:gd name="T30" fmla="*/ 231942 w 165"/>
              <a:gd name="T31" fmla="*/ 25006 h 156"/>
              <a:gd name="T32" fmla="*/ 225120 w 165"/>
              <a:gd name="T33" fmla="*/ 18186 h 156"/>
              <a:gd name="T34" fmla="*/ 145532 w 165"/>
              <a:gd name="T35" fmla="*/ 20460 h 156"/>
              <a:gd name="T36" fmla="*/ 115971 w 165"/>
              <a:gd name="T37" fmla="*/ 104571 h 156"/>
              <a:gd name="T38" fmla="*/ 111423 w 165"/>
              <a:gd name="T39" fmla="*/ 120484 h 156"/>
              <a:gd name="T40" fmla="*/ 122793 w 165"/>
              <a:gd name="T41" fmla="*/ 163677 h 156"/>
              <a:gd name="T42" fmla="*/ 131888 w 165"/>
              <a:gd name="T43" fmla="*/ 165950 h 156"/>
              <a:gd name="T44" fmla="*/ 134162 w 165"/>
              <a:gd name="T45" fmla="*/ 195503 h 156"/>
              <a:gd name="T46" fmla="*/ 143258 w 165"/>
              <a:gd name="T47" fmla="*/ 213689 h 156"/>
              <a:gd name="T48" fmla="*/ 136436 w 165"/>
              <a:gd name="T49" fmla="*/ 213689 h 156"/>
              <a:gd name="T50" fmla="*/ 120519 w 165"/>
              <a:gd name="T51" fmla="*/ 240969 h 156"/>
              <a:gd name="T52" fmla="*/ 104601 w 165"/>
              <a:gd name="T53" fmla="*/ 245515 h 156"/>
              <a:gd name="T54" fmla="*/ 45479 w 165"/>
              <a:gd name="T55" fmla="*/ 270521 h 156"/>
              <a:gd name="T56" fmla="*/ 2274 w 165"/>
              <a:gd name="T57" fmla="*/ 297801 h 156"/>
              <a:gd name="T58" fmla="*/ 0 w 165"/>
              <a:gd name="T59" fmla="*/ 354633 h 156"/>
              <a:gd name="T60" fmla="*/ 163724 w 165"/>
              <a:gd name="T61" fmla="*/ 354633 h 156"/>
              <a:gd name="T62" fmla="*/ 177367 w 165"/>
              <a:gd name="T63" fmla="*/ 272795 h 156"/>
              <a:gd name="T64" fmla="*/ 165998 w 165"/>
              <a:gd name="T65" fmla="*/ 252335 h 156"/>
              <a:gd name="T66" fmla="*/ 188737 w 165"/>
              <a:gd name="T67" fmla="*/ 240969 h 156"/>
              <a:gd name="T68" fmla="*/ 209202 w 165"/>
              <a:gd name="T69" fmla="*/ 252335 h 156"/>
              <a:gd name="T70" fmla="*/ 197833 w 165"/>
              <a:gd name="T71" fmla="*/ 272795 h 156"/>
              <a:gd name="T72" fmla="*/ 218298 w 165"/>
              <a:gd name="T73" fmla="*/ 354633 h 156"/>
              <a:gd name="T74" fmla="*/ 372926 w 165"/>
              <a:gd name="T75" fmla="*/ 354633 h 156"/>
              <a:gd name="T76" fmla="*/ 372926 w 165"/>
              <a:gd name="T77" fmla="*/ 297801 h 15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40" name="Freeform 384"/>
          <p:cNvSpPr>
            <a:spLocks noEditPoints="1"/>
          </p:cNvSpPr>
          <p:nvPr/>
        </p:nvSpPr>
        <p:spPr bwMode="auto">
          <a:xfrm>
            <a:off x="3505200" y="4292600"/>
            <a:ext cx="368300" cy="431800"/>
          </a:xfrm>
          <a:custGeom>
            <a:avLst/>
            <a:gdLst>
              <a:gd name="T0" fmla="*/ 68054 w 162"/>
              <a:gd name="T1" fmla="*/ 52262 h 190"/>
              <a:gd name="T2" fmla="*/ 68054 w 162"/>
              <a:gd name="T3" fmla="*/ 106796 h 190"/>
              <a:gd name="T4" fmla="*/ 0 w 162"/>
              <a:gd name="T5" fmla="*/ 106796 h 190"/>
              <a:gd name="T6" fmla="*/ 0 w 162"/>
              <a:gd name="T7" fmla="*/ 306753 h 190"/>
              <a:gd name="T8" fmla="*/ 68054 w 162"/>
              <a:gd name="T9" fmla="*/ 306753 h 190"/>
              <a:gd name="T10" fmla="*/ 188281 w 162"/>
              <a:gd name="T11" fmla="*/ 431727 h 190"/>
              <a:gd name="T12" fmla="*/ 306241 w 162"/>
              <a:gd name="T13" fmla="*/ 306753 h 190"/>
              <a:gd name="T14" fmla="*/ 367489 w 162"/>
              <a:gd name="T15" fmla="*/ 306753 h 190"/>
              <a:gd name="T16" fmla="*/ 367489 w 162"/>
              <a:gd name="T17" fmla="*/ 106796 h 190"/>
              <a:gd name="T18" fmla="*/ 260872 w 162"/>
              <a:gd name="T19" fmla="*/ 106796 h 190"/>
              <a:gd name="T20" fmla="*/ 260872 w 162"/>
              <a:gd name="T21" fmla="*/ 36356 h 190"/>
              <a:gd name="T22" fmla="*/ 222308 w 162"/>
              <a:gd name="T23" fmla="*/ 36356 h 190"/>
              <a:gd name="T24" fmla="*/ 222308 w 162"/>
              <a:gd name="T25" fmla="*/ 106796 h 190"/>
              <a:gd name="T26" fmla="*/ 208697 w 162"/>
              <a:gd name="T27" fmla="*/ 106796 h 190"/>
              <a:gd name="T28" fmla="*/ 208697 w 162"/>
              <a:gd name="T29" fmla="*/ 20450 h 190"/>
              <a:gd name="T30" fmla="*/ 170134 w 162"/>
              <a:gd name="T31" fmla="*/ 20450 h 190"/>
              <a:gd name="T32" fmla="*/ 170134 w 162"/>
              <a:gd name="T33" fmla="*/ 106796 h 190"/>
              <a:gd name="T34" fmla="*/ 156523 w 162"/>
              <a:gd name="T35" fmla="*/ 106796 h 190"/>
              <a:gd name="T36" fmla="*/ 156523 w 162"/>
              <a:gd name="T37" fmla="*/ 36356 h 190"/>
              <a:gd name="T38" fmla="*/ 117959 w 162"/>
              <a:gd name="T39" fmla="*/ 36356 h 190"/>
              <a:gd name="T40" fmla="*/ 117959 w 162"/>
              <a:gd name="T41" fmla="*/ 106796 h 190"/>
              <a:gd name="T42" fmla="*/ 104349 w 162"/>
              <a:gd name="T43" fmla="*/ 106796 h 190"/>
              <a:gd name="T44" fmla="*/ 104349 w 162"/>
              <a:gd name="T45" fmla="*/ 52262 h 190"/>
              <a:gd name="T46" fmla="*/ 68054 w 162"/>
              <a:gd name="T47" fmla="*/ 52262 h 190"/>
              <a:gd name="T48" fmla="*/ 267677 w 162"/>
              <a:gd name="T49" fmla="*/ 204502 h 190"/>
              <a:gd name="T50" fmla="*/ 306241 w 162"/>
              <a:gd name="T51" fmla="*/ 204502 h 190"/>
              <a:gd name="T52" fmla="*/ 306241 w 162"/>
              <a:gd name="T53" fmla="*/ 295392 h 190"/>
              <a:gd name="T54" fmla="*/ 356147 w 162"/>
              <a:gd name="T55" fmla="*/ 295392 h 190"/>
              <a:gd name="T56" fmla="*/ 356147 w 162"/>
              <a:gd name="T57" fmla="*/ 118157 h 190"/>
              <a:gd name="T58" fmla="*/ 11342 w 162"/>
              <a:gd name="T59" fmla="*/ 118157 h 190"/>
              <a:gd name="T60" fmla="*/ 11342 w 162"/>
              <a:gd name="T61" fmla="*/ 295392 h 190"/>
              <a:gd name="T62" fmla="*/ 267677 w 162"/>
              <a:gd name="T63" fmla="*/ 295392 h 190"/>
              <a:gd name="T64" fmla="*/ 267677 w 162"/>
              <a:gd name="T65" fmla="*/ 204502 h 19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62" h="190">
                <a:moveTo>
                  <a:pt x="30" y="23"/>
                </a:moveTo>
                <a:cubicBezTo>
                  <a:pt x="30" y="47"/>
                  <a:pt x="30" y="47"/>
                  <a:pt x="3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35"/>
                  <a:pt x="0" y="135"/>
                  <a:pt x="0" y="135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31" y="165"/>
                  <a:pt x="55" y="190"/>
                  <a:pt x="83" y="190"/>
                </a:cubicBezTo>
                <a:cubicBezTo>
                  <a:pt x="111" y="190"/>
                  <a:pt x="135" y="165"/>
                  <a:pt x="135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3" y="6"/>
                  <a:pt x="101" y="7"/>
                  <a:pt x="98" y="16"/>
                </a:cubicBezTo>
                <a:cubicBezTo>
                  <a:pt x="98" y="47"/>
                  <a:pt x="98" y="47"/>
                  <a:pt x="98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9"/>
                  <a:pt x="92" y="9"/>
                  <a:pt x="92" y="9"/>
                </a:cubicBezTo>
                <a:cubicBezTo>
                  <a:pt x="88" y="0"/>
                  <a:pt x="79" y="0"/>
                  <a:pt x="75" y="9"/>
                </a:cubicBezTo>
                <a:cubicBezTo>
                  <a:pt x="75" y="47"/>
                  <a:pt x="75" y="47"/>
                  <a:pt x="75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16"/>
                  <a:pt x="69" y="16"/>
                  <a:pt x="69" y="16"/>
                </a:cubicBezTo>
                <a:cubicBezTo>
                  <a:pt x="66" y="8"/>
                  <a:pt x="57" y="6"/>
                  <a:pt x="52" y="16"/>
                </a:cubicBezTo>
                <a:cubicBezTo>
                  <a:pt x="52" y="47"/>
                  <a:pt x="52" y="47"/>
                  <a:pt x="52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23"/>
                  <a:pt x="46" y="23"/>
                  <a:pt x="46" y="23"/>
                </a:cubicBezTo>
                <a:cubicBezTo>
                  <a:pt x="43" y="15"/>
                  <a:pt x="34" y="13"/>
                  <a:pt x="30" y="23"/>
                </a:cubicBezTo>
                <a:close/>
                <a:moveTo>
                  <a:pt x="118" y="90"/>
                </a:moveTo>
                <a:cubicBezTo>
                  <a:pt x="122" y="70"/>
                  <a:pt x="132" y="75"/>
                  <a:pt x="135" y="90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130"/>
                  <a:pt x="5" y="130"/>
                  <a:pt x="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41" name="Freeform 385"/>
          <p:cNvSpPr>
            <a:spLocks noEditPoints="1"/>
          </p:cNvSpPr>
          <p:nvPr/>
        </p:nvSpPr>
        <p:spPr bwMode="auto">
          <a:xfrm>
            <a:off x="3597275" y="4421188"/>
            <a:ext cx="157163" cy="157162"/>
          </a:xfrm>
          <a:custGeom>
            <a:avLst/>
            <a:gdLst>
              <a:gd name="T0" fmla="*/ 0 w 69"/>
              <a:gd name="T1" fmla="*/ 65883 h 69"/>
              <a:gd name="T2" fmla="*/ 0 w 69"/>
              <a:gd name="T3" fmla="*/ 93145 h 69"/>
              <a:gd name="T4" fmla="*/ 36350 w 69"/>
              <a:gd name="T5" fmla="*/ 93145 h 69"/>
              <a:gd name="T6" fmla="*/ 27263 w 69"/>
              <a:gd name="T7" fmla="*/ 99961 h 69"/>
              <a:gd name="T8" fmla="*/ 27263 w 69"/>
              <a:gd name="T9" fmla="*/ 120408 h 69"/>
              <a:gd name="T10" fmla="*/ 106779 w 69"/>
              <a:gd name="T11" fmla="*/ 120408 h 69"/>
              <a:gd name="T12" fmla="*/ 47710 w 69"/>
              <a:gd name="T13" fmla="*/ 131767 h 69"/>
              <a:gd name="T14" fmla="*/ 56797 w 69"/>
              <a:gd name="T15" fmla="*/ 154485 h 69"/>
              <a:gd name="T16" fmla="*/ 129498 w 69"/>
              <a:gd name="T17" fmla="*/ 145398 h 69"/>
              <a:gd name="T18" fmla="*/ 140858 w 69"/>
              <a:gd name="T19" fmla="*/ 97689 h 69"/>
              <a:gd name="T20" fmla="*/ 70429 w 69"/>
              <a:gd name="T21" fmla="*/ 97689 h 69"/>
              <a:gd name="T22" fmla="*/ 74973 w 69"/>
              <a:gd name="T23" fmla="*/ 93145 h 69"/>
              <a:gd name="T24" fmla="*/ 156761 w 69"/>
              <a:gd name="T25" fmla="*/ 93145 h 69"/>
              <a:gd name="T26" fmla="*/ 156761 w 69"/>
              <a:gd name="T27" fmla="*/ 65883 h 69"/>
              <a:gd name="T28" fmla="*/ 0 w 69"/>
              <a:gd name="T29" fmla="*/ 65883 h 69"/>
              <a:gd name="T30" fmla="*/ 13631 w 69"/>
              <a:gd name="T31" fmla="*/ 0 h 69"/>
              <a:gd name="T32" fmla="*/ 13631 w 69"/>
              <a:gd name="T33" fmla="*/ 61340 h 69"/>
              <a:gd name="T34" fmla="*/ 140858 w 69"/>
              <a:gd name="T35" fmla="*/ 61340 h 69"/>
              <a:gd name="T36" fmla="*/ 140858 w 69"/>
              <a:gd name="T37" fmla="*/ 0 h 69"/>
              <a:gd name="T38" fmla="*/ 13631 w 69"/>
              <a:gd name="T39" fmla="*/ 0 h 69"/>
              <a:gd name="T40" fmla="*/ 109051 w 69"/>
              <a:gd name="T41" fmla="*/ 36349 h 69"/>
              <a:gd name="T42" fmla="*/ 45438 w 69"/>
              <a:gd name="T43" fmla="*/ 36349 h 69"/>
              <a:gd name="T44" fmla="*/ 45438 w 69"/>
              <a:gd name="T45" fmla="*/ 27262 h 69"/>
              <a:gd name="T46" fmla="*/ 109051 w 69"/>
              <a:gd name="T47" fmla="*/ 27262 h 69"/>
              <a:gd name="T48" fmla="*/ 109051 w 69"/>
              <a:gd name="T49" fmla="*/ 36349 h 6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9" h="69">
                <a:moveTo>
                  <a:pt x="0" y="29"/>
                </a:moveTo>
                <a:cubicBezTo>
                  <a:pt x="0" y="41"/>
                  <a:pt x="0" y="41"/>
                  <a:pt x="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4" y="43"/>
                  <a:pt x="12" y="44"/>
                </a:cubicBezTo>
                <a:cubicBezTo>
                  <a:pt x="12" y="53"/>
                  <a:pt x="12" y="53"/>
                  <a:pt x="12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9" y="57"/>
                  <a:pt x="40" y="58"/>
                  <a:pt x="21" y="58"/>
                </a:cubicBezTo>
                <a:cubicBezTo>
                  <a:pt x="25" y="68"/>
                  <a:pt x="25" y="68"/>
                  <a:pt x="25" y="68"/>
                </a:cubicBezTo>
                <a:cubicBezTo>
                  <a:pt x="43" y="69"/>
                  <a:pt x="53" y="67"/>
                  <a:pt x="57" y="64"/>
                </a:cubicBezTo>
                <a:cubicBezTo>
                  <a:pt x="61" y="62"/>
                  <a:pt x="63" y="55"/>
                  <a:pt x="6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1"/>
                  <a:pt x="33" y="41"/>
                  <a:pt x="33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29"/>
                  <a:pt x="69" y="29"/>
                  <a:pt x="69" y="29"/>
                </a:cubicBezTo>
                <a:lnTo>
                  <a:pt x="0" y="29"/>
                </a:lnTo>
                <a:close/>
                <a:moveTo>
                  <a:pt x="6" y="0"/>
                </a:moveTo>
                <a:cubicBezTo>
                  <a:pt x="6" y="27"/>
                  <a:pt x="6" y="27"/>
                  <a:pt x="6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0"/>
                  <a:pt x="62" y="0"/>
                  <a:pt x="62" y="0"/>
                </a:cubicBezTo>
                <a:lnTo>
                  <a:pt x="6" y="0"/>
                </a:lnTo>
                <a:close/>
                <a:moveTo>
                  <a:pt x="48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2"/>
                  <a:pt x="20" y="12"/>
                  <a:pt x="20" y="12"/>
                </a:cubicBezTo>
                <a:cubicBezTo>
                  <a:pt x="48" y="12"/>
                  <a:pt x="48" y="12"/>
                  <a:pt x="48" y="12"/>
                </a:cubicBezTo>
                <a:lnTo>
                  <a:pt x="48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42" name="Freeform 386"/>
          <p:cNvSpPr>
            <a:spLocks noEditPoints="1"/>
          </p:cNvSpPr>
          <p:nvPr/>
        </p:nvSpPr>
        <p:spPr bwMode="auto">
          <a:xfrm>
            <a:off x="2824163" y="4314825"/>
            <a:ext cx="439737" cy="392113"/>
          </a:xfrm>
          <a:custGeom>
            <a:avLst/>
            <a:gdLst>
              <a:gd name="T0" fmla="*/ 377970 w 193"/>
              <a:gd name="T1" fmla="*/ 222556 h 172"/>
              <a:gd name="T2" fmla="*/ 418955 w 193"/>
              <a:gd name="T3" fmla="*/ 222556 h 172"/>
              <a:gd name="T4" fmla="*/ 439447 w 193"/>
              <a:gd name="T5" fmla="*/ 233911 h 172"/>
              <a:gd name="T6" fmla="*/ 434893 w 193"/>
              <a:gd name="T7" fmla="*/ 252079 h 172"/>
              <a:gd name="T8" fmla="*/ 407570 w 193"/>
              <a:gd name="T9" fmla="*/ 247537 h 172"/>
              <a:gd name="T10" fmla="*/ 377970 w 193"/>
              <a:gd name="T11" fmla="*/ 240724 h 172"/>
              <a:gd name="T12" fmla="*/ 377970 w 193"/>
              <a:gd name="T13" fmla="*/ 345189 h 172"/>
              <a:gd name="T14" fmla="*/ 332431 w 193"/>
              <a:gd name="T15" fmla="*/ 390609 h 172"/>
              <a:gd name="T16" fmla="*/ 107016 w 193"/>
              <a:gd name="T17" fmla="*/ 390609 h 172"/>
              <a:gd name="T18" fmla="*/ 61477 w 193"/>
              <a:gd name="T19" fmla="*/ 345189 h 172"/>
              <a:gd name="T20" fmla="*/ 61477 w 193"/>
              <a:gd name="T21" fmla="*/ 240724 h 172"/>
              <a:gd name="T22" fmla="*/ 34154 w 193"/>
              <a:gd name="T23" fmla="*/ 247537 h 172"/>
              <a:gd name="T24" fmla="*/ 4554 w 193"/>
              <a:gd name="T25" fmla="*/ 252079 h 172"/>
              <a:gd name="T26" fmla="*/ 2277 w 193"/>
              <a:gd name="T27" fmla="*/ 233911 h 172"/>
              <a:gd name="T28" fmla="*/ 20492 w 193"/>
              <a:gd name="T29" fmla="*/ 222556 h 172"/>
              <a:gd name="T30" fmla="*/ 61477 w 193"/>
              <a:gd name="T31" fmla="*/ 222556 h 172"/>
              <a:gd name="T32" fmla="*/ 70585 w 193"/>
              <a:gd name="T33" fmla="*/ 222556 h 172"/>
              <a:gd name="T34" fmla="*/ 368862 w 193"/>
              <a:gd name="T35" fmla="*/ 222556 h 172"/>
              <a:gd name="T36" fmla="*/ 377970 w 193"/>
              <a:gd name="T37" fmla="*/ 222556 h 172"/>
              <a:gd name="T38" fmla="*/ 270954 w 193"/>
              <a:gd name="T39" fmla="*/ 81755 h 172"/>
              <a:gd name="T40" fmla="*/ 277785 w 193"/>
              <a:gd name="T41" fmla="*/ 54504 h 172"/>
              <a:gd name="T42" fmla="*/ 277785 w 193"/>
              <a:gd name="T43" fmla="*/ 0 h 172"/>
              <a:gd name="T44" fmla="*/ 300554 w 193"/>
              <a:gd name="T45" fmla="*/ 15897 h 172"/>
              <a:gd name="T46" fmla="*/ 302831 w 193"/>
              <a:gd name="T47" fmla="*/ 40878 h 172"/>
              <a:gd name="T48" fmla="*/ 286893 w 193"/>
              <a:gd name="T49" fmla="*/ 104465 h 172"/>
              <a:gd name="T50" fmla="*/ 270954 w 193"/>
              <a:gd name="T51" fmla="*/ 81755 h 172"/>
              <a:gd name="T52" fmla="*/ 195816 w 193"/>
              <a:gd name="T53" fmla="*/ 81755 h 172"/>
              <a:gd name="T54" fmla="*/ 202647 w 193"/>
              <a:gd name="T55" fmla="*/ 54504 h 172"/>
              <a:gd name="T56" fmla="*/ 200370 w 193"/>
              <a:gd name="T57" fmla="*/ 0 h 172"/>
              <a:gd name="T58" fmla="*/ 225416 w 193"/>
              <a:gd name="T59" fmla="*/ 15897 h 172"/>
              <a:gd name="T60" fmla="*/ 227693 w 193"/>
              <a:gd name="T61" fmla="*/ 40878 h 172"/>
              <a:gd name="T62" fmla="*/ 211754 w 193"/>
              <a:gd name="T63" fmla="*/ 104465 h 172"/>
              <a:gd name="T64" fmla="*/ 195816 w 193"/>
              <a:gd name="T65" fmla="*/ 81755 h 172"/>
              <a:gd name="T66" fmla="*/ 116123 w 193"/>
              <a:gd name="T67" fmla="*/ 81755 h 172"/>
              <a:gd name="T68" fmla="*/ 120677 w 193"/>
              <a:gd name="T69" fmla="*/ 54504 h 172"/>
              <a:gd name="T70" fmla="*/ 120677 w 193"/>
              <a:gd name="T71" fmla="*/ 0 h 172"/>
              <a:gd name="T72" fmla="*/ 145723 w 193"/>
              <a:gd name="T73" fmla="*/ 15897 h 172"/>
              <a:gd name="T74" fmla="*/ 148000 w 193"/>
              <a:gd name="T75" fmla="*/ 40878 h 172"/>
              <a:gd name="T76" fmla="*/ 132062 w 193"/>
              <a:gd name="T77" fmla="*/ 104465 h 172"/>
              <a:gd name="T78" fmla="*/ 116123 w 193"/>
              <a:gd name="T79" fmla="*/ 81755 h 172"/>
              <a:gd name="T80" fmla="*/ 84246 w 193"/>
              <a:gd name="T81" fmla="*/ 252079 h 172"/>
              <a:gd name="T82" fmla="*/ 84246 w 193"/>
              <a:gd name="T83" fmla="*/ 327021 h 172"/>
              <a:gd name="T84" fmla="*/ 93354 w 193"/>
              <a:gd name="T85" fmla="*/ 338376 h 172"/>
              <a:gd name="T86" fmla="*/ 104739 w 193"/>
              <a:gd name="T87" fmla="*/ 327021 h 172"/>
              <a:gd name="T88" fmla="*/ 104739 w 193"/>
              <a:gd name="T89" fmla="*/ 252079 h 172"/>
              <a:gd name="T90" fmla="*/ 93354 w 193"/>
              <a:gd name="T91" fmla="*/ 242995 h 172"/>
              <a:gd name="T92" fmla="*/ 84246 w 193"/>
              <a:gd name="T93" fmla="*/ 252079 h 172"/>
              <a:gd name="T94" fmla="*/ 107016 w 193"/>
              <a:gd name="T95" fmla="*/ 161240 h 172"/>
              <a:gd name="T96" fmla="*/ 202647 w 193"/>
              <a:gd name="T97" fmla="*/ 161240 h 172"/>
              <a:gd name="T98" fmla="*/ 195816 w 193"/>
              <a:gd name="T99" fmla="*/ 136259 h 172"/>
              <a:gd name="T100" fmla="*/ 209477 w 193"/>
              <a:gd name="T101" fmla="*/ 124904 h 172"/>
              <a:gd name="T102" fmla="*/ 227693 w 193"/>
              <a:gd name="T103" fmla="*/ 124904 h 172"/>
              <a:gd name="T104" fmla="*/ 239077 w 193"/>
              <a:gd name="T105" fmla="*/ 136259 h 172"/>
              <a:gd name="T106" fmla="*/ 234524 w 193"/>
              <a:gd name="T107" fmla="*/ 161240 h 172"/>
              <a:gd name="T108" fmla="*/ 332431 w 193"/>
              <a:gd name="T109" fmla="*/ 161240 h 172"/>
              <a:gd name="T110" fmla="*/ 377970 w 193"/>
              <a:gd name="T111" fmla="*/ 202117 h 172"/>
              <a:gd name="T112" fmla="*/ 61477 w 193"/>
              <a:gd name="T113" fmla="*/ 202117 h 172"/>
              <a:gd name="T114" fmla="*/ 107016 w 193"/>
              <a:gd name="T115" fmla="*/ 161240 h 17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93" h="172">
                <a:moveTo>
                  <a:pt x="166" y="98"/>
                </a:moveTo>
                <a:cubicBezTo>
                  <a:pt x="184" y="98"/>
                  <a:pt x="184" y="98"/>
                  <a:pt x="184" y="98"/>
                </a:cubicBezTo>
                <a:cubicBezTo>
                  <a:pt x="191" y="98"/>
                  <a:pt x="192" y="99"/>
                  <a:pt x="193" y="103"/>
                </a:cubicBezTo>
                <a:cubicBezTo>
                  <a:pt x="193" y="106"/>
                  <a:pt x="193" y="110"/>
                  <a:pt x="191" y="111"/>
                </a:cubicBezTo>
                <a:cubicBezTo>
                  <a:pt x="189" y="114"/>
                  <a:pt x="183" y="113"/>
                  <a:pt x="179" y="109"/>
                </a:cubicBezTo>
                <a:cubicBezTo>
                  <a:pt x="176" y="106"/>
                  <a:pt x="170" y="106"/>
                  <a:pt x="166" y="106"/>
                </a:cubicBezTo>
                <a:cubicBezTo>
                  <a:pt x="166" y="152"/>
                  <a:pt x="166" y="152"/>
                  <a:pt x="166" y="152"/>
                </a:cubicBezTo>
                <a:cubicBezTo>
                  <a:pt x="166" y="163"/>
                  <a:pt x="157" y="172"/>
                  <a:pt x="146" y="172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36" y="172"/>
                  <a:pt x="27" y="163"/>
                  <a:pt x="27" y="152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3" y="106"/>
                  <a:pt x="18" y="106"/>
                  <a:pt x="15" y="109"/>
                </a:cubicBezTo>
                <a:cubicBezTo>
                  <a:pt x="10" y="113"/>
                  <a:pt x="4" y="114"/>
                  <a:pt x="2" y="111"/>
                </a:cubicBezTo>
                <a:cubicBezTo>
                  <a:pt x="0" y="110"/>
                  <a:pt x="0" y="106"/>
                  <a:pt x="1" y="103"/>
                </a:cubicBezTo>
                <a:cubicBezTo>
                  <a:pt x="1" y="99"/>
                  <a:pt x="2" y="98"/>
                  <a:pt x="9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162" y="98"/>
                  <a:pt x="162" y="98"/>
                  <a:pt x="162" y="98"/>
                </a:cubicBezTo>
                <a:cubicBezTo>
                  <a:pt x="166" y="98"/>
                  <a:pt x="166" y="98"/>
                  <a:pt x="166" y="98"/>
                </a:cubicBezTo>
                <a:close/>
                <a:moveTo>
                  <a:pt x="119" y="36"/>
                </a:moveTo>
                <a:cubicBezTo>
                  <a:pt x="125" y="32"/>
                  <a:pt x="124" y="28"/>
                  <a:pt x="122" y="24"/>
                </a:cubicBezTo>
                <a:cubicBezTo>
                  <a:pt x="118" y="16"/>
                  <a:pt x="115" y="9"/>
                  <a:pt x="122" y="0"/>
                </a:cubicBezTo>
                <a:cubicBezTo>
                  <a:pt x="132" y="7"/>
                  <a:pt x="132" y="7"/>
                  <a:pt x="132" y="7"/>
                </a:cubicBezTo>
                <a:cubicBezTo>
                  <a:pt x="130" y="11"/>
                  <a:pt x="131" y="14"/>
                  <a:pt x="133" y="18"/>
                </a:cubicBezTo>
                <a:cubicBezTo>
                  <a:pt x="137" y="28"/>
                  <a:pt x="142" y="37"/>
                  <a:pt x="126" y="46"/>
                </a:cubicBezTo>
                <a:cubicBezTo>
                  <a:pt x="119" y="36"/>
                  <a:pt x="119" y="36"/>
                  <a:pt x="119" y="36"/>
                </a:cubicBezTo>
                <a:close/>
                <a:moveTo>
                  <a:pt x="86" y="36"/>
                </a:moveTo>
                <a:cubicBezTo>
                  <a:pt x="92" y="32"/>
                  <a:pt x="91" y="28"/>
                  <a:pt x="89" y="24"/>
                </a:cubicBezTo>
                <a:cubicBezTo>
                  <a:pt x="85" y="16"/>
                  <a:pt x="82" y="9"/>
                  <a:pt x="88" y="0"/>
                </a:cubicBezTo>
                <a:cubicBezTo>
                  <a:pt x="99" y="7"/>
                  <a:pt x="99" y="7"/>
                  <a:pt x="99" y="7"/>
                </a:cubicBezTo>
                <a:cubicBezTo>
                  <a:pt x="97" y="11"/>
                  <a:pt x="98" y="14"/>
                  <a:pt x="100" y="18"/>
                </a:cubicBezTo>
                <a:cubicBezTo>
                  <a:pt x="104" y="28"/>
                  <a:pt x="109" y="37"/>
                  <a:pt x="93" y="46"/>
                </a:cubicBezTo>
                <a:cubicBezTo>
                  <a:pt x="86" y="36"/>
                  <a:pt x="86" y="36"/>
                  <a:pt x="86" y="36"/>
                </a:cubicBezTo>
                <a:close/>
                <a:moveTo>
                  <a:pt x="51" y="36"/>
                </a:moveTo>
                <a:cubicBezTo>
                  <a:pt x="57" y="32"/>
                  <a:pt x="55" y="28"/>
                  <a:pt x="53" y="24"/>
                </a:cubicBezTo>
                <a:cubicBezTo>
                  <a:pt x="50" y="16"/>
                  <a:pt x="47" y="9"/>
                  <a:pt x="53" y="0"/>
                </a:cubicBezTo>
                <a:cubicBezTo>
                  <a:pt x="64" y="7"/>
                  <a:pt x="64" y="7"/>
                  <a:pt x="64" y="7"/>
                </a:cubicBezTo>
                <a:cubicBezTo>
                  <a:pt x="61" y="11"/>
                  <a:pt x="63" y="14"/>
                  <a:pt x="65" y="18"/>
                </a:cubicBezTo>
                <a:cubicBezTo>
                  <a:pt x="69" y="28"/>
                  <a:pt x="73" y="37"/>
                  <a:pt x="58" y="46"/>
                </a:cubicBezTo>
                <a:cubicBezTo>
                  <a:pt x="51" y="36"/>
                  <a:pt x="51" y="36"/>
                  <a:pt x="51" y="36"/>
                </a:cubicBezTo>
                <a:close/>
                <a:moveTo>
                  <a:pt x="37" y="111"/>
                </a:moveTo>
                <a:cubicBezTo>
                  <a:pt x="37" y="144"/>
                  <a:pt x="37" y="144"/>
                  <a:pt x="37" y="144"/>
                </a:cubicBezTo>
                <a:cubicBezTo>
                  <a:pt x="37" y="147"/>
                  <a:pt x="39" y="149"/>
                  <a:pt x="41" y="149"/>
                </a:cubicBezTo>
                <a:cubicBezTo>
                  <a:pt x="44" y="149"/>
                  <a:pt x="46" y="147"/>
                  <a:pt x="46" y="144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09"/>
                  <a:pt x="44" y="107"/>
                  <a:pt x="41" y="107"/>
                </a:cubicBezTo>
                <a:cubicBezTo>
                  <a:pt x="39" y="107"/>
                  <a:pt x="37" y="109"/>
                  <a:pt x="37" y="111"/>
                </a:cubicBezTo>
                <a:close/>
                <a:moveTo>
                  <a:pt x="47" y="71"/>
                </a:moveTo>
                <a:cubicBezTo>
                  <a:pt x="89" y="71"/>
                  <a:pt x="89" y="71"/>
                  <a:pt x="89" y="71"/>
                </a:cubicBezTo>
                <a:cubicBezTo>
                  <a:pt x="86" y="60"/>
                  <a:pt x="86" y="60"/>
                  <a:pt x="86" y="60"/>
                </a:cubicBezTo>
                <a:cubicBezTo>
                  <a:pt x="86" y="57"/>
                  <a:pt x="89" y="55"/>
                  <a:pt x="92" y="55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3" y="55"/>
                  <a:pt x="106" y="57"/>
                  <a:pt x="105" y="60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46" y="71"/>
                  <a:pt x="146" y="71"/>
                  <a:pt x="146" y="71"/>
                </a:cubicBezTo>
                <a:cubicBezTo>
                  <a:pt x="157" y="71"/>
                  <a:pt x="165" y="79"/>
                  <a:pt x="166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28" y="79"/>
                  <a:pt x="37" y="71"/>
                  <a:pt x="47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43" name="Freeform 387"/>
          <p:cNvSpPr>
            <a:spLocks/>
          </p:cNvSpPr>
          <p:nvPr/>
        </p:nvSpPr>
        <p:spPr bwMode="auto">
          <a:xfrm>
            <a:off x="2197100" y="4322763"/>
            <a:ext cx="382588" cy="187325"/>
          </a:xfrm>
          <a:custGeom>
            <a:avLst/>
            <a:gdLst>
              <a:gd name="T0" fmla="*/ 31909 w 168"/>
              <a:gd name="T1" fmla="*/ 61770 h 82"/>
              <a:gd name="T2" fmla="*/ 61539 w 168"/>
              <a:gd name="T3" fmla="*/ 32029 h 82"/>
              <a:gd name="T4" fmla="*/ 321370 w 168"/>
              <a:gd name="T5" fmla="*/ 32029 h 82"/>
              <a:gd name="T6" fmla="*/ 353279 w 168"/>
              <a:gd name="T7" fmla="*/ 61770 h 82"/>
              <a:gd name="T8" fmla="*/ 353279 w 168"/>
              <a:gd name="T9" fmla="*/ 187597 h 82"/>
              <a:gd name="T10" fmla="*/ 382909 w 168"/>
              <a:gd name="T11" fmla="*/ 187597 h 82"/>
              <a:gd name="T12" fmla="*/ 382909 w 168"/>
              <a:gd name="T13" fmla="*/ 61770 h 82"/>
              <a:gd name="T14" fmla="*/ 321370 w 168"/>
              <a:gd name="T15" fmla="*/ 0 h 82"/>
              <a:gd name="T16" fmla="*/ 61539 w 168"/>
              <a:gd name="T17" fmla="*/ 0 h 82"/>
              <a:gd name="T18" fmla="*/ 0 w 168"/>
              <a:gd name="T19" fmla="*/ 61770 h 82"/>
              <a:gd name="T20" fmla="*/ 0 w 168"/>
              <a:gd name="T21" fmla="*/ 187597 h 82"/>
              <a:gd name="T22" fmla="*/ 31909 w 168"/>
              <a:gd name="T23" fmla="*/ 187597 h 82"/>
              <a:gd name="T24" fmla="*/ 31909 w 168"/>
              <a:gd name="T25" fmla="*/ 61770 h 8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8" h="82">
                <a:moveTo>
                  <a:pt x="14" y="27"/>
                </a:moveTo>
                <a:cubicBezTo>
                  <a:pt x="14" y="20"/>
                  <a:pt x="20" y="14"/>
                  <a:pt x="27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9" y="14"/>
                  <a:pt x="155" y="20"/>
                  <a:pt x="155" y="27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27"/>
                  <a:pt x="168" y="27"/>
                  <a:pt x="168" y="27"/>
                </a:cubicBezTo>
                <a:cubicBezTo>
                  <a:pt x="168" y="12"/>
                  <a:pt x="156" y="0"/>
                  <a:pt x="14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82"/>
                  <a:pt x="0" y="82"/>
                  <a:pt x="0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44" name="Freeform 388"/>
          <p:cNvSpPr>
            <a:spLocks/>
          </p:cNvSpPr>
          <p:nvPr/>
        </p:nvSpPr>
        <p:spPr bwMode="auto">
          <a:xfrm>
            <a:off x="2197100" y="4518025"/>
            <a:ext cx="382588" cy="188913"/>
          </a:xfrm>
          <a:custGeom>
            <a:avLst/>
            <a:gdLst>
              <a:gd name="T0" fmla="*/ 353279 w 168"/>
              <a:gd name="T1" fmla="*/ 125827 h 82"/>
              <a:gd name="T2" fmla="*/ 321370 w 168"/>
              <a:gd name="T3" fmla="*/ 155568 h 82"/>
              <a:gd name="T4" fmla="*/ 61539 w 168"/>
              <a:gd name="T5" fmla="*/ 155568 h 82"/>
              <a:gd name="T6" fmla="*/ 31909 w 168"/>
              <a:gd name="T7" fmla="*/ 125827 h 82"/>
              <a:gd name="T8" fmla="*/ 31909 w 168"/>
              <a:gd name="T9" fmla="*/ 0 h 82"/>
              <a:gd name="T10" fmla="*/ 0 w 168"/>
              <a:gd name="T11" fmla="*/ 0 h 82"/>
              <a:gd name="T12" fmla="*/ 0 w 168"/>
              <a:gd name="T13" fmla="*/ 125827 h 82"/>
              <a:gd name="T14" fmla="*/ 61539 w 168"/>
              <a:gd name="T15" fmla="*/ 187597 h 82"/>
              <a:gd name="T16" fmla="*/ 321370 w 168"/>
              <a:gd name="T17" fmla="*/ 187597 h 82"/>
              <a:gd name="T18" fmla="*/ 382909 w 168"/>
              <a:gd name="T19" fmla="*/ 125827 h 82"/>
              <a:gd name="T20" fmla="*/ 382909 w 168"/>
              <a:gd name="T21" fmla="*/ 0 h 82"/>
              <a:gd name="T22" fmla="*/ 353279 w 168"/>
              <a:gd name="T23" fmla="*/ 0 h 82"/>
              <a:gd name="T24" fmla="*/ 353279 w 168"/>
              <a:gd name="T25" fmla="*/ 125827 h 8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8" h="82">
                <a:moveTo>
                  <a:pt x="155" y="55"/>
                </a:moveTo>
                <a:cubicBezTo>
                  <a:pt x="155" y="62"/>
                  <a:pt x="149" y="68"/>
                  <a:pt x="14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68"/>
                  <a:pt x="14" y="62"/>
                  <a:pt x="14" y="55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13" y="82"/>
                  <a:pt x="27" y="82"/>
                </a:cubicBezTo>
                <a:cubicBezTo>
                  <a:pt x="141" y="82"/>
                  <a:pt x="141" y="82"/>
                  <a:pt x="141" y="82"/>
                </a:cubicBezTo>
                <a:cubicBezTo>
                  <a:pt x="156" y="82"/>
                  <a:pt x="168" y="70"/>
                  <a:pt x="168" y="55"/>
                </a:cubicBezTo>
                <a:cubicBezTo>
                  <a:pt x="168" y="0"/>
                  <a:pt x="168" y="0"/>
                  <a:pt x="168" y="0"/>
                </a:cubicBezTo>
                <a:cubicBezTo>
                  <a:pt x="155" y="0"/>
                  <a:pt x="155" y="0"/>
                  <a:pt x="155" y="0"/>
                </a:cubicBezTo>
                <a:lnTo>
                  <a:pt x="155" y="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45" name="Freeform 389"/>
          <p:cNvSpPr>
            <a:spLocks/>
          </p:cNvSpPr>
          <p:nvPr/>
        </p:nvSpPr>
        <p:spPr bwMode="auto">
          <a:xfrm>
            <a:off x="2303463" y="4371975"/>
            <a:ext cx="168275" cy="77788"/>
          </a:xfrm>
          <a:custGeom>
            <a:avLst/>
            <a:gdLst>
              <a:gd name="T0" fmla="*/ 75637 w 74"/>
              <a:gd name="T1" fmla="*/ 18140 h 34"/>
              <a:gd name="T2" fmla="*/ 41257 w 74"/>
              <a:gd name="T3" fmla="*/ 0 h 34"/>
              <a:gd name="T4" fmla="*/ 0 w 74"/>
              <a:gd name="T5" fmla="*/ 34012 h 34"/>
              <a:gd name="T6" fmla="*/ 11460 w 74"/>
              <a:gd name="T7" fmla="*/ 34012 h 34"/>
              <a:gd name="T8" fmla="*/ 22920 w 74"/>
              <a:gd name="T9" fmla="*/ 27209 h 34"/>
              <a:gd name="T10" fmla="*/ 34381 w 74"/>
              <a:gd name="T11" fmla="*/ 38547 h 34"/>
              <a:gd name="T12" fmla="*/ 22920 w 74"/>
              <a:gd name="T13" fmla="*/ 49884 h 34"/>
              <a:gd name="T14" fmla="*/ 11460 w 74"/>
              <a:gd name="T15" fmla="*/ 40814 h 34"/>
              <a:gd name="T16" fmla="*/ 0 w 74"/>
              <a:gd name="T17" fmla="*/ 40814 h 34"/>
              <a:gd name="T18" fmla="*/ 41257 w 74"/>
              <a:gd name="T19" fmla="*/ 77093 h 34"/>
              <a:gd name="T20" fmla="*/ 75637 w 74"/>
              <a:gd name="T21" fmla="*/ 56686 h 34"/>
              <a:gd name="T22" fmla="*/ 91682 w 74"/>
              <a:gd name="T23" fmla="*/ 56686 h 34"/>
              <a:gd name="T24" fmla="*/ 103142 w 74"/>
              <a:gd name="T25" fmla="*/ 45349 h 34"/>
              <a:gd name="T26" fmla="*/ 112310 w 74"/>
              <a:gd name="T27" fmla="*/ 54419 h 34"/>
              <a:gd name="T28" fmla="*/ 123770 w 74"/>
              <a:gd name="T29" fmla="*/ 45349 h 34"/>
              <a:gd name="T30" fmla="*/ 132938 w 74"/>
              <a:gd name="T31" fmla="*/ 54419 h 34"/>
              <a:gd name="T32" fmla="*/ 142107 w 74"/>
              <a:gd name="T33" fmla="*/ 45349 h 34"/>
              <a:gd name="T34" fmla="*/ 151275 w 74"/>
              <a:gd name="T35" fmla="*/ 54419 h 34"/>
              <a:gd name="T36" fmla="*/ 169611 w 74"/>
              <a:gd name="T37" fmla="*/ 36279 h 34"/>
              <a:gd name="T38" fmla="*/ 151275 w 74"/>
              <a:gd name="T39" fmla="*/ 18140 h 34"/>
              <a:gd name="T40" fmla="*/ 75637 w 74"/>
              <a:gd name="T41" fmla="*/ 18140 h 3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4" h="34">
                <a:moveTo>
                  <a:pt x="33" y="8"/>
                </a:moveTo>
                <a:cubicBezTo>
                  <a:pt x="30" y="3"/>
                  <a:pt x="24" y="0"/>
                  <a:pt x="18" y="0"/>
                </a:cubicBezTo>
                <a:cubicBezTo>
                  <a:pt x="9" y="0"/>
                  <a:pt x="1" y="7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6" y="13"/>
                  <a:pt x="8" y="12"/>
                  <a:pt x="10" y="12"/>
                </a:cubicBezTo>
                <a:cubicBezTo>
                  <a:pt x="13" y="12"/>
                  <a:pt x="15" y="14"/>
                  <a:pt x="15" y="17"/>
                </a:cubicBezTo>
                <a:cubicBezTo>
                  <a:pt x="15" y="19"/>
                  <a:pt x="13" y="22"/>
                  <a:pt x="10" y="22"/>
                </a:cubicBezTo>
                <a:cubicBezTo>
                  <a:pt x="8" y="22"/>
                  <a:pt x="6" y="20"/>
                  <a:pt x="5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27"/>
                  <a:pt x="9" y="34"/>
                  <a:pt x="18" y="34"/>
                </a:cubicBezTo>
                <a:cubicBezTo>
                  <a:pt x="24" y="34"/>
                  <a:pt x="30" y="30"/>
                  <a:pt x="33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5" y="20"/>
                  <a:pt x="45" y="20"/>
                  <a:pt x="45" y="20"/>
                </a:cubicBezTo>
                <a:cubicBezTo>
                  <a:pt x="49" y="24"/>
                  <a:pt x="49" y="24"/>
                  <a:pt x="49" y="24"/>
                </a:cubicBezTo>
                <a:cubicBezTo>
                  <a:pt x="54" y="20"/>
                  <a:pt x="54" y="20"/>
                  <a:pt x="54" y="20"/>
                </a:cubicBezTo>
                <a:cubicBezTo>
                  <a:pt x="58" y="24"/>
                  <a:pt x="58" y="24"/>
                  <a:pt x="58" y="24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24"/>
                  <a:pt x="66" y="24"/>
                  <a:pt x="66" y="24"/>
                </a:cubicBezTo>
                <a:cubicBezTo>
                  <a:pt x="74" y="16"/>
                  <a:pt x="74" y="16"/>
                  <a:pt x="74" y="16"/>
                </a:cubicBezTo>
                <a:cubicBezTo>
                  <a:pt x="66" y="8"/>
                  <a:pt x="66" y="8"/>
                  <a:pt x="66" y="8"/>
                </a:cubicBezTo>
                <a:lnTo>
                  <a:pt x="33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46" name="Freeform 390"/>
          <p:cNvSpPr>
            <a:spLocks/>
          </p:cNvSpPr>
          <p:nvPr/>
        </p:nvSpPr>
        <p:spPr bwMode="auto">
          <a:xfrm>
            <a:off x="2263775" y="4521200"/>
            <a:ext cx="39688" cy="138113"/>
          </a:xfrm>
          <a:custGeom>
            <a:avLst/>
            <a:gdLst>
              <a:gd name="T0" fmla="*/ 21416 w 18"/>
              <a:gd name="T1" fmla="*/ 138771 h 61"/>
              <a:gd name="T2" fmla="*/ 38549 w 18"/>
              <a:gd name="T3" fmla="*/ 138771 h 61"/>
              <a:gd name="T4" fmla="*/ 38549 w 18"/>
              <a:gd name="T5" fmla="*/ 0 h 61"/>
              <a:gd name="T6" fmla="*/ 21416 w 18"/>
              <a:gd name="T7" fmla="*/ 0 h 61"/>
              <a:gd name="T8" fmla="*/ 0 w 18"/>
              <a:gd name="T9" fmla="*/ 18199 h 61"/>
              <a:gd name="T10" fmla="*/ 0 w 18"/>
              <a:gd name="T11" fmla="*/ 118297 h 61"/>
              <a:gd name="T12" fmla="*/ 21416 w 18"/>
              <a:gd name="T13" fmla="*/ 138771 h 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" h="61">
                <a:moveTo>
                  <a:pt x="10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0"/>
                  <a:pt x="18" y="0"/>
                  <a:pt x="1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1"/>
                  <a:pt x="10" y="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47" name="Freeform 391"/>
          <p:cNvSpPr>
            <a:spLocks/>
          </p:cNvSpPr>
          <p:nvPr/>
        </p:nvSpPr>
        <p:spPr bwMode="auto">
          <a:xfrm>
            <a:off x="2465388" y="4521200"/>
            <a:ext cx="39687" cy="138113"/>
          </a:xfrm>
          <a:custGeom>
            <a:avLst/>
            <a:gdLst>
              <a:gd name="T0" fmla="*/ 41117 w 18"/>
              <a:gd name="T1" fmla="*/ 118297 h 61"/>
              <a:gd name="T2" fmla="*/ 41117 w 18"/>
              <a:gd name="T3" fmla="*/ 18199 h 61"/>
              <a:gd name="T4" fmla="*/ 18274 w 18"/>
              <a:gd name="T5" fmla="*/ 0 h 61"/>
              <a:gd name="T6" fmla="*/ 0 w 18"/>
              <a:gd name="T7" fmla="*/ 0 h 61"/>
              <a:gd name="T8" fmla="*/ 0 w 18"/>
              <a:gd name="T9" fmla="*/ 138771 h 61"/>
              <a:gd name="T10" fmla="*/ 18274 w 18"/>
              <a:gd name="T11" fmla="*/ 138771 h 61"/>
              <a:gd name="T12" fmla="*/ 41117 w 18"/>
              <a:gd name="T13" fmla="*/ 118297 h 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" h="61">
                <a:moveTo>
                  <a:pt x="18" y="52"/>
                </a:moveTo>
                <a:cubicBezTo>
                  <a:pt x="18" y="8"/>
                  <a:pt x="18" y="8"/>
                  <a:pt x="18" y="8"/>
                </a:cubicBezTo>
                <a:cubicBezTo>
                  <a:pt x="18" y="3"/>
                  <a:pt x="14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4" y="61"/>
                  <a:pt x="18" y="57"/>
                  <a:pt x="18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48" name="Rectangle 392"/>
          <p:cNvSpPr>
            <a:spLocks noChangeArrowheads="1"/>
          </p:cNvSpPr>
          <p:nvPr/>
        </p:nvSpPr>
        <p:spPr bwMode="auto">
          <a:xfrm>
            <a:off x="2325688" y="4521200"/>
            <a:ext cx="115887" cy="1381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53449" name="Freeform 393"/>
          <p:cNvSpPr>
            <a:spLocks/>
          </p:cNvSpPr>
          <p:nvPr/>
        </p:nvSpPr>
        <p:spPr bwMode="auto">
          <a:xfrm>
            <a:off x="2328863" y="4470400"/>
            <a:ext cx="112712" cy="42863"/>
          </a:xfrm>
          <a:custGeom>
            <a:avLst/>
            <a:gdLst>
              <a:gd name="T0" fmla="*/ 0 w 49"/>
              <a:gd name="T1" fmla="*/ 34490 h 19"/>
              <a:gd name="T2" fmla="*/ 0 w 49"/>
              <a:gd name="T3" fmla="*/ 43687 h 19"/>
              <a:gd name="T4" fmla="*/ 25384 w 49"/>
              <a:gd name="T5" fmla="*/ 43687 h 19"/>
              <a:gd name="T6" fmla="*/ 25384 w 49"/>
              <a:gd name="T7" fmla="*/ 34490 h 19"/>
              <a:gd name="T8" fmla="*/ 25384 w 49"/>
              <a:gd name="T9" fmla="*/ 22993 h 19"/>
              <a:gd name="T10" fmla="*/ 29999 w 49"/>
              <a:gd name="T11" fmla="*/ 20694 h 19"/>
              <a:gd name="T12" fmla="*/ 83076 w 49"/>
              <a:gd name="T13" fmla="*/ 20694 h 19"/>
              <a:gd name="T14" fmla="*/ 87691 w 49"/>
              <a:gd name="T15" fmla="*/ 22993 h 19"/>
              <a:gd name="T16" fmla="*/ 87691 w 49"/>
              <a:gd name="T17" fmla="*/ 34490 h 19"/>
              <a:gd name="T18" fmla="*/ 87691 w 49"/>
              <a:gd name="T19" fmla="*/ 43687 h 19"/>
              <a:gd name="T20" fmla="*/ 113075 w 49"/>
              <a:gd name="T21" fmla="*/ 43687 h 19"/>
              <a:gd name="T22" fmla="*/ 113075 w 49"/>
              <a:gd name="T23" fmla="*/ 34490 h 19"/>
              <a:gd name="T24" fmla="*/ 113075 w 49"/>
              <a:gd name="T25" fmla="*/ 22993 h 19"/>
              <a:gd name="T26" fmla="*/ 113075 w 49"/>
              <a:gd name="T27" fmla="*/ 20694 h 19"/>
              <a:gd name="T28" fmla="*/ 83076 w 49"/>
              <a:gd name="T29" fmla="*/ 0 h 19"/>
              <a:gd name="T30" fmla="*/ 29999 w 49"/>
              <a:gd name="T31" fmla="*/ 0 h 19"/>
              <a:gd name="T32" fmla="*/ 0 w 49"/>
              <a:gd name="T33" fmla="*/ 20694 h 19"/>
              <a:gd name="T34" fmla="*/ 0 w 49"/>
              <a:gd name="T35" fmla="*/ 22993 h 19"/>
              <a:gd name="T36" fmla="*/ 0 w 49"/>
              <a:gd name="T37" fmla="*/ 34490 h 1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9" h="19">
                <a:moveTo>
                  <a:pt x="0" y="15"/>
                </a:moveTo>
                <a:cubicBezTo>
                  <a:pt x="0" y="19"/>
                  <a:pt x="0" y="19"/>
                  <a:pt x="0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8" y="10"/>
                  <a:pt x="38" y="10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9"/>
                  <a:pt x="49" y="9"/>
                </a:cubicBezTo>
                <a:cubicBezTo>
                  <a:pt x="48" y="4"/>
                  <a:pt x="43" y="0"/>
                  <a:pt x="3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4"/>
                  <a:pt x="0" y="9"/>
                </a:cubicBezTo>
                <a:cubicBezTo>
                  <a:pt x="0" y="9"/>
                  <a:pt x="0" y="10"/>
                  <a:pt x="0" y="10"/>
                </a:cubicBezTo>
                <a:lnTo>
                  <a:pt x="0" y="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reeform 5"/>
          <p:cNvSpPr>
            <a:spLocks/>
          </p:cNvSpPr>
          <p:nvPr/>
        </p:nvSpPr>
        <p:spPr bwMode="auto">
          <a:xfrm>
            <a:off x="1023938" y="1344613"/>
            <a:ext cx="36512" cy="65087"/>
          </a:xfrm>
          <a:custGeom>
            <a:avLst/>
            <a:gdLst>
              <a:gd name="T0" fmla="*/ 36512 w 23"/>
              <a:gd name="T1" fmla="*/ 4763 h 41"/>
              <a:gd name="T2" fmla="*/ 25400 w 23"/>
              <a:gd name="T3" fmla="*/ 0 h 41"/>
              <a:gd name="T4" fmla="*/ 0 w 23"/>
              <a:gd name="T5" fmla="*/ 65088 h 41"/>
              <a:gd name="T6" fmla="*/ 14287 w 23"/>
              <a:gd name="T7" fmla="*/ 65088 h 41"/>
              <a:gd name="T8" fmla="*/ 36512 w 23"/>
              <a:gd name="T9" fmla="*/ 4763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41">
                <a:moveTo>
                  <a:pt x="23" y="3"/>
                </a:moveTo>
                <a:lnTo>
                  <a:pt x="16" y="0"/>
                </a:lnTo>
                <a:lnTo>
                  <a:pt x="0" y="41"/>
                </a:lnTo>
                <a:lnTo>
                  <a:pt x="9" y="41"/>
                </a:lnTo>
                <a:lnTo>
                  <a:pt x="23" y="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299" name="Freeform 6"/>
          <p:cNvSpPr>
            <a:spLocks/>
          </p:cNvSpPr>
          <p:nvPr/>
        </p:nvSpPr>
        <p:spPr bwMode="auto">
          <a:xfrm>
            <a:off x="808038" y="1409700"/>
            <a:ext cx="320675" cy="309563"/>
          </a:xfrm>
          <a:custGeom>
            <a:avLst/>
            <a:gdLst>
              <a:gd name="T0" fmla="*/ 257443 w 142"/>
              <a:gd name="T1" fmla="*/ 280188 h 137"/>
              <a:gd name="T2" fmla="*/ 176145 w 142"/>
              <a:gd name="T3" fmla="*/ 280188 h 137"/>
              <a:gd name="T4" fmla="*/ 176145 w 142"/>
              <a:gd name="T5" fmla="*/ 171728 h 137"/>
              <a:gd name="T6" fmla="*/ 320675 w 142"/>
              <a:gd name="T7" fmla="*/ 0 h 137"/>
              <a:gd name="T8" fmla="*/ 230344 w 142"/>
              <a:gd name="T9" fmla="*/ 0 h 137"/>
              <a:gd name="T10" fmla="*/ 198728 w 142"/>
              <a:gd name="T11" fmla="*/ 88124 h 137"/>
              <a:gd name="T12" fmla="*/ 207761 w 142"/>
              <a:gd name="T13" fmla="*/ 117498 h 137"/>
              <a:gd name="T14" fmla="*/ 173887 w 142"/>
              <a:gd name="T15" fmla="*/ 131056 h 137"/>
              <a:gd name="T16" fmla="*/ 160338 w 142"/>
              <a:gd name="T17" fmla="*/ 99422 h 137"/>
              <a:gd name="T18" fmla="*/ 185179 w 142"/>
              <a:gd name="T19" fmla="*/ 83605 h 137"/>
              <a:gd name="T20" fmla="*/ 216794 w 142"/>
              <a:gd name="T21" fmla="*/ 0 h 137"/>
              <a:gd name="T22" fmla="*/ 0 w 142"/>
              <a:gd name="T23" fmla="*/ 0 h 137"/>
              <a:gd name="T24" fmla="*/ 146788 w 142"/>
              <a:gd name="T25" fmla="*/ 169469 h 137"/>
              <a:gd name="T26" fmla="*/ 146788 w 142"/>
              <a:gd name="T27" fmla="*/ 280188 h 137"/>
              <a:gd name="T28" fmla="*/ 65490 w 142"/>
              <a:gd name="T29" fmla="*/ 280188 h 137"/>
              <a:gd name="T30" fmla="*/ 65490 w 142"/>
              <a:gd name="T31" fmla="*/ 309563 h 137"/>
              <a:gd name="T32" fmla="*/ 257443 w 142"/>
              <a:gd name="T33" fmla="*/ 309563 h 137"/>
              <a:gd name="T34" fmla="*/ 257443 w 142"/>
              <a:gd name="T35" fmla="*/ 280188 h 13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42" h="137">
                <a:moveTo>
                  <a:pt x="114" y="124"/>
                </a:moveTo>
                <a:cubicBezTo>
                  <a:pt x="78" y="124"/>
                  <a:pt x="78" y="124"/>
                  <a:pt x="78" y="124"/>
                </a:cubicBezTo>
                <a:cubicBezTo>
                  <a:pt x="78" y="76"/>
                  <a:pt x="78" y="76"/>
                  <a:pt x="78" y="76"/>
                </a:cubicBezTo>
                <a:cubicBezTo>
                  <a:pt x="142" y="0"/>
                  <a:pt x="142" y="0"/>
                  <a:pt x="14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88" y="39"/>
                  <a:pt x="88" y="39"/>
                  <a:pt x="88" y="39"/>
                </a:cubicBezTo>
                <a:cubicBezTo>
                  <a:pt x="92" y="42"/>
                  <a:pt x="93" y="47"/>
                  <a:pt x="92" y="52"/>
                </a:cubicBezTo>
                <a:cubicBezTo>
                  <a:pt x="89" y="57"/>
                  <a:pt x="83" y="60"/>
                  <a:pt x="77" y="58"/>
                </a:cubicBezTo>
                <a:cubicBezTo>
                  <a:pt x="72" y="56"/>
                  <a:pt x="69" y="50"/>
                  <a:pt x="71" y="44"/>
                </a:cubicBezTo>
                <a:cubicBezTo>
                  <a:pt x="73" y="39"/>
                  <a:pt x="77" y="36"/>
                  <a:pt x="82" y="37"/>
                </a:cubicBezTo>
                <a:cubicBezTo>
                  <a:pt x="96" y="0"/>
                  <a:pt x="96" y="0"/>
                  <a:pt x="96" y="0"/>
                </a:cubicBezTo>
                <a:cubicBezTo>
                  <a:pt x="0" y="0"/>
                  <a:pt x="0" y="0"/>
                  <a:pt x="0" y="0"/>
                </a:cubicBezTo>
                <a:cubicBezTo>
                  <a:pt x="65" y="75"/>
                  <a:pt x="65" y="75"/>
                  <a:pt x="65" y="75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18" y="124"/>
                  <a:pt x="18" y="137"/>
                  <a:pt x="29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6" y="137"/>
                  <a:pt x="126" y="124"/>
                  <a:pt x="114" y="1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0" name="Oval 7"/>
          <p:cNvSpPr>
            <a:spLocks noChangeArrowheads="1"/>
          </p:cNvSpPr>
          <p:nvPr/>
        </p:nvSpPr>
        <p:spPr bwMode="auto">
          <a:xfrm>
            <a:off x="1598613" y="1343025"/>
            <a:ext cx="31750" cy="3175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01" name="Oval 8"/>
          <p:cNvSpPr>
            <a:spLocks noChangeArrowheads="1"/>
          </p:cNvSpPr>
          <p:nvPr/>
        </p:nvSpPr>
        <p:spPr bwMode="auto">
          <a:xfrm>
            <a:off x="1639888" y="1343025"/>
            <a:ext cx="31750" cy="3175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02" name="Freeform 9"/>
          <p:cNvSpPr>
            <a:spLocks noEditPoints="1"/>
          </p:cNvSpPr>
          <p:nvPr/>
        </p:nvSpPr>
        <p:spPr bwMode="auto">
          <a:xfrm>
            <a:off x="1501775" y="1376363"/>
            <a:ext cx="266700" cy="363537"/>
          </a:xfrm>
          <a:custGeom>
            <a:avLst/>
            <a:gdLst>
              <a:gd name="T0" fmla="*/ 207936 w 118"/>
              <a:gd name="T1" fmla="*/ 282250 h 161"/>
              <a:gd name="T2" fmla="*/ 248619 w 118"/>
              <a:gd name="T3" fmla="*/ 232574 h 161"/>
              <a:gd name="T4" fmla="*/ 248619 w 118"/>
              <a:gd name="T5" fmla="*/ 49676 h 161"/>
              <a:gd name="T6" fmla="*/ 196635 w 118"/>
              <a:gd name="T7" fmla="*/ 0 h 161"/>
              <a:gd name="T8" fmla="*/ 133350 w 118"/>
              <a:gd name="T9" fmla="*/ 0 h 161"/>
              <a:gd name="T10" fmla="*/ 70065 w 118"/>
              <a:gd name="T11" fmla="*/ 0 h 161"/>
              <a:gd name="T12" fmla="*/ 18081 w 118"/>
              <a:gd name="T13" fmla="*/ 49676 h 161"/>
              <a:gd name="T14" fmla="*/ 18081 w 118"/>
              <a:gd name="T15" fmla="*/ 232574 h 161"/>
              <a:gd name="T16" fmla="*/ 58764 w 118"/>
              <a:gd name="T17" fmla="*/ 282250 h 161"/>
              <a:gd name="T18" fmla="*/ 0 w 118"/>
              <a:gd name="T19" fmla="*/ 363538 h 161"/>
              <a:gd name="T20" fmla="*/ 33903 w 118"/>
              <a:gd name="T21" fmla="*/ 363538 h 161"/>
              <a:gd name="T22" fmla="*/ 74586 w 118"/>
              <a:gd name="T23" fmla="*/ 307088 h 161"/>
              <a:gd name="T24" fmla="*/ 192114 w 118"/>
              <a:gd name="T25" fmla="*/ 307088 h 161"/>
              <a:gd name="T26" fmla="*/ 232797 w 118"/>
              <a:gd name="T27" fmla="*/ 363538 h 161"/>
              <a:gd name="T28" fmla="*/ 266700 w 118"/>
              <a:gd name="T29" fmla="*/ 363538 h 161"/>
              <a:gd name="T30" fmla="*/ 207936 w 118"/>
              <a:gd name="T31" fmla="*/ 282250 h 161"/>
              <a:gd name="T32" fmla="*/ 94927 w 118"/>
              <a:gd name="T33" fmla="*/ 18064 h 161"/>
              <a:gd name="T34" fmla="*/ 103968 w 118"/>
              <a:gd name="T35" fmla="*/ 11290 h 161"/>
              <a:gd name="T36" fmla="*/ 162732 w 118"/>
              <a:gd name="T37" fmla="*/ 11290 h 161"/>
              <a:gd name="T38" fmla="*/ 171773 w 118"/>
              <a:gd name="T39" fmla="*/ 18064 h 161"/>
              <a:gd name="T40" fmla="*/ 171773 w 118"/>
              <a:gd name="T41" fmla="*/ 29354 h 161"/>
              <a:gd name="T42" fmla="*/ 162732 w 118"/>
              <a:gd name="T43" fmla="*/ 36128 h 161"/>
              <a:gd name="T44" fmla="*/ 103968 w 118"/>
              <a:gd name="T45" fmla="*/ 36128 h 161"/>
              <a:gd name="T46" fmla="*/ 94927 w 118"/>
              <a:gd name="T47" fmla="*/ 29354 h 161"/>
              <a:gd name="T48" fmla="*/ 94927 w 118"/>
              <a:gd name="T49" fmla="*/ 18064 h 161"/>
              <a:gd name="T50" fmla="*/ 70065 w 118"/>
              <a:gd name="T51" fmla="*/ 255154 h 161"/>
              <a:gd name="T52" fmla="*/ 47464 w 118"/>
              <a:gd name="T53" fmla="*/ 232574 h 161"/>
              <a:gd name="T54" fmla="*/ 70065 w 118"/>
              <a:gd name="T55" fmla="*/ 209994 h 161"/>
              <a:gd name="T56" fmla="*/ 92667 w 118"/>
              <a:gd name="T57" fmla="*/ 232574 h 161"/>
              <a:gd name="T58" fmla="*/ 70065 w 118"/>
              <a:gd name="T59" fmla="*/ 255154 h 161"/>
              <a:gd name="T60" fmla="*/ 72325 w 118"/>
              <a:gd name="T61" fmla="*/ 135480 h 161"/>
              <a:gd name="T62" fmla="*/ 47464 w 118"/>
              <a:gd name="T63" fmla="*/ 110642 h 161"/>
              <a:gd name="T64" fmla="*/ 47464 w 118"/>
              <a:gd name="T65" fmla="*/ 79030 h 161"/>
              <a:gd name="T66" fmla="*/ 72325 w 118"/>
              <a:gd name="T67" fmla="*/ 51934 h 161"/>
              <a:gd name="T68" fmla="*/ 194375 w 118"/>
              <a:gd name="T69" fmla="*/ 51934 h 161"/>
              <a:gd name="T70" fmla="*/ 219236 w 118"/>
              <a:gd name="T71" fmla="*/ 79030 h 161"/>
              <a:gd name="T72" fmla="*/ 219236 w 118"/>
              <a:gd name="T73" fmla="*/ 110642 h 161"/>
              <a:gd name="T74" fmla="*/ 194375 w 118"/>
              <a:gd name="T75" fmla="*/ 135480 h 161"/>
              <a:gd name="T76" fmla="*/ 72325 w 118"/>
              <a:gd name="T77" fmla="*/ 135480 h 161"/>
              <a:gd name="T78" fmla="*/ 171773 w 118"/>
              <a:gd name="T79" fmla="*/ 232574 h 161"/>
              <a:gd name="T80" fmla="*/ 194375 w 118"/>
              <a:gd name="T81" fmla="*/ 209994 h 161"/>
              <a:gd name="T82" fmla="*/ 216976 w 118"/>
              <a:gd name="T83" fmla="*/ 232574 h 161"/>
              <a:gd name="T84" fmla="*/ 194375 w 118"/>
              <a:gd name="T85" fmla="*/ 255154 h 161"/>
              <a:gd name="T86" fmla="*/ 171773 w 118"/>
              <a:gd name="T87" fmla="*/ 232574 h 1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8" h="161">
                <a:moveTo>
                  <a:pt x="92" y="125"/>
                </a:moveTo>
                <a:cubicBezTo>
                  <a:pt x="101" y="123"/>
                  <a:pt x="110" y="114"/>
                  <a:pt x="110" y="103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10" y="11"/>
                  <a:pt x="100" y="0"/>
                  <a:pt x="87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8" y="0"/>
                  <a:pt x="8" y="11"/>
                  <a:pt x="8" y="22"/>
                </a:cubicBezTo>
                <a:cubicBezTo>
                  <a:pt x="8" y="103"/>
                  <a:pt x="8" y="103"/>
                  <a:pt x="8" y="103"/>
                </a:cubicBezTo>
                <a:cubicBezTo>
                  <a:pt x="8" y="114"/>
                  <a:pt x="17" y="123"/>
                  <a:pt x="26" y="125"/>
                </a:cubicBezTo>
                <a:cubicBezTo>
                  <a:pt x="0" y="161"/>
                  <a:pt x="0" y="161"/>
                  <a:pt x="0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33" y="136"/>
                  <a:pt x="33" y="136"/>
                  <a:pt x="33" y="136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18" y="161"/>
                  <a:pt x="118" y="161"/>
                  <a:pt x="118" y="161"/>
                </a:cubicBezTo>
                <a:lnTo>
                  <a:pt x="92" y="125"/>
                </a:lnTo>
                <a:close/>
                <a:moveTo>
                  <a:pt x="42" y="8"/>
                </a:moveTo>
                <a:cubicBezTo>
                  <a:pt x="42" y="6"/>
                  <a:pt x="44" y="5"/>
                  <a:pt x="46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4" y="5"/>
                  <a:pt x="76" y="6"/>
                  <a:pt x="76" y="8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4" y="16"/>
                  <a:pt x="72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6"/>
                  <a:pt x="42" y="15"/>
                  <a:pt x="42" y="13"/>
                </a:cubicBezTo>
                <a:lnTo>
                  <a:pt x="42" y="8"/>
                </a:lnTo>
                <a:close/>
                <a:moveTo>
                  <a:pt x="31" y="113"/>
                </a:moveTo>
                <a:cubicBezTo>
                  <a:pt x="26" y="113"/>
                  <a:pt x="21" y="108"/>
                  <a:pt x="21" y="103"/>
                </a:cubicBezTo>
                <a:cubicBezTo>
                  <a:pt x="21" y="97"/>
                  <a:pt x="26" y="93"/>
                  <a:pt x="31" y="93"/>
                </a:cubicBezTo>
                <a:cubicBezTo>
                  <a:pt x="37" y="93"/>
                  <a:pt x="41" y="97"/>
                  <a:pt x="41" y="103"/>
                </a:cubicBezTo>
                <a:cubicBezTo>
                  <a:pt x="41" y="108"/>
                  <a:pt x="37" y="113"/>
                  <a:pt x="31" y="113"/>
                </a:cubicBezTo>
                <a:close/>
                <a:moveTo>
                  <a:pt x="32" y="60"/>
                </a:moveTo>
                <a:cubicBezTo>
                  <a:pt x="26" y="60"/>
                  <a:pt x="21" y="56"/>
                  <a:pt x="21" y="49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29"/>
                  <a:pt x="25" y="23"/>
                  <a:pt x="32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93" y="23"/>
                  <a:pt x="97" y="29"/>
                  <a:pt x="97" y="35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56"/>
                  <a:pt x="92" y="60"/>
                  <a:pt x="86" y="60"/>
                </a:cubicBezTo>
                <a:lnTo>
                  <a:pt x="32" y="60"/>
                </a:lnTo>
                <a:close/>
                <a:moveTo>
                  <a:pt x="76" y="103"/>
                </a:moveTo>
                <a:cubicBezTo>
                  <a:pt x="76" y="98"/>
                  <a:pt x="81" y="93"/>
                  <a:pt x="86" y="93"/>
                </a:cubicBezTo>
                <a:cubicBezTo>
                  <a:pt x="92" y="93"/>
                  <a:pt x="96" y="98"/>
                  <a:pt x="96" y="103"/>
                </a:cubicBezTo>
                <a:cubicBezTo>
                  <a:pt x="96" y="108"/>
                  <a:pt x="92" y="113"/>
                  <a:pt x="86" y="113"/>
                </a:cubicBezTo>
                <a:cubicBezTo>
                  <a:pt x="81" y="113"/>
                  <a:pt x="76" y="108"/>
                  <a:pt x="76" y="1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3" name="Freeform 10"/>
          <p:cNvSpPr>
            <a:spLocks noEditPoints="1"/>
          </p:cNvSpPr>
          <p:nvPr/>
        </p:nvSpPr>
        <p:spPr bwMode="auto">
          <a:xfrm>
            <a:off x="2074863" y="1381125"/>
            <a:ext cx="401637" cy="284163"/>
          </a:xfrm>
          <a:custGeom>
            <a:avLst/>
            <a:gdLst>
              <a:gd name="T0" fmla="*/ 381330 w 178"/>
              <a:gd name="T1" fmla="*/ 211995 h 126"/>
              <a:gd name="T2" fmla="*/ 212100 w 178"/>
              <a:gd name="T3" fmla="*/ 108253 h 126"/>
              <a:gd name="T4" fmla="*/ 212100 w 178"/>
              <a:gd name="T5" fmla="*/ 96976 h 126"/>
              <a:gd name="T6" fmla="*/ 221126 w 178"/>
              <a:gd name="T7" fmla="*/ 83445 h 126"/>
              <a:gd name="T8" fmla="*/ 248203 w 178"/>
              <a:gd name="T9" fmla="*/ 45105 h 126"/>
              <a:gd name="T10" fmla="*/ 212100 w 178"/>
              <a:gd name="T11" fmla="*/ 2255 h 126"/>
              <a:gd name="T12" fmla="*/ 164716 w 178"/>
              <a:gd name="T13" fmla="*/ 15787 h 126"/>
              <a:gd name="T14" fmla="*/ 151178 w 178"/>
              <a:gd name="T15" fmla="*/ 58637 h 126"/>
              <a:gd name="T16" fmla="*/ 175998 w 178"/>
              <a:gd name="T17" fmla="*/ 58637 h 126"/>
              <a:gd name="T18" fmla="*/ 175998 w 178"/>
              <a:gd name="T19" fmla="*/ 54126 h 126"/>
              <a:gd name="T20" fmla="*/ 194049 w 178"/>
              <a:gd name="T21" fmla="*/ 27063 h 126"/>
              <a:gd name="T22" fmla="*/ 216613 w 178"/>
              <a:gd name="T23" fmla="*/ 33829 h 126"/>
              <a:gd name="T24" fmla="*/ 212100 w 178"/>
              <a:gd name="T25" fmla="*/ 58637 h 126"/>
              <a:gd name="T26" fmla="*/ 198562 w 178"/>
              <a:gd name="T27" fmla="*/ 67658 h 126"/>
              <a:gd name="T28" fmla="*/ 187280 w 178"/>
              <a:gd name="T29" fmla="*/ 87955 h 126"/>
              <a:gd name="T30" fmla="*/ 187280 w 178"/>
              <a:gd name="T31" fmla="*/ 108253 h 126"/>
              <a:gd name="T32" fmla="*/ 20307 w 178"/>
              <a:gd name="T33" fmla="*/ 211995 h 126"/>
              <a:gd name="T34" fmla="*/ 4513 w 178"/>
              <a:gd name="T35" fmla="*/ 257100 h 126"/>
              <a:gd name="T36" fmla="*/ 45128 w 178"/>
              <a:gd name="T37" fmla="*/ 284163 h 126"/>
              <a:gd name="T38" fmla="*/ 358766 w 178"/>
              <a:gd name="T39" fmla="*/ 284163 h 126"/>
              <a:gd name="T40" fmla="*/ 358766 w 178"/>
              <a:gd name="T41" fmla="*/ 284163 h 126"/>
              <a:gd name="T42" fmla="*/ 397124 w 178"/>
              <a:gd name="T43" fmla="*/ 257100 h 126"/>
              <a:gd name="T44" fmla="*/ 381330 w 178"/>
              <a:gd name="T45" fmla="*/ 211995 h 126"/>
              <a:gd name="T46" fmla="*/ 358766 w 178"/>
              <a:gd name="T47" fmla="*/ 254845 h 126"/>
              <a:gd name="T48" fmla="*/ 42871 w 178"/>
              <a:gd name="T49" fmla="*/ 254845 h 126"/>
              <a:gd name="T50" fmla="*/ 38359 w 178"/>
              <a:gd name="T51" fmla="*/ 234547 h 126"/>
              <a:gd name="T52" fmla="*/ 200819 w 178"/>
              <a:gd name="T53" fmla="*/ 133060 h 126"/>
              <a:gd name="T54" fmla="*/ 365535 w 178"/>
              <a:gd name="T55" fmla="*/ 234547 h 126"/>
              <a:gd name="T56" fmla="*/ 358766 w 178"/>
              <a:gd name="T57" fmla="*/ 254845 h 12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78" h="126">
                <a:moveTo>
                  <a:pt x="169" y="94"/>
                </a:moveTo>
                <a:cubicBezTo>
                  <a:pt x="94" y="48"/>
                  <a:pt x="94" y="48"/>
                  <a:pt x="94" y="48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1"/>
                  <a:pt x="95" y="38"/>
                  <a:pt x="98" y="37"/>
                </a:cubicBezTo>
                <a:cubicBezTo>
                  <a:pt x="101" y="35"/>
                  <a:pt x="110" y="31"/>
                  <a:pt x="110" y="20"/>
                </a:cubicBezTo>
                <a:cubicBezTo>
                  <a:pt x="110" y="10"/>
                  <a:pt x="101" y="3"/>
                  <a:pt x="94" y="1"/>
                </a:cubicBezTo>
                <a:cubicBezTo>
                  <a:pt x="86" y="0"/>
                  <a:pt x="78" y="1"/>
                  <a:pt x="73" y="7"/>
                </a:cubicBezTo>
                <a:cubicBezTo>
                  <a:pt x="68" y="12"/>
                  <a:pt x="67" y="17"/>
                  <a:pt x="67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19"/>
                  <a:pt x="78" y="14"/>
                  <a:pt x="86" y="12"/>
                </a:cubicBezTo>
                <a:cubicBezTo>
                  <a:pt x="90" y="11"/>
                  <a:pt x="94" y="12"/>
                  <a:pt x="96" y="15"/>
                </a:cubicBezTo>
                <a:cubicBezTo>
                  <a:pt x="98" y="17"/>
                  <a:pt x="98" y="23"/>
                  <a:pt x="94" y="26"/>
                </a:cubicBezTo>
                <a:cubicBezTo>
                  <a:pt x="88" y="30"/>
                  <a:pt x="88" y="30"/>
                  <a:pt x="88" y="30"/>
                </a:cubicBezTo>
                <a:cubicBezTo>
                  <a:pt x="84" y="32"/>
                  <a:pt x="83" y="35"/>
                  <a:pt x="83" y="39"/>
                </a:cubicBezTo>
                <a:cubicBezTo>
                  <a:pt x="83" y="48"/>
                  <a:pt x="83" y="48"/>
                  <a:pt x="83" y="48"/>
                </a:cubicBezTo>
                <a:cubicBezTo>
                  <a:pt x="9" y="94"/>
                  <a:pt x="9" y="94"/>
                  <a:pt x="9" y="94"/>
                </a:cubicBezTo>
                <a:cubicBezTo>
                  <a:pt x="0" y="99"/>
                  <a:pt x="0" y="108"/>
                  <a:pt x="2" y="114"/>
                </a:cubicBezTo>
                <a:cubicBezTo>
                  <a:pt x="4" y="119"/>
                  <a:pt x="9" y="126"/>
                  <a:pt x="20" y="126"/>
                </a:cubicBezTo>
                <a:cubicBezTo>
                  <a:pt x="32" y="126"/>
                  <a:pt x="159" y="126"/>
                  <a:pt x="159" y="126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9" y="126"/>
                  <a:pt x="175" y="119"/>
                  <a:pt x="176" y="114"/>
                </a:cubicBezTo>
                <a:cubicBezTo>
                  <a:pt x="178" y="108"/>
                  <a:pt x="176" y="99"/>
                  <a:pt x="169" y="94"/>
                </a:cubicBezTo>
                <a:close/>
                <a:moveTo>
                  <a:pt x="159" y="113"/>
                </a:moveTo>
                <a:cubicBezTo>
                  <a:pt x="19" y="113"/>
                  <a:pt x="19" y="113"/>
                  <a:pt x="19" y="113"/>
                </a:cubicBezTo>
                <a:cubicBezTo>
                  <a:pt x="15" y="113"/>
                  <a:pt x="12" y="107"/>
                  <a:pt x="17" y="104"/>
                </a:cubicBezTo>
                <a:cubicBezTo>
                  <a:pt x="89" y="59"/>
                  <a:pt x="89" y="59"/>
                  <a:pt x="89" y="59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6" y="107"/>
                  <a:pt x="164" y="113"/>
                  <a:pt x="159" y="1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4" name="Freeform 11"/>
          <p:cNvSpPr>
            <a:spLocks noEditPoints="1"/>
          </p:cNvSpPr>
          <p:nvPr/>
        </p:nvSpPr>
        <p:spPr bwMode="auto">
          <a:xfrm>
            <a:off x="2760663" y="1350963"/>
            <a:ext cx="293687" cy="368300"/>
          </a:xfrm>
          <a:custGeom>
            <a:avLst/>
            <a:gdLst>
              <a:gd name="T0" fmla="*/ 144584 w 130"/>
              <a:gd name="T1" fmla="*/ 0 h 163"/>
              <a:gd name="T2" fmla="*/ 146844 w 130"/>
              <a:gd name="T3" fmla="*/ 0 h 163"/>
              <a:gd name="T4" fmla="*/ 149103 w 130"/>
              <a:gd name="T5" fmla="*/ 0 h 163"/>
              <a:gd name="T6" fmla="*/ 144584 w 130"/>
              <a:gd name="T7" fmla="*/ 0 h 163"/>
              <a:gd name="T8" fmla="*/ 284650 w 130"/>
              <a:gd name="T9" fmla="*/ 51969 h 163"/>
              <a:gd name="T10" fmla="*/ 243986 w 130"/>
              <a:gd name="T11" fmla="*/ 18076 h 163"/>
              <a:gd name="T12" fmla="*/ 146844 w 130"/>
              <a:gd name="T13" fmla="*/ 0 h 163"/>
              <a:gd name="T14" fmla="*/ 49701 w 130"/>
              <a:gd name="T15" fmla="*/ 18076 h 163"/>
              <a:gd name="T16" fmla="*/ 9037 w 130"/>
              <a:gd name="T17" fmla="*/ 51969 h 163"/>
              <a:gd name="T18" fmla="*/ 0 w 130"/>
              <a:gd name="T19" fmla="*/ 162685 h 163"/>
              <a:gd name="T20" fmla="*/ 0 w 130"/>
              <a:gd name="T21" fmla="*/ 316331 h 163"/>
              <a:gd name="T22" fmla="*/ 22591 w 130"/>
              <a:gd name="T23" fmla="*/ 316331 h 163"/>
              <a:gd name="T24" fmla="*/ 22591 w 130"/>
              <a:gd name="T25" fmla="*/ 341186 h 163"/>
              <a:gd name="T26" fmla="*/ 65515 w 130"/>
              <a:gd name="T27" fmla="*/ 341186 h 163"/>
              <a:gd name="T28" fmla="*/ 65515 w 130"/>
              <a:gd name="T29" fmla="*/ 316331 h 163"/>
              <a:gd name="T30" fmla="*/ 228172 w 130"/>
              <a:gd name="T31" fmla="*/ 316331 h 163"/>
              <a:gd name="T32" fmla="*/ 228172 w 130"/>
              <a:gd name="T33" fmla="*/ 341186 h 163"/>
              <a:gd name="T34" fmla="*/ 271096 w 130"/>
              <a:gd name="T35" fmla="*/ 341186 h 163"/>
              <a:gd name="T36" fmla="*/ 271096 w 130"/>
              <a:gd name="T37" fmla="*/ 316331 h 163"/>
              <a:gd name="T38" fmla="*/ 293687 w 130"/>
              <a:gd name="T39" fmla="*/ 316331 h 163"/>
              <a:gd name="T40" fmla="*/ 293687 w 130"/>
              <a:gd name="T41" fmla="*/ 162685 h 163"/>
              <a:gd name="T42" fmla="*/ 284650 w 130"/>
              <a:gd name="T43" fmla="*/ 51969 h 163"/>
              <a:gd name="T44" fmla="*/ 85847 w 130"/>
              <a:gd name="T45" fmla="*/ 27114 h 163"/>
              <a:gd name="T46" fmla="*/ 207840 w 130"/>
              <a:gd name="T47" fmla="*/ 27114 h 163"/>
              <a:gd name="T48" fmla="*/ 207840 w 130"/>
              <a:gd name="T49" fmla="*/ 45190 h 163"/>
              <a:gd name="T50" fmla="*/ 85847 w 130"/>
              <a:gd name="T51" fmla="*/ 45190 h 163"/>
              <a:gd name="T52" fmla="*/ 85847 w 130"/>
              <a:gd name="T53" fmla="*/ 27114 h 163"/>
              <a:gd name="T54" fmla="*/ 24850 w 130"/>
              <a:gd name="T55" fmla="*/ 160425 h 163"/>
              <a:gd name="T56" fmla="*/ 36146 w 130"/>
              <a:gd name="T57" fmla="*/ 79083 h 163"/>
              <a:gd name="T58" fmla="*/ 54219 w 130"/>
              <a:gd name="T59" fmla="*/ 63266 h 163"/>
              <a:gd name="T60" fmla="*/ 239468 w 130"/>
              <a:gd name="T61" fmla="*/ 63266 h 163"/>
              <a:gd name="T62" fmla="*/ 257541 w 130"/>
              <a:gd name="T63" fmla="*/ 79083 h 163"/>
              <a:gd name="T64" fmla="*/ 268837 w 130"/>
              <a:gd name="T65" fmla="*/ 160425 h 163"/>
              <a:gd name="T66" fmla="*/ 257541 w 130"/>
              <a:gd name="T67" fmla="*/ 176242 h 163"/>
              <a:gd name="T68" fmla="*/ 36146 w 130"/>
              <a:gd name="T69" fmla="*/ 176242 h 163"/>
              <a:gd name="T70" fmla="*/ 24850 w 130"/>
              <a:gd name="T71" fmla="*/ 160425 h 163"/>
              <a:gd name="T72" fmla="*/ 70033 w 130"/>
              <a:gd name="T73" fmla="*/ 255325 h 163"/>
              <a:gd name="T74" fmla="*/ 60997 w 130"/>
              <a:gd name="T75" fmla="*/ 264363 h 163"/>
              <a:gd name="T76" fmla="*/ 27110 w 130"/>
              <a:gd name="T77" fmla="*/ 264363 h 163"/>
              <a:gd name="T78" fmla="*/ 20332 w 130"/>
              <a:gd name="T79" fmla="*/ 255325 h 163"/>
              <a:gd name="T80" fmla="*/ 20332 w 130"/>
              <a:gd name="T81" fmla="*/ 241767 h 163"/>
              <a:gd name="T82" fmla="*/ 27110 w 130"/>
              <a:gd name="T83" fmla="*/ 232729 h 163"/>
              <a:gd name="T84" fmla="*/ 60997 w 130"/>
              <a:gd name="T85" fmla="*/ 232729 h 163"/>
              <a:gd name="T86" fmla="*/ 70033 w 130"/>
              <a:gd name="T87" fmla="*/ 241767 h 163"/>
              <a:gd name="T88" fmla="*/ 70033 w 130"/>
              <a:gd name="T89" fmla="*/ 255325 h 163"/>
              <a:gd name="T90" fmla="*/ 273355 w 130"/>
              <a:gd name="T91" fmla="*/ 255325 h 163"/>
              <a:gd name="T92" fmla="*/ 266577 w 130"/>
              <a:gd name="T93" fmla="*/ 264363 h 163"/>
              <a:gd name="T94" fmla="*/ 232690 w 130"/>
              <a:gd name="T95" fmla="*/ 264363 h 163"/>
              <a:gd name="T96" fmla="*/ 223654 w 130"/>
              <a:gd name="T97" fmla="*/ 255325 h 163"/>
              <a:gd name="T98" fmla="*/ 223654 w 130"/>
              <a:gd name="T99" fmla="*/ 241767 h 163"/>
              <a:gd name="T100" fmla="*/ 232690 w 130"/>
              <a:gd name="T101" fmla="*/ 232729 h 163"/>
              <a:gd name="T102" fmla="*/ 266577 w 130"/>
              <a:gd name="T103" fmla="*/ 232729 h 163"/>
              <a:gd name="T104" fmla="*/ 273355 w 130"/>
              <a:gd name="T105" fmla="*/ 241767 h 163"/>
              <a:gd name="T106" fmla="*/ 273355 w 130"/>
              <a:gd name="T107" fmla="*/ 255325 h 16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5" name="Oval 12"/>
          <p:cNvSpPr>
            <a:spLocks noChangeArrowheads="1"/>
          </p:cNvSpPr>
          <p:nvPr/>
        </p:nvSpPr>
        <p:spPr bwMode="auto">
          <a:xfrm>
            <a:off x="3495675" y="1333500"/>
            <a:ext cx="68263" cy="6508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06" name="Line 13"/>
          <p:cNvSpPr>
            <a:spLocks noChangeShapeType="1"/>
          </p:cNvSpPr>
          <p:nvPr/>
        </p:nvSpPr>
        <p:spPr bwMode="auto">
          <a:xfrm>
            <a:off x="3530600" y="1365250"/>
            <a:ext cx="0" cy="0"/>
          </a:xfrm>
          <a:prstGeom prst="line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7" name="Line 14"/>
          <p:cNvSpPr>
            <a:spLocks noChangeShapeType="1"/>
          </p:cNvSpPr>
          <p:nvPr/>
        </p:nvSpPr>
        <p:spPr bwMode="auto">
          <a:xfrm>
            <a:off x="3530600" y="1365250"/>
            <a:ext cx="0" cy="0"/>
          </a:xfrm>
          <a:prstGeom prst="line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8" name="Freeform 15"/>
          <p:cNvSpPr>
            <a:spLocks/>
          </p:cNvSpPr>
          <p:nvPr/>
        </p:nvSpPr>
        <p:spPr bwMode="auto">
          <a:xfrm>
            <a:off x="3451225" y="1406525"/>
            <a:ext cx="157163" cy="331788"/>
          </a:xfrm>
          <a:custGeom>
            <a:avLst/>
            <a:gdLst>
              <a:gd name="T0" fmla="*/ 114504 w 70"/>
              <a:gd name="T1" fmla="*/ 0 h 147"/>
              <a:gd name="T2" fmla="*/ 78581 w 70"/>
              <a:gd name="T3" fmla="*/ 0 h 147"/>
              <a:gd name="T4" fmla="*/ 42658 w 70"/>
              <a:gd name="T5" fmla="*/ 0 h 147"/>
              <a:gd name="T6" fmla="*/ 0 w 70"/>
              <a:gd name="T7" fmla="*/ 42884 h 147"/>
              <a:gd name="T8" fmla="*/ 0 w 70"/>
              <a:gd name="T9" fmla="*/ 144452 h 147"/>
              <a:gd name="T10" fmla="*/ 26942 w 70"/>
              <a:gd name="T11" fmla="*/ 144452 h 147"/>
              <a:gd name="T12" fmla="*/ 29187 w 70"/>
              <a:gd name="T13" fmla="*/ 51912 h 147"/>
              <a:gd name="T14" fmla="*/ 35923 w 70"/>
              <a:gd name="T15" fmla="*/ 51912 h 147"/>
              <a:gd name="T16" fmla="*/ 35923 w 70"/>
              <a:gd name="T17" fmla="*/ 306960 h 147"/>
              <a:gd name="T18" fmla="*/ 71845 w 70"/>
              <a:gd name="T19" fmla="*/ 306960 h 147"/>
              <a:gd name="T20" fmla="*/ 74091 w 70"/>
              <a:gd name="T21" fmla="*/ 157994 h 147"/>
              <a:gd name="T22" fmla="*/ 83071 w 70"/>
              <a:gd name="T23" fmla="*/ 157994 h 147"/>
              <a:gd name="T24" fmla="*/ 85317 w 70"/>
              <a:gd name="T25" fmla="*/ 306960 h 147"/>
              <a:gd name="T26" fmla="*/ 121239 w 70"/>
              <a:gd name="T27" fmla="*/ 306960 h 147"/>
              <a:gd name="T28" fmla="*/ 121239 w 70"/>
              <a:gd name="T29" fmla="*/ 51912 h 147"/>
              <a:gd name="T30" fmla="*/ 127975 w 70"/>
              <a:gd name="T31" fmla="*/ 51912 h 147"/>
              <a:gd name="T32" fmla="*/ 130220 w 70"/>
              <a:gd name="T33" fmla="*/ 144452 h 147"/>
              <a:gd name="T34" fmla="*/ 157162 w 70"/>
              <a:gd name="T35" fmla="*/ 144452 h 147"/>
              <a:gd name="T36" fmla="*/ 157162 w 70"/>
              <a:gd name="T37" fmla="*/ 42884 h 147"/>
              <a:gd name="T38" fmla="*/ 114504 w 70"/>
              <a:gd name="T39" fmla="*/ 0 h 14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70" h="147">
                <a:moveTo>
                  <a:pt x="51" y="0"/>
                </a:moveTo>
                <a:cubicBezTo>
                  <a:pt x="35" y="0"/>
                  <a:pt x="35" y="0"/>
                  <a:pt x="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5" y="0"/>
                  <a:pt x="0" y="4"/>
                  <a:pt x="0" y="19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3"/>
                  <a:pt x="12" y="73"/>
                  <a:pt x="12" y="64"/>
                </a:cubicBezTo>
                <a:cubicBezTo>
                  <a:pt x="13" y="23"/>
                  <a:pt x="13" y="23"/>
                  <a:pt x="13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7"/>
                  <a:pt x="32" y="147"/>
                  <a:pt x="32" y="136"/>
                </a:cubicBezTo>
                <a:cubicBezTo>
                  <a:pt x="33" y="70"/>
                  <a:pt x="33" y="70"/>
                  <a:pt x="33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47"/>
                  <a:pt x="54" y="147"/>
                  <a:pt x="54" y="136"/>
                </a:cubicBezTo>
                <a:cubicBezTo>
                  <a:pt x="54" y="23"/>
                  <a:pt x="54" y="23"/>
                  <a:pt x="54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3"/>
                  <a:pt x="70" y="73"/>
                  <a:pt x="70" y="64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4"/>
                  <a:pt x="65" y="0"/>
                  <a:pt x="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9" name="Oval 16"/>
          <p:cNvSpPr>
            <a:spLocks noChangeArrowheads="1"/>
          </p:cNvSpPr>
          <p:nvPr/>
        </p:nvSpPr>
        <p:spPr bwMode="auto">
          <a:xfrm>
            <a:off x="4117975" y="1343025"/>
            <a:ext cx="68263" cy="6508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10" name="Line 17"/>
          <p:cNvSpPr>
            <a:spLocks noChangeShapeType="1"/>
          </p:cNvSpPr>
          <p:nvPr/>
        </p:nvSpPr>
        <p:spPr bwMode="auto">
          <a:xfrm>
            <a:off x="4152900" y="1374775"/>
            <a:ext cx="0" cy="0"/>
          </a:xfrm>
          <a:prstGeom prst="line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1" name="Line 18"/>
          <p:cNvSpPr>
            <a:spLocks noChangeShapeType="1"/>
          </p:cNvSpPr>
          <p:nvPr/>
        </p:nvSpPr>
        <p:spPr bwMode="auto">
          <a:xfrm>
            <a:off x="4152900" y="1374775"/>
            <a:ext cx="0" cy="0"/>
          </a:xfrm>
          <a:prstGeom prst="line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2" name="Freeform 19"/>
          <p:cNvSpPr>
            <a:spLocks/>
          </p:cNvSpPr>
          <p:nvPr/>
        </p:nvSpPr>
        <p:spPr bwMode="auto">
          <a:xfrm>
            <a:off x="4057650" y="1414463"/>
            <a:ext cx="188913" cy="331787"/>
          </a:xfrm>
          <a:custGeom>
            <a:avLst/>
            <a:gdLst>
              <a:gd name="T0" fmla="*/ 184414 w 84"/>
              <a:gd name="T1" fmla="*/ 121881 h 147"/>
              <a:gd name="T2" fmla="*/ 155178 w 84"/>
              <a:gd name="T3" fmla="*/ 29342 h 147"/>
              <a:gd name="T4" fmla="*/ 110199 w 84"/>
              <a:gd name="T5" fmla="*/ 0 h 147"/>
              <a:gd name="T6" fmla="*/ 78713 w 84"/>
              <a:gd name="T7" fmla="*/ 0 h 147"/>
              <a:gd name="T8" fmla="*/ 33734 w 84"/>
              <a:gd name="T9" fmla="*/ 29342 h 147"/>
              <a:gd name="T10" fmla="*/ 4498 w 84"/>
              <a:gd name="T11" fmla="*/ 121881 h 147"/>
              <a:gd name="T12" fmla="*/ 29236 w 84"/>
              <a:gd name="T13" fmla="*/ 130910 h 147"/>
              <a:gd name="T14" fmla="*/ 58473 w 84"/>
              <a:gd name="T15" fmla="*/ 45141 h 147"/>
              <a:gd name="T16" fmla="*/ 60722 w 84"/>
              <a:gd name="T17" fmla="*/ 45141 h 147"/>
              <a:gd name="T18" fmla="*/ 20241 w 84"/>
              <a:gd name="T19" fmla="*/ 205393 h 147"/>
              <a:gd name="T20" fmla="*/ 24738 w 84"/>
              <a:gd name="T21" fmla="*/ 209907 h 147"/>
              <a:gd name="T22" fmla="*/ 58473 w 84"/>
              <a:gd name="T23" fmla="*/ 209907 h 147"/>
              <a:gd name="T24" fmla="*/ 58473 w 84"/>
              <a:gd name="T25" fmla="*/ 309217 h 147"/>
              <a:gd name="T26" fmla="*/ 87709 w 84"/>
              <a:gd name="T27" fmla="*/ 309217 h 147"/>
              <a:gd name="T28" fmla="*/ 87709 w 84"/>
              <a:gd name="T29" fmla="*/ 209907 h 147"/>
              <a:gd name="T30" fmla="*/ 101203 w 84"/>
              <a:gd name="T31" fmla="*/ 209907 h 147"/>
              <a:gd name="T32" fmla="*/ 101203 w 84"/>
              <a:gd name="T33" fmla="*/ 309217 h 147"/>
              <a:gd name="T34" fmla="*/ 130439 w 84"/>
              <a:gd name="T35" fmla="*/ 309217 h 147"/>
              <a:gd name="T36" fmla="*/ 130439 w 84"/>
              <a:gd name="T37" fmla="*/ 209907 h 147"/>
              <a:gd name="T38" fmla="*/ 164174 w 84"/>
              <a:gd name="T39" fmla="*/ 209907 h 147"/>
              <a:gd name="T40" fmla="*/ 168671 w 84"/>
              <a:gd name="T41" fmla="*/ 205393 h 147"/>
              <a:gd name="T42" fmla="*/ 128190 w 84"/>
              <a:gd name="T43" fmla="*/ 45141 h 147"/>
              <a:gd name="T44" fmla="*/ 130439 w 84"/>
              <a:gd name="T45" fmla="*/ 45141 h 147"/>
              <a:gd name="T46" fmla="*/ 159676 w 84"/>
              <a:gd name="T47" fmla="*/ 130910 h 147"/>
              <a:gd name="T48" fmla="*/ 184414 w 84"/>
              <a:gd name="T49" fmla="*/ 121881 h 14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84" h="147">
                <a:moveTo>
                  <a:pt x="82" y="54"/>
                </a:moveTo>
                <a:cubicBezTo>
                  <a:pt x="69" y="13"/>
                  <a:pt x="69" y="13"/>
                  <a:pt x="69" y="13"/>
                </a:cubicBezTo>
                <a:cubicBezTo>
                  <a:pt x="67" y="6"/>
                  <a:pt x="59" y="0"/>
                  <a:pt x="4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17" y="6"/>
                  <a:pt x="15" y="13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63"/>
                  <a:pt x="10" y="67"/>
                  <a:pt x="13" y="58"/>
                </a:cubicBezTo>
                <a:cubicBezTo>
                  <a:pt x="26" y="20"/>
                  <a:pt x="26" y="20"/>
                  <a:pt x="26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10" y="88"/>
                  <a:pt x="9" y="91"/>
                </a:cubicBezTo>
                <a:cubicBezTo>
                  <a:pt x="9" y="92"/>
                  <a:pt x="9" y="93"/>
                  <a:pt x="11" y="93"/>
                </a:cubicBezTo>
                <a:cubicBezTo>
                  <a:pt x="12" y="93"/>
                  <a:pt x="26" y="93"/>
                  <a:pt x="26" y="93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47"/>
                  <a:pt x="39" y="147"/>
                  <a:pt x="39" y="137"/>
                </a:cubicBezTo>
                <a:cubicBezTo>
                  <a:pt x="39" y="93"/>
                  <a:pt x="39" y="93"/>
                  <a:pt x="39" y="93"/>
                </a:cubicBezTo>
                <a:cubicBezTo>
                  <a:pt x="45" y="93"/>
                  <a:pt x="45" y="93"/>
                  <a:pt x="45" y="93"/>
                </a:cubicBezTo>
                <a:cubicBezTo>
                  <a:pt x="45" y="137"/>
                  <a:pt x="45" y="137"/>
                  <a:pt x="45" y="137"/>
                </a:cubicBezTo>
                <a:cubicBezTo>
                  <a:pt x="45" y="147"/>
                  <a:pt x="58" y="147"/>
                  <a:pt x="58" y="137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72" y="93"/>
                  <a:pt x="73" y="93"/>
                </a:cubicBezTo>
                <a:cubicBezTo>
                  <a:pt x="75" y="93"/>
                  <a:pt x="75" y="92"/>
                  <a:pt x="75" y="91"/>
                </a:cubicBezTo>
                <a:cubicBezTo>
                  <a:pt x="74" y="88"/>
                  <a:pt x="57" y="20"/>
                  <a:pt x="57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71" y="58"/>
                  <a:pt x="71" y="58"/>
                  <a:pt x="71" y="58"/>
                </a:cubicBezTo>
                <a:cubicBezTo>
                  <a:pt x="74" y="67"/>
                  <a:pt x="84" y="63"/>
                  <a:pt x="82" y="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3" name="Freeform 20"/>
          <p:cNvSpPr>
            <a:spLocks noEditPoints="1"/>
          </p:cNvSpPr>
          <p:nvPr/>
        </p:nvSpPr>
        <p:spPr bwMode="auto">
          <a:xfrm>
            <a:off x="4584700" y="1370013"/>
            <a:ext cx="361950" cy="333375"/>
          </a:xfrm>
          <a:custGeom>
            <a:avLst/>
            <a:gdLst>
              <a:gd name="T0" fmla="*/ 330279 w 160"/>
              <a:gd name="T1" fmla="*/ 135152 h 148"/>
              <a:gd name="T2" fmla="*/ 300871 w 160"/>
              <a:gd name="T3" fmla="*/ 58566 h 148"/>
              <a:gd name="T4" fmla="*/ 260152 w 160"/>
              <a:gd name="T5" fmla="*/ 31535 h 148"/>
              <a:gd name="T6" fmla="*/ 217170 w 160"/>
              <a:gd name="T7" fmla="*/ 31535 h 148"/>
              <a:gd name="T8" fmla="*/ 196810 w 160"/>
              <a:gd name="T9" fmla="*/ 0 h 148"/>
              <a:gd name="T10" fmla="*/ 165140 w 160"/>
              <a:gd name="T11" fmla="*/ 0 h 148"/>
              <a:gd name="T12" fmla="*/ 144780 w 160"/>
              <a:gd name="T13" fmla="*/ 31535 h 148"/>
              <a:gd name="T14" fmla="*/ 101798 w 160"/>
              <a:gd name="T15" fmla="*/ 31535 h 148"/>
              <a:gd name="T16" fmla="*/ 61079 w 160"/>
              <a:gd name="T17" fmla="*/ 58566 h 148"/>
              <a:gd name="T18" fmla="*/ 31671 w 160"/>
              <a:gd name="T19" fmla="*/ 135152 h 148"/>
              <a:gd name="T20" fmla="*/ 0 w 160"/>
              <a:gd name="T21" fmla="*/ 175698 h 148"/>
              <a:gd name="T22" fmla="*/ 0 w 160"/>
              <a:gd name="T23" fmla="*/ 272557 h 148"/>
              <a:gd name="T24" fmla="*/ 33933 w 160"/>
              <a:gd name="T25" fmla="*/ 272557 h 148"/>
              <a:gd name="T26" fmla="*/ 33933 w 160"/>
              <a:gd name="T27" fmla="*/ 295082 h 148"/>
              <a:gd name="T28" fmla="*/ 79177 w 160"/>
              <a:gd name="T29" fmla="*/ 295082 h 148"/>
              <a:gd name="T30" fmla="*/ 79177 w 160"/>
              <a:gd name="T31" fmla="*/ 272557 h 148"/>
              <a:gd name="T32" fmla="*/ 282773 w 160"/>
              <a:gd name="T33" fmla="*/ 272557 h 148"/>
              <a:gd name="T34" fmla="*/ 282773 w 160"/>
              <a:gd name="T35" fmla="*/ 295082 h 148"/>
              <a:gd name="T36" fmla="*/ 328017 w 160"/>
              <a:gd name="T37" fmla="*/ 295082 h 148"/>
              <a:gd name="T38" fmla="*/ 328017 w 160"/>
              <a:gd name="T39" fmla="*/ 272557 h 148"/>
              <a:gd name="T40" fmla="*/ 361950 w 160"/>
              <a:gd name="T41" fmla="*/ 272557 h 148"/>
              <a:gd name="T42" fmla="*/ 361950 w 160"/>
              <a:gd name="T43" fmla="*/ 175698 h 148"/>
              <a:gd name="T44" fmla="*/ 330279 w 160"/>
              <a:gd name="T45" fmla="*/ 135152 h 148"/>
              <a:gd name="T46" fmla="*/ 72390 w 160"/>
              <a:gd name="T47" fmla="*/ 213991 h 148"/>
              <a:gd name="T48" fmla="*/ 47506 w 160"/>
              <a:gd name="T49" fmla="*/ 186960 h 148"/>
              <a:gd name="T50" fmla="*/ 72390 w 160"/>
              <a:gd name="T51" fmla="*/ 162182 h 148"/>
              <a:gd name="T52" fmla="*/ 97274 w 160"/>
              <a:gd name="T53" fmla="*/ 186960 h 148"/>
              <a:gd name="T54" fmla="*/ 72390 w 160"/>
              <a:gd name="T55" fmla="*/ 213991 h 148"/>
              <a:gd name="T56" fmla="*/ 63341 w 160"/>
              <a:gd name="T57" fmla="*/ 132899 h 148"/>
              <a:gd name="T58" fmla="*/ 85963 w 160"/>
              <a:gd name="T59" fmla="*/ 74334 h 148"/>
              <a:gd name="T60" fmla="*/ 101798 w 160"/>
              <a:gd name="T61" fmla="*/ 58566 h 148"/>
              <a:gd name="T62" fmla="*/ 260152 w 160"/>
              <a:gd name="T63" fmla="*/ 58566 h 148"/>
              <a:gd name="T64" fmla="*/ 275987 w 160"/>
              <a:gd name="T65" fmla="*/ 74334 h 148"/>
              <a:gd name="T66" fmla="*/ 298609 w 160"/>
              <a:gd name="T67" fmla="*/ 132899 h 148"/>
              <a:gd name="T68" fmla="*/ 63341 w 160"/>
              <a:gd name="T69" fmla="*/ 132899 h 148"/>
              <a:gd name="T70" fmla="*/ 289560 w 160"/>
              <a:gd name="T71" fmla="*/ 213991 h 148"/>
              <a:gd name="T72" fmla="*/ 264676 w 160"/>
              <a:gd name="T73" fmla="*/ 186960 h 148"/>
              <a:gd name="T74" fmla="*/ 289560 w 160"/>
              <a:gd name="T75" fmla="*/ 162182 h 148"/>
              <a:gd name="T76" fmla="*/ 314444 w 160"/>
              <a:gd name="T77" fmla="*/ 186960 h 148"/>
              <a:gd name="T78" fmla="*/ 289560 w 160"/>
              <a:gd name="T79" fmla="*/ 213991 h 14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60" h="148">
                <a:moveTo>
                  <a:pt x="146" y="60"/>
                </a:moveTo>
                <a:cubicBezTo>
                  <a:pt x="133" y="26"/>
                  <a:pt x="133" y="26"/>
                  <a:pt x="133" y="26"/>
                </a:cubicBezTo>
                <a:cubicBezTo>
                  <a:pt x="130" y="20"/>
                  <a:pt x="125" y="14"/>
                  <a:pt x="115" y="14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4"/>
                  <a:pt x="90" y="0"/>
                  <a:pt x="87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0" y="0"/>
                  <a:pt x="64" y="14"/>
                  <a:pt x="64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35" y="14"/>
                  <a:pt x="30" y="20"/>
                  <a:pt x="27" y="26"/>
                </a:cubicBezTo>
                <a:cubicBezTo>
                  <a:pt x="14" y="60"/>
                  <a:pt x="14" y="60"/>
                  <a:pt x="14" y="60"/>
                </a:cubicBezTo>
                <a:cubicBezTo>
                  <a:pt x="9" y="60"/>
                  <a:pt x="0" y="66"/>
                  <a:pt x="0" y="78"/>
                </a:cubicBezTo>
                <a:cubicBezTo>
                  <a:pt x="0" y="121"/>
                  <a:pt x="0" y="121"/>
                  <a:pt x="0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5" y="148"/>
                  <a:pt x="35" y="148"/>
                  <a:pt x="35" y="13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148"/>
                  <a:pt x="145" y="148"/>
                  <a:pt x="145" y="131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0" y="66"/>
                  <a:pt x="151" y="60"/>
                  <a:pt x="146" y="60"/>
                </a:cubicBezTo>
                <a:close/>
                <a:moveTo>
                  <a:pt x="32" y="95"/>
                </a:moveTo>
                <a:cubicBezTo>
                  <a:pt x="26" y="95"/>
                  <a:pt x="21" y="90"/>
                  <a:pt x="21" y="83"/>
                </a:cubicBezTo>
                <a:cubicBezTo>
                  <a:pt x="21" y="77"/>
                  <a:pt x="26" y="72"/>
                  <a:pt x="32" y="72"/>
                </a:cubicBezTo>
                <a:cubicBezTo>
                  <a:pt x="38" y="72"/>
                  <a:pt x="43" y="77"/>
                  <a:pt x="43" y="83"/>
                </a:cubicBezTo>
                <a:cubicBezTo>
                  <a:pt x="43" y="90"/>
                  <a:pt x="38" y="95"/>
                  <a:pt x="32" y="95"/>
                </a:cubicBezTo>
                <a:close/>
                <a:moveTo>
                  <a:pt x="28" y="59"/>
                </a:moveTo>
                <a:cubicBezTo>
                  <a:pt x="38" y="33"/>
                  <a:pt x="38" y="33"/>
                  <a:pt x="38" y="33"/>
                </a:cubicBezTo>
                <a:cubicBezTo>
                  <a:pt x="39" y="29"/>
                  <a:pt x="41" y="26"/>
                  <a:pt x="45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9" y="26"/>
                  <a:pt x="121" y="29"/>
                  <a:pt x="122" y="33"/>
                </a:cubicBezTo>
                <a:cubicBezTo>
                  <a:pt x="132" y="59"/>
                  <a:pt x="132" y="59"/>
                  <a:pt x="132" y="59"/>
                </a:cubicBezTo>
                <a:lnTo>
                  <a:pt x="28" y="59"/>
                </a:lnTo>
                <a:close/>
                <a:moveTo>
                  <a:pt x="128" y="95"/>
                </a:moveTo>
                <a:cubicBezTo>
                  <a:pt x="122" y="95"/>
                  <a:pt x="117" y="90"/>
                  <a:pt x="117" y="83"/>
                </a:cubicBezTo>
                <a:cubicBezTo>
                  <a:pt x="117" y="77"/>
                  <a:pt x="122" y="72"/>
                  <a:pt x="128" y="72"/>
                </a:cubicBezTo>
                <a:cubicBezTo>
                  <a:pt x="134" y="72"/>
                  <a:pt x="139" y="77"/>
                  <a:pt x="139" y="83"/>
                </a:cubicBezTo>
                <a:cubicBezTo>
                  <a:pt x="139" y="90"/>
                  <a:pt x="134" y="95"/>
                  <a:pt x="128" y="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4" name="Freeform 21"/>
          <p:cNvSpPr>
            <a:spLocks/>
          </p:cNvSpPr>
          <p:nvPr/>
        </p:nvSpPr>
        <p:spPr bwMode="auto">
          <a:xfrm>
            <a:off x="5430838" y="1577975"/>
            <a:ext cx="153987" cy="136525"/>
          </a:xfrm>
          <a:custGeom>
            <a:avLst/>
            <a:gdLst>
              <a:gd name="T0" fmla="*/ 40761 w 68"/>
              <a:gd name="T1" fmla="*/ 29095 h 61"/>
              <a:gd name="T2" fmla="*/ 40761 w 68"/>
              <a:gd name="T3" fmla="*/ 0 h 61"/>
              <a:gd name="T4" fmla="*/ 0 w 68"/>
              <a:gd name="T5" fmla="*/ 69382 h 61"/>
              <a:gd name="T6" fmla="*/ 40761 w 68"/>
              <a:gd name="T7" fmla="*/ 136525 h 61"/>
              <a:gd name="T8" fmla="*/ 40761 w 68"/>
              <a:gd name="T9" fmla="*/ 107430 h 61"/>
              <a:gd name="T10" fmla="*/ 81523 w 68"/>
              <a:gd name="T11" fmla="*/ 107430 h 61"/>
              <a:gd name="T12" fmla="*/ 104168 w 68"/>
              <a:gd name="T13" fmla="*/ 94001 h 61"/>
              <a:gd name="T14" fmla="*/ 153987 w 68"/>
              <a:gd name="T15" fmla="*/ 8952 h 61"/>
              <a:gd name="T16" fmla="*/ 120019 w 68"/>
              <a:gd name="T17" fmla="*/ 29095 h 61"/>
              <a:gd name="T18" fmla="*/ 40761 w 68"/>
              <a:gd name="T19" fmla="*/ 29095 h 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8" h="61">
                <a:moveTo>
                  <a:pt x="18" y="13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0" y="22"/>
                  <a:pt x="0" y="31"/>
                </a:cubicBezTo>
                <a:cubicBezTo>
                  <a:pt x="0" y="39"/>
                  <a:pt x="18" y="61"/>
                  <a:pt x="18" y="61"/>
                </a:cubicBezTo>
                <a:cubicBezTo>
                  <a:pt x="18" y="48"/>
                  <a:pt x="18" y="48"/>
                  <a:pt x="18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40" y="48"/>
                  <a:pt x="44" y="46"/>
                  <a:pt x="46" y="42"/>
                </a:cubicBezTo>
                <a:cubicBezTo>
                  <a:pt x="68" y="4"/>
                  <a:pt x="68" y="4"/>
                  <a:pt x="68" y="4"/>
                </a:cubicBezTo>
                <a:cubicBezTo>
                  <a:pt x="65" y="10"/>
                  <a:pt x="59" y="13"/>
                  <a:pt x="53" y="13"/>
                </a:cubicBezTo>
                <a:cubicBezTo>
                  <a:pt x="18" y="13"/>
                  <a:pt x="18" y="13"/>
                  <a:pt x="18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5" name="Freeform 22"/>
          <p:cNvSpPr>
            <a:spLocks/>
          </p:cNvSpPr>
          <p:nvPr/>
        </p:nvSpPr>
        <p:spPr bwMode="auto">
          <a:xfrm>
            <a:off x="5413375" y="1392238"/>
            <a:ext cx="120650" cy="106362"/>
          </a:xfrm>
          <a:custGeom>
            <a:avLst/>
            <a:gdLst>
              <a:gd name="T0" fmla="*/ 80433 w 54"/>
              <a:gd name="T1" fmla="*/ 15841 h 47"/>
              <a:gd name="T2" fmla="*/ 53622 w 54"/>
              <a:gd name="T3" fmla="*/ 0 h 47"/>
              <a:gd name="T4" fmla="*/ 26811 w 54"/>
              <a:gd name="T5" fmla="*/ 15841 h 47"/>
              <a:gd name="T6" fmla="*/ 8937 w 54"/>
              <a:gd name="T7" fmla="*/ 49787 h 47"/>
              <a:gd name="T8" fmla="*/ 26811 w 54"/>
              <a:gd name="T9" fmla="*/ 81470 h 47"/>
              <a:gd name="T10" fmla="*/ 0 w 54"/>
              <a:gd name="T11" fmla="*/ 95048 h 47"/>
              <a:gd name="T12" fmla="*/ 80433 w 54"/>
              <a:gd name="T13" fmla="*/ 95048 h 47"/>
              <a:gd name="T14" fmla="*/ 120650 w 54"/>
              <a:gd name="T15" fmla="*/ 27157 h 47"/>
              <a:gd name="T16" fmla="*/ 93839 w 54"/>
              <a:gd name="T17" fmla="*/ 40735 h 47"/>
              <a:gd name="T18" fmla="*/ 80433 w 54"/>
              <a:gd name="T19" fmla="*/ 15841 h 4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4" h="47">
                <a:moveTo>
                  <a:pt x="36" y="7"/>
                </a:moveTo>
                <a:cubicBezTo>
                  <a:pt x="33" y="3"/>
                  <a:pt x="29" y="0"/>
                  <a:pt x="24" y="0"/>
                </a:cubicBezTo>
                <a:cubicBezTo>
                  <a:pt x="19" y="0"/>
                  <a:pt x="14" y="3"/>
                  <a:pt x="12" y="7"/>
                </a:cubicBezTo>
                <a:cubicBezTo>
                  <a:pt x="12" y="7"/>
                  <a:pt x="8" y="14"/>
                  <a:pt x="4" y="22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28" y="47"/>
                  <a:pt x="36" y="42"/>
                </a:cubicBezTo>
                <a:cubicBezTo>
                  <a:pt x="44" y="38"/>
                  <a:pt x="54" y="12"/>
                  <a:pt x="54" y="12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38" y="10"/>
                  <a:pt x="36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6" name="Freeform 23"/>
          <p:cNvSpPr>
            <a:spLocks/>
          </p:cNvSpPr>
          <p:nvPr/>
        </p:nvSpPr>
        <p:spPr bwMode="auto">
          <a:xfrm>
            <a:off x="5473700" y="1489075"/>
            <a:ext cx="111125" cy="107950"/>
          </a:xfrm>
          <a:custGeom>
            <a:avLst/>
            <a:gdLst>
              <a:gd name="T0" fmla="*/ 104321 w 49"/>
              <a:gd name="T1" fmla="*/ 92207 h 48"/>
              <a:gd name="T2" fmla="*/ 104321 w 49"/>
              <a:gd name="T3" fmla="*/ 60722 h 48"/>
              <a:gd name="T4" fmla="*/ 70304 w 49"/>
              <a:gd name="T5" fmla="*/ 0 h 48"/>
              <a:gd name="T6" fmla="*/ 0 w 49"/>
              <a:gd name="T7" fmla="*/ 40481 h 48"/>
              <a:gd name="T8" fmla="*/ 40821 w 49"/>
              <a:gd name="T9" fmla="*/ 107950 h 48"/>
              <a:gd name="T10" fmla="*/ 77107 w 49"/>
              <a:gd name="T11" fmla="*/ 107950 h 48"/>
              <a:gd name="T12" fmla="*/ 104321 w 49"/>
              <a:gd name="T13" fmla="*/ 92207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9" h="48">
                <a:moveTo>
                  <a:pt x="46" y="41"/>
                </a:moveTo>
                <a:cubicBezTo>
                  <a:pt x="49" y="37"/>
                  <a:pt x="49" y="32"/>
                  <a:pt x="46" y="27"/>
                </a:cubicBezTo>
                <a:cubicBezTo>
                  <a:pt x="46" y="27"/>
                  <a:pt x="37" y="12"/>
                  <a:pt x="31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8" y="48"/>
                  <a:pt x="18" y="48"/>
                  <a:pt x="18" y="48"/>
                </a:cubicBezTo>
                <a:cubicBezTo>
                  <a:pt x="26" y="48"/>
                  <a:pt x="34" y="48"/>
                  <a:pt x="34" y="48"/>
                </a:cubicBezTo>
                <a:cubicBezTo>
                  <a:pt x="39" y="48"/>
                  <a:pt x="44" y="46"/>
                  <a:pt x="46" y="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7" name="Freeform 24"/>
          <p:cNvSpPr>
            <a:spLocks/>
          </p:cNvSpPr>
          <p:nvPr/>
        </p:nvSpPr>
        <p:spPr bwMode="auto">
          <a:xfrm>
            <a:off x="5246688" y="1503363"/>
            <a:ext cx="119062" cy="171450"/>
          </a:xfrm>
          <a:custGeom>
            <a:avLst/>
            <a:gdLst>
              <a:gd name="T0" fmla="*/ 94351 w 53"/>
              <a:gd name="T1" fmla="*/ 63166 h 76"/>
              <a:gd name="T2" fmla="*/ 119062 w 53"/>
              <a:gd name="T3" fmla="*/ 78957 h 76"/>
              <a:gd name="T4" fmla="*/ 78626 w 53"/>
              <a:gd name="T5" fmla="*/ 9024 h 76"/>
              <a:gd name="T6" fmla="*/ 0 w 53"/>
              <a:gd name="T7" fmla="*/ 9024 h 76"/>
              <a:gd name="T8" fmla="*/ 24711 w 53"/>
              <a:gd name="T9" fmla="*/ 24815 h 76"/>
              <a:gd name="T10" fmla="*/ 4493 w 53"/>
              <a:gd name="T11" fmla="*/ 58654 h 76"/>
              <a:gd name="T12" fmla="*/ 4493 w 53"/>
              <a:gd name="T13" fmla="*/ 85725 h 76"/>
              <a:gd name="T14" fmla="*/ 53915 w 53"/>
              <a:gd name="T15" fmla="*/ 171450 h 76"/>
              <a:gd name="T16" fmla="*/ 53915 w 53"/>
              <a:gd name="T17" fmla="*/ 130843 h 76"/>
              <a:gd name="T18" fmla="*/ 94351 w 53"/>
              <a:gd name="T19" fmla="*/ 63166 h 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3" h="76">
                <a:moveTo>
                  <a:pt x="42" y="28"/>
                </a:move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43" y="9"/>
                  <a:pt x="35" y="4"/>
                </a:cubicBezTo>
                <a:cubicBezTo>
                  <a:pt x="28" y="0"/>
                  <a:pt x="0" y="4"/>
                  <a:pt x="0" y="4"/>
                </a:cubicBezTo>
                <a:cubicBezTo>
                  <a:pt x="11" y="11"/>
                  <a:pt x="11" y="11"/>
                  <a:pt x="11" y="11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30"/>
                  <a:pt x="0" y="34"/>
                  <a:pt x="2" y="38"/>
                </a:cubicBezTo>
                <a:cubicBezTo>
                  <a:pt x="24" y="76"/>
                  <a:pt x="24" y="76"/>
                  <a:pt x="24" y="76"/>
                </a:cubicBezTo>
                <a:cubicBezTo>
                  <a:pt x="21" y="71"/>
                  <a:pt x="21" y="64"/>
                  <a:pt x="24" y="58"/>
                </a:cubicBezTo>
                <a:lnTo>
                  <a:pt x="42" y="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8" name="Freeform 25"/>
          <p:cNvSpPr>
            <a:spLocks/>
          </p:cNvSpPr>
          <p:nvPr/>
        </p:nvSpPr>
        <p:spPr bwMode="auto">
          <a:xfrm>
            <a:off x="5302250" y="1606550"/>
            <a:ext cx="104775" cy="80963"/>
          </a:xfrm>
          <a:custGeom>
            <a:avLst/>
            <a:gdLst>
              <a:gd name="T0" fmla="*/ 4555 w 46"/>
              <a:gd name="T1" fmla="*/ 65220 h 36"/>
              <a:gd name="T2" fmla="*/ 31888 w 46"/>
              <a:gd name="T3" fmla="*/ 80963 h 36"/>
              <a:gd name="T4" fmla="*/ 104775 w 46"/>
              <a:gd name="T5" fmla="*/ 80963 h 36"/>
              <a:gd name="T6" fmla="*/ 104775 w 46"/>
              <a:gd name="T7" fmla="*/ 0 h 36"/>
              <a:gd name="T8" fmla="*/ 22777 w 46"/>
              <a:gd name="T9" fmla="*/ 0 h 36"/>
              <a:gd name="T10" fmla="*/ 4555 w 46"/>
              <a:gd name="T11" fmla="*/ 33735 h 36"/>
              <a:gd name="T12" fmla="*/ 4555 w 46"/>
              <a:gd name="T13" fmla="*/ 65220 h 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6">
                <a:moveTo>
                  <a:pt x="2" y="29"/>
                </a:moveTo>
                <a:cubicBezTo>
                  <a:pt x="5" y="33"/>
                  <a:pt x="9" y="36"/>
                  <a:pt x="14" y="36"/>
                </a:cubicBezTo>
                <a:cubicBezTo>
                  <a:pt x="14" y="36"/>
                  <a:pt x="32" y="36"/>
                  <a:pt x="46" y="36"/>
                </a:cubicBezTo>
                <a:cubicBezTo>
                  <a:pt x="46" y="0"/>
                  <a:pt x="46" y="0"/>
                  <a:pt x="4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6" y="8"/>
                  <a:pt x="2" y="15"/>
                  <a:pt x="2" y="15"/>
                </a:cubicBezTo>
                <a:cubicBezTo>
                  <a:pt x="0" y="19"/>
                  <a:pt x="0" y="24"/>
                  <a:pt x="2" y="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9" name="Freeform 26"/>
          <p:cNvSpPr>
            <a:spLocks/>
          </p:cNvSpPr>
          <p:nvPr/>
        </p:nvSpPr>
        <p:spPr bwMode="auto">
          <a:xfrm>
            <a:off x="5302250" y="1385888"/>
            <a:ext cx="165100" cy="123825"/>
          </a:xfrm>
          <a:custGeom>
            <a:avLst/>
            <a:gdLst>
              <a:gd name="T0" fmla="*/ 0 w 73"/>
              <a:gd name="T1" fmla="*/ 85552 h 55"/>
              <a:gd name="T2" fmla="*/ 70111 w 73"/>
              <a:gd name="T3" fmla="*/ 123825 h 55"/>
              <a:gd name="T4" fmla="*/ 131175 w 73"/>
              <a:gd name="T5" fmla="*/ 20262 h 55"/>
              <a:gd name="T6" fmla="*/ 165100 w 73"/>
              <a:gd name="T7" fmla="*/ 0 h 55"/>
              <a:gd name="T8" fmla="*/ 65588 w 73"/>
              <a:gd name="T9" fmla="*/ 0 h 55"/>
              <a:gd name="T10" fmla="*/ 42971 w 73"/>
              <a:gd name="T11" fmla="*/ 13508 h 55"/>
              <a:gd name="T12" fmla="*/ 0 w 73"/>
              <a:gd name="T13" fmla="*/ 85552 h 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3" h="55">
                <a:moveTo>
                  <a:pt x="0" y="38"/>
                </a:move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54" y="16"/>
                  <a:pt x="58" y="9"/>
                </a:cubicBezTo>
                <a:cubicBezTo>
                  <a:pt x="61" y="3"/>
                  <a:pt x="67" y="0"/>
                  <a:pt x="7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1" y="2"/>
                  <a:pt x="19" y="6"/>
                </a:cubicBezTo>
                <a:cubicBezTo>
                  <a:pt x="15" y="12"/>
                  <a:pt x="0" y="38"/>
                  <a:pt x="0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20" name="Freeform 27"/>
          <p:cNvSpPr>
            <a:spLocks noEditPoints="1"/>
          </p:cNvSpPr>
          <p:nvPr/>
        </p:nvSpPr>
        <p:spPr bwMode="auto">
          <a:xfrm>
            <a:off x="5865813" y="1376363"/>
            <a:ext cx="396875" cy="331787"/>
          </a:xfrm>
          <a:custGeom>
            <a:avLst/>
            <a:gdLst>
              <a:gd name="T0" fmla="*/ 214222 w 176"/>
              <a:gd name="T1" fmla="*/ 0 h 147"/>
              <a:gd name="T2" fmla="*/ 182653 w 176"/>
              <a:gd name="T3" fmla="*/ 31599 h 147"/>
              <a:gd name="T4" fmla="*/ 214222 w 176"/>
              <a:gd name="T5" fmla="*/ 65455 h 147"/>
              <a:gd name="T6" fmla="*/ 248047 w 176"/>
              <a:gd name="T7" fmla="*/ 31599 h 147"/>
              <a:gd name="T8" fmla="*/ 214222 w 176"/>
              <a:gd name="T9" fmla="*/ 0 h 147"/>
              <a:gd name="T10" fmla="*/ 63139 w 176"/>
              <a:gd name="T11" fmla="*/ 13542 h 147"/>
              <a:gd name="T12" fmla="*/ 45099 w 176"/>
              <a:gd name="T13" fmla="*/ 27085 h 147"/>
              <a:gd name="T14" fmla="*/ 31570 w 176"/>
              <a:gd name="T15" fmla="*/ 81254 h 147"/>
              <a:gd name="T16" fmla="*/ 20295 w 176"/>
              <a:gd name="T17" fmla="*/ 72226 h 147"/>
              <a:gd name="T18" fmla="*/ 13530 w 176"/>
              <a:gd name="T19" fmla="*/ 72226 h 147"/>
              <a:gd name="T20" fmla="*/ 9020 w 176"/>
              <a:gd name="T21" fmla="*/ 76740 h 147"/>
              <a:gd name="T22" fmla="*/ 11275 w 176"/>
              <a:gd name="T23" fmla="*/ 83511 h 147"/>
              <a:gd name="T24" fmla="*/ 27060 w 176"/>
              <a:gd name="T25" fmla="*/ 97054 h 147"/>
              <a:gd name="T26" fmla="*/ 31570 w 176"/>
              <a:gd name="T27" fmla="*/ 110596 h 147"/>
              <a:gd name="T28" fmla="*/ 36080 w 176"/>
              <a:gd name="T29" fmla="*/ 115110 h 147"/>
              <a:gd name="T30" fmla="*/ 27060 w 176"/>
              <a:gd name="T31" fmla="*/ 124138 h 147"/>
              <a:gd name="T32" fmla="*/ 22550 w 176"/>
              <a:gd name="T33" fmla="*/ 137681 h 147"/>
              <a:gd name="T34" fmla="*/ 22550 w 176"/>
              <a:gd name="T35" fmla="*/ 221192 h 147"/>
              <a:gd name="T36" fmla="*/ 2255 w 176"/>
              <a:gd name="T37" fmla="*/ 302446 h 147"/>
              <a:gd name="T38" fmla="*/ 6765 w 176"/>
              <a:gd name="T39" fmla="*/ 322760 h 147"/>
              <a:gd name="T40" fmla="*/ 27060 w 176"/>
              <a:gd name="T41" fmla="*/ 327274 h 147"/>
              <a:gd name="T42" fmla="*/ 40589 w 176"/>
              <a:gd name="T43" fmla="*/ 313732 h 147"/>
              <a:gd name="T44" fmla="*/ 63139 w 176"/>
              <a:gd name="T45" fmla="*/ 230220 h 147"/>
              <a:gd name="T46" fmla="*/ 63139 w 176"/>
              <a:gd name="T47" fmla="*/ 225706 h 147"/>
              <a:gd name="T48" fmla="*/ 63139 w 176"/>
              <a:gd name="T49" fmla="*/ 162508 h 147"/>
              <a:gd name="T50" fmla="*/ 110494 w 176"/>
              <a:gd name="T51" fmla="*/ 221192 h 147"/>
              <a:gd name="T52" fmla="*/ 69904 w 176"/>
              <a:gd name="T53" fmla="*/ 300189 h 147"/>
              <a:gd name="T54" fmla="*/ 78924 w 176"/>
              <a:gd name="T55" fmla="*/ 327274 h 147"/>
              <a:gd name="T56" fmla="*/ 105984 w 176"/>
              <a:gd name="T57" fmla="*/ 318246 h 147"/>
              <a:gd name="T58" fmla="*/ 153338 w 176"/>
              <a:gd name="T59" fmla="*/ 227963 h 147"/>
              <a:gd name="T60" fmla="*/ 151083 w 176"/>
              <a:gd name="T61" fmla="*/ 205393 h 147"/>
              <a:gd name="T62" fmla="*/ 142063 w 176"/>
              <a:gd name="T63" fmla="*/ 194107 h 147"/>
              <a:gd name="T64" fmla="*/ 144318 w 176"/>
              <a:gd name="T65" fmla="*/ 191850 h 147"/>
              <a:gd name="T66" fmla="*/ 144318 w 176"/>
              <a:gd name="T67" fmla="*/ 191850 h 147"/>
              <a:gd name="T68" fmla="*/ 239027 w 176"/>
              <a:gd name="T69" fmla="*/ 266333 h 147"/>
              <a:gd name="T70" fmla="*/ 151083 w 176"/>
              <a:gd name="T71" fmla="*/ 327274 h 147"/>
              <a:gd name="T72" fmla="*/ 396875 w 176"/>
              <a:gd name="T73" fmla="*/ 327274 h 147"/>
              <a:gd name="T74" fmla="*/ 281871 w 176"/>
              <a:gd name="T75" fmla="*/ 236991 h 147"/>
              <a:gd name="T76" fmla="*/ 250302 w 176"/>
              <a:gd name="T77" fmla="*/ 257305 h 147"/>
              <a:gd name="T78" fmla="*/ 151083 w 176"/>
              <a:gd name="T79" fmla="*/ 178308 h 147"/>
              <a:gd name="T80" fmla="*/ 196183 w 176"/>
              <a:gd name="T81" fmla="*/ 94797 h 147"/>
              <a:gd name="T82" fmla="*/ 196183 w 176"/>
              <a:gd name="T83" fmla="*/ 76740 h 147"/>
              <a:gd name="T84" fmla="*/ 157848 w 176"/>
              <a:gd name="T85" fmla="*/ 22571 h 147"/>
              <a:gd name="T86" fmla="*/ 142063 w 176"/>
              <a:gd name="T87" fmla="*/ 13542 h 147"/>
              <a:gd name="T88" fmla="*/ 63139 w 176"/>
              <a:gd name="T89" fmla="*/ 13542 h 147"/>
              <a:gd name="T90" fmla="*/ 76669 w 176"/>
              <a:gd name="T91" fmla="*/ 47398 h 147"/>
              <a:gd name="T92" fmla="*/ 101474 w 176"/>
              <a:gd name="T93" fmla="*/ 49655 h 147"/>
              <a:gd name="T94" fmla="*/ 69904 w 176"/>
              <a:gd name="T95" fmla="*/ 81254 h 147"/>
              <a:gd name="T96" fmla="*/ 76669 w 176"/>
              <a:gd name="T97" fmla="*/ 47398 h 147"/>
              <a:gd name="T98" fmla="*/ 144318 w 176"/>
              <a:gd name="T99" fmla="*/ 117367 h 147"/>
              <a:gd name="T100" fmla="*/ 121768 w 176"/>
              <a:gd name="T101" fmla="*/ 153480 h 147"/>
              <a:gd name="T102" fmla="*/ 105984 w 176"/>
              <a:gd name="T103" fmla="*/ 142195 h 147"/>
              <a:gd name="T104" fmla="*/ 144318 w 176"/>
              <a:gd name="T105" fmla="*/ 117367 h 14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76" h="147">
                <a:moveTo>
                  <a:pt x="95" y="0"/>
                </a:moveTo>
                <a:cubicBezTo>
                  <a:pt x="87" y="0"/>
                  <a:pt x="81" y="6"/>
                  <a:pt x="81" y="14"/>
                </a:cubicBezTo>
                <a:cubicBezTo>
                  <a:pt x="81" y="23"/>
                  <a:pt x="87" y="29"/>
                  <a:pt x="95" y="29"/>
                </a:cubicBezTo>
                <a:cubicBezTo>
                  <a:pt x="103" y="29"/>
                  <a:pt x="110" y="23"/>
                  <a:pt x="110" y="14"/>
                </a:cubicBezTo>
                <a:cubicBezTo>
                  <a:pt x="110" y="6"/>
                  <a:pt x="103" y="0"/>
                  <a:pt x="95" y="0"/>
                </a:cubicBezTo>
                <a:close/>
                <a:moveTo>
                  <a:pt x="28" y="6"/>
                </a:moveTo>
                <a:cubicBezTo>
                  <a:pt x="24" y="6"/>
                  <a:pt x="21" y="8"/>
                  <a:pt x="20" y="12"/>
                </a:cubicBezTo>
                <a:cubicBezTo>
                  <a:pt x="14" y="36"/>
                  <a:pt x="14" y="36"/>
                  <a:pt x="14" y="36"/>
                </a:cubicBezTo>
                <a:cubicBezTo>
                  <a:pt x="9" y="32"/>
                  <a:pt x="9" y="32"/>
                  <a:pt x="9" y="32"/>
                </a:cubicBezTo>
                <a:cubicBezTo>
                  <a:pt x="8" y="32"/>
                  <a:pt x="7" y="32"/>
                  <a:pt x="6" y="32"/>
                </a:cubicBezTo>
                <a:cubicBezTo>
                  <a:pt x="5" y="32"/>
                  <a:pt x="4" y="33"/>
                  <a:pt x="4" y="34"/>
                </a:cubicBezTo>
                <a:cubicBezTo>
                  <a:pt x="3" y="35"/>
                  <a:pt x="4" y="37"/>
                  <a:pt x="5" y="37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5"/>
                  <a:pt x="13" y="47"/>
                  <a:pt x="14" y="49"/>
                </a:cubicBezTo>
                <a:cubicBezTo>
                  <a:pt x="15" y="50"/>
                  <a:pt x="16" y="50"/>
                  <a:pt x="16" y="51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6"/>
                  <a:pt x="10" y="59"/>
                  <a:pt x="10" y="61"/>
                </a:cubicBezTo>
                <a:cubicBezTo>
                  <a:pt x="10" y="61"/>
                  <a:pt x="10" y="96"/>
                  <a:pt x="10" y="98"/>
                </a:cubicBezTo>
                <a:cubicBezTo>
                  <a:pt x="1" y="134"/>
                  <a:pt x="1" y="134"/>
                  <a:pt x="1" y="134"/>
                </a:cubicBezTo>
                <a:cubicBezTo>
                  <a:pt x="0" y="137"/>
                  <a:pt x="1" y="141"/>
                  <a:pt x="3" y="143"/>
                </a:cubicBezTo>
                <a:cubicBezTo>
                  <a:pt x="5" y="145"/>
                  <a:pt x="9" y="146"/>
                  <a:pt x="12" y="145"/>
                </a:cubicBezTo>
                <a:cubicBezTo>
                  <a:pt x="15" y="144"/>
                  <a:pt x="17" y="142"/>
                  <a:pt x="18" y="13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8" y="101"/>
                  <a:pt x="28" y="100"/>
                  <a:pt x="28" y="100"/>
                </a:cubicBezTo>
                <a:cubicBezTo>
                  <a:pt x="28" y="100"/>
                  <a:pt x="28" y="82"/>
                  <a:pt x="28" y="72"/>
                </a:cubicBezTo>
                <a:cubicBezTo>
                  <a:pt x="49" y="98"/>
                  <a:pt x="49" y="98"/>
                  <a:pt x="49" y="98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9" y="137"/>
                  <a:pt x="31" y="143"/>
                  <a:pt x="35" y="145"/>
                </a:cubicBezTo>
                <a:cubicBezTo>
                  <a:pt x="39" y="147"/>
                  <a:pt x="45" y="146"/>
                  <a:pt x="47" y="14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70" y="98"/>
                  <a:pt x="69" y="94"/>
                  <a:pt x="67" y="91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4" y="86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67" y="79"/>
                  <a:pt x="67" y="79"/>
                  <a:pt x="67" y="79"/>
                </a:cubicBezTo>
                <a:cubicBezTo>
                  <a:pt x="87" y="42"/>
                  <a:pt x="87" y="42"/>
                  <a:pt x="87" y="42"/>
                </a:cubicBezTo>
                <a:cubicBezTo>
                  <a:pt x="89" y="40"/>
                  <a:pt x="88" y="36"/>
                  <a:pt x="87" y="34"/>
                </a:cubicBezTo>
                <a:cubicBezTo>
                  <a:pt x="70" y="10"/>
                  <a:pt x="70" y="10"/>
                  <a:pt x="70" y="10"/>
                </a:cubicBezTo>
                <a:cubicBezTo>
                  <a:pt x="69" y="7"/>
                  <a:pt x="66" y="6"/>
                  <a:pt x="63" y="6"/>
                </a:cubicBezTo>
                <a:cubicBezTo>
                  <a:pt x="28" y="6"/>
                  <a:pt x="28" y="6"/>
                  <a:pt x="28" y="6"/>
                </a:cubicBezTo>
                <a:close/>
                <a:moveTo>
                  <a:pt x="34" y="21"/>
                </a:moveTo>
                <a:cubicBezTo>
                  <a:pt x="45" y="22"/>
                  <a:pt x="45" y="22"/>
                  <a:pt x="45" y="22"/>
                </a:cubicBezTo>
                <a:cubicBezTo>
                  <a:pt x="31" y="36"/>
                  <a:pt x="31" y="36"/>
                  <a:pt x="31" y="36"/>
                </a:cubicBezTo>
                <a:lnTo>
                  <a:pt x="34" y="21"/>
                </a:lnTo>
                <a:close/>
                <a:moveTo>
                  <a:pt x="64" y="52"/>
                </a:moveTo>
                <a:cubicBezTo>
                  <a:pt x="54" y="68"/>
                  <a:pt x="54" y="68"/>
                  <a:pt x="54" y="68"/>
                </a:cubicBezTo>
                <a:cubicBezTo>
                  <a:pt x="47" y="63"/>
                  <a:pt x="47" y="63"/>
                  <a:pt x="47" y="63"/>
                </a:cubicBezTo>
                <a:lnTo>
                  <a:pt x="64" y="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21" name="Freeform 28"/>
          <p:cNvSpPr>
            <a:spLocks/>
          </p:cNvSpPr>
          <p:nvPr/>
        </p:nvSpPr>
        <p:spPr bwMode="auto">
          <a:xfrm>
            <a:off x="6508750" y="1538288"/>
            <a:ext cx="166688" cy="147637"/>
          </a:xfrm>
          <a:custGeom>
            <a:avLst/>
            <a:gdLst>
              <a:gd name="T0" fmla="*/ 9010 w 74"/>
              <a:gd name="T1" fmla="*/ 61327 h 65"/>
              <a:gd name="T2" fmla="*/ 56313 w 74"/>
              <a:gd name="T3" fmla="*/ 13628 h 65"/>
              <a:gd name="T4" fmla="*/ 76586 w 74"/>
              <a:gd name="T5" fmla="*/ 34070 h 65"/>
              <a:gd name="T6" fmla="*/ 51808 w 74"/>
              <a:gd name="T7" fmla="*/ 59055 h 65"/>
              <a:gd name="T8" fmla="*/ 146414 w 74"/>
              <a:gd name="T9" fmla="*/ 59055 h 65"/>
              <a:gd name="T10" fmla="*/ 144162 w 74"/>
              <a:gd name="T11" fmla="*/ 88583 h 65"/>
              <a:gd name="T12" fmla="*/ 51808 w 74"/>
              <a:gd name="T13" fmla="*/ 88583 h 65"/>
              <a:gd name="T14" fmla="*/ 76586 w 74"/>
              <a:gd name="T15" fmla="*/ 113568 h 65"/>
              <a:gd name="T16" fmla="*/ 56313 w 74"/>
              <a:gd name="T17" fmla="*/ 134010 h 65"/>
              <a:gd name="T18" fmla="*/ 9010 w 74"/>
              <a:gd name="T19" fmla="*/ 86311 h 65"/>
              <a:gd name="T20" fmla="*/ 9010 w 74"/>
              <a:gd name="T21" fmla="*/ 61327 h 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4" h="65">
                <a:moveTo>
                  <a:pt x="4" y="27"/>
                </a:moveTo>
                <a:cubicBezTo>
                  <a:pt x="25" y="6"/>
                  <a:pt x="25" y="6"/>
                  <a:pt x="25" y="6"/>
                </a:cubicBezTo>
                <a:cubicBezTo>
                  <a:pt x="31" y="0"/>
                  <a:pt x="40" y="9"/>
                  <a:pt x="34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74" y="26"/>
                  <a:pt x="74" y="39"/>
                  <a:pt x="6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34" y="50"/>
                  <a:pt x="34" y="50"/>
                  <a:pt x="34" y="50"/>
                </a:cubicBezTo>
                <a:cubicBezTo>
                  <a:pt x="40" y="56"/>
                  <a:pt x="31" y="65"/>
                  <a:pt x="25" y="59"/>
                </a:cubicBezTo>
                <a:cubicBezTo>
                  <a:pt x="4" y="38"/>
                  <a:pt x="4" y="38"/>
                  <a:pt x="4" y="38"/>
                </a:cubicBezTo>
                <a:cubicBezTo>
                  <a:pt x="1" y="35"/>
                  <a:pt x="0" y="30"/>
                  <a:pt x="4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22" name="Oval 29"/>
          <p:cNvSpPr>
            <a:spLocks noChangeArrowheads="1"/>
          </p:cNvSpPr>
          <p:nvPr/>
        </p:nvSpPr>
        <p:spPr bwMode="auto">
          <a:xfrm>
            <a:off x="6640513" y="1398588"/>
            <a:ext cx="53975" cy="539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23" name="Freeform 30"/>
          <p:cNvSpPr>
            <a:spLocks/>
          </p:cNvSpPr>
          <p:nvPr/>
        </p:nvSpPr>
        <p:spPr bwMode="auto">
          <a:xfrm>
            <a:off x="6599238" y="1433513"/>
            <a:ext cx="317500" cy="258762"/>
          </a:xfrm>
          <a:custGeom>
            <a:avLst/>
            <a:gdLst>
              <a:gd name="T0" fmla="*/ 303989 w 141"/>
              <a:gd name="T1" fmla="*/ 135007 h 115"/>
              <a:gd name="T2" fmla="*/ 299486 w 141"/>
              <a:gd name="T3" fmla="*/ 135007 h 115"/>
              <a:gd name="T4" fmla="*/ 236436 w 141"/>
              <a:gd name="T5" fmla="*/ 135007 h 115"/>
              <a:gd name="T6" fmla="*/ 144113 w 141"/>
              <a:gd name="T7" fmla="*/ 27001 h 115"/>
              <a:gd name="T8" fmla="*/ 168883 w 141"/>
              <a:gd name="T9" fmla="*/ 27001 h 115"/>
              <a:gd name="T10" fmla="*/ 209415 w 141"/>
              <a:gd name="T11" fmla="*/ 76504 h 115"/>
              <a:gd name="T12" fmla="*/ 220674 w 141"/>
              <a:gd name="T13" fmla="*/ 81004 h 115"/>
              <a:gd name="T14" fmla="*/ 234184 w 141"/>
              <a:gd name="T15" fmla="*/ 67503 h 115"/>
              <a:gd name="T16" fmla="*/ 229681 w 141"/>
              <a:gd name="T17" fmla="*/ 56253 h 115"/>
              <a:gd name="T18" fmla="*/ 184645 w 141"/>
              <a:gd name="T19" fmla="*/ 4500 h 115"/>
              <a:gd name="T20" fmla="*/ 173387 w 141"/>
              <a:gd name="T21" fmla="*/ 0 h 115"/>
              <a:gd name="T22" fmla="*/ 108085 w 141"/>
              <a:gd name="T23" fmla="*/ 0 h 115"/>
              <a:gd name="T24" fmla="*/ 63050 w 141"/>
              <a:gd name="T25" fmla="*/ 33752 h 115"/>
              <a:gd name="T26" fmla="*/ 63050 w 141"/>
              <a:gd name="T27" fmla="*/ 72004 h 115"/>
              <a:gd name="T28" fmla="*/ 13511 w 141"/>
              <a:gd name="T29" fmla="*/ 72004 h 115"/>
              <a:gd name="T30" fmla="*/ 4504 w 141"/>
              <a:gd name="T31" fmla="*/ 76504 h 115"/>
              <a:gd name="T32" fmla="*/ 4504 w 141"/>
              <a:gd name="T33" fmla="*/ 96755 h 115"/>
              <a:gd name="T34" fmla="*/ 13511 w 141"/>
              <a:gd name="T35" fmla="*/ 101255 h 115"/>
              <a:gd name="T36" fmla="*/ 72057 w 141"/>
              <a:gd name="T37" fmla="*/ 101255 h 115"/>
              <a:gd name="T38" fmla="*/ 90071 w 141"/>
              <a:gd name="T39" fmla="*/ 85504 h 115"/>
              <a:gd name="T40" fmla="*/ 90071 w 141"/>
              <a:gd name="T41" fmla="*/ 60753 h 115"/>
              <a:gd name="T42" fmla="*/ 123848 w 141"/>
              <a:gd name="T43" fmla="*/ 101255 h 115"/>
              <a:gd name="T44" fmla="*/ 92323 w 141"/>
              <a:gd name="T45" fmla="*/ 132757 h 115"/>
              <a:gd name="T46" fmla="*/ 90071 w 141"/>
              <a:gd name="T47" fmla="*/ 155258 h 115"/>
              <a:gd name="T48" fmla="*/ 110337 w 141"/>
              <a:gd name="T49" fmla="*/ 245262 h 115"/>
              <a:gd name="T50" fmla="*/ 128351 w 141"/>
              <a:gd name="T51" fmla="*/ 258763 h 115"/>
              <a:gd name="T52" fmla="*/ 144113 w 141"/>
              <a:gd name="T53" fmla="*/ 243012 h 115"/>
              <a:gd name="T54" fmla="*/ 144113 w 141"/>
              <a:gd name="T55" fmla="*/ 238512 h 115"/>
              <a:gd name="T56" fmla="*/ 128351 w 141"/>
              <a:gd name="T57" fmla="*/ 162008 h 115"/>
              <a:gd name="T58" fmla="*/ 168883 w 141"/>
              <a:gd name="T59" fmla="*/ 121506 h 115"/>
              <a:gd name="T60" fmla="*/ 204911 w 141"/>
              <a:gd name="T61" fmla="*/ 162008 h 115"/>
              <a:gd name="T62" fmla="*/ 227429 w 141"/>
              <a:gd name="T63" fmla="*/ 168758 h 115"/>
              <a:gd name="T64" fmla="*/ 299486 w 141"/>
              <a:gd name="T65" fmla="*/ 168758 h 115"/>
              <a:gd name="T66" fmla="*/ 317500 w 141"/>
              <a:gd name="T67" fmla="*/ 155258 h 115"/>
              <a:gd name="T68" fmla="*/ 303989 w 141"/>
              <a:gd name="T69" fmla="*/ 135007 h 11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41" h="115">
                <a:moveTo>
                  <a:pt x="135" y="60"/>
                </a:moveTo>
                <a:cubicBezTo>
                  <a:pt x="134" y="60"/>
                  <a:pt x="133" y="60"/>
                  <a:pt x="133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64" y="12"/>
                  <a:pt x="64" y="12"/>
                  <a:pt x="64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93" y="34"/>
                  <a:pt x="93" y="34"/>
                  <a:pt x="93" y="34"/>
                </a:cubicBezTo>
                <a:cubicBezTo>
                  <a:pt x="94" y="35"/>
                  <a:pt x="96" y="36"/>
                  <a:pt x="98" y="36"/>
                </a:cubicBezTo>
                <a:cubicBezTo>
                  <a:pt x="101" y="36"/>
                  <a:pt x="104" y="33"/>
                  <a:pt x="104" y="30"/>
                </a:cubicBezTo>
                <a:cubicBezTo>
                  <a:pt x="104" y="28"/>
                  <a:pt x="103" y="26"/>
                  <a:pt x="102" y="25"/>
                </a:cubicBezTo>
                <a:cubicBezTo>
                  <a:pt x="82" y="2"/>
                  <a:pt x="82" y="2"/>
                  <a:pt x="82" y="2"/>
                </a:cubicBezTo>
                <a:cubicBezTo>
                  <a:pt x="81" y="1"/>
                  <a:pt x="79" y="0"/>
                  <a:pt x="7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29" y="14"/>
                  <a:pt x="28" y="15"/>
                </a:cubicBezTo>
                <a:cubicBezTo>
                  <a:pt x="28" y="32"/>
                  <a:pt x="28" y="32"/>
                  <a:pt x="28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5" y="32"/>
                  <a:pt x="3" y="33"/>
                  <a:pt x="2" y="34"/>
                </a:cubicBezTo>
                <a:cubicBezTo>
                  <a:pt x="0" y="36"/>
                  <a:pt x="0" y="40"/>
                  <a:pt x="2" y="43"/>
                </a:cubicBezTo>
                <a:cubicBezTo>
                  <a:pt x="3" y="44"/>
                  <a:pt x="5" y="44"/>
                  <a:pt x="6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40" y="44"/>
                  <a:pt x="40" y="38"/>
                  <a:pt x="40" y="38"/>
                </a:cubicBezTo>
                <a:cubicBezTo>
                  <a:pt x="40" y="27"/>
                  <a:pt x="40" y="27"/>
                  <a:pt x="40" y="27"/>
                </a:cubicBezTo>
                <a:cubicBezTo>
                  <a:pt x="55" y="45"/>
                  <a:pt x="55" y="45"/>
                  <a:pt x="55" y="45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38" y="62"/>
                  <a:pt x="40" y="6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50" y="113"/>
                  <a:pt x="53" y="115"/>
                  <a:pt x="57" y="115"/>
                </a:cubicBezTo>
                <a:cubicBezTo>
                  <a:pt x="61" y="115"/>
                  <a:pt x="64" y="112"/>
                  <a:pt x="64" y="108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57" y="72"/>
                  <a:pt x="57" y="72"/>
                  <a:pt x="57" y="72"/>
                </a:cubicBezTo>
                <a:cubicBezTo>
                  <a:pt x="75" y="54"/>
                  <a:pt x="75" y="54"/>
                  <a:pt x="75" y="54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4" y="75"/>
                  <a:pt x="101" y="75"/>
                </a:cubicBezTo>
                <a:cubicBezTo>
                  <a:pt x="133" y="75"/>
                  <a:pt x="133" y="75"/>
                  <a:pt x="133" y="75"/>
                </a:cubicBezTo>
                <a:cubicBezTo>
                  <a:pt x="136" y="75"/>
                  <a:pt x="140" y="73"/>
                  <a:pt x="141" y="69"/>
                </a:cubicBezTo>
                <a:cubicBezTo>
                  <a:pt x="141" y="65"/>
                  <a:pt x="139" y="61"/>
                  <a:pt x="135" y="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24" name="Freeform 31"/>
          <p:cNvSpPr>
            <a:spLocks noEditPoints="1"/>
          </p:cNvSpPr>
          <p:nvPr/>
        </p:nvSpPr>
        <p:spPr bwMode="auto">
          <a:xfrm>
            <a:off x="7156450" y="1455738"/>
            <a:ext cx="396875" cy="188912"/>
          </a:xfrm>
          <a:custGeom>
            <a:avLst/>
            <a:gdLst>
              <a:gd name="T0" fmla="*/ 0 w 250"/>
              <a:gd name="T1" fmla="*/ 188913 h 119"/>
              <a:gd name="T2" fmla="*/ 0 w 250"/>
              <a:gd name="T3" fmla="*/ 0 h 119"/>
              <a:gd name="T4" fmla="*/ 396875 w 250"/>
              <a:gd name="T5" fmla="*/ 0 h 119"/>
              <a:gd name="T6" fmla="*/ 396875 w 250"/>
              <a:gd name="T7" fmla="*/ 188913 h 119"/>
              <a:gd name="T8" fmla="*/ 0 w 250"/>
              <a:gd name="T9" fmla="*/ 188913 h 119"/>
              <a:gd name="T10" fmla="*/ 0 w 250"/>
              <a:gd name="T11" fmla="*/ 188913 h 119"/>
              <a:gd name="T12" fmla="*/ 26988 w 250"/>
              <a:gd name="T13" fmla="*/ 161925 h 119"/>
              <a:gd name="T14" fmla="*/ 369888 w 250"/>
              <a:gd name="T15" fmla="*/ 161925 h 119"/>
              <a:gd name="T16" fmla="*/ 369888 w 250"/>
              <a:gd name="T17" fmla="*/ 26988 h 119"/>
              <a:gd name="T18" fmla="*/ 26988 w 250"/>
              <a:gd name="T19" fmla="*/ 26988 h 119"/>
              <a:gd name="T20" fmla="*/ 26988 w 250"/>
              <a:gd name="T21" fmla="*/ 161925 h 119"/>
              <a:gd name="T22" fmla="*/ 26988 w 250"/>
              <a:gd name="T23" fmla="*/ 161925 h 11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50" h="119">
                <a:moveTo>
                  <a:pt x="0" y="119"/>
                </a:moveTo>
                <a:lnTo>
                  <a:pt x="0" y="0"/>
                </a:lnTo>
                <a:lnTo>
                  <a:pt x="250" y="0"/>
                </a:lnTo>
                <a:lnTo>
                  <a:pt x="250" y="119"/>
                </a:lnTo>
                <a:lnTo>
                  <a:pt x="0" y="119"/>
                </a:lnTo>
                <a:close/>
                <a:moveTo>
                  <a:pt x="17" y="102"/>
                </a:moveTo>
                <a:lnTo>
                  <a:pt x="233" y="102"/>
                </a:lnTo>
                <a:lnTo>
                  <a:pt x="233" y="17"/>
                </a:lnTo>
                <a:lnTo>
                  <a:pt x="17" y="17"/>
                </a:lnTo>
                <a:lnTo>
                  <a:pt x="17" y="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25" name="Line 32"/>
          <p:cNvSpPr>
            <a:spLocks noChangeShapeType="1"/>
          </p:cNvSpPr>
          <p:nvPr/>
        </p:nvSpPr>
        <p:spPr bwMode="auto">
          <a:xfrm>
            <a:off x="7354888" y="1550988"/>
            <a:ext cx="0" cy="0"/>
          </a:xfrm>
          <a:prstGeom prst="line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26" name="Line 33"/>
          <p:cNvSpPr>
            <a:spLocks noChangeShapeType="1"/>
          </p:cNvSpPr>
          <p:nvPr/>
        </p:nvSpPr>
        <p:spPr bwMode="auto">
          <a:xfrm>
            <a:off x="7354888" y="1550988"/>
            <a:ext cx="0" cy="0"/>
          </a:xfrm>
          <a:prstGeom prst="line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27" name="Line 34"/>
          <p:cNvSpPr>
            <a:spLocks noChangeShapeType="1"/>
          </p:cNvSpPr>
          <p:nvPr/>
        </p:nvSpPr>
        <p:spPr bwMode="auto">
          <a:xfrm>
            <a:off x="7300913" y="1601788"/>
            <a:ext cx="0" cy="0"/>
          </a:xfrm>
          <a:prstGeom prst="line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28" name="Line 35"/>
          <p:cNvSpPr>
            <a:spLocks noChangeShapeType="1"/>
          </p:cNvSpPr>
          <p:nvPr/>
        </p:nvSpPr>
        <p:spPr bwMode="auto">
          <a:xfrm>
            <a:off x="7300913" y="1601788"/>
            <a:ext cx="0" cy="0"/>
          </a:xfrm>
          <a:prstGeom prst="line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29" name="Freeform 36"/>
          <p:cNvSpPr>
            <a:spLocks noEditPoints="1"/>
          </p:cNvSpPr>
          <p:nvPr/>
        </p:nvSpPr>
        <p:spPr bwMode="auto">
          <a:xfrm>
            <a:off x="7302500" y="1498600"/>
            <a:ext cx="104775" cy="103188"/>
          </a:xfrm>
          <a:custGeom>
            <a:avLst/>
            <a:gdLst>
              <a:gd name="T0" fmla="*/ 45554 w 46"/>
              <a:gd name="T1" fmla="*/ 42621 h 46"/>
              <a:gd name="T2" fmla="*/ 45554 w 46"/>
              <a:gd name="T3" fmla="*/ 31405 h 46"/>
              <a:gd name="T4" fmla="*/ 45554 w 46"/>
              <a:gd name="T5" fmla="*/ 42621 h 46"/>
              <a:gd name="T6" fmla="*/ 52388 w 46"/>
              <a:gd name="T7" fmla="*/ 0 h 46"/>
              <a:gd name="T8" fmla="*/ 0 w 46"/>
              <a:gd name="T9" fmla="*/ 51594 h 46"/>
              <a:gd name="T10" fmla="*/ 52388 w 46"/>
              <a:gd name="T11" fmla="*/ 103188 h 46"/>
              <a:gd name="T12" fmla="*/ 104775 w 46"/>
              <a:gd name="T13" fmla="*/ 51594 h 46"/>
              <a:gd name="T14" fmla="*/ 52388 w 46"/>
              <a:gd name="T15" fmla="*/ 0 h 46"/>
              <a:gd name="T16" fmla="*/ 59221 w 46"/>
              <a:gd name="T17" fmla="*/ 85242 h 46"/>
              <a:gd name="T18" fmla="*/ 59221 w 46"/>
              <a:gd name="T19" fmla="*/ 94215 h 46"/>
              <a:gd name="T20" fmla="*/ 45554 w 46"/>
              <a:gd name="T21" fmla="*/ 94215 h 46"/>
              <a:gd name="T22" fmla="*/ 45554 w 46"/>
              <a:gd name="T23" fmla="*/ 82999 h 46"/>
              <a:gd name="T24" fmla="*/ 25055 w 46"/>
              <a:gd name="T25" fmla="*/ 60567 h 46"/>
              <a:gd name="T26" fmla="*/ 38721 w 46"/>
              <a:gd name="T27" fmla="*/ 60567 h 46"/>
              <a:gd name="T28" fmla="*/ 45554 w 46"/>
              <a:gd name="T29" fmla="*/ 71783 h 46"/>
              <a:gd name="T30" fmla="*/ 45554 w 46"/>
              <a:gd name="T31" fmla="*/ 56080 h 46"/>
              <a:gd name="T32" fmla="*/ 25055 w 46"/>
              <a:gd name="T33" fmla="*/ 38135 h 46"/>
              <a:gd name="T34" fmla="*/ 45554 w 46"/>
              <a:gd name="T35" fmla="*/ 17946 h 46"/>
              <a:gd name="T36" fmla="*/ 45554 w 46"/>
              <a:gd name="T37" fmla="*/ 8973 h 46"/>
              <a:gd name="T38" fmla="*/ 59221 w 46"/>
              <a:gd name="T39" fmla="*/ 8973 h 46"/>
              <a:gd name="T40" fmla="*/ 59221 w 46"/>
              <a:gd name="T41" fmla="*/ 17946 h 46"/>
              <a:gd name="T42" fmla="*/ 79720 w 46"/>
              <a:gd name="T43" fmla="*/ 38135 h 46"/>
              <a:gd name="T44" fmla="*/ 66054 w 46"/>
              <a:gd name="T45" fmla="*/ 38135 h 46"/>
              <a:gd name="T46" fmla="*/ 59221 w 46"/>
              <a:gd name="T47" fmla="*/ 31405 h 46"/>
              <a:gd name="T48" fmla="*/ 59221 w 46"/>
              <a:gd name="T49" fmla="*/ 44864 h 46"/>
              <a:gd name="T50" fmla="*/ 81998 w 46"/>
              <a:gd name="T51" fmla="*/ 62810 h 46"/>
              <a:gd name="T52" fmla="*/ 59221 w 46"/>
              <a:gd name="T53" fmla="*/ 85242 h 46"/>
              <a:gd name="T54" fmla="*/ 59221 w 46"/>
              <a:gd name="T55" fmla="*/ 58324 h 46"/>
              <a:gd name="T56" fmla="*/ 59221 w 46"/>
              <a:gd name="T57" fmla="*/ 71783 h 46"/>
              <a:gd name="T58" fmla="*/ 59221 w 46"/>
              <a:gd name="T59" fmla="*/ 58324 h 4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6" h="46">
                <a:moveTo>
                  <a:pt x="20" y="19"/>
                </a:moveTo>
                <a:cubicBezTo>
                  <a:pt x="20" y="14"/>
                  <a:pt x="20" y="14"/>
                  <a:pt x="20" y="14"/>
                </a:cubicBezTo>
                <a:cubicBezTo>
                  <a:pt x="16" y="14"/>
                  <a:pt x="16" y="19"/>
                  <a:pt x="20" y="19"/>
                </a:cubicBezTo>
                <a:close/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6" y="38"/>
                </a:moveTo>
                <a:cubicBezTo>
                  <a:pt x="26" y="42"/>
                  <a:pt x="26" y="42"/>
                  <a:pt x="26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37"/>
                  <a:pt x="20" y="37"/>
                  <a:pt x="20" y="37"/>
                </a:cubicBezTo>
                <a:cubicBezTo>
                  <a:pt x="17" y="37"/>
                  <a:pt x="11" y="34"/>
                  <a:pt x="11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9"/>
                  <a:pt x="17" y="31"/>
                  <a:pt x="20" y="32"/>
                </a:cubicBezTo>
                <a:cubicBezTo>
                  <a:pt x="20" y="25"/>
                  <a:pt x="20" y="25"/>
                  <a:pt x="20" y="25"/>
                </a:cubicBezTo>
                <a:cubicBezTo>
                  <a:pt x="16" y="24"/>
                  <a:pt x="11" y="23"/>
                  <a:pt x="11" y="17"/>
                </a:cubicBezTo>
                <a:cubicBezTo>
                  <a:pt x="11" y="10"/>
                  <a:pt x="18" y="8"/>
                  <a:pt x="20" y="8"/>
                </a:cubicBezTo>
                <a:cubicBezTo>
                  <a:pt x="20" y="4"/>
                  <a:pt x="20" y="4"/>
                  <a:pt x="20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8"/>
                  <a:pt x="35" y="11"/>
                  <a:pt x="35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5"/>
                  <a:pt x="28" y="14"/>
                  <a:pt x="26" y="14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20"/>
                  <a:pt x="36" y="22"/>
                  <a:pt x="36" y="28"/>
                </a:cubicBezTo>
                <a:cubicBezTo>
                  <a:pt x="36" y="33"/>
                  <a:pt x="30" y="37"/>
                  <a:pt x="26" y="38"/>
                </a:cubicBezTo>
                <a:close/>
                <a:moveTo>
                  <a:pt x="26" y="26"/>
                </a:moveTo>
                <a:cubicBezTo>
                  <a:pt x="26" y="32"/>
                  <a:pt x="26" y="32"/>
                  <a:pt x="26" y="32"/>
                </a:cubicBezTo>
                <a:cubicBezTo>
                  <a:pt x="31" y="31"/>
                  <a:pt x="31" y="26"/>
                  <a:pt x="26" y="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0" name="Freeform 37"/>
          <p:cNvSpPr>
            <a:spLocks noEditPoints="1"/>
          </p:cNvSpPr>
          <p:nvPr/>
        </p:nvSpPr>
        <p:spPr bwMode="auto">
          <a:xfrm>
            <a:off x="7413625" y="1498600"/>
            <a:ext cx="103188" cy="103188"/>
          </a:xfrm>
          <a:custGeom>
            <a:avLst/>
            <a:gdLst>
              <a:gd name="T0" fmla="*/ 51594 w 46"/>
              <a:gd name="T1" fmla="*/ 0 h 46"/>
              <a:gd name="T2" fmla="*/ 0 w 46"/>
              <a:gd name="T3" fmla="*/ 51594 h 46"/>
              <a:gd name="T4" fmla="*/ 51594 w 46"/>
              <a:gd name="T5" fmla="*/ 103188 h 46"/>
              <a:gd name="T6" fmla="*/ 103187 w 46"/>
              <a:gd name="T7" fmla="*/ 51594 h 46"/>
              <a:gd name="T8" fmla="*/ 51594 w 46"/>
              <a:gd name="T9" fmla="*/ 0 h 46"/>
              <a:gd name="T10" fmla="*/ 47107 w 46"/>
              <a:gd name="T11" fmla="*/ 42621 h 46"/>
              <a:gd name="T12" fmla="*/ 58323 w 46"/>
              <a:gd name="T13" fmla="*/ 42621 h 46"/>
              <a:gd name="T14" fmla="*/ 58323 w 46"/>
              <a:gd name="T15" fmla="*/ 53837 h 46"/>
              <a:gd name="T16" fmla="*/ 49350 w 46"/>
              <a:gd name="T17" fmla="*/ 53837 h 46"/>
              <a:gd name="T18" fmla="*/ 44864 w 46"/>
              <a:gd name="T19" fmla="*/ 71783 h 46"/>
              <a:gd name="T20" fmla="*/ 53837 w 46"/>
              <a:gd name="T21" fmla="*/ 71783 h 46"/>
              <a:gd name="T22" fmla="*/ 76269 w 46"/>
              <a:gd name="T23" fmla="*/ 71783 h 46"/>
              <a:gd name="T24" fmla="*/ 76269 w 46"/>
              <a:gd name="T25" fmla="*/ 82999 h 46"/>
              <a:gd name="T26" fmla="*/ 26918 w 46"/>
              <a:gd name="T27" fmla="*/ 82999 h 46"/>
              <a:gd name="T28" fmla="*/ 26918 w 46"/>
              <a:gd name="T29" fmla="*/ 71783 h 46"/>
              <a:gd name="T30" fmla="*/ 33648 w 46"/>
              <a:gd name="T31" fmla="*/ 53837 h 46"/>
              <a:gd name="T32" fmla="*/ 24675 w 46"/>
              <a:gd name="T33" fmla="*/ 53837 h 46"/>
              <a:gd name="T34" fmla="*/ 24675 w 46"/>
              <a:gd name="T35" fmla="*/ 42621 h 46"/>
              <a:gd name="T36" fmla="*/ 33648 w 46"/>
              <a:gd name="T37" fmla="*/ 42621 h 46"/>
              <a:gd name="T38" fmla="*/ 31405 w 46"/>
              <a:gd name="T39" fmla="*/ 31405 h 46"/>
              <a:gd name="T40" fmla="*/ 53837 w 46"/>
              <a:gd name="T41" fmla="*/ 13459 h 46"/>
              <a:gd name="T42" fmla="*/ 76269 w 46"/>
              <a:gd name="T43" fmla="*/ 38135 h 46"/>
              <a:gd name="T44" fmla="*/ 62809 w 46"/>
              <a:gd name="T45" fmla="*/ 38135 h 46"/>
              <a:gd name="T46" fmla="*/ 53837 w 46"/>
              <a:gd name="T47" fmla="*/ 26919 h 46"/>
              <a:gd name="T48" fmla="*/ 44864 w 46"/>
              <a:gd name="T49" fmla="*/ 33648 h 46"/>
              <a:gd name="T50" fmla="*/ 47107 w 46"/>
              <a:gd name="T51" fmla="*/ 42621 h 4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1" y="19"/>
                </a:moveTo>
                <a:cubicBezTo>
                  <a:pt x="26" y="19"/>
                  <a:pt x="26" y="19"/>
                  <a:pt x="26" y="19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9"/>
                  <a:pt x="20" y="31"/>
                  <a:pt x="2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7"/>
                  <a:pt x="34" y="37"/>
                  <a:pt x="34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2"/>
                  <a:pt x="12" y="32"/>
                  <a:pt x="12" y="32"/>
                </a:cubicBezTo>
                <a:cubicBezTo>
                  <a:pt x="15" y="31"/>
                  <a:pt x="16" y="26"/>
                  <a:pt x="15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1" y="19"/>
                  <a:pt x="11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7"/>
                  <a:pt x="14" y="16"/>
                  <a:pt x="14" y="14"/>
                </a:cubicBezTo>
                <a:cubicBezTo>
                  <a:pt x="14" y="12"/>
                  <a:pt x="15" y="6"/>
                  <a:pt x="24" y="6"/>
                </a:cubicBezTo>
                <a:cubicBezTo>
                  <a:pt x="32" y="6"/>
                  <a:pt x="34" y="12"/>
                  <a:pt x="34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4"/>
                  <a:pt x="26" y="12"/>
                  <a:pt x="24" y="12"/>
                </a:cubicBezTo>
                <a:cubicBezTo>
                  <a:pt x="20" y="12"/>
                  <a:pt x="20" y="14"/>
                  <a:pt x="20" y="15"/>
                </a:cubicBezTo>
                <a:cubicBezTo>
                  <a:pt x="20" y="16"/>
                  <a:pt x="20" y="18"/>
                  <a:pt x="21" y="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1" name="Freeform 38"/>
          <p:cNvSpPr>
            <a:spLocks noEditPoints="1"/>
          </p:cNvSpPr>
          <p:nvPr/>
        </p:nvSpPr>
        <p:spPr bwMode="auto">
          <a:xfrm>
            <a:off x="7192963" y="1498600"/>
            <a:ext cx="103187" cy="103188"/>
          </a:xfrm>
          <a:custGeom>
            <a:avLst/>
            <a:gdLst>
              <a:gd name="T0" fmla="*/ 51594 w 46"/>
              <a:gd name="T1" fmla="*/ 0 h 46"/>
              <a:gd name="T2" fmla="*/ 0 w 46"/>
              <a:gd name="T3" fmla="*/ 51594 h 46"/>
              <a:gd name="T4" fmla="*/ 51594 w 46"/>
              <a:gd name="T5" fmla="*/ 103188 h 46"/>
              <a:gd name="T6" fmla="*/ 103187 w 46"/>
              <a:gd name="T7" fmla="*/ 51594 h 46"/>
              <a:gd name="T8" fmla="*/ 51594 w 46"/>
              <a:gd name="T9" fmla="*/ 0 h 46"/>
              <a:gd name="T10" fmla="*/ 74025 w 46"/>
              <a:gd name="T11" fmla="*/ 60567 h 46"/>
              <a:gd name="T12" fmla="*/ 74025 w 46"/>
              <a:gd name="T13" fmla="*/ 71783 h 46"/>
              <a:gd name="T14" fmla="*/ 58323 w 46"/>
              <a:gd name="T15" fmla="*/ 71783 h 46"/>
              <a:gd name="T16" fmla="*/ 58323 w 46"/>
              <a:gd name="T17" fmla="*/ 89729 h 46"/>
              <a:gd name="T18" fmla="*/ 44864 w 46"/>
              <a:gd name="T19" fmla="*/ 89729 h 46"/>
              <a:gd name="T20" fmla="*/ 44864 w 46"/>
              <a:gd name="T21" fmla="*/ 71783 h 46"/>
              <a:gd name="T22" fmla="*/ 26918 w 46"/>
              <a:gd name="T23" fmla="*/ 71783 h 46"/>
              <a:gd name="T24" fmla="*/ 26918 w 46"/>
              <a:gd name="T25" fmla="*/ 60567 h 46"/>
              <a:gd name="T26" fmla="*/ 44864 w 46"/>
              <a:gd name="T27" fmla="*/ 60567 h 46"/>
              <a:gd name="T28" fmla="*/ 22432 w 46"/>
              <a:gd name="T29" fmla="*/ 20189 h 46"/>
              <a:gd name="T30" fmla="*/ 38134 w 46"/>
              <a:gd name="T31" fmla="*/ 20189 h 46"/>
              <a:gd name="T32" fmla="*/ 51594 w 46"/>
              <a:gd name="T33" fmla="*/ 44864 h 46"/>
              <a:gd name="T34" fmla="*/ 67296 w 46"/>
              <a:gd name="T35" fmla="*/ 20189 h 46"/>
              <a:gd name="T36" fmla="*/ 80755 w 46"/>
              <a:gd name="T37" fmla="*/ 20189 h 46"/>
              <a:gd name="T38" fmla="*/ 58323 w 46"/>
              <a:gd name="T39" fmla="*/ 60567 h 46"/>
              <a:gd name="T40" fmla="*/ 74025 w 46"/>
              <a:gd name="T41" fmla="*/ 60567 h 4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33" y="27"/>
                </a:moveTo>
                <a:cubicBezTo>
                  <a:pt x="33" y="32"/>
                  <a:pt x="33" y="32"/>
                  <a:pt x="33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40"/>
                  <a:pt x="26" y="40"/>
                  <a:pt x="26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27"/>
                  <a:pt x="12" y="27"/>
                  <a:pt x="12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0" y="9"/>
                  <a:pt x="10" y="9"/>
                  <a:pt x="10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23" y="20"/>
                  <a:pt x="23" y="20"/>
                  <a:pt x="23" y="20"/>
                </a:cubicBezTo>
                <a:cubicBezTo>
                  <a:pt x="30" y="9"/>
                  <a:pt x="30" y="9"/>
                  <a:pt x="30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26" y="27"/>
                  <a:pt x="26" y="27"/>
                  <a:pt x="26" y="27"/>
                </a:cubicBezTo>
                <a:cubicBezTo>
                  <a:pt x="33" y="27"/>
                  <a:pt x="33" y="27"/>
                  <a:pt x="33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2" name="Freeform 39"/>
          <p:cNvSpPr>
            <a:spLocks noEditPoints="1"/>
          </p:cNvSpPr>
          <p:nvPr/>
        </p:nvSpPr>
        <p:spPr bwMode="auto">
          <a:xfrm>
            <a:off x="7875588" y="1536700"/>
            <a:ext cx="203200" cy="33338"/>
          </a:xfrm>
          <a:custGeom>
            <a:avLst/>
            <a:gdLst>
              <a:gd name="T0" fmla="*/ 160338 w 128"/>
              <a:gd name="T1" fmla="*/ 0 h 21"/>
              <a:gd name="T2" fmla="*/ 193675 w 128"/>
              <a:gd name="T3" fmla="*/ 33338 h 21"/>
              <a:gd name="T4" fmla="*/ 203200 w 128"/>
              <a:gd name="T5" fmla="*/ 33338 h 21"/>
              <a:gd name="T6" fmla="*/ 203200 w 128"/>
              <a:gd name="T7" fmla="*/ 0 h 21"/>
              <a:gd name="T8" fmla="*/ 160338 w 128"/>
              <a:gd name="T9" fmla="*/ 0 h 21"/>
              <a:gd name="T10" fmla="*/ 0 w 128"/>
              <a:gd name="T11" fmla="*/ 0 h 21"/>
              <a:gd name="T12" fmla="*/ 0 w 128"/>
              <a:gd name="T13" fmla="*/ 33338 h 21"/>
              <a:gd name="T14" fmla="*/ 119063 w 128"/>
              <a:gd name="T15" fmla="*/ 33338 h 21"/>
              <a:gd name="T16" fmla="*/ 88900 w 128"/>
              <a:gd name="T17" fmla="*/ 0 h 21"/>
              <a:gd name="T18" fmla="*/ 0 w 128"/>
              <a:gd name="T19" fmla="*/ 0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8" h="21">
                <a:moveTo>
                  <a:pt x="101" y="0"/>
                </a:moveTo>
                <a:lnTo>
                  <a:pt x="122" y="21"/>
                </a:lnTo>
                <a:lnTo>
                  <a:pt x="128" y="21"/>
                </a:lnTo>
                <a:lnTo>
                  <a:pt x="128" y="0"/>
                </a:lnTo>
                <a:lnTo>
                  <a:pt x="101" y="0"/>
                </a:lnTo>
                <a:close/>
                <a:moveTo>
                  <a:pt x="0" y="0"/>
                </a:moveTo>
                <a:lnTo>
                  <a:pt x="0" y="21"/>
                </a:lnTo>
                <a:lnTo>
                  <a:pt x="75" y="21"/>
                </a:lnTo>
                <a:lnTo>
                  <a:pt x="5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3" name="Freeform 40"/>
          <p:cNvSpPr>
            <a:spLocks noEditPoints="1"/>
          </p:cNvSpPr>
          <p:nvPr/>
        </p:nvSpPr>
        <p:spPr bwMode="auto">
          <a:xfrm>
            <a:off x="7815263" y="1350963"/>
            <a:ext cx="360362" cy="361950"/>
          </a:xfrm>
          <a:custGeom>
            <a:avLst/>
            <a:gdLst>
              <a:gd name="T0" fmla="*/ 308560 w 160"/>
              <a:gd name="T1" fmla="*/ 52030 h 160"/>
              <a:gd name="T2" fmla="*/ 180181 w 160"/>
              <a:gd name="T3" fmla="*/ 0 h 160"/>
              <a:gd name="T4" fmla="*/ 51802 w 160"/>
              <a:gd name="T5" fmla="*/ 52030 h 160"/>
              <a:gd name="T6" fmla="*/ 0 w 160"/>
              <a:gd name="T7" fmla="*/ 180975 h 160"/>
              <a:gd name="T8" fmla="*/ 51802 w 160"/>
              <a:gd name="T9" fmla="*/ 309920 h 160"/>
              <a:gd name="T10" fmla="*/ 180181 w 160"/>
              <a:gd name="T11" fmla="*/ 361950 h 160"/>
              <a:gd name="T12" fmla="*/ 180181 w 160"/>
              <a:gd name="T13" fmla="*/ 361950 h 160"/>
              <a:gd name="T14" fmla="*/ 308560 w 160"/>
              <a:gd name="T15" fmla="*/ 309920 h 160"/>
              <a:gd name="T16" fmla="*/ 360362 w 160"/>
              <a:gd name="T17" fmla="*/ 180975 h 160"/>
              <a:gd name="T18" fmla="*/ 308560 w 160"/>
              <a:gd name="T19" fmla="*/ 52030 h 160"/>
              <a:gd name="T20" fmla="*/ 279281 w 160"/>
              <a:gd name="T21" fmla="*/ 81439 h 160"/>
              <a:gd name="T22" fmla="*/ 319821 w 160"/>
              <a:gd name="T23" fmla="*/ 180975 h 160"/>
              <a:gd name="T24" fmla="*/ 292794 w 160"/>
              <a:gd name="T25" fmla="*/ 264676 h 160"/>
              <a:gd name="T26" fmla="*/ 96847 w 160"/>
              <a:gd name="T27" fmla="*/ 67866 h 160"/>
              <a:gd name="T28" fmla="*/ 180181 w 160"/>
              <a:gd name="T29" fmla="*/ 40719 h 160"/>
              <a:gd name="T30" fmla="*/ 279281 w 160"/>
              <a:gd name="T31" fmla="*/ 81439 h 160"/>
              <a:gd name="T32" fmla="*/ 180181 w 160"/>
              <a:gd name="T33" fmla="*/ 321231 h 160"/>
              <a:gd name="T34" fmla="*/ 81081 w 160"/>
              <a:gd name="T35" fmla="*/ 280511 h 160"/>
              <a:gd name="T36" fmla="*/ 40541 w 160"/>
              <a:gd name="T37" fmla="*/ 180975 h 160"/>
              <a:gd name="T38" fmla="*/ 67568 w 160"/>
              <a:gd name="T39" fmla="*/ 97274 h 160"/>
              <a:gd name="T40" fmla="*/ 263515 w 160"/>
              <a:gd name="T41" fmla="*/ 294084 h 160"/>
              <a:gd name="T42" fmla="*/ 180181 w 160"/>
              <a:gd name="T43" fmla="*/ 321231 h 16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124" y="36"/>
                </a:move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4" name="Rectangle 41"/>
          <p:cNvSpPr>
            <a:spLocks noChangeArrowheads="1"/>
          </p:cNvSpPr>
          <p:nvPr/>
        </p:nvSpPr>
        <p:spPr bwMode="auto">
          <a:xfrm>
            <a:off x="8085138" y="1536700"/>
            <a:ext cx="11112" cy="333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35" name="Rectangle 42"/>
          <p:cNvSpPr>
            <a:spLocks noChangeArrowheads="1"/>
          </p:cNvSpPr>
          <p:nvPr/>
        </p:nvSpPr>
        <p:spPr bwMode="auto">
          <a:xfrm>
            <a:off x="8101013" y="1536700"/>
            <a:ext cx="11112" cy="333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36" name="Freeform 43"/>
          <p:cNvSpPr>
            <a:spLocks/>
          </p:cNvSpPr>
          <p:nvPr/>
        </p:nvSpPr>
        <p:spPr bwMode="auto">
          <a:xfrm>
            <a:off x="7983538" y="1401763"/>
            <a:ext cx="112712" cy="130175"/>
          </a:xfrm>
          <a:custGeom>
            <a:avLst/>
            <a:gdLst>
              <a:gd name="T0" fmla="*/ 112712 w 50"/>
              <a:gd name="T1" fmla="*/ 130175 h 58"/>
              <a:gd name="T2" fmla="*/ 112712 w 50"/>
              <a:gd name="T3" fmla="*/ 114464 h 58"/>
              <a:gd name="T4" fmla="*/ 110458 w 50"/>
              <a:gd name="T5" fmla="*/ 103242 h 58"/>
              <a:gd name="T6" fmla="*/ 99187 w 50"/>
              <a:gd name="T7" fmla="*/ 92020 h 58"/>
              <a:gd name="T8" fmla="*/ 83407 w 50"/>
              <a:gd name="T9" fmla="*/ 87531 h 58"/>
              <a:gd name="T10" fmla="*/ 67627 w 50"/>
              <a:gd name="T11" fmla="*/ 87531 h 58"/>
              <a:gd name="T12" fmla="*/ 54102 w 50"/>
              <a:gd name="T13" fmla="*/ 87531 h 58"/>
              <a:gd name="T14" fmla="*/ 42831 w 50"/>
              <a:gd name="T15" fmla="*/ 83043 h 58"/>
              <a:gd name="T16" fmla="*/ 38322 w 50"/>
              <a:gd name="T17" fmla="*/ 71821 h 58"/>
              <a:gd name="T18" fmla="*/ 40576 w 50"/>
              <a:gd name="T19" fmla="*/ 62843 h 58"/>
              <a:gd name="T20" fmla="*/ 40576 w 50"/>
              <a:gd name="T21" fmla="*/ 58354 h 58"/>
              <a:gd name="T22" fmla="*/ 36068 w 50"/>
              <a:gd name="T23" fmla="*/ 56110 h 58"/>
              <a:gd name="T24" fmla="*/ 33814 w 50"/>
              <a:gd name="T25" fmla="*/ 56110 h 58"/>
              <a:gd name="T26" fmla="*/ 15780 w 50"/>
              <a:gd name="T27" fmla="*/ 49377 h 58"/>
              <a:gd name="T28" fmla="*/ 9017 w 50"/>
              <a:gd name="T29" fmla="*/ 33666 h 58"/>
              <a:gd name="T30" fmla="*/ 13525 w 50"/>
              <a:gd name="T31" fmla="*/ 17955 h 58"/>
              <a:gd name="T32" fmla="*/ 20288 w 50"/>
              <a:gd name="T33" fmla="*/ 13466 h 58"/>
              <a:gd name="T34" fmla="*/ 29305 w 50"/>
              <a:gd name="T35" fmla="*/ 11222 h 58"/>
              <a:gd name="T36" fmla="*/ 36068 w 50"/>
              <a:gd name="T37" fmla="*/ 6733 h 58"/>
              <a:gd name="T38" fmla="*/ 29305 w 50"/>
              <a:gd name="T39" fmla="*/ 0 h 58"/>
              <a:gd name="T40" fmla="*/ 15780 w 50"/>
              <a:gd name="T41" fmla="*/ 4489 h 58"/>
              <a:gd name="T42" fmla="*/ 2254 w 50"/>
              <a:gd name="T43" fmla="*/ 17955 h 58"/>
              <a:gd name="T44" fmla="*/ 0 w 50"/>
              <a:gd name="T45" fmla="*/ 33666 h 58"/>
              <a:gd name="T46" fmla="*/ 9017 w 50"/>
              <a:gd name="T47" fmla="*/ 56110 h 58"/>
              <a:gd name="T48" fmla="*/ 29305 w 50"/>
              <a:gd name="T49" fmla="*/ 65088 h 58"/>
              <a:gd name="T50" fmla="*/ 29305 w 50"/>
              <a:gd name="T51" fmla="*/ 71821 h 58"/>
              <a:gd name="T52" fmla="*/ 33814 w 50"/>
              <a:gd name="T53" fmla="*/ 89776 h 58"/>
              <a:gd name="T54" fmla="*/ 54102 w 50"/>
              <a:gd name="T55" fmla="*/ 98753 h 58"/>
              <a:gd name="T56" fmla="*/ 83407 w 50"/>
              <a:gd name="T57" fmla="*/ 98753 h 58"/>
              <a:gd name="T58" fmla="*/ 96932 w 50"/>
              <a:gd name="T59" fmla="*/ 103242 h 58"/>
              <a:gd name="T60" fmla="*/ 99187 w 50"/>
              <a:gd name="T61" fmla="*/ 107731 h 58"/>
              <a:gd name="T62" fmla="*/ 101441 w 50"/>
              <a:gd name="T63" fmla="*/ 114464 h 58"/>
              <a:gd name="T64" fmla="*/ 101441 w 50"/>
              <a:gd name="T65" fmla="*/ 130175 h 58"/>
              <a:gd name="T66" fmla="*/ 101441 w 50"/>
              <a:gd name="T67" fmla="*/ 130175 h 58"/>
              <a:gd name="T68" fmla="*/ 112712 w 50"/>
              <a:gd name="T69" fmla="*/ 130175 h 58"/>
              <a:gd name="T70" fmla="*/ 112712 w 50"/>
              <a:gd name="T71" fmla="*/ 130175 h 5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0" h="58">
                <a:moveTo>
                  <a:pt x="50" y="58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49"/>
                  <a:pt x="49" y="48"/>
                  <a:pt x="49" y="46"/>
                </a:cubicBezTo>
                <a:cubicBezTo>
                  <a:pt x="48" y="44"/>
                  <a:pt x="46" y="42"/>
                  <a:pt x="44" y="41"/>
                </a:cubicBezTo>
                <a:cubicBezTo>
                  <a:pt x="42" y="40"/>
                  <a:pt x="40" y="39"/>
                  <a:pt x="37" y="39"/>
                </a:cubicBezTo>
                <a:cubicBezTo>
                  <a:pt x="37" y="39"/>
                  <a:pt x="33" y="39"/>
                  <a:pt x="30" y="39"/>
                </a:cubicBezTo>
                <a:cubicBezTo>
                  <a:pt x="27" y="39"/>
                  <a:pt x="24" y="39"/>
                  <a:pt x="24" y="39"/>
                </a:cubicBezTo>
                <a:cubicBezTo>
                  <a:pt x="22" y="39"/>
                  <a:pt x="20" y="38"/>
                  <a:pt x="19" y="37"/>
                </a:cubicBezTo>
                <a:cubicBezTo>
                  <a:pt x="18" y="36"/>
                  <a:pt x="17" y="34"/>
                  <a:pt x="17" y="32"/>
                </a:cubicBezTo>
                <a:cubicBezTo>
                  <a:pt x="17" y="31"/>
                  <a:pt x="18" y="29"/>
                  <a:pt x="18" y="28"/>
                </a:cubicBezTo>
                <a:cubicBezTo>
                  <a:pt x="19" y="28"/>
                  <a:pt x="19" y="27"/>
                  <a:pt x="18" y="26"/>
                </a:cubicBezTo>
                <a:cubicBezTo>
                  <a:pt x="18" y="25"/>
                  <a:pt x="17" y="25"/>
                  <a:pt x="16" y="25"/>
                </a:cubicBezTo>
                <a:cubicBezTo>
                  <a:pt x="16" y="25"/>
                  <a:pt x="16" y="25"/>
                  <a:pt x="15" y="25"/>
                </a:cubicBezTo>
                <a:cubicBezTo>
                  <a:pt x="12" y="25"/>
                  <a:pt x="9" y="23"/>
                  <a:pt x="7" y="22"/>
                </a:cubicBezTo>
                <a:cubicBezTo>
                  <a:pt x="5" y="20"/>
                  <a:pt x="4" y="17"/>
                  <a:pt x="4" y="15"/>
                </a:cubicBezTo>
                <a:cubicBezTo>
                  <a:pt x="4" y="13"/>
                  <a:pt x="5" y="10"/>
                  <a:pt x="6" y="8"/>
                </a:cubicBezTo>
                <a:cubicBezTo>
                  <a:pt x="7" y="7"/>
                  <a:pt x="8" y="7"/>
                  <a:pt x="9" y="6"/>
                </a:cubicBezTo>
                <a:cubicBezTo>
                  <a:pt x="10" y="6"/>
                  <a:pt x="12" y="5"/>
                  <a:pt x="13" y="5"/>
                </a:cubicBezTo>
                <a:cubicBezTo>
                  <a:pt x="15" y="5"/>
                  <a:pt x="16" y="4"/>
                  <a:pt x="16" y="3"/>
                </a:cubicBezTo>
                <a:cubicBezTo>
                  <a:pt x="16" y="1"/>
                  <a:pt x="15" y="0"/>
                  <a:pt x="13" y="0"/>
                </a:cubicBezTo>
                <a:cubicBezTo>
                  <a:pt x="11" y="0"/>
                  <a:pt x="9" y="1"/>
                  <a:pt x="7" y="2"/>
                </a:cubicBezTo>
                <a:cubicBezTo>
                  <a:pt x="4" y="3"/>
                  <a:pt x="2" y="5"/>
                  <a:pt x="1" y="8"/>
                </a:cubicBezTo>
                <a:cubicBezTo>
                  <a:pt x="0" y="10"/>
                  <a:pt x="0" y="13"/>
                  <a:pt x="0" y="15"/>
                </a:cubicBezTo>
                <a:cubicBezTo>
                  <a:pt x="0" y="19"/>
                  <a:pt x="1" y="22"/>
                  <a:pt x="4" y="25"/>
                </a:cubicBezTo>
                <a:cubicBezTo>
                  <a:pt x="6" y="27"/>
                  <a:pt x="9" y="29"/>
                  <a:pt x="13" y="29"/>
                </a:cubicBezTo>
                <a:cubicBezTo>
                  <a:pt x="13" y="30"/>
                  <a:pt x="13" y="31"/>
                  <a:pt x="13" y="32"/>
                </a:cubicBezTo>
                <a:cubicBezTo>
                  <a:pt x="13" y="35"/>
                  <a:pt x="14" y="38"/>
                  <a:pt x="15" y="40"/>
                </a:cubicBezTo>
                <a:cubicBezTo>
                  <a:pt x="17" y="43"/>
                  <a:pt x="20" y="44"/>
                  <a:pt x="24" y="44"/>
                </a:cubicBezTo>
                <a:cubicBezTo>
                  <a:pt x="24" y="44"/>
                  <a:pt x="37" y="44"/>
                  <a:pt x="37" y="44"/>
                </a:cubicBezTo>
                <a:cubicBezTo>
                  <a:pt x="40" y="44"/>
                  <a:pt x="42" y="45"/>
                  <a:pt x="43" y="46"/>
                </a:cubicBezTo>
                <a:cubicBezTo>
                  <a:pt x="44" y="47"/>
                  <a:pt x="44" y="47"/>
                  <a:pt x="44" y="48"/>
                </a:cubicBezTo>
                <a:cubicBezTo>
                  <a:pt x="45" y="49"/>
                  <a:pt x="45" y="50"/>
                  <a:pt x="45" y="51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7" name="Freeform 44"/>
          <p:cNvSpPr>
            <a:spLocks/>
          </p:cNvSpPr>
          <p:nvPr/>
        </p:nvSpPr>
        <p:spPr bwMode="auto">
          <a:xfrm>
            <a:off x="8020050" y="1412875"/>
            <a:ext cx="92075" cy="119063"/>
          </a:xfrm>
          <a:custGeom>
            <a:avLst/>
            <a:gdLst>
              <a:gd name="T0" fmla="*/ 92075 w 41"/>
              <a:gd name="T1" fmla="*/ 119063 h 53"/>
              <a:gd name="T2" fmla="*/ 92075 w 41"/>
              <a:gd name="T3" fmla="*/ 98845 h 53"/>
              <a:gd name="T4" fmla="*/ 80846 w 41"/>
              <a:gd name="T5" fmla="*/ 65148 h 53"/>
              <a:gd name="T6" fmla="*/ 47160 w 41"/>
              <a:gd name="T7" fmla="*/ 51669 h 53"/>
              <a:gd name="T8" fmla="*/ 38177 w 41"/>
              <a:gd name="T9" fmla="*/ 51669 h 53"/>
              <a:gd name="T10" fmla="*/ 42669 w 41"/>
              <a:gd name="T11" fmla="*/ 35944 h 53"/>
              <a:gd name="T12" fmla="*/ 33686 w 41"/>
              <a:gd name="T13" fmla="*/ 11232 h 53"/>
              <a:gd name="T14" fmla="*/ 6737 w 41"/>
              <a:gd name="T15" fmla="*/ 0 h 53"/>
              <a:gd name="T16" fmla="*/ 0 w 41"/>
              <a:gd name="T17" fmla="*/ 4493 h 53"/>
              <a:gd name="T18" fmla="*/ 6737 w 41"/>
              <a:gd name="T19" fmla="*/ 11232 h 53"/>
              <a:gd name="T20" fmla="*/ 24703 w 41"/>
              <a:gd name="T21" fmla="*/ 17972 h 53"/>
              <a:gd name="T22" fmla="*/ 31440 w 41"/>
              <a:gd name="T23" fmla="*/ 35944 h 53"/>
              <a:gd name="T24" fmla="*/ 24703 w 41"/>
              <a:gd name="T25" fmla="*/ 53915 h 53"/>
              <a:gd name="T26" fmla="*/ 24703 w 41"/>
              <a:gd name="T27" fmla="*/ 58408 h 53"/>
              <a:gd name="T28" fmla="*/ 29195 w 41"/>
              <a:gd name="T29" fmla="*/ 62901 h 53"/>
              <a:gd name="T30" fmla="*/ 47160 w 41"/>
              <a:gd name="T31" fmla="*/ 62901 h 53"/>
              <a:gd name="T32" fmla="*/ 71863 w 41"/>
              <a:gd name="T33" fmla="*/ 74134 h 53"/>
              <a:gd name="T34" fmla="*/ 80846 w 41"/>
              <a:gd name="T35" fmla="*/ 98845 h 53"/>
              <a:gd name="T36" fmla="*/ 80846 w 41"/>
              <a:gd name="T37" fmla="*/ 119063 h 53"/>
              <a:gd name="T38" fmla="*/ 80846 w 41"/>
              <a:gd name="T39" fmla="*/ 119063 h 53"/>
              <a:gd name="T40" fmla="*/ 92075 w 41"/>
              <a:gd name="T41" fmla="*/ 119063 h 53"/>
              <a:gd name="T42" fmla="*/ 92075 w 41"/>
              <a:gd name="T43" fmla="*/ 119063 h 5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53">
                <a:moveTo>
                  <a:pt x="41" y="53"/>
                </a:moveTo>
                <a:cubicBezTo>
                  <a:pt x="41" y="44"/>
                  <a:pt x="41" y="44"/>
                  <a:pt x="41" y="44"/>
                </a:cubicBezTo>
                <a:cubicBezTo>
                  <a:pt x="41" y="39"/>
                  <a:pt x="39" y="33"/>
                  <a:pt x="36" y="29"/>
                </a:cubicBezTo>
                <a:cubicBezTo>
                  <a:pt x="32" y="25"/>
                  <a:pt x="27" y="23"/>
                  <a:pt x="21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8" y="20"/>
                  <a:pt x="19" y="18"/>
                  <a:pt x="19" y="16"/>
                </a:cubicBezTo>
                <a:cubicBezTo>
                  <a:pt x="19" y="12"/>
                  <a:pt x="17" y="8"/>
                  <a:pt x="15" y="5"/>
                </a:cubicBezTo>
                <a:cubicBezTo>
                  <a:pt x="12" y="2"/>
                  <a:pt x="8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7" y="5"/>
                  <a:pt x="9" y="6"/>
                  <a:pt x="11" y="8"/>
                </a:cubicBezTo>
                <a:cubicBezTo>
                  <a:pt x="13" y="10"/>
                  <a:pt x="14" y="13"/>
                  <a:pt x="14" y="16"/>
                </a:cubicBezTo>
                <a:cubicBezTo>
                  <a:pt x="14" y="18"/>
                  <a:pt x="13" y="21"/>
                  <a:pt x="11" y="24"/>
                </a:cubicBezTo>
                <a:cubicBezTo>
                  <a:pt x="11" y="24"/>
                  <a:pt x="11" y="25"/>
                  <a:pt x="11" y="26"/>
                </a:cubicBezTo>
                <a:cubicBezTo>
                  <a:pt x="12" y="27"/>
                  <a:pt x="12" y="28"/>
                  <a:pt x="13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6" y="28"/>
                  <a:pt x="30" y="30"/>
                  <a:pt x="32" y="33"/>
                </a:cubicBezTo>
                <a:cubicBezTo>
                  <a:pt x="35" y="36"/>
                  <a:pt x="36" y="40"/>
                  <a:pt x="36" y="4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8" name="Freeform 45"/>
          <p:cNvSpPr>
            <a:spLocks noEditPoints="1"/>
          </p:cNvSpPr>
          <p:nvPr/>
        </p:nvSpPr>
        <p:spPr bwMode="auto">
          <a:xfrm>
            <a:off x="787400" y="1997075"/>
            <a:ext cx="360363" cy="361950"/>
          </a:xfrm>
          <a:custGeom>
            <a:avLst/>
            <a:gdLst>
              <a:gd name="T0" fmla="*/ 308560 w 160"/>
              <a:gd name="T1" fmla="*/ 52030 h 160"/>
              <a:gd name="T2" fmla="*/ 180181 w 160"/>
              <a:gd name="T3" fmla="*/ 0 h 160"/>
              <a:gd name="T4" fmla="*/ 51802 w 160"/>
              <a:gd name="T5" fmla="*/ 52030 h 160"/>
              <a:gd name="T6" fmla="*/ 0 w 160"/>
              <a:gd name="T7" fmla="*/ 180975 h 160"/>
              <a:gd name="T8" fmla="*/ 51802 w 160"/>
              <a:gd name="T9" fmla="*/ 309920 h 160"/>
              <a:gd name="T10" fmla="*/ 180181 w 160"/>
              <a:gd name="T11" fmla="*/ 361950 h 160"/>
              <a:gd name="T12" fmla="*/ 180181 w 160"/>
              <a:gd name="T13" fmla="*/ 361950 h 160"/>
              <a:gd name="T14" fmla="*/ 308560 w 160"/>
              <a:gd name="T15" fmla="*/ 309920 h 160"/>
              <a:gd name="T16" fmla="*/ 360362 w 160"/>
              <a:gd name="T17" fmla="*/ 180975 h 160"/>
              <a:gd name="T18" fmla="*/ 308560 w 160"/>
              <a:gd name="T19" fmla="*/ 52030 h 160"/>
              <a:gd name="T20" fmla="*/ 180181 w 160"/>
              <a:gd name="T21" fmla="*/ 321231 h 160"/>
              <a:gd name="T22" fmla="*/ 81081 w 160"/>
              <a:gd name="T23" fmla="*/ 280511 h 160"/>
              <a:gd name="T24" fmla="*/ 40541 w 160"/>
              <a:gd name="T25" fmla="*/ 180975 h 160"/>
              <a:gd name="T26" fmla="*/ 67568 w 160"/>
              <a:gd name="T27" fmla="*/ 97274 h 160"/>
              <a:gd name="T28" fmla="*/ 108109 w 160"/>
              <a:gd name="T29" fmla="*/ 137993 h 160"/>
              <a:gd name="T30" fmla="*/ 236488 w 160"/>
              <a:gd name="T31" fmla="*/ 266938 h 160"/>
              <a:gd name="T32" fmla="*/ 263515 w 160"/>
              <a:gd name="T33" fmla="*/ 294084 h 160"/>
              <a:gd name="T34" fmla="*/ 180181 w 160"/>
              <a:gd name="T35" fmla="*/ 321231 h 160"/>
              <a:gd name="T36" fmla="*/ 292794 w 160"/>
              <a:gd name="T37" fmla="*/ 264676 h 160"/>
              <a:gd name="T38" fmla="*/ 96847 w 160"/>
              <a:gd name="T39" fmla="*/ 67866 h 160"/>
              <a:gd name="T40" fmla="*/ 180181 w 160"/>
              <a:gd name="T41" fmla="*/ 40719 h 160"/>
              <a:gd name="T42" fmla="*/ 279281 w 160"/>
              <a:gd name="T43" fmla="*/ 81439 h 160"/>
              <a:gd name="T44" fmla="*/ 319821 w 160"/>
              <a:gd name="T45" fmla="*/ 180975 h 160"/>
              <a:gd name="T46" fmla="*/ 292794 w 160"/>
              <a:gd name="T47" fmla="*/ 264676 h 16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48" y="61"/>
                  <a:pt x="48" y="61"/>
                  <a:pt x="48" y="61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  <a:moveTo>
                  <a:pt x="130" y="117"/>
                </a:move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9" name="Freeform 46"/>
          <p:cNvSpPr>
            <a:spLocks/>
          </p:cNvSpPr>
          <p:nvPr/>
        </p:nvSpPr>
        <p:spPr bwMode="auto">
          <a:xfrm>
            <a:off x="890588" y="2136775"/>
            <a:ext cx="77787" cy="142875"/>
          </a:xfrm>
          <a:custGeom>
            <a:avLst/>
            <a:gdLst>
              <a:gd name="T0" fmla="*/ 0 w 49"/>
              <a:gd name="T1" fmla="*/ 142875 h 90"/>
              <a:gd name="T2" fmla="*/ 41275 w 49"/>
              <a:gd name="T3" fmla="*/ 142875 h 90"/>
              <a:gd name="T4" fmla="*/ 41275 w 49"/>
              <a:gd name="T5" fmla="*/ 77788 h 90"/>
              <a:gd name="T6" fmla="*/ 77787 w 49"/>
              <a:gd name="T7" fmla="*/ 77788 h 90"/>
              <a:gd name="T8" fmla="*/ 0 w 49"/>
              <a:gd name="T9" fmla="*/ 0 h 90"/>
              <a:gd name="T10" fmla="*/ 0 w 49"/>
              <a:gd name="T11" fmla="*/ 142875 h 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9" h="90">
                <a:moveTo>
                  <a:pt x="0" y="90"/>
                </a:moveTo>
                <a:lnTo>
                  <a:pt x="26" y="90"/>
                </a:lnTo>
                <a:lnTo>
                  <a:pt x="26" y="49"/>
                </a:lnTo>
                <a:lnTo>
                  <a:pt x="49" y="49"/>
                </a:lnTo>
                <a:lnTo>
                  <a:pt x="0" y="0"/>
                </a:lnTo>
                <a:lnTo>
                  <a:pt x="0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0" name="Freeform 47"/>
          <p:cNvSpPr>
            <a:spLocks/>
          </p:cNvSpPr>
          <p:nvPr/>
        </p:nvSpPr>
        <p:spPr bwMode="auto">
          <a:xfrm>
            <a:off x="901700" y="2076450"/>
            <a:ext cx="142875" cy="119063"/>
          </a:xfrm>
          <a:custGeom>
            <a:avLst/>
            <a:gdLst>
              <a:gd name="T0" fmla="*/ 74839 w 63"/>
              <a:gd name="T1" fmla="*/ 38190 h 53"/>
              <a:gd name="T2" fmla="*/ 104321 w 63"/>
              <a:gd name="T3" fmla="*/ 67394 h 53"/>
              <a:gd name="T4" fmla="*/ 92982 w 63"/>
              <a:gd name="T5" fmla="*/ 92105 h 53"/>
              <a:gd name="T6" fmla="*/ 120196 w 63"/>
              <a:gd name="T7" fmla="*/ 119063 h 53"/>
              <a:gd name="T8" fmla="*/ 142875 w 63"/>
              <a:gd name="T9" fmla="*/ 67394 h 53"/>
              <a:gd name="T10" fmla="*/ 72571 w 63"/>
              <a:gd name="T11" fmla="*/ 0 h 53"/>
              <a:gd name="T12" fmla="*/ 0 w 63"/>
              <a:gd name="T13" fmla="*/ 0 h 53"/>
              <a:gd name="T14" fmla="*/ 38554 w 63"/>
              <a:gd name="T15" fmla="*/ 38190 h 53"/>
              <a:gd name="T16" fmla="*/ 74839 w 63"/>
              <a:gd name="T17" fmla="*/ 38190 h 5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3" h="53">
                <a:moveTo>
                  <a:pt x="33" y="17"/>
                </a:moveTo>
                <a:cubicBezTo>
                  <a:pt x="40" y="17"/>
                  <a:pt x="46" y="23"/>
                  <a:pt x="46" y="30"/>
                </a:cubicBezTo>
                <a:cubicBezTo>
                  <a:pt x="46" y="34"/>
                  <a:pt x="44" y="38"/>
                  <a:pt x="41" y="41"/>
                </a:cubicBezTo>
                <a:cubicBezTo>
                  <a:pt x="53" y="53"/>
                  <a:pt x="53" y="53"/>
                  <a:pt x="53" y="53"/>
                </a:cubicBezTo>
                <a:cubicBezTo>
                  <a:pt x="59" y="47"/>
                  <a:pt x="63" y="39"/>
                  <a:pt x="63" y="30"/>
                </a:cubicBezTo>
                <a:cubicBezTo>
                  <a:pt x="63" y="14"/>
                  <a:pt x="49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17" y="17"/>
                  <a:pt x="17" y="17"/>
                  <a:pt x="17" y="17"/>
                </a:cubicBezTo>
                <a:lnTo>
                  <a:pt x="33" y="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1" name="Rectangle 48"/>
          <p:cNvSpPr>
            <a:spLocks noChangeArrowheads="1"/>
          </p:cNvSpPr>
          <p:nvPr/>
        </p:nvSpPr>
        <p:spPr bwMode="auto">
          <a:xfrm>
            <a:off x="1624013" y="2024063"/>
            <a:ext cx="26987" cy="5873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42" name="Rectangle 49"/>
          <p:cNvSpPr>
            <a:spLocks noChangeArrowheads="1"/>
          </p:cNvSpPr>
          <p:nvPr/>
        </p:nvSpPr>
        <p:spPr bwMode="auto">
          <a:xfrm>
            <a:off x="1435100" y="2171700"/>
            <a:ext cx="382588" cy="333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43" name="Oval 50"/>
          <p:cNvSpPr>
            <a:spLocks noChangeArrowheads="1"/>
          </p:cNvSpPr>
          <p:nvPr/>
        </p:nvSpPr>
        <p:spPr bwMode="auto">
          <a:xfrm>
            <a:off x="1704975" y="1992313"/>
            <a:ext cx="61913" cy="5873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44" name="Line 51"/>
          <p:cNvSpPr>
            <a:spLocks noChangeShapeType="1"/>
          </p:cNvSpPr>
          <p:nvPr/>
        </p:nvSpPr>
        <p:spPr bwMode="auto">
          <a:xfrm>
            <a:off x="1735138" y="2022475"/>
            <a:ext cx="0" cy="0"/>
          </a:xfrm>
          <a:prstGeom prst="line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5" name="Line 52"/>
          <p:cNvSpPr>
            <a:spLocks noChangeShapeType="1"/>
          </p:cNvSpPr>
          <p:nvPr/>
        </p:nvSpPr>
        <p:spPr bwMode="auto">
          <a:xfrm>
            <a:off x="1735138" y="2022475"/>
            <a:ext cx="0" cy="0"/>
          </a:xfrm>
          <a:prstGeom prst="line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6" name="Freeform 53"/>
          <p:cNvSpPr>
            <a:spLocks/>
          </p:cNvSpPr>
          <p:nvPr/>
        </p:nvSpPr>
        <p:spPr bwMode="auto">
          <a:xfrm>
            <a:off x="1611313" y="2058988"/>
            <a:ext cx="195262" cy="301625"/>
          </a:xfrm>
          <a:custGeom>
            <a:avLst/>
            <a:gdLst>
              <a:gd name="T0" fmla="*/ 85287 w 87"/>
              <a:gd name="T1" fmla="*/ 40517 h 134"/>
              <a:gd name="T2" fmla="*/ 85287 w 87"/>
              <a:gd name="T3" fmla="*/ 279116 h 134"/>
              <a:gd name="T4" fmla="*/ 118953 w 87"/>
              <a:gd name="T5" fmla="*/ 279116 h 134"/>
              <a:gd name="T6" fmla="*/ 121197 w 87"/>
              <a:gd name="T7" fmla="*/ 144060 h 134"/>
              <a:gd name="T8" fmla="*/ 127930 w 87"/>
              <a:gd name="T9" fmla="*/ 144060 h 134"/>
              <a:gd name="T10" fmla="*/ 130175 w 87"/>
              <a:gd name="T11" fmla="*/ 279116 h 134"/>
              <a:gd name="T12" fmla="*/ 161596 w 87"/>
              <a:gd name="T13" fmla="*/ 279116 h 134"/>
              <a:gd name="T14" fmla="*/ 161596 w 87"/>
              <a:gd name="T15" fmla="*/ 47270 h 134"/>
              <a:gd name="T16" fmla="*/ 168329 w 87"/>
              <a:gd name="T17" fmla="*/ 47270 h 134"/>
              <a:gd name="T18" fmla="*/ 170574 w 87"/>
              <a:gd name="T19" fmla="*/ 130554 h 134"/>
              <a:gd name="T20" fmla="*/ 195262 w 87"/>
              <a:gd name="T21" fmla="*/ 130554 h 134"/>
              <a:gd name="T22" fmla="*/ 195262 w 87"/>
              <a:gd name="T23" fmla="*/ 38266 h 134"/>
              <a:gd name="T24" fmla="*/ 157107 w 87"/>
              <a:gd name="T25" fmla="*/ 0 h 134"/>
              <a:gd name="T26" fmla="*/ 123441 w 87"/>
              <a:gd name="T27" fmla="*/ 0 h 134"/>
              <a:gd name="T28" fmla="*/ 92020 w 87"/>
              <a:gd name="T29" fmla="*/ 0 h 134"/>
              <a:gd name="T30" fmla="*/ 71821 w 87"/>
              <a:gd name="T31" fmla="*/ 9004 h 134"/>
              <a:gd name="T32" fmla="*/ 13466 w 87"/>
              <a:gd name="T33" fmla="*/ 78783 h 134"/>
              <a:gd name="T34" fmla="*/ 33666 w 87"/>
              <a:gd name="T35" fmla="*/ 96790 h 134"/>
              <a:gd name="T36" fmla="*/ 85287 w 87"/>
              <a:gd name="T37" fmla="*/ 40517 h 13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7" h="134">
                <a:moveTo>
                  <a:pt x="38" y="18"/>
                </a:moveTo>
                <a:cubicBezTo>
                  <a:pt x="38" y="124"/>
                  <a:pt x="38" y="124"/>
                  <a:pt x="38" y="124"/>
                </a:cubicBezTo>
                <a:cubicBezTo>
                  <a:pt x="38" y="134"/>
                  <a:pt x="53" y="134"/>
                  <a:pt x="53" y="124"/>
                </a:cubicBezTo>
                <a:cubicBezTo>
                  <a:pt x="54" y="64"/>
                  <a:pt x="54" y="64"/>
                  <a:pt x="54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58" y="134"/>
                  <a:pt x="72" y="134"/>
                  <a:pt x="72" y="124"/>
                </a:cubicBezTo>
                <a:cubicBezTo>
                  <a:pt x="72" y="21"/>
                  <a:pt x="72" y="21"/>
                  <a:pt x="72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58"/>
                  <a:pt x="76" y="58"/>
                  <a:pt x="76" y="58"/>
                </a:cubicBezTo>
                <a:cubicBezTo>
                  <a:pt x="76" y="66"/>
                  <a:pt x="87" y="66"/>
                  <a:pt x="87" y="58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3"/>
                  <a:pt x="83" y="0"/>
                  <a:pt x="7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33" y="2"/>
                  <a:pt x="32" y="4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41"/>
                  <a:pt x="10" y="49"/>
                  <a:pt x="15" y="43"/>
                </a:cubicBezTo>
                <a:lnTo>
                  <a:pt x="38" y="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7" name="Freeform 54"/>
          <p:cNvSpPr>
            <a:spLocks noEditPoints="1"/>
          </p:cNvSpPr>
          <p:nvPr/>
        </p:nvSpPr>
        <p:spPr bwMode="auto">
          <a:xfrm>
            <a:off x="1447800" y="1997075"/>
            <a:ext cx="193675" cy="166688"/>
          </a:xfrm>
          <a:custGeom>
            <a:avLst/>
            <a:gdLst>
              <a:gd name="T0" fmla="*/ 69813 w 86"/>
              <a:gd name="T1" fmla="*/ 60819 h 74"/>
              <a:gd name="T2" fmla="*/ 99090 w 86"/>
              <a:gd name="T3" fmla="*/ 29283 h 74"/>
              <a:gd name="T4" fmla="*/ 69813 w 86"/>
              <a:gd name="T5" fmla="*/ 0 h 74"/>
              <a:gd name="T6" fmla="*/ 40537 w 86"/>
              <a:gd name="T7" fmla="*/ 29283 h 74"/>
              <a:gd name="T8" fmla="*/ 69813 w 86"/>
              <a:gd name="T9" fmla="*/ 60819 h 74"/>
              <a:gd name="T10" fmla="*/ 166651 w 86"/>
              <a:gd name="T11" fmla="*/ 85597 h 74"/>
              <a:gd name="T12" fmla="*/ 146382 w 86"/>
              <a:gd name="T13" fmla="*/ 108122 h 74"/>
              <a:gd name="T14" fmla="*/ 137374 w 86"/>
              <a:gd name="T15" fmla="*/ 96859 h 74"/>
              <a:gd name="T16" fmla="*/ 101342 w 86"/>
              <a:gd name="T17" fmla="*/ 65324 h 74"/>
              <a:gd name="T18" fmla="*/ 69813 w 86"/>
              <a:gd name="T19" fmla="*/ 65324 h 74"/>
              <a:gd name="T20" fmla="*/ 38285 w 86"/>
              <a:gd name="T21" fmla="*/ 65324 h 74"/>
              <a:gd name="T22" fmla="*/ 0 w 86"/>
              <a:gd name="T23" fmla="*/ 105869 h 74"/>
              <a:gd name="T24" fmla="*/ 0 w 86"/>
              <a:gd name="T25" fmla="*/ 166688 h 74"/>
              <a:gd name="T26" fmla="*/ 24772 w 86"/>
              <a:gd name="T27" fmla="*/ 166688 h 74"/>
              <a:gd name="T28" fmla="*/ 24772 w 86"/>
              <a:gd name="T29" fmla="*/ 112627 h 74"/>
              <a:gd name="T30" fmla="*/ 31528 w 86"/>
              <a:gd name="T31" fmla="*/ 112627 h 74"/>
              <a:gd name="T32" fmla="*/ 31528 w 86"/>
              <a:gd name="T33" fmla="*/ 166688 h 74"/>
              <a:gd name="T34" fmla="*/ 108098 w 86"/>
              <a:gd name="T35" fmla="*/ 166688 h 74"/>
              <a:gd name="T36" fmla="*/ 108098 w 86"/>
              <a:gd name="T37" fmla="*/ 105869 h 74"/>
              <a:gd name="T38" fmla="*/ 128366 w 86"/>
              <a:gd name="T39" fmla="*/ 135152 h 74"/>
              <a:gd name="T40" fmla="*/ 150886 w 86"/>
              <a:gd name="T41" fmla="*/ 139658 h 74"/>
              <a:gd name="T42" fmla="*/ 184667 w 86"/>
              <a:gd name="T43" fmla="*/ 101364 h 74"/>
              <a:gd name="T44" fmla="*/ 166651 w 86"/>
              <a:gd name="T45" fmla="*/ 85597 h 7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6" h="74">
                <a:moveTo>
                  <a:pt x="31" y="27"/>
                </a:moveTo>
                <a:cubicBezTo>
                  <a:pt x="38" y="27"/>
                  <a:pt x="44" y="21"/>
                  <a:pt x="44" y="13"/>
                </a:cubicBezTo>
                <a:cubicBezTo>
                  <a:pt x="44" y="6"/>
                  <a:pt x="38" y="0"/>
                  <a:pt x="31" y="0"/>
                </a:cubicBezTo>
                <a:cubicBezTo>
                  <a:pt x="24" y="0"/>
                  <a:pt x="18" y="6"/>
                  <a:pt x="18" y="13"/>
                </a:cubicBezTo>
                <a:cubicBezTo>
                  <a:pt x="18" y="21"/>
                  <a:pt x="24" y="27"/>
                  <a:pt x="31" y="27"/>
                </a:cubicBezTo>
                <a:close/>
                <a:moveTo>
                  <a:pt x="74" y="38"/>
                </a:moveTo>
                <a:cubicBezTo>
                  <a:pt x="65" y="48"/>
                  <a:pt x="65" y="48"/>
                  <a:pt x="65" y="48"/>
                </a:cubicBezTo>
                <a:cubicBezTo>
                  <a:pt x="65" y="49"/>
                  <a:pt x="62" y="44"/>
                  <a:pt x="61" y="43"/>
                </a:cubicBezTo>
                <a:cubicBezTo>
                  <a:pt x="57" y="36"/>
                  <a:pt x="55" y="29"/>
                  <a:pt x="45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4" y="29"/>
                  <a:pt x="0" y="33"/>
                  <a:pt x="0" y="47"/>
                </a:cubicBezTo>
                <a:cubicBezTo>
                  <a:pt x="0" y="74"/>
                  <a:pt x="0" y="74"/>
                  <a:pt x="0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50"/>
                  <a:pt x="11" y="50"/>
                  <a:pt x="11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74"/>
                  <a:pt x="14" y="74"/>
                  <a:pt x="14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55" y="57"/>
                  <a:pt x="57" y="60"/>
                </a:cubicBezTo>
                <a:cubicBezTo>
                  <a:pt x="60" y="65"/>
                  <a:pt x="64" y="67"/>
                  <a:pt x="67" y="62"/>
                </a:cubicBezTo>
                <a:cubicBezTo>
                  <a:pt x="82" y="45"/>
                  <a:pt x="82" y="45"/>
                  <a:pt x="82" y="45"/>
                </a:cubicBezTo>
                <a:cubicBezTo>
                  <a:pt x="86" y="39"/>
                  <a:pt x="78" y="33"/>
                  <a:pt x="74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8" name="Freeform 55"/>
          <p:cNvSpPr>
            <a:spLocks/>
          </p:cNvSpPr>
          <p:nvPr/>
        </p:nvSpPr>
        <p:spPr bwMode="auto">
          <a:xfrm>
            <a:off x="2100263" y="2305050"/>
            <a:ext cx="349250" cy="50800"/>
          </a:xfrm>
          <a:custGeom>
            <a:avLst/>
            <a:gdLst>
              <a:gd name="T0" fmla="*/ 200537 w 155"/>
              <a:gd name="T1" fmla="*/ 41965 h 23"/>
              <a:gd name="T2" fmla="*/ 241095 w 155"/>
              <a:gd name="T3" fmla="*/ 44174 h 23"/>
              <a:gd name="T4" fmla="*/ 288413 w 155"/>
              <a:gd name="T5" fmla="*/ 41965 h 23"/>
              <a:gd name="T6" fmla="*/ 326718 w 155"/>
              <a:gd name="T7" fmla="*/ 44174 h 23"/>
              <a:gd name="T8" fmla="*/ 349250 w 155"/>
              <a:gd name="T9" fmla="*/ 48591 h 23"/>
              <a:gd name="T10" fmla="*/ 349250 w 155"/>
              <a:gd name="T11" fmla="*/ 13252 h 23"/>
              <a:gd name="T12" fmla="*/ 328971 w 155"/>
              <a:gd name="T13" fmla="*/ 8835 h 23"/>
              <a:gd name="T14" fmla="*/ 281653 w 155"/>
              <a:gd name="T15" fmla="*/ 11043 h 23"/>
              <a:gd name="T16" fmla="*/ 238842 w 155"/>
              <a:gd name="T17" fmla="*/ 8835 h 23"/>
              <a:gd name="T18" fmla="*/ 196031 w 155"/>
              <a:gd name="T19" fmla="*/ 11043 h 23"/>
              <a:gd name="T20" fmla="*/ 155473 w 155"/>
              <a:gd name="T21" fmla="*/ 11043 h 23"/>
              <a:gd name="T22" fmla="*/ 110408 w 155"/>
              <a:gd name="T23" fmla="*/ 8835 h 23"/>
              <a:gd name="T24" fmla="*/ 69850 w 155"/>
              <a:gd name="T25" fmla="*/ 11043 h 23"/>
              <a:gd name="T26" fmla="*/ 22532 w 155"/>
              <a:gd name="T27" fmla="*/ 8835 h 23"/>
              <a:gd name="T28" fmla="*/ 0 w 155"/>
              <a:gd name="T29" fmla="*/ 13252 h 23"/>
              <a:gd name="T30" fmla="*/ 0 w 155"/>
              <a:gd name="T31" fmla="*/ 48591 h 23"/>
              <a:gd name="T32" fmla="*/ 22532 w 155"/>
              <a:gd name="T33" fmla="*/ 44174 h 23"/>
              <a:gd name="T34" fmla="*/ 63090 w 155"/>
              <a:gd name="T35" fmla="*/ 41965 h 23"/>
              <a:gd name="T36" fmla="*/ 110408 w 155"/>
              <a:gd name="T37" fmla="*/ 44174 h 23"/>
              <a:gd name="T38" fmla="*/ 150966 w 155"/>
              <a:gd name="T39" fmla="*/ 41965 h 23"/>
              <a:gd name="T40" fmla="*/ 200537 w 155"/>
              <a:gd name="T41" fmla="*/ 41965 h 2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55" h="23">
                <a:moveTo>
                  <a:pt x="89" y="19"/>
                </a:moveTo>
                <a:cubicBezTo>
                  <a:pt x="97" y="16"/>
                  <a:pt x="101" y="16"/>
                  <a:pt x="107" y="20"/>
                </a:cubicBezTo>
                <a:cubicBezTo>
                  <a:pt x="114" y="23"/>
                  <a:pt x="120" y="23"/>
                  <a:pt x="128" y="19"/>
                </a:cubicBezTo>
                <a:cubicBezTo>
                  <a:pt x="136" y="15"/>
                  <a:pt x="142" y="18"/>
                  <a:pt x="145" y="20"/>
                </a:cubicBezTo>
                <a:cubicBezTo>
                  <a:pt x="148" y="21"/>
                  <a:pt x="151" y="22"/>
                  <a:pt x="155" y="22"/>
                </a:cubicBezTo>
                <a:cubicBezTo>
                  <a:pt x="155" y="6"/>
                  <a:pt x="155" y="6"/>
                  <a:pt x="155" y="6"/>
                </a:cubicBezTo>
                <a:cubicBezTo>
                  <a:pt x="149" y="6"/>
                  <a:pt x="146" y="4"/>
                  <a:pt x="146" y="4"/>
                </a:cubicBezTo>
                <a:cubicBezTo>
                  <a:pt x="139" y="0"/>
                  <a:pt x="133" y="1"/>
                  <a:pt x="125" y="5"/>
                </a:cubicBezTo>
                <a:cubicBezTo>
                  <a:pt x="120" y="8"/>
                  <a:pt x="112" y="7"/>
                  <a:pt x="106" y="4"/>
                </a:cubicBezTo>
                <a:cubicBezTo>
                  <a:pt x="99" y="0"/>
                  <a:pt x="95" y="1"/>
                  <a:pt x="87" y="5"/>
                </a:cubicBezTo>
                <a:cubicBezTo>
                  <a:pt x="81" y="8"/>
                  <a:pt x="75" y="8"/>
                  <a:pt x="69" y="5"/>
                </a:cubicBezTo>
                <a:cubicBezTo>
                  <a:pt x="61" y="1"/>
                  <a:pt x="57" y="0"/>
                  <a:pt x="49" y="4"/>
                </a:cubicBezTo>
                <a:cubicBezTo>
                  <a:pt x="44" y="7"/>
                  <a:pt x="36" y="8"/>
                  <a:pt x="31" y="5"/>
                </a:cubicBezTo>
                <a:cubicBezTo>
                  <a:pt x="23" y="1"/>
                  <a:pt x="17" y="0"/>
                  <a:pt x="10" y="4"/>
                </a:cubicBezTo>
                <a:cubicBezTo>
                  <a:pt x="10" y="4"/>
                  <a:pt x="7" y="6"/>
                  <a:pt x="0" y="6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22"/>
                  <a:pt x="8" y="21"/>
                  <a:pt x="10" y="20"/>
                </a:cubicBezTo>
                <a:cubicBezTo>
                  <a:pt x="14" y="18"/>
                  <a:pt x="20" y="15"/>
                  <a:pt x="28" y="19"/>
                </a:cubicBezTo>
                <a:cubicBezTo>
                  <a:pt x="36" y="23"/>
                  <a:pt x="42" y="23"/>
                  <a:pt x="49" y="20"/>
                </a:cubicBezTo>
                <a:cubicBezTo>
                  <a:pt x="55" y="16"/>
                  <a:pt x="59" y="16"/>
                  <a:pt x="67" y="19"/>
                </a:cubicBezTo>
                <a:cubicBezTo>
                  <a:pt x="75" y="23"/>
                  <a:pt x="82" y="23"/>
                  <a:pt x="89" y="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9" name="Freeform 56"/>
          <p:cNvSpPr>
            <a:spLocks noEditPoints="1"/>
          </p:cNvSpPr>
          <p:nvPr/>
        </p:nvSpPr>
        <p:spPr bwMode="auto">
          <a:xfrm>
            <a:off x="2100263" y="1992313"/>
            <a:ext cx="350837" cy="312737"/>
          </a:xfrm>
          <a:custGeom>
            <a:avLst/>
            <a:gdLst>
              <a:gd name="T0" fmla="*/ 269875 w 156"/>
              <a:gd name="T1" fmla="*/ 274212 h 138"/>
              <a:gd name="T2" fmla="*/ 294613 w 156"/>
              <a:gd name="T3" fmla="*/ 135973 h 138"/>
              <a:gd name="T4" fmla="*/ 269875 w 156"/>
              <a:gd name="T5" fmla="*/ 108778 h 138"/>
              <a:gd name="T6" fmla="*/ 267626 w 156"/>
              <a:gd name="T7" fmla="*/ 61188 h 138"/>
              <a:gd name="T8" fmla="*/ 240638 w 156"/>
              <a:gd name="T9" fmla="*/ 58922 h 138"/>
              <a:gd name="T10" fmla="*/ 238389 w 156"/>
              <a:gd name="T11" fmla="*/ 33993 h 138"/>
              <a:gd name="T12" fmla="*/ 200157 w 156"/>
              <a:gd name="T13" fmla="*/ 31727 h 138"/>
              <a:gd name="T14" fmla="*/ 197908 w 156"/>
              <a:gd name="T15" fmla="*/ 0 h 138"/>
              <a:gd name="T16" fmla="*/ 150680 w 156"/>
              <a:gd name="T17" fmla="*/ 2266 h 138"/>
              <a:gd name="T18" fmla="*/ 148431 w 156"/>
              <a:gd name="T19" fmla="*/ 33993 h 138"/>
              <a:gd name="T20" fmla="*/ 110199 w 156"/>
              <a:gd name="T21" fmla="*/ 36259 h 138"/>
              <a:gd name="T22" fmla="*/ 107950 w 156"/>
              <a:gd name="T23" fmla="*/ 61188 h 138"/>
              <a:gd name="T24" fmla="*/ 80962 w 156"/>
              <a:gd name="T25" fmla="*/ 63454 h 138"/>
              <a:gd name="T26" fmla="*/ 65220 w 156"/>
              <a:gd name="T27" fmla="*/ 115577 h 138"/>
              <a:gd name="T28" fmla="*/ 80962 w 156"/>
              <a:gd name="T29" fmla="*/ 194895 h 138"/>
              <a:gd name="T30" fmla="*/ 22490 w 156"/>
              <a:gd name="T31" fmla="*/ 271946 h 138"/>
              <a:gd name="T32" fmla="*/ 0 w 156"/>
              <a:gd name="T33" fmla="*/ 276479 h 138"/>
              <a:gd name="T34" fmla="*/ 22490 w 156"/>
              <a:gd name="T35" fmla="*/ 303673 h 138"/>
              <a:gd name="T36" fmla="*/ 110199 w 156"/>
              <a:gd name="T37" fmla="*/ 305939 h 138"/>
              <a:gd name="T38" fmla="*/ 200157 w 156"/>
              <a:gd name="T39" fmla="*/ 303673 h 138"/>
              <a:gd name="T40" fmla="*/ 287866 w 156"/>
              <a:gd name="T41" fmla="*/ 303673 h 138"/>
              <a:gd name="T42" fmla="*/ 350837 w 156"/>
              <a:gd name="T43" fmla="*/ 310472 h 138"/>
              <a:gd name="T44" fmla="*/ 328347 w 156"/>
              <a:gd name="T45" fmla="*/ 271946 h 138"/>
              <a:gd name="T46" fmla="*/ 247385 w 156"/>
              <a:gd name="T47" fmla="*/ 99714 h 138"/>
              <a:gd name="T48" fmla="*/ 173170 w 156"/>
              <a:gd name="T49" fmla="*/ 70253 h 138"/>
              <a:gd name="T50" fmla="*/ 101203 w 156"/>
              <a:gd name="T51" fmla="*/ 97447 h 138"/>
              <a:gd name="T52" fmla="*/ 103452 w 156"/>
              <a:gd name="T53" fmla="*/ 79318 h 138"/>
              <a:gd name="T54" fmla="*/ 130439 w 156"/>
              <a:gd name="T55" fmla="*/ 77051 h 138"/>
              <a:gd name="T56" fmla="*/ 132688 w 156"/>
              <a:gd name="T57" fmla="*/ 54389 h 138"/>
              <a:gd name="T58" fmla="*/ 220398 w 156"/>
              <a:gd name="T59" fmla="*/ 56655 h 138"/>
              <a:gd name="T60" fmla="*/ 222647 w 156"/>
              <a:gd name="T61" fmla="*/ 79318 h 138"/>
              <a:gd name="T62" fmla="*/ 249634 w 156"/>
              <a:gd name="T63" fmla="*/ 81584 h 13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56" h="138">
                <a:moveTo>
                  <a:pt x="146" y="120"/>
                </a:moveTo>
                <a:cubicBezTo>
                  <a:pt x="133" y="112"/>
                  <a:pt x="127" y="121"/>
                  <a:pt x="120" y="121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3" y="56"/>
                  <a:pt x="131" y="53"/>
                  <a:pt x="127" y="51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7"/>
                  <a:pt x="120" y="27"/>
                  <a:pt x="119" y="27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7"/>
                  <a:pt x="107" y="26"/>
                  <a:pt x="107" y="2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5"/>
                  <a:pt x="106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0" y="15"/>
                  <a:pt x="89" y="15"/>
                  <a:pt x="89" y="14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7" y="1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5"/>
                  <a:pt x="66" y="15"/>
                  <a:pt x="6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5"/>
                  <a:pt x="49" y="16"/>
                  <a:pt x="49" y="1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8" y="27"/>
                  <a:pt x="4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6" y="27"/>
                  <a:pt x="36" y="27"/>
                  <a:pt x="36" y="28"/>
                </a:cubicBezTo>
                <a:cubicBezTo>
                  <a:pt x="36" y="48"/>
                  <a:pt x="36" y="48"/>
                  <a:pt x="36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25" y="53"/>
                  <a:pt x="23" y="56"/>
                  <a:pt x="25" y="60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29" y="121"/>
                  <a:pt x="23" y="112"/>
                  <a:pt x="10" y="120"/>
                </a:cubicBezTo>
                <a:cubicBezTo>
                  <a:pt x="10" y="120"/>
                  <a:pt x="10" y="120"/>
                  <a:pt x="10" y="120"/>
                </a:cubicBezTo>
                <a:cubicBezTo>
                  <a:pt x="10" y="120"/>
                  <a:pt x="6" y="122"/>
                  <a:pt x="0" y="122"/>
                </a:cubicBezTo>
                <a:cubicBezTo>
                  <a:pt x="0" y="137"/>
                  <a:pt x="0" y="137"/>
                  <a:pt x="0" y="137"/>
                </a:cubicBezTo>
                <a:cubicBezTo>
                  <a:pt x="5" y="137"/>
                  <a:pt x="7" y="136"/>
                  <a:pt x="10" y="134"/>
                </a:cubicBezTo>
                <a:cubicBezTo>
                  <a:pt x="14" y="132"/>
                  <a:pt x="20" y="130"/>
                  <a:pt x="28" y="134"/>
                </a:cubicBezTo>
                <a:cubicBezTo>
                  <a:pt x="36" y="138"/>
                  <a:pt x="42" y="138"/>
                  <a:pt x="49" y="135"/>
                </a:cubicBezTo>
                <a:cubicBezTo>
                  <a:pt x="55" y="131"/>
                  <a:pt x="61" y="131"/>
                  <a:pt x="67" y="134"/>
                </a:cubicBezTo>
                <a:cubicBezTo>
                  <a:pt x="75" y="138"/>
                  <a:pt x="81" y="138"/>
                  <a:pt x="89" y="134"/>
                </a:cubicBezTo>
                <a:cubicBezTo>
                  <a:pt x="95" y="131"/>
                  <a:pt x="101" y="131"/>
                  <a:pt x="107" y="135"/>
                </a:cubicBezTo>
                <a:cubicBezTo>
                  <a:pt x="114" y="138"/>
                  <a:pt x="120" y="138"/>
                  <a:pt x="128" y="134"/>
                </a:cubicBezTo>
                <a:cubicBezTo>
                  <a:pt x="136" y="130"/>
                  <a:pt x="142" y="132"/>
                  <a:pt x="146" y="134"/>
                </a:cubicBezTo>
                <a:cubicBezTo>
                  <a:pt x="149" y="136"/>
                  <a:pt x="151" y="137"/>
                  <a:pt x="156" y="137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0" y="122"/>
                  <a:pt x="146" y="120"/>
                  <a:pt x="146" y="120"/>
                </a:cubicBezTo>
                <a:close/>
                <a:moveTo>
                  <a:pt x="111" y="43"/>
                </a:moveTo>
                <a:cubicBezTo>
                  <a:pt x="111" y="44"/>
                  <a:pt x="110" y="44"/>
                  <a:pt x="110" y="44"/>
                </a:cubicBezTo>
                <a:cubicBezTo>
                  <a:pt x="79" y="31"/>
                  <a:pt x="79" y="31"/>
                  <a:pt x="79" y="31"/>
                </a:cubicBezTo>
                <a:cubicBezTo>
                  <a:pt x="78" y="31"/>
                  <a:pt x="78" y="31"/>
                  <a:pt x="77" y="31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5" y="44"/>
                  <a:pt x="45" y="43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8" y="35"/>
                  <a:pt x="58" y="34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4"/>
                  <a:pt x="59" y="24"/>
                  <a:pt x="59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8" y="24"/>
                  <a:pt x="98" y="25"/>
                </a:cubicBezTo>
                <a:cubicBezTo>
                  <a:pt x="98" y="34"/>
                  <a:pt x="98" y="34"/>
                  <a:pt x="98" y="34"/>
                </a:cubicBezTo>
                <a:cubicBezTo>
                  <a:pt x="98" y="35"/>
                  <a:pt x="98" y="35"/>
                  <a:pt x="99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1" y="43"/>
                  <a:pt x="111" y="43"/>
                  <a:pt x="111" y="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0" name="Freeform 57"/>
          <p:cNvSpPr>
            <a:spLocks/>
          </p:cNvSpPr>
          <p:nvPr/>
        </p:nvSpPr>
        <p:spPr bwMode="auto">
          <a:xfrm>
            <a:off x="2919413" y="2017713"/>
            <a:ext cx="104775" cy="28575"/>
          </a:xfrm>
          <a:custGeom>
            <a:avLst/>
            <a:gdLst>
              <a:gd name="T0" fmla="*/ 0 w 66"/>
              <a:gd name="T1" fmla="*/ 0 h 18"/>
              <a:gd name="T2" fmla="*/ 104775 w 66"/>
              <a:gd name="T3" fmla="*/ 0 h 18"/>
              <a:gd name="T4" fmla="*/ 104775 w 66"/>
              <a:gd name="T5" fmla="*/ 28575 h 18"/>
              <a:gd name="T6" fmla="*/ 19050 w 66"/>
              <a:gd name="T7" fmla="*/ 28575 h 18"/>
              <a:gd name="T8" fmla="*/ 0 w 66"/>
              <a:gd name="T9" fmla="*/ 0 h 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6" h="18">
                <a:moveTo>
                  <a:pt x="0" y="0"/>
                </a:moveTo>
                <a:lnTo>
                  <a:pt x="66" y="0"/>
                </a:lnTo>
                <a:lnTo>
                  <a:pt x="66" y="18"/>
                </a:lnTo>
                <a:lnTo>
                  <a:pt x="12" y="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1" name="Freeform 58"/>
          <p:cNvSpPr>
            <a:spLocks/>
          </p:cNvSpPr>
          <p:nvPr/>
        </p:nvSpPr>
        <p:spPr bwMode="auto">
          <a:xfrm>
            <a:off x="2922588" y="2055813"/>
            <a:ext cx="101600" cy="61912"/>
          </a:xfrm>
          <a:custGeom>
            <a:avLst/>
            <a:gdLst>
              <a:gd name="T0" fmla="*/ 101600 w 45"/>
              <a:gd name="T1" fmla="*/ 0 h 27"/>
              <a:gd name="T2" fmla="*/ 18062 w 45"/>
              <a:gd name="T3" fmla="*/ 0 h 27"/>
              <a:gd name="T4" fmla="*/ 0 w 45"/>
              <a:gd name="T5" fmla="*/ 20638 h 27"/>
              <a:gd name="T6" fmla="*/ 20320 w 45"/>
              <a:gd name="T7" fmla="*/ 20638 h 27"/>
              <a:gd name="T8" fmla="*/ 60960 w 45"/>
              <a:gd name="T9" fmla="*/ 61913 h 27"/>
              <a:gd name="T10" fmla="*/ 101600 w 45"/>
              <a:gd name="T11" fmla="*/ 20638 h 27"/>
              <a:gd name="T12" fmla="*/ 101600 w 45"/>
              <a:gd name="T13" fmla="*/ 0 h 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27">
                <a:moveTo>
                  <a:pt x="45" y="0"/>
                </a:moveTo>
                <a:cubicBezTo>
                  <a:pt x="8" y="0"/>
                  <a:pt x="8" y="0"/>
                  <a:pt x="8" y="0"/>
                </a:cubicBezTo>
                <a:cubicBezTo>
                  <a:pt x="0" y="9"/>
                  <a:pt x="0" y="9"/>
                  <a:pt x="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20"/>
                  <a:pt x="17" y="27"/>
                  <a:pt x="27" y="27"/>
                </a:cubicBezTo>
                <a:cubicBezTo>
                  <a:pt x="36" y="27"/>
                  <a:pt x="45" y="20"/>
                  <a:pt x="45" y="9"/>
                </a:cubicBezTo>
                <a:lnTo>
                  <a:pt x="4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2" name="Freeform 59"/>
          <p:cNvSpPr>
            <a:spLocks/>
          </p:cNvSpPr>
          <p:nvPr/>
        </p:nvSpPr>
        <p:spPr bwMode="auto">
          <a:xfrm>
            <a:off x="2801938" y="2130425"/>
            <a:ext cx="220662" cy="160338"/>
          </a:xfrm>
          <a:custGeom>
            <a:avLst/>
            <a:gdLst>
              <a:gd name="T0" fmla="*/ 123841 w 98"/>
              <a:gd name="T1" fmla="*/ 128722 h 71"/>
              <a:gd name="T2" fmla="*/ 220662 w 98"/>
              <a:gd name="T3" fmla="*/ 0 h 71"/>
              <a:gd name="T4" fmla="*/ 121589 w 98"/>
              <a:gd name="T5" fmla="*/ 0 h 71"/>
              <a:gd name="T6" fmla="*/ 96821 w 98"/>
              <a:gd name="T7" fmla="*/ 11291 h 71"/>
              <a:gd name="T8" fmla="*/ 15762 w 98"/>
              <a:gd name="T9" fmla="*/ 117431 h 71"/>
              <a:gd name="T10" fmla="*/ 47285 w 98"/>
              <a:gd name="T11" fmla="*/ 140013 h 71"/>
              <a:gd name="T12" fmla="*/ 123841 w 98"/>
              <a:gd name="T13" fmla="*/ 47424 h 71"/>
              <a:gd name="T14" fmla="*/ 123841 w 98"/>
              <a:gd name="T15" fmla="*/ 128722 h 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8" h="71">
                <a:moveTo>
                  <a:pt x="55" y="57"/>
                </a:moveTo>
                <a:cubicBezTo>
                  <a:pt x="98" y="0"/>
                  <a:pt x="98" y="0"/>
                  <a:pt x="9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49" y="0"/>
                  <a:pt x="45" y="2"/>
                  <a:pt x="43" y="5"/>
                </a:cubicBezTo>
                <a:cubicBezTo>
                  <a:pt x="7" y="52"/>
                  <a:pt x="7" y="52"/>
                  <a:pt x="7" y="52"/>
                </a:cubicBezTo>
                <a:cubicBezTo>
                  <a:pt x="0" y="61"/>
                  <a:pt x="14" y="71"/>
                  <a:pt x="21" y="6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57"/>
                  <a:pt x="55" y="57"/>
                  <a:pt x="55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3" name="Freeform 60"/>
          <p:cNvSpPr>
            <a:spLocks/>
          </p:cNvSpPr>
          <p:nvPr/>
        </p:nvSpPr>
        <p:spPr bwMode="auto">
          <a:xfrm>
            <a:off x="2925763" y="2130425"/>
            <a:ext cx="149225" cy="198438"/>
          </a:xfrm>
          <a:custGeom>
            <a:avLst/>
            <a:gdLst>
              <a:gd name="T0" fmla="*/ 122093 w 66"/>
              <a:gd name="T1" fmla="*/ 0 h 88"/>
              <a:gd name="T2" fmla="*/ 149225 w 66"/>
              <a:gd name="T3" fmla="*/ 29315 h 88"/>
              <a:gd name="T4" fmla="*/ 149225 w 66"/>
              <a:gd name="T5" fmla="*/ 198438 h 88"/>
              <a:gd name="T6" fmla="*/ 0 w 66"/>
              <a:gd name="T7" fmla="*/ 198438 h 88"/>
              <a:gd name="T8" fmla="*/ 0 w 66"/>
              <a:gd name="T9" fmla="*/ 153338 h 88"/>
              <a:gd name="T10" fmla="*/ 133398 w 66"/>
              <a:gd name="T11" fmla="*/ 153338 h 88"/>
              <a:gd name="T12" fmla="*/ 133398 w 66"/>
              <a:gd name="T13" fmla="*/ 130789 h 88"/>
              <a:gd name="T14" fmla="*/ 22610 w 66"/>
              <a:gd name="T15" fmla="*/ 130789 h 88"/>
              <a:gd name="T16" fmla="*/ 122093 w 66"/>
              <a:gd name="T17" fmla="*/ 0 h 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" h="88">
                <a:moveTo>
                  <a:pt x="54" y="0"/>
                </a:moveTo>
                <a:cubicBezTo>
                  <a:pt x="60" y="0"/>
                  <a:pt x="66" y="6"/>
                  <a:pt x="66" y="13"/>
                </a:cubicBezTo>
                <a:cubicBezTo>
                  <a:pt x="66" y="88"/>
                  <a:pt x="66" y="88"/>
                  <a:pt x="66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68"/>
                  <a:pt x="0" y="68"/>
                  <a:pt x="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58"/>
                  <a:pt x="59" y="58"/>
                  <a:pt x="59" y="58"/>
                </a:cubicBezTo>
                <a:cubicBezTo>
                  <a:pt x="10" y="58"/>
                  <a:pt x="10" y="58"/>
                  <a:pt x="10" y="58"/>
                </a:cubicBezTo>
                <a:lnTo>
                  <a:pt x="5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4" name="Freeform 61"/>
          <p:cNvSpPr>
            <a:spLocks/>
          </p:cNvSpPr>
          <p:nvPr/>
        </p:nvSpPr>
        <p:spPr bwMode="auto">
          <a:xfrm>
            <a:off x="2754313" y="2284413"/>
            <a:ext cx="150812" cy="44450"/>
          </a:xfrm>
          <a:custGeom>
            <a:avLst/>
            <a:gdLst>
              <a:gd name="T0" fmla="*/ 132805 w 67"/>
              <a:gd name="T1" fmla="*/ 44450 h 20"/>
              <a:gd name="T2" fmla="*/ 150812 w 67"/>
              <a:gd name="T3" fmla="*/ 26670 h 20"/>
              <a:gd name="T4" fmla="*/ 150812 w 67"/>
              <a:gd name="T5" fmla="*/ 0 h 20"/>
              <a:gd name="T6" fmla="*/ 0 w 67"/>
              <a:gd name="T7" fmla="*/ 0 h 20"/>
              <a:gd name="T8" fmla="*/ 0 w 67"/>
              <a:gd name="T9" fmla="*/ 26670 h 20"/>
              <a:gd name="T10" fmla="*/ 18007 w 67"/>
              <a:gd name="T11" fmla="*/ 44450 h 20"/>
              <a:gd name="T12" fmla="*/ 132805 w 67"/>
              <a:gd name="T13" fmla="*/ 4445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7" h="20">
                <a:moveTo>
                  <a:pt x="59" y="20"/>
                </a:moveTo>
                <a:cubicBezTo>
                  <a:pt x="64" y="20"/>
                  <a:pt x="67" y="16"/>
                  <a:pt x="67" y="12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6"/>
                  <a:pt x="3" y="20"/>
                  <a:pt x="8" y="20"/>
                </a:cubicBezTo>
                <a:lnTo>
                  <a:pt x="59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5" name="Freeform 62"/>
          <p:cNvSpPr>
            <a:spLocks/>
          </p:cNvSpPr>
          <p:nvPr/>
        </p:nvSpPr>
        <p:spPr bwMode="auto">
          <a:xfrm>
            <a:off x="2722563" y="2130425"/>
            <a:ext cx="31750" cy="153988"/>
          </a:xfrm>
          <a:custGeom>
            <a:avLst/>
            <a:gdLst>
              <a:gd name="T0" fmla="*/ 0 w 14"/>
              <a:gd name="T1" fmla="*/ 135872 h 68"/>
              <a:gd name="T2" fmla="*/ 20411 w 14"/>
              <a:gd name="T3" fmla="*/ 153988 h 68"/>
              <a:gd name="T4" fmla="*/ 31750 w 14"/>
              <a:gd name="T5" fmla="*/ 153988 h 68"/>
              <a:gd name="T6" fmla="*/ 31750 w 14"/>
              <a:gd name="T7" fmla="*/ 0 h 68"/>
              <a:gd name="T8" fmla="*/ 20411 w 14"/>
              <a:gd name="T9" fmla="*/ 0 h 68"/>
              <a:gd name="T10" fmla="*/ 0 w 14"/>
              <a:gd name="T11" fmla="*/ 18116 h 68"/>
              <a:gd name="T12" fmla="*/ 0 w 14"/>
              <a:gd name="T13" fmla="*/ 135872 h 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" h="68">
                <a:moveTo>
                  <a:pt x="0" y="60"/>
                </a:moveTo>
                <a:cubicBezTo>
                  <a:pt x="0" y="65"/>
                  <a:pt x="4" y="68"/>
                  <a:pt x="9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0"/>
                  <a:pt x="14" y="0"/>
                  <a:pt x="14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60"/>
                  <a:pt x="0" y="60"/>
                  <a:pt x="0" y="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6" name="Freeform 63"/>
          <p:cNvSpPr>
            <a:spLocks noEditPoints="1"/>
          </p:cNvSpPr>
          <p:nvPr/>
        </p:nvSpPr>
        <p:spPr bwMode="auto">
          <a:xfrm>
            <a:off x="3446463" y="2124075"/>
            <a:ext cx="246062" cy="204788"/>
          </a:xfrm>
          <a:custGeom>
            <a:avLst/>
            <a:gdLst>
              <a:gd name="T0" fmla="*/ 101585 w 109"/>
              <a:gd name="T1" fmla="*/ 90017 h 91"/>
              <a:gd name="T2" fmla="*/ 119645 w 109"/>
              <a:gd name="T3" fmla="*/ 74264 h 91"/>
              <a:gd name="T4" fmla="*/ 101585 w 109"/>
              <a:gd name="T5" fmla="*/ 56260 h 91"/>
              <a:gd name="T6" fmla="*/ 85783 w 109"/>
              <a:gd name="T7" fmla="*/ 74264 h 91"/>
              <a:gd name="T8" fmla="*/ 101585 w 109"/>
              <a:gd name="T9" fmla="*/ 90017 h 91"/>
              <a:gd name="T10" fmla="*/ 246062 w 109"/>
              <a:gd name="T11" fmla="*/ 202538 h 91"/>
              <a:gd name="T12" fmla="*/ 2257 w 109"/>
              <a:gd name="T13" fmla="*/ 126023 h 91"/>
              <a:gd name="T14" fmla="*/ 0 w 109"/>
              <a:gd name="T15" fmla="*/ 123773 h 91"/>
              <a:gd name="T16" fmla="*/ 2257 w 109"/>
              <a:gd name="T17" fmla="*/ 121523 h 91"/>
              <a:gd name="T18" fmla="*/ 74496 w 109"/>
              <a:gd name="T19" fmla="*/ 110270 h 91"/>
              <a:gd name="T20" fmla="*/ 11287 w 109"/>
              <a:gd name="T21" fmla="*/ 78765 h 91"/>
              <a:gd name="T22" fmla="*/ 9030 w 109"/>
              <a:gd name="T23" fmla="*/ 74264 h 91"/>
              <a:gd name="T24" fmla="*/ 11287 w 109"/>
              <a:gd name="T25" fmla="*/ 72013 h 91"/>
              <a:gd name="T26" fmla="*/ 246062 w 109"/>
              <a:gd name="T27" fmla="*/ 0 h 91"/>
              <a:gd name="T28" fmla="*/ 246062 w 109"/>
              <a:gd name="T29" fmla="*/ 202538 h 9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9" h="91">
                <a:moveTo>
                  <a:pt x="45" y="40"/>
                </a:moveTo>
                <a:cubicBezTo>
                  <a:pt x="50" y="40"/>
                  <a:pt x="53" y="37"/>
                  <a:pt x="53" y="33"/>
                </a:cubicBezTo>
                <a:cubicBezTo>
                  <a:pt x="53" y="29"/>
                  <a:pt x="50" y="25"/>
                  <a:pt x="45" y="25"/>
                </a:cubicBezTo>
                <a:cubicBezTo>
                  <a:pt x="41" y="25"/>
                  <a:pt x="38" y="29"/>
                  <a:pt x="38" y="33"/>
                </a:cubicBezTo>
                <a:cubicBezTo>
                  <a:pt x="38" y="37"/>
                  <a:pt x="41" y="40"/>
                  <a:pt x="45" y="40"/>
                </a:cubicBezTo>
                <a:moveTo>
                  <a:pt x="109" y="90"/>
                </a:moveTo>
                <a:cubicBezTo>
                  <a:pt x="71" y="91"/>
                  <a:pt x="31" y="83"/>
                  <a:pt x="1" y="56"/>
                </a:cubicBezTo>
                <a:cubicBezTo>
                  <a:pt x="1" y="56"/>
                  <a:pt x="0" y="56"/>
                  <a:pt x="0" y="55"/>
                </a:cubicBezTo>
                <a:cubicBezTo>
                  <a:pt x="0" y="55"/>
                  <a:pt x="1" y="54"/>
                  <a:pt x="1" y="54"/>
                </a:cubicBezTo>
                <a:cubicBezTo>
                  <a:pt x="33" y="49"/>
                  <a:pt x="33" y="49"/>
                  <a:pt x="33" y="49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4"/>
                  <a:pt x="4" y="34"/>
                  <a:pt x="4" y="33"/>
                </a:cubicBezTo>
                <a:cubicBezTo>
                  <a:pt x="4" y="32"/>
                  <a:pt x="5" y="32"/>
                  <a:pt x="5" y="32"/>
                </a:cubicBezTo>
                <a:cubicBezTo>
                  <a:pt x="5" y="32"/>
                  <a:pt x="38" y="0"/>
                  <a:pt x="109" y="0"/>
                </a:cubicBezTo>
                <a:cubicBezTo>
                  <a:pt x="109" y="90"/>
                  <a:pt x="109" y="90"/>
                  <a:pt x="109" y="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7" name="Freeform 64"/>
          <p:cNvSpPr>
            <a:spLocks/>
          </p:cNvSpPr>
          <p:nvPr/>
        </p:nvSpPr>
        <p:spPr bwMode="auto">
          <a:xfrm>
            <a:off x="3332163" y="1984375"/>
            <a:ext cx="84137" cy="284163"/>
          </a:xfrm>
          <a:custGeom>
            <a:avLst/>
            <a:gdLst>
              <a:gd name="T0" fmla="*/ 84137 w 38"/>
              <a:gd name="T1" fmla="*/ 239058 h 126"/>
              <a:gd name="T2" fmla="*/ 55353 w 38"/>
              <a:gd name="T3" fmla="*/ 200718 h 126"/>
              <a:gd name="T4" fmla="*/ 46497 w 38"/>
              <a:gd name="T5" fmla="*/ 252589 h 126"/>
              <a:gd name="T6" fmla="*/ 57567 w 38"/>
              <a:gd name="T7" fmla="*/ 243568 h 126"/>
              <a:gd name="T8" fmla="*/ 59782 w 38"/>
              <a:gd name="T9" fmla="*/ 250334 h 126"/>
              <a:gd name="T10" fmla="*/ 53139 w 38"/>
              <a:gd name="T11" fmla="*/ 263866 h 126"/>
              <a:gd name="T12" fmla="*/ 42069 w 38"/>
              <a:gd name="T13" fmla="*/ 270631 h 126"/>
              <a:gd name="T14" fmla="*/ 28784 w 38"/>
              <a:gd name="T15" fmla="*/ 263866 h 126"/>
              <a:gd name="T16" fmla="*/ 22141 w 38"/>
              <a:gd name="T17" fmla="*/ 250334 h 126"/>
              <a:gd name="T18" fmla="*/ 22141 w 38"/>
              <a:gd name="T19" fmla="*/ 196208 h 126"/>
              <a:gd name="T20" fmla="*/ 22141 w 38"/>
              <a:gd name="T21" fmla="*/ 133060 h 126"/>
              <a:gd name="T22" fmla="*/ 24355 w 38"/>
              <a:gd name="T23" fmla="*/ 133060 h 126"/>
              <a:gd name="T24" fmla="*/ 24355 w 38"/>
              <a:gd name="T25" fmla="*/ 130805 h 126"/>
              <a:gd name="T26" fmla="*/ 33212 w 38"/>
              <a:gd name="T27" fmla="*/ 115018 h 126"/>
              <a:gd name="T28" fmla="*/ 24355 w 38"/>
              <a:gd name="T29" fmla="*/ 99232 h 126"/>
              <a:gd name="T30" fmla="*/ 24355 w 38"/>
              <a:gd name="T31" fmla="*/ 0 h 126"/>
              <a:gd name="T32" fmla="*/ 8857 w 38"/>
              <a:gd name="T33" fmla="*/ 0 h 126"/>
              <a:gd name="T34" fmla="*/ 8857 w 38"/>
              <a:gd name="T35" fmla="*/ 99232 h 126"/>
              <a:gd name="T36" fmla="*/ 0 w 38"/>
              <a:gd name="T37" fmla="*/ 115018 h 126"/>
              <a:gd name="T38" fmla="*/ 8857 w 38"/>
              <a:gd name="T39" fmla="*/ 130805 h 126"/>
              <a:gd name="T40" fmla="*/ 8857 w 38"/>
              <a:gd name="T41" fmla="*/ 133060 h 126"/>
              <a:gd name="T42" fmla="*/ 8857 w 38"/>
              <a:gd name="T43" fmla="*/ 133060 h 126"/>
              <a:gd name="T44" fmla="*/ 8857 w 38"/>
              <a:gd name="T45" fmla="*/ 198463 h 126"/>
              <a:gd name="T46" fmla="*/ 8857 w 38"/>
              <a:gd name="T47" fmla="*/ 250334 h 126"/>
              <a:gd name="T48" fmla="*/ 8857 w 38"/>
              <a:gd name="T49" fmla="*/ 250334 h 126"/>
              <a:gd name="T50" fmla="*/ 42069 w 38"/>
              <a:gd name="T51" fmla="*/ 284163 h 126"/>
              <a:gd name="T52" fmla="*/ 73066 w 38"/>
              <a:gd name="T53" fmla="*/ 250334 h 126"/>
              <a:gd name="T54" fmla="*/ 73066 w 38"/>
              <a:gd name="T55" fmla="*/ 241313 h 126"/>
              <a:gd name="T56" fmla="*/ 84137 w 38"/>
              <a:gd name="T57" fmla="*/ 239058 h 12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8" h="126">
                <a:moveTo>
                  <a:pt x="38" y="106"/>
                </a:moveTo>
                <a:cubicBezTo>
                  <a:pt x="25" y="89"/>
                  <a:pt x="25" y="89"/>
                  <a:pt x="25" y="89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2"/>
                  <a:pt x="25" y="109"/>
                  <a:pt x="26" y="108"/>
                </a:cubicBezTo>
                <a:cubicBezTo>
                  <a:pt x="27" y="110"/>
                  <a:pt x="27" y="111"/>
                  <a:pt x="27" y="111"/>
                </a:cubicBezTo>
                <a:cubicBezTo>
                  <a:pt x="27" y="113"/>
                  <a:pt x="26" y="116"/>
                  <a:pt x="24" y="117"/>
                </a:cubicBezTo>
                <a:cubicBezTo>
                  <a:pt x="23" y="119"/>
                  <a:pt x="21" y="119"/>
                  <a:pt x="19" y="120"/>
                </a:cubicBezTo>
                <a:cubicBezTo>
                  <a:pt x="16" y="120"/>
                  <a:pt x="14" y="119"/>
                  <a:pt x="13" y="117"/>
                </a:cubicBezTo>
                <a:cubicBezTo>
                  <a:pt x="11" y="116"/>
                  <a:pt x="10" y="113"/>
                  <a:pt x="10" y="111"/>
                </a:cubicBezTo>
                <a:cubicBezTo>
                  <a:pt x="10" y="87"/>
                  <a:pt x="10" y="87"/>
                  <a:pt x="10" y="87"/>
                </a:cubicBezTo>
                <a:cubicBezTo>
                  <a:pt x="10" y="87"/>
                  <a:pt x="10" y="65"/>
                  <a:pt x="1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8"/>
                  <a:pt x="11" y="58"/>
                  <a:pt x="11" y="58"/>
                </a:cubicBezTo>
                <a:cubicBezTo>
                  <a:pt x="13" y="57"/>
                  <a:pt x="15" y="54"/>
                  <a:pt x="15" y="51"/>
                </a:cubicBezTo>
                <a:cubicBezTo>
                  <a:pt x="15" y="48"/>
                  <a:pt x="13" y="46"/>
                  <a:pt x="11" y="44"/>
                </a:cubicBezTo>
                <a:cubicBezTo>
                  <a:pt x="11" y="0"/>
                  <a:pt x="11" y="0"/>
                  <a:pt x="11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5"/>
                  <a:pt x="0" y="48"/>
                  <a:pt x="0" y="51"/>
                </a:cubicBezTo>
                <a:cubicBezTo>
                  <a:pt x="0" y="55"/>
                  <a:pt x="2" y="57"/>
                  <a:pt x="4" y="58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5"/>
                  <a:pt x="4" y="88"/>
                  <a:pt x="4" y="88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9"/>
                  <a:pt x="11" y="126"/>
                  <a:pt x="19" y="126"/>
                </a:cubicBezTo>
                <a:cubicBezTo>
                  <a:pt x="27" y="126"/>
                  <a:pt x="33" y="119"/>
                  <a:pt x="33" y="111"/>
                </a:cubicBezTo>
                <a:cubicBezTo>
                  <a:pt x="33" y="111"/>
                  <a:pt x="33" y="109"/>
                  <a:pt x="33" y="107"/>
                </a:cubicBezTo>
                <a:lnTo>
                  <a:pt x="38" y="1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8" name="Freeform 65"/>
          <p:cNvSpPr>
            <a:spLocks/>
          </p:cNvSpPr>
          <p:nvPr/>
        </p:nvSpPr>
        <p:spPr bwMode="auto">
          <a:xfrm>
            <a:off x="4019550" y="2130425"/>
            <a:ext cx="123825" cy="144463"/>
          </a:xfrm>
          <a:custGeom>
            <a:avLst/>
            <a:gdLst>
              <a:gd name="T0" fmla="*/ 42776 w 55"/>
              <a:gd name="T1" fmla="*/ 0 h 64"/>
              <a:gd name="T2" fmla="*/ 27016 w 55"/>
              <a:gd name="T3" fmla="*/ 4514 h 64"/>
              <a:gd name="T4" fmla="*/ 27016 w 55"/>
              <a:gd name="T5" fmla="*/ 36116 h 64"/>
              <a:gd name="T6" fmla="*/ 42776 w 55"/>
              <a:gd name="T7" fmla="*/ 31601 h 64"/>
              <a:gd name="T8" fmla="*/ 42776 w 55"/>
              <a:gd name="T9" fmla="*/ 121891 h 64"/>
              <a:gd name="T10" fmla="*/ 76546 w 55"/>
              <a:gd name="T11" fmla="*/ 121891 h 64"/>
              <a:gd name="T12" fmla="*/ 76546 w 55"/>
              <a:gd name="T13" fmla="*/ 81260 h 64"/>
              <a:gd name="T14" fmla="*/ 123825 w 55"/>
              <a:gd name="T15" fmla="*/ 81260 h 64"/>
              <a:gd name="T16" fmla="*/ 45027 w 55"/>
              <a:gd name="T17" fmla="*/ 0 h 64"/>
              <a:gd name="T18" fmla="*/ 42776 w 55"/>
              <a:gd name="T19" fmla="*/ 0 h 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5" h="64">
                <a:moveTo>
                  <a:pt x="19" y="0"/>
                </a:moveTo>
                <a:cubicBezTo>
                  <a:pt x="17" y="0"/>
                  <a:pt x="13" y="1"/>
                  <a:pt x="12" y="2"/>
                </a:cubicBezTo>
                <a:cubicBezTo>
                  <a:pt x="0" y="6"/>
                  <a:pt x="5" y="19"/>
                  <a:pt x="12" y="16"/>
                </a:cubicBezTo>
                <a:cubicBezTo>
                  <a:pt x="14" y="16"/>
                  <a:pt x="19" y="14"/>
                  <a:pt x="19" y="1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64"/>
                  <a:pt x="34" y="64"/>
                  <a:pt x="34" y="54"/>
                </a:cubicBezTo>
                <a:cubicBezTo>
                  <a:pt x="34" y="36"/>
                  <a:pt x="34" y="36"/>
                  <a:pt x="34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9" y="0"/>
                  <a:pt x="1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9" name="Freeform 66"/>
          <p:cNvSpPr>
            <a:spLocks/>
          </p:cNvSpPr>
          <p:nvPr/>
        </p:nvSpPr>
        <p:spPr bwMode="auto">
          <a:xfrm>
            <a:off x="4165600" y="2233613"/>
            <a:ext cx="31750" cy="41275"/>
          </a:xfrm>
          <a:custGeom>
            <a:avLst/>
            <a:gdLst>
              <a:gd name="T0" fmla="*/ 31750 w 14"/>
              <a:gd name="T1" fmla="*/ 29810 h 18"/>
              <a:gd name="T2" fmla="*/ 0 w 14"/>
              <a:gd name="T3" fmla="*/ 0 h 18"/>
              <a:gd name="T4" fmla="*/ 0 w 14"/>
              <a:gd name="T5" fmla="*/ 18344 h 18"/>
              <a:gd name="T6" fmla="*/ 31750 w 14"/>
              <a:gd name="T7" fmla="*/ 29810 h 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18">
                <a:moveTo>
                  <a:pt x="14" y="13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16"/>
                  <a:pt x="10" y="18"/>
                  <a:pt x="14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60" name="Freeform 67"/>
          <p:cNvSpPr>
            <a:spLocks/>
          </p:cNvSpPr>
          <p:nvPr/>
        </p:nvSpPr>
        <p:spPr bwMode="auto">
          <a:xfrm>
            <a:off x="4137025" y="2076450"/>
            <a:ext cx="123825" cy="117475"/>
          </a:xfrm>
          <a:custGeom>
            <a:avLst/>
            <a:gdLst>
              <a:gd name="T0" fmla="*/ 65290 w 55"/>
              <a:gd name="T1" fmla="*/ 90365 h 52"/>
              <a:gd name="T2" fmla="*/ 110317 w 55"/>
              <a:gd name="T3" fmla="*/ 85847 h 52"/>
              <a:gd name="T4" fmla="*/ 114820 w 55"/>
              <a:gd name="T5" fmla="*/ 65515 h 52"/>
              <a:gd name="T6" fmla="*/ 78798 w 55"/>
              <a:gd name="T7" fmla="*/ 27110 h 52"/>
              <a:gd name="T8" fmla="*/ 78798 w 55"/>
              <a:gd name="T9" fmla="*/ 0 h 52"/>
              <a:gd name="T10" fmla="*/ 24765 w 55"/>
              <a:gd name="T11" fmla="*/ 54219 h 52"/>
              <a:gd name="T12" fmla="*/ 0 w 55"/>
              <a:gd name="T13" fmla="*/ 54219 h 52"/>
              <a:gd name="T14" fmla="*/ 65290 w 55"/>
              <a:gd name="T15" fmla="*/ 117475 h 52"/>
              <a:gd name="T16" fmla="*/ 65290 w 55"/>
              <a:gd name="T17" fmla="*/ 90365 h 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5" h="52">
                <a:moveTo>
                  <a:pt x="29" y="40"/>
                </a:moveTo>
                <a:cubicBezTo>
                  <a:pt x="49" y="38"/>
                  <a:pt x="49" y="38"/>
                  <a:pt x="49" y="38"/>
                </a:cubicBezTo>
                <a:cubicBezTo>
                  <a:pt x="53" y="38"/>
                  <a:pt x="55" y="33"/>
                  <a:pt x="51" y="29"/>
                </a:cubicBezTo>
                <a:cubicBezTo>
                  <a:pt x="51" y="29"/>
                  <a:pt x="35" y="12"/>
                  <a:pt x="35" y="12"/>
                </a:cubicBezTo>
                <a:cubicBezTo>
                  <a:pt x="35" y="12"/>
                  <a:pt x="41" y="0"/>
                  <a:pt x="35" y="0"/>
                </a:cubicBezTo>
                <a:cubicBezTo>
                  <a:pt x="26" y="9"/>
                  <a:pt x="11" y="24"/>
                  <a:pt x="11" y="24"/>
                </a:cubicBezTo>
                <a:cubicBezTo>
                  <a:pt x="11" y="24"/>
                  <a:pt x="7" y="24"/>
                  <a:pt x="0" y="24"/>
                </a:cubicBezTo>
                <a:cubicBezTo>
                  <a:pt x="29" y="52"/>
                  <a:pt x="29" y="52"/>
                  <a:pt x="29" y="52"/>
                </a:cubicBezTo>
                <a:lnTo>
                  <a:pt x="29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61" name="Freeform 68"/>
          <p:cNvSpPr>
            <a:spLocks noEditPoints="1"/>
          </p:cNvSpPr>
          <p:nvPr/>
        </p:nvSpPr>
        <p:spPr bwMode="auto">
          <a:xfrm>
            <a:off x="3962400" y="1992313"/>
            <a:ext cx="361950" cy="361950"/>
          </a:xfrm>
          <a:custGeom>
            <a:avLst/>
            <a:gdLst>
              <a:gd name="T0" fmla="*/ 309920 w 160"/>
              <a:gd name="T1" fmla="*/ 52030 h 160"/>
              <a:gd name="T2" fmla="*/ 180975 w 160"/>
              <a:gd name="T3" fmla="*/ 0 h 160"/>
              <a:gd name="T4" fmla="*/ 52030 w 160"/>
              <a:gd name="T5" fmla="*/ 52030 h 160"/>
              <a:gd name="T6" fmla="*/ 0 w 160"/>
              <a:gd name="T7" fmla="*/ 180975 h 160"/>
              <a:gd name="T8" fmla="*/ 52030 w 160"/>
              <a:gd name="T9" fmla="*/ 309920 h 160"/>
              <a:gd name="T10" fmla="*/ 180975 w 160"/>
              <a:gd name="T11" fmla="*/ 361950 h 160"/>
              <a:gd name="T12" fmla="*/ 180975 w 160"/>
              <a:gd name="T13" fmla="*/ 361950 h 160"/>
              <a:gd name="T14" fmla="*/ 309920 w 160"/>
              <a:gd name="T15" fmla="*/ 309920 h 160"/>
              <a:gd name="T16" fmla="*/ 361950 w 160"/>
              <a:gd name="T17" fmla="*/ 180975 h 160"/>
              <a:gd name="T18" fmla="*/ 309920 w 160"/>
              <a:gd name="T19" fmla="*/ 52030 h 160"/>
              <a:gd name="T20" fmla="*/ 180975 w 160"/>
              <a:gd name="T21" fmla="*/ 321231 h 160"/>
              <a:gd name="T22" fmla="*/ 81439 w 160"/>
              <a:gd name="T23" fmla="*/ 280511 h 160"/>
              <a:gd name="T24" fmla="*/ 40719 w 160"/>
              <a:gd name="T25" fmla="*/ 180975 h 160"/>
              <a:gd name="T26" fmla="*/ 67866 w 160"/>
              <a:gd name="T27" fmla="*/ 97274 h 160"/>
              <a:gd name="T28" fmla="*/ 108585 w 160"/>
              <a:gd name="T29" fmla="*/ 137993 h 160"/>
              <a:gd name="T30" fmla="*/ 237530 w 160"/>
              <a:gd name="T31" fmla="*/ 266938 h 160"/>
              <a:gd name="T32" fmla="*/ 264676 w 160"/>
              <a:gd name="T33" fmla="*/ 294084 h 160"/>
              <a:gd name="T34" fmla="*/ 180975 w 160"/>
              <a:gd name="T35" fmla="*/ 321231 h 160"/>
              <a:gd name="T36" fmla="*/ 294084 w 160"/>
              <a:gd name="T37" fmla="*/ 264676 h 160"/>
              <a:gd name="T38" fmla="*/ 97274 w 160"/>
              <a:gd name="T39" fmla="*/ 67866 h 160"/>
              <a:gd name="T40" fmla="*/ 180975 w 160"/>
              <a:gd name="T41" fmla="*/ 40719 h 160"/>
              <a:gd name="T42" fmla="*/ 280511 w 160"/>
              <a:gd name="T43" fmla="*/ 81439 h 160"/>
              <a:gd name="T44" fmla="*/ 321231 w 160"/>
              <a:gd name="T45" fmla="*/ 180975 h 160"/>
              <a:gd name="T46" fmla="*/ 294084 w 160"/>
              <a:gd name="T47" fmla="*/ 264676 h 16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48" y="61"/>
                  <a:pt x="48" y="61"/>
                  <a:pt x="48" y="61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  <a:moveTo>
                  <a:pt x="130" y="117"/>
                </a:move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62" name="Freeform 69"/>
          <p:cNvSpPr>
            <a:spLocks/>
          </p:cNvSpPr>
          <p:nvPr/>
        </p:nvSpPr>
        <p:spPr bwMode="auto">
          <a:xfrm>
            <a:off x="4802188" y="2001838"/>
            <a:ext cx="76200" cy="239712"/>
          </a:xfrm>
          <a:custGeom>
            <a:avLst/>
            <a:gdLst>
              <a:gd name="T0" fmla="*/ 73959 w 34"/>
              <a:gd name="T1" fmla="*/ 146994 h 106"/>
              <a:gd name="T2" fmla="*/ 49306 w 34"/>
              <a:gd name="T3" fmla="*/ 92719 h 106"/>
              <a:gd name="T4" fmla="*/ 20171 w 34"/>
              <a:gd name="T5" fmla="*/ 0 h 106"/>
              <a:gd name="T6" fmla="*/ 0 w 34"/>
              <a:gd name="T7" fmla="*/ 40706 h 106"/>
              <a:gd name="T8" fmla="*/ 6724 w 34"/>
              <a:gd name="T9" fmla="*/ 101765 h 106"/>
              <a:gd name="T10" fmla="*/ 15688 w 34"/>
              <a:gd name="T11" fmla="*/ 140209 h 106"/>
              <a:gd name="T12" fmla="*/ 31376 w 34"/>
              <a:gd name="T13" fmla="*/ 178654 h 106"/>
              <a:gd name="T14" fmla="*/ 11206 w 34"/>
              <a:gd name="T15" fmla="*/ 239713 h 106"/>
              <a:gd name="T16" fmla="*/ 20171 w 34"/>
              <a:gd name="T17" fmla="*/ 235190 h 106"/>
              <a:gd name="T18" fmla="*/ 73959 w 34"/>
              <a:gd name="T19" fmla="*/ 146994 h 1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4" h="106">
                <a:moveTo>
                  <a:pt x="33" y="65"/>
                </a:moveTo>
                <a:cubicBezTo>
                  <a:pt x="32" y="55"/>
                  <a:pt x="28" y="47"/>
                  <a:pt x="22" y="41"/>
                </a:cubicBezTo>
                <a:cubicBezTo>
                  <a:pt x="13" y="30"/>
                  <a:pt x="9" y="20"/>
                  <a:pt x="9" y="0"/>
                </a:cubicBezTo>
                <a:cubicBezTo>
                  <a:pt x="4" y="6"/>
                  <a:pt x="2" y="12"/>
                  <a:pt x="0" y="18"/>
                </a:cubicBezTo>
                <a:cubicBezTo>
                  <a:pt x="0" y="27"/>
                  <a:pt x="1" y="36"/>
                  <a:pt x="3" y="45"/>
                </a:cubicBezTo>
                <a:cubicBezTo>
                  <a:pt x="4" y="51"/>
                  <a:pt x="5" y="56"/>
                  <a:pt x="7" y="62"/>
                </a:cubicBezTo>
                <a:cubicBezTo>
                  <a:pt x="9" y="68"/>
                  <a:pt x="13" y="73"/>
                  <a:pt x="14" y="79"/>
                </a:cubicBezTo>
                <a:cubicBezTo>
                  <a:pt x="16" y="90"/>
                  <a:pt x="11" y="98"/>
                  <a:pt x="5" y="106"/>
                </a:cubicBezTo>
                <a:cubicBezTo>
                  <a:pt x="6" y="106"/>
                  <a:pt x="8" y="105"/>
                  <a:pt x="9" y="104"/>
                </a:cubicBezTo>
                <a:cubicBezTo>
                  <a:pt x="19" y="99"/>
                  <a:pt x="34" y="82"/>
                  <a:pt x="33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63" name="Freeform 70"/>
          <p:cNvSpPr>
            <a:spLocks/>
          </p:cNvSpPr>
          <p:nvPr/>
        </p:nvSpPr>
        <p:spPr bwMode="auto">
          <a:xfrm>
            <a:off x="4729163" y="1947863"/>
            <a:ext cx="101600" cy="298450"/>
          </a:xfrm>
          <a:custGeom>
            <a:avLst/>
            <a:gdLst>
              <a:gd name="T0" fmla="*/ 72249 w 45"/>
              <a:gd name="T1" fmla="*/ 298450 h 132"/>
              <a:gd name="T2" fmla="*/ 88053 w 45"/>
              <a:gd name="T3" fmla="*/ 275840 h 132"/>
              <a:gd name="T4" fmla="*/ 85796 w 45"/>
              <a:gd name="T5" fmla="*/ 208011 h 132"/>
              <a:gd name="T6" fmla="*/ 65476 w 45"/>
              <a:gd name="T7" fmla="*/ 88178 h 132"/>
              <a:gd name="T8" fmla="*/ 29351 w 45"/>
              <a:gd name="T9" fmla="*/ 0 h 132"/>
              <a:gd name="T10" fmla="*/ 31609 w 45"/>
              <a:gd name="T11" fmla="*/ 27132 h 132"/>
              <a:gd name="T12" fmla="*/ 0 w 45"/>
              <a:gd name="T13" fmla="*/ 131137 h 132"/>
              <a:gd name="T14" fmla="*/ 38382 w 45"/>
              <a:gd name="T15" fmla="*/ 232881 h 132"/>
              <a:gd name="T16" fmla="*/ 42898 w 45"/>
              <a:gd name="T17" fmla="*/ 298450 h 132"/>
              <a:gd name="T18" fmla="*/ 72249 w 45"/>
              <a:gd name="T19" fmla="*/ 298450 h 1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5" h="132">
                <a:moveTo>
                  <a:pt x="32" y="132"/>
                </a:moveTo>
                <a:cubicBezTo>
                  <a:pt x="35" y="128"/>
                  <a:pt x="37" y="125"/>
                  <a:pt x="39" y="122"/>
                </a:cubicBezTo>
                <a:cubicBezTo>
                  <a:pt x="45" y="111"/>
                  <a:pt x="43" y="103"/>
                  <a:pt x="38" y="92"/>
                </a:cubicBezTo>
                <a:cubicBezTo>
                  <a:pt x="32" y="75"/>
                  <a:pt x="29" y="57"/>
                  <a:pt x="29" y="39"/>
                </a:cubicBezTo>
                <a:cubicBezTo>
                  <a:pt x="26" y="25"/>
                  <a:pt x="20" y="12"/>
                  <a:pt x="13" y="0"/>
                </a:cubicBezTo>
                <a:cubicBezTo>
                  <a:pt x="13" y="3"/>
                  <a:pt x="14" y="9"/>
                  <a:pt x="14" y="12"/>
                </a:cubicBezTo>
                <a:cubicBezTo>
                  <a:pt x="15" y="30"/>
                  <a:pt x="12" y="42"/>
                  <a:pt x="0" y="58"/>
                </a:cubicBezTo>
                <a:cubicBezTo>
                  <a:pt x="5" y="74"/>
                  <a:pt x="14" y="87"/>
                  <a:pt x="17" y="103"/>
                </a:cubicBezTo>
                <a:cubicBezTo>
                  <a:pt x="19" y="113"/>
                  <a:pt x="20" y="122"/>
                  <a:pt x="19" y="132"/>
                </a:cubicBezTo>
                <a:cubicBezTo>
                  <a:pt x="24" y="132"/>
                  <a:pt x="28" y="132"/>
                  <a:pt x="32" y="1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64" name="Freeform 71"/>
          <p:cNvSpPr>
            <a:spLocks/>
          </p:cNvSpPr>
          <p:nvPr/>
        </p:nvSpPr>
        <p:spPr bwMode="auto">
          <a:xfrm>
            <a:off x="4691063" y="2039938"/>
            <a:ext cx="76200" cy="206375"/>
          </a:xfrm>
          <a:custGeom>
            <a:avLst/>
            <a:gdLst>
              <a:gd name="T0" fmla="*/ 67235 w 34"/>
              <a:gd name="T1" fmla="*/ 131536 h 91"/>
              <a:gd name="T2" fmla="*/ 15688 w 34"/>
              <a:gd name="T3" fmla="*/ 0 h 91"/>
              <a:gd name="T4" fmla="*/ 11206 w 34"/>
              <a:gd name="T5" fmla="*/ 54429 h 91"/>
              <a:gd name="T6" fmla="*/ 0 w 34"/>
              <a:gd name="T7" fmla="*/ 122464 h 91"/>
              <a:gd name="T8" fmla="*/ 51547 w 34"/>
              <a:gd name="T9" fmla="*/ 197304 h 91"/>
              <a:gd name="T10" fmla="*/ 73959 w 34"/>
              <a:gd name="T11" fmla="*/ 206375 h 91"/>
              <a:gd name="T12" fmla="*/ 67235 w 34"/>
              <a:gd name="T13" fmla="*/ 131536 h 9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" h="91">
                <a:moveTo>
                  <a:pt x="30" y="58"/>
                </a:moveTo>
                <a:cubicBezTo>
                  <a:pt x="26" y="45"/>
                  <a:pt x="12" y="14"/>
                  <a:pt x="7" y="0"/>
                </a:cubicBezTo>
                <a:cubicBezTo>
                  <a:pt x="7" y="11"/>
                  <a:pt x="6" y="20"/>
                  <a:pt x="5" y="24"/>
                </a:cubicBezTo>
                <a:cubicBezTo>
                  <a:pt x="3" y="34"/>
                  <a:pt x="0" y="45"/>
                  <a:pt x="0" y="54"/>
                </a:cubicBezTo>
                <a:cubicBezTo>
                  <a:pt x="0" y="69"/>
                  <a:pt x="15" y="82"/>
                  <a:pt x="23" y="87"/>
                </a:cubicBezTo>
                <a:cubicBezTo>
                  <a:pt x="26" y="89"/>
                  <a:pt x="30" y="90"/>
                  <a:pt x="33" y="91"/>
                </a:cubicBezTo>
                <a:cubicBezTo>
                  <a:pt x="34" y="80"/>
                  <a:pt x="33" y="69"/>
                  <a:pt x="30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65" name="Freeform 72"/>
          <p:cNvSpPr>
            <a:spLocks/>
          </p:cNvSpPr>
          <p:nvPr/>
        </p:nvSpPr>
        <p:spPr bwMode="auto">
          <a:xfrm>
            <a:off x="4651375" y="2232025"/>
            <a:ext cx="265113" cy="112713"/>
          </a:xfrm>
          <a:custGeom>
            <a:avLst/>
            <a:gdLst>
              <a:gd name="T0" fmla="*/ 254000 w 167"/>
              <a:gd name="T1" fmla="*/ 112713 h 71"/>
              <a:gd name="T2" fmla="*/ 252412 w 167"/>
              <a:gd name="T3" fmla="*/ 111125 h 71"/>
              <a:gd name="T4" fmla="*/ 1587 w 167"/>
              <a:gd name="T5" fmla="*/ 41275 h 71"/>
              <a:gd name="T6" fmla="*/ 0 w 167"/>
              <a:gd name="T7" fmla="*/ 38100 h 71"/>
              <a:gd name="T8" fmla="*/ 0 w 167"/>
              <a:gd name="T9" fmla="*/ 36513 h 71"/>
              <a:gd name="T10" fmla="*/ 7937 w 167"/>
              <a:gd name="T11" fmla="*/ 1588 h 71"/>
              <a:gd name="T12" fmla="*/ 11112 w 167"/>
              <a:gd name="T13" fmla="*/ 0 h 71"/>
              <a:gd name="T14" fmla="*/ 12700 w 167"/>
              <a:gd name="T15" fmla="*/ 0 h 71"/>
              <a:gd name="T16" fmla="*/ 263525 w 167"/>
              <a:gd name="T17" fmla="*/ 73025 h 71"/>
              <a:gd name="T18" fmla="*/ 265112 w 167"/>
              <a:gd name="T19" fmla="*/ 73025 h 71"/>
              <a:gd name="T20" fmla="*/ 265112 w 167"/>
              <a:gd name="T21" fmla="*/ 76200 h 71"/>
              <a:gd name="T22" fmla="*/ 257175 w 167"/>
              <a:gd name="T23" fmla="*/ 107950 h 71"/>
              <a:gd name="T24" fmla="*/ 254000 w 167"/>
              <a:gd name="T25" fmla="*/ 112713 h 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7" h="71">
                <a:moveTo>
                  <a:pt x="160" y="71"/>
                </a:moveTo>
                <a:lnTo>
                  <a:pt x="159" y="70"/>
                </a:lnTo>
                <a:lnTo>
                  <a:pt x="1" y="26"/>
                </a:lnTo>
                <a:lnTo>
                  <a:pt x="0" y="24"/>
                </a:lnTo>
                <a:lnTo>
                  <a:pt x="0" y="23"/>
                </a:lnTo>
                <a:lnTo>
                  <a:pt x="5" y="1"/>
                </a:lnTo>
                <a:lnTo>
                  <a:pt x="7" y="0"/>
                </a:lnTo>
                <a:lnTo>
                  <a:pt x="8" y="0"/>
                </a:lnTo>
                <a:lnTo>
                  <a:pt x="166" y="46"/>
                </a:lnTo>
                <a:lnTo>
                  <a:pt x="167" y="46"/>
                </a:lnTo>
                <a:lnTo>
                  <a:pt x="167" y="48"/>
                </a:lnTo>
                <a:lnTo>
                  <a:pt x="162" y="68"/>
                </a:lnTo>
                <a:lnTo>
                  <a:pt x="160" y="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66" name="Freeform 73"/>
          <p:cNvSpPr>
            <a:spLocks/>
          </p:cNvSpPr>
          <p:nvPr/>
        </p:nvSpPr>
        <p:spPr bwMode="auto">
          <a:xfrm>
            <a:off x="4797425" y="2236788"/>
            <a:ext cx="114300" cy="47625"/>
          </a:xfrm>
          <a:custGeom>
            <a:avLst/>
            <a:gdLst>
              <a:gd name="T0" fmla="*/ 106363 w 72"/>
              <a:gd name="T1" fmla="*/ 0 h 30"/>
              <a:gd name="T2" fmla="*/ 0 w 72"/>
              <a:gd name="T3" fmla="*/ 28575 h 30"/>
              <a:gd name="T4" fmla="*/ 60325 w 72"/>
              <a:gd name="T5" fmla="*/ 47625 h 30"/>
              <a:gd name="T6" fmla="*/ 114300 w 72"/>
              <a:gd name="T7" fmla="*/ 31750 h 30"/>
              <a:gd name="T8" fmla="*/ 106363 w 72"/>
              <a:gd name="T9" fmla="*/ 0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" h="30">
                <a:moveTo>
                  <a:pt x="67" y="0"/>
                </a:moveTo>
                <a:lnTo>
                  <a:pt x="0" y="18"/>
                </a:lnTo>
                <a:lnTo>
                  <a:pt x="38" y="30"/>
                </a:lnTo>
                <a:lnTo>
                  <a:pt x="72" y="20"/>
                </a:lnTo>
                <a:lnTo>
                  <a:pt x="6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67" name="Freeform 74"/>
          <p:cNvSpPr>
            <a:spLocks/>
          </p:cNvSpPr>
          <p:nvPr/>
        </p:nvSpPr>
        <p:spPr bwMode="auto">
          <a:xfrm>
            <a:off x="4654550" y="2290763"/>
            <a:ext cx="115888" cy="49212"/>
          </a:xfrm>
          <a:custGeom>
            <a:avLst/>
            <a:gdLst>
              <a:gd name="T0" fmla="*/ 0 w 73"/>
              <a:gd name="T1" fmla="*/ 15875 h 31"/>
              <a:gd name="T2" fmla="*/ 9525 w 73"/>
              <a:gd name="T3" fmla="*/ 49213 h 31"/>
              <a:gd name="T4" fmla="*/ 115887 w 73"/>
              <a:gd name="T5" fmla="*/ 17463 h 31"/>
              <a:gd name="T6" fmla="*/ 55562 w 73"/>
              <a:gd name="T7" fmla="*/ 0 h 31"/>
              <a:gd name="T8" fmla="*/ 0 w 73"/>
              <a:gd name="T9" fmla="*/ 15875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3" h="31">
                <a:moveTo>
                  <a:pt x="0" y="10"/>
                </a:moveTo>
                <a:lnTo>
                  <a:pt x="6" y="31"/>
                </a:lnTo>
                <a:lnTo>
                  <a:pt x="73" y="11"/>
                </a:lnTo>
                <a:lnTo>
                  <a:pt x="35" y="0"/>
                </a:lnTo>
                <a:lnTo>
                  <a:pt x="0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68" name="Rectangle 75"/>
          <p:cNvSpPr>
            <a:spLocks noChangeArrowheads="1"/>
          </p:cNvSpPr>
          <p:nvPr/>
        </p:nvSpPr>
        <p:spPr bwMode="auto">
          <a:xfrm>
            <a:off x="5387975" y="2117725"/>
            <a:ext cx="36513" cy="1555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69" name="Oval 76"/>
          <p:cNvSpPr>
            <a:spLocks noChangeArrowheads="1"/>
          </p:cNvSpPr>
          <p:nvPr/>
        </p:nvSpPr>
        <p:spPr bwMode="auto">
          <a:xfrm>
            <a:off x="5387975" y="2065338"/>
            <a:ext cx="36513" cy="381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70" name="Freeform 77"/>
          <p:cNvSpPr>
            <a:spLocks noEditPoints="1"/>
          </p:cNvSpPr>
          <p:nvPr/>
        </p:nvSpPr>
        <p:spPr bwMode="auto">
          <a:xfrm>
            <a:off x="5226050" y="1987550"/>
            <a:ext cx="360363" cy="361950"/>
          </a:xfrm>
          <a:custGeom>
            <a:avLst/>
            <a:gdLst>
              <a:gd name="T0" fmla="*/ 180181 w 160"/>
              <a:gd name="T1" fmla="*/ 0 h 160"/>
              <a:gd name="T2" fmla="*/ 0 w 160"/>
              <a:gd name="T3" fmla="*/ 180975 h 160"/>
              <a:gd name="T4" fmla="*/ 180181 w 160"/>
              <a:gd name="T5" fmla="*/ 361950 h 160"/>
              <a:gd name="T6" fmla="*/ 360362 w 160"/>
              <a:gd name="T7" fmla="*/ 180975 h 160"/>
              <a:gd name="T8" fmla="*/ 180181 w 160"/>
              <a:gd name="T9" fmla="*/ 0 h 160"/>
              <a:gd name="T10" fmla="*/ 180181 w 160"/>
              <a:gd name="T11" fmla="*/ 321231 h 160"/>
              <a:gd name="T12" fmla="*/ 40541 w 160"/>
              <a:gd name="T13" fmla="*/ 180975 h 160"/>
              <a:gd name="T14" fmla="*/ 180181 w 160"/>
              <a:gd name="T15" fmla="*/ 40719 h 160"/>
              <a:gd name="T16" fmla="*/ 319821 w 160"/>
              <a:gd name="T17" fmla="*/ 180975 h 160"/>
              <a:gd name="T18" fmla="*/ 180181 w 160"/>
              <a:gd name="T19" fmla="*/ 321231 h 1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42"/>
                </a:moveTo>
                <a:cubicBezTo>
                  <a:pt x="46" y="142"/>
                  <a:pt x="18" y="114"/>
                  <a:pt x="18" y="80"/>
                </a:cubicBezTo>
                <a:cubicBezTo>
                  <a:pt x="18" y="46"/>
                  <a:pt x="46" y="18"/>
                  <a:pt x="80" y="18"/>
                </a:cubicBezTo>
                <a:cubicBezTo>
                  <a:pt x="114" y="18"/>
                  <a:pt x="142" y="46"/>
                  <a:pt x="142" y="80"/>
                </a:cubicBezTo>
                <a:cubicBezTo>
                  <a:pt x="142" y="114"/>
                  <a:pt x="114" y="142"/>
                  <a:pt x="80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71" name="Freeform 78"/>
          <p:cNvSpPr>
            <a:spLocks noEditPoints="1"/>
          </p:cNvSpPr>
          <p:nvPr/>
        </p:nvSpPr>
        <p:spPr bwMode="auto">
          <a:xfrm>
            <a:off x="5875338" y="1987550"/>
            <a:ext cx="360362" cy="361950"/>
          </a:xfrm>
          <a:custGeom>
            <a:avLst/>
            <a:gdLst>
              <a:gd name="T0" fmla="*/ 180181 w 160"/>
              <a:gd name="T1" fmla="*/ 0 h 160"/>
              <a:gd name="T2" fmla="*/ 0 w 160"/>
              <a:gd name="T3" fmla="*/ 180975 h 160"/>
              <a:gd name="T4" fmla="*/ 180181 w 160"/>
              <a:gd name="T5" fmla="*/ 361950 h 160"/>
              <a:gd name="T6" fmla="*/ 360362 w 160"/>
              <a:gd name="T7" fmla="*/ 180975 h 160"/>
              <a:gd name="T8" fmla="*/ 180181 w 160"/>
              <a:gd name="T9" fmla="*/ 0 h 160"/>
              <a:gd name="T10" fmla="*/ 180181 w 160"/>
              <a:gd name="T11" fmla="*/ 321231 h 160"/>
              <a:gd name="T12" fmla="*/ 40541 w 160"/>
              <a:gd name="T13" fmla="*/ 180975 h 160"/>
              <a:gd name="T14" fmla="*/ 180181 w 160"/>
              <a:gd name="T15" fmla="*/ 40719 h 160"/>
              <a:gd name="T16" fmla="*/ 319821 w 160"/>
              <a:gd name="T17" fmla="*/ 180975 h 160"/>
              <a:gd name="T18" fmla="*/ 180181 w 160"/>
              <a:gd name="T19" fmla="*/ 321231 h 1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42"/>
                </a:moveTo>
                <a:cubicBezTo>
                  <a:pt x="46" y="142"/>
                  <a:pt x="18" y="114"/>
                  <a:pt x="18" y="80"/>
                </a:cubicBezTo>
                <a:cubicBezTo>
                  <a:pt x="18" y="46"/>
                  <a:pt x="46" y="18"/>
                  <a:pt x="80" y="18"/>
                </a:cubicBezTo>
                <a:cubicBezTo>
                  <a:pt x="114" y="18"/>
                  <a:pt x="142" y="46"/>
                  <a:pt x="142" y="80"/>
                </a:cubicBezTo>
                <a:cubicBezTo>
                  <a:pt x="142" y="114"/>
                  <a:pt x="114" y="142"/>
                  <a:pt x="80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72" name="Freeform 79"/>
          <p:cNvSpPr>
            <a:spLocks/>
          </p:cNvSpPr>
          <p:nvPr/>
        </p:nvSpPr>
        <p:spPr bwMode="auto">
          <a:xfrm>
            <a:off x="5989638" y="2062163"/>
            <a:ext cx="131762" cy="160337"/>
          </a:xfrm>
          <a:custGeom>
            <a:avLst/>
            <a:gdLst>
              <a:gd name="T0" fmla="*/ 49979 w 58"/>
              <a:gd name="T1" fmla="*/ 160338 h 71"/>
              <a:gd name="T2" fmla="*/ 84055 w 58"/>
              <a:gd name="T3" fmla="*/ 160338 h 71"/>
              <a:gd name="T4" fmla="*/ 84055 w 58"/>
              <a:gd name="T5" fmla="*/ 133239 h 71"/>
              <a:gd name="T6" fmla="*/ 97686 w 58"/>
              <a:gd name="T7" fmla="*/ 112914 h 71"/>
              <a:gd name="T8" fmla="*/ 131762 w 58"/>
              <a:gd name="T9" fmla="*/ 63232 h 71"/>
              <a:gd name="T10" fmla="*/ 81783 w 58"/>
              <a:gd name="T11" fmla="*/ 4517 h 71"/>
              <a:gd name="T12" fmla="*/ 18174 w 58"/>
              <a:gd name="T13" fmla="*/ 22583 h 71"/>
              <a:gd name="T14" fmla="*/ 0 w 58"/>
              <a:gd name="T15" fmla="*/ 81298 h 71"/>
              <a:gd name="T16" fmla="*/ 34076 w 58"/>
              <a:gd name="T17" fmla="*/ 81298 h 71"/>
              <a:gd name="T18" fmla="*/ 34076 w 58"/>
              <a:gd name="T19" fmla="*/ 74523 h 71"/>
              <a:gd name="T20" fmla="*/ 59066 w 58"/>
              <a:gd name="T21" fmla="*/ 38391 h 71"/>
              <a:gd name="T22" fmla="*/ 88599 w 58"/>
              <a:gd name="T23" fmla="*/ 47424 h 71"/>
              <a:gd name="T24" fmla="*/ 84055 w 58"/>
              <a:gd name="T25" fmla="*/ 79040 h 71"/>
              <a:gd name="T26" fmla="*/ 65881 w 58"/>
              <a:gd name="T27" fmla="*/ 92590 h 71"/>
              <a:gd name="T28" fmla="*/ 49979 w 58"/>
              <a:gd name="T29" fmla="*/ 119689 h 71"/>
              <a:gd name="T30" fmla="*/ 49979 w 58"/>
              <a:gd name="T31" fmla="*/ 160338 h 7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8" h="71">
                <a:moveTo>
                  <a:pt x="22" y="71"/>
                </a:moveTo>
                <a:cubicBezTo>
                  <a:pt x="37" y="71"/>
                  <a:pt x="37" y="71"/>
                  <a:pt x="37" y="71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6"/>
                  <a:pt x="39" y="53"/>
                  <a:pt x="43" y="50"/>
                </a:cubicBezTo>
                <a:cubicBezTo>
                  <a:pt x="47" y="47"/>
                  <a:pt x="58" y="42"/>
                  <a:pt x="58" y="28"/>
                </a:cubicBezTo>
                <a:cubicBezTo>
                  <a:pt x="58" y="14"/>
                  <a:pt x="46" y="4"/>
                  <a:pt x="36" y="2"/>
                </a:cubicBezTo>
                <a:cubicBezTo>
                  <a:pt x="27" y="0"/>
                  <a:pt x="16" y="2"/>
                  <a:pt x="8" y="10"/>
                </a:cubicBezTo>
                <a:cubicBezTo>
                  <a:pt x="1" y="17"/>
                  <a:pt x="0" y="23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26"/>
                  <a:pt x="16" y="19"/>
                  <a:pt x="26" y="17"/>
                </a:cubicBezTo>
                <a:cubicBezTo>
                  <a:pt x="31" y="16"/>
                  <a:pt x="36" y="18"/>
                  <a:pt x="39" y="21"/>
                </a:cubicBezTo>
                <a:cubicBezTo>
                  <a:pt x="43" y="24"/>
                  <a:pt x="43" y="32"/>
                  <a:pt x="37" y="35"/>
                </a:cubicBezTo>
                <a:cubicBezTo>
                  <a:pt x="29" y="41"/>
                  <a:pt x="29" y="41"/>
                  <a:pt x="29" y="41"/>
                </a:cubicBezTo>
                <a:cubicBezTo>
                  <a:pt x="24" y="44"/>
                  <a:pt x="22" y="48"/>
                  <a:pt x="22" y="53"/>
                </a:cubicBezTo>
                <a:cubicBezTo>
                  <a:pt x="22" y="71"/>
                  <a:pt x="22" y="71"/>
                  <a:pt x="22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73" name="Oval 80"/>
          <p:cNvSpPr>
            <a:spLocks noChangeArrowheads="1"/>
          </p:cNvSpPr>
          <p:nvPr/>
        </p:nvSpPr>
        <p:spPr bwMode="auto">
          <a:xfrm>
            <a:off x="6040438" y="2236788"/>
            <a:ext cx="34925" cy="36512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74" name="Freeform 81"/>
          <p:cNvSpPr>
            <a:spLocks/>
          </p:cNvSpPr>
          <p:nvPr/>
        </p:nvSpPr>
        <p:spPr bwMode="auto">
          <a:xfrm>
            <a:off x="6507163" y="2008188"/>
            <a:ext cx="396875" cy="330200"/>
          </a:xfrm>
          <a:custGeom>
            <a:avLst/>
            <a:gdLst>
              <a:gd name="T0" fmla="*/ 0 w 250"/>
              <a:gd name="T1" fmla="*/ 292100 h 208"/>
              <a:gd name="T2" fmla="*/ 71438 w 250"/>
              <a:gd name="T3" fmla="*/ 292100 h 208"/>
              <a:gd name="T4" fmla="*/ 71438 w 250"/>
              <a:gd name="T5" fmla="*/ 219075 h 208"/>
              <a:gd name="T6" fmla="*/ 144463 w 250"/>
              <a:gd name="T7" fmla="*/ 219075 h 208"/>
              <a:gd name="T8" fmla="*/ 144463 w 250"/>
              <a:gd name="T9" fmla="*/ 144463 h 208"/>
              <a:gd name="T10" fmla="*/ 215900 w 250"/>
              <a:gd name="T11" fmla="*/ 144463 h 208"/>
              <a:gd name="T12" fmla="*/ 215900 w 250"/>
              <a:gd name="T13" fmla="*/ 73025 h 208"/>
              <a:gd name="T14" fmla="*/ 288925 w 250"/>
              <a:gd name="T15" fmla="*/ 73025 h 208"/>
              <a:gd name="T16" fmla="*/ 288925 w 250"/>
              <a:gd name="T17" fmla="*/ 0 h 208"/>
              <a:gd name="T18" fmla="*/ 396875 w 250"/>
              <a:gd name="T19" fmla="*/ 0 h 208"/>
              <a:gd name="T20" fmla="*/ 396875 w 250"/>
              <a:gd name="T21" fmla="*/ 36513 h 208"/>
              <a:gd name="T22" fmla="*/ 323850 w 250"/>
              <a:gd name="T23" fmla="*/ 36513 h 208"/>
              <a:gd name="T24" fmla="*/ 323850 w 250"/>
              <a:gd name="T25" fmla="*/ 109538 h 208"/>
              <a:gd name="T26" fmla="*/ 252413 w 250"/>
              <a:gd name="T27" fmla="*/ 109538 h 208"/>
              <a:gd name="T28" fmla="*/ 252413 w 250"/>
              <a:gd name="T29" fmla="*/ 182563 h 208"/>
              <a:gd name="T30" fmla="*/ 179388 w 250"/>
              <a:gd name="T31" fmla="*/ 182563 h 208"/>
              <a:gd name="T32" fmla="*/ 179388 w 250"/>
              <a:gd name="T33" fmla="*/ 255588 h 208"/>
              <a:gd name="T34" fmla="*/ 107950 w 250"/>
              <a:gd name="T35" fmla="*/ 255588 h 208"/>
              <a:gd name="T36" fmla="*/ 107950 w 250"/>
              <a:gd name="T37" fmla="*/ 330200 h 208"/>
              <a:gd name="T38" fmla="*/ 0 w 250"/>
              <a:gd name="T39" fmla="*/ 330200 h 208"/>
              <a:gd name="T40" fmla="*/ 0 w 250"/>
              <a:gd name="T41" fmla="*/ 292100 h 20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50" h="208">
                <a:moveTo>
                  <a:pt x="0" y="184"/>
                </a:moveTo>
                <a:lnTo>
                  <a:pt x="45" y="184"/>
                </a:lnTo>
                <a:lnTo>
                  <a:pt x="45" y="138"/>
                </a:lnTo>
                <a:lnTo>
                  <a:pt x="91" y="138"/>
                </a:lnTo>
                <a:lnTo>
                  <a:pt x="91" y="91"/>
                </a:lnTo>
                <a:lnTo>
                  <a:pt x="136" y="91"/>
                </a:lnTo>
                <a:lnTo>
                  <a:pt x="136" y="46"/>
                </a:lnTo>
                <a:lnTo>
                  <a:pt x="182" y="46"/>
                </a:lnTo>
                <a:lnTo>
                  <a:pt x="182" y="0"/>
                </a:lnTo>
                <a:lnTo>
                  <a:pt x="250" y="0"/>
                </a:lnTo>
                <a:lnTo>
                  <a:pt x="250" y="23"/>
                </a:lnTo>
                <a:lnTo>
                  <a:pt x="204" y="23"/>
                </a:lnTo>
                <a:lnTo>
                  <a:pt x="204" y="69"/>
                </a:lnTo>
                <a:lnTo>
                  <a:pt x="159" y="69"/>
                </a:lnTo>
                <a:lnTo>
                  <a:pt x="159" y="115"/>
                </a:lnTo>
                <a:lnTo>
                  <a:pt x="113" y="115"/>
                </a:lnTo>
                <a:lnTo>
                  <a:pt x="113" y="161"/>
                </a:lnTo>
                <a:lnTo>
                  <a:pt x="68" y="161"/>
                </a:lnTo>
                <a:lnTo>
                  <a:pt x="68" y="208"/>
                </a:lnTo>
                <a:lnTo>
                  <a:pt x="0" y="208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75" name="Freeform 82"/>
          <p:cNvSpPr>
            <a:spLocks/>
          </p:cNvSpPr>
          <p:nvPr/>
        </p:nvSpPr>
        <p:spPr bwMode="auto">
          <a:xfrm>
            <a:off x="7200900" y="1974850"/>
            <a:ext cx="342900" cy="347663"/>
          </a:xfrm>
          <a:custGeom>
            <a:avLst/>
            <a:gdLst>
              <a:gd name="T0" fmla="*/ 250407 w 152"/>
              <a:gd name="T1" fmla="*/ 153514 h 154"/>
              <a:gd name="T2" fmla="*/ 250407 w 152"/>
              <a:gd name="T3" fmla="*/ 76757 h 154"/>
              <a:gd name="T4" fmla="*/ 324853 w 152"/>
              <a:gd name="T5" fmla="*/ 83529 h 154"/>
              <a:gd name="T6" fmla="*/ 324853 w 152"/>
              <a:gd name="T7" fmla="*/ 20318 h 154"/>
              <a:gd name="T8" fmla="*/ 236872 w 152"/>
              <a:gd name="T9" fmla="*/ 20318 h 154"/>
              <a:gd name="T10" fmla="*/ 236872 w 152"/>
              <a:gd name="T11" fmla="*/ 20318 h 154"/>
              <a:gd name="T12" fmla="*/ 236872 w 152"/>
              <a:gd name="T13" fmla="*/ 20318 h 154"/>
              <a:gd name="T14" fmla="*/ 236872 w 152"/>
              <a:gd name="T15" fmla="*/ 144483 h 154"/>
              <a:gd name="T16" fmla="*/ 171450 w 152"/>
              <a:gd name="T17" fmla="*/ 101590 h 154"/>
              <a:gd name="T18" fmla="*/ 0 w 152"/>
              <a:gd name="T19" fmla="*/ 212210 h 154"/>
              <a:gd name="T20" fmla="*/ 40607 w 152"/>
              <a:gd name="T21" fmla="*/ 212210 h 154"/>
              <a:gd name="T22" fmla="*/ 40607 w 152"/>
              <a:gd name="T23" fmla="*/ 347663 h 154"/>
              <a:gd name="T24" fmla="*/ 137611 w 152"/>
              <a:gd name="T25" fmla="*/ 347663 h 154"/>
              <a:gd name="T26" fmla="*/ 137611 w 152"/>
              <a:gd name="T27" fmla="*/ 255103 h 154"/>
              <a:gd name="T28" fmla="*/ 205289 w 152"/>
              <a:gd name="T29" fmla="*/ 255103 h 154"/>
              <a:gd name="T30" fmla="*/ 205289 w 152"/>
              <a:gd name="T31" fmla="*/ 345405 h 154"/>
              <a:gd name="T32" fmla="*/ 302293 w 152"/>
              <a:gd name="T33" fmla="*/ 345405 h 154"/>
              <a:gd name="T34" fmla="*/ 302293 w 152"/>
              <a:gd name="T35" fmla="*/ 212210 h 154"/>
              <a:gd name="T36" fmla="*/ 342900 w 152"/>
              <a:gd name="T37" fmla="*/ 212210 h 154"/>
              <a:gd name="T38" fmla="*/ 250407 w 152"/>
              <a:gd name="T39" fmla="*/ 153514 h 15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52" h="154">
                <a:moveTo>
                  <a:pt x="111" y="68"/>
                </a:moveTo>
                <a:cubicBezTo>
                  <a:pt x="111" y="34"/>
                  <a:pt x="111" y="34"/>
                  <a:pt x="111" y="34"/>
                </a:cubicBezTo>
                <a:cubicBezTo>
                  <a:pt x="122" y="33"/>
                  <a:pt x="133" y="44"/>
                  <a:pt x="144" y="37"/>
                </a:cubicBezTo>
                <a:cubicBezTo>
                  <a:pt x="144" y="9"/>
                  <a:pt x="144" y="9"/>
                  <a:pt x="144" y="9"/>
                </a:cubicBezTo>
                <a:cubicBezTo>
                  <a:pt x="131" y="17"/>
                  <a:pt x="118" y="0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76" y="45"/>
                  <a:pt x="76" y="45"/>
                  <a:pt x="76" y="45"/>
                </a:cubicBezTo>
                <a:cubicBezTo>
                  <a:pt x="0" y="94"/>
                  <a:pt x="0" y="94"/>
                  <a:pt x="0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154"/>
                  <a:pt x="18" y="154"/>
                  <a:pt x="18" y="154"/>
                </a:cubicBezTo>
                <a:cubicBezTo>
                  <a:pt x="61" y="154"/>
                  <a:pt x="61" y="154"/>
                  <a:pt x="61" y="154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91" y="153"/>
                  <a:pt x="91" y="153"/>
                  <a:pt x="91" y="153"/>
                </a:cubicBezTo>
                <a:cubicBezTo>
                  <a:pt x="134" y="153"/>
                  <a:pt x="134" y="153"/>
                  <a:pt x="134" y="153"/>
                </a:cubicBezTo>
                <a:cubicBezTo>
                  <a:pt x="134" y="94"/>
                  <a:pt x="134" y="94"/>
                  <a:pt x="134" y="94"/>
                </a:cubicBezTo>
                <a:cubicBezTo>
                  <a:pt x="152" y="94"/>
                  <a:pt x="152" y="94"/>
                  <a:pt x="152" y="94"/>
                </a:cubicBezTo>
                <a:lnTo>
                  <a:pt x="111" y="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76" name="Freeform 83"/>
          <p:cNvSpPr>
            <a:spLocks noEditPoints="1"/>
          </p:cNvSpPr>
          <p:nvPr/>
        </p:nvSpPr>
        <p:spPr bwMode="auto">
          <a:xfrm>
            <a:off x="7839075" y="1960563"/>
            <a:ext cx="311150" cy="371475"/>
          </a:xfrm>
          <a:custGeom>
            <a:avLst/>
            <a:gdLst>
              <a:gd name="T0" fmla="*/ 175867 w 138"/>
              <a:gd name="T1" fmla="*/ 120050 h 164"/>
              <a:gd name="T2" fmla="*/ 261546 w 138"/>
              <a:gd name="T3" fmla="*/ 13591 h 164"/>
              <a:gd name="T4" fmla="*/ 245763 w 138"/>
              <a:gd name="T5" fmla="*/ 0 h 164"/>
              <a:gd name="T6" fmla="*/ 151066 w 138"/>
              <a:gd name="T7" fmla="*/ 120050 h 164"/>
              <a:gd name="T8" fmla="*/ 148811 w 138"/>
              <a:gd name="T9" fmla="*/ 120050 h 164"/>
              <a:gd name="T10" fmla="*/ 81170 w 138"/>
              <a:gd name="T11" fmla="*/ 65688 h 164"/>
              <a:gd name="T12" fmla="*/ 69896 w 138"/>
              <a:gd name="T13" fmla="*/ 79278 h 164"/>
              <a:gd name="T14" fmla="*/ 121754 w 138"/>
              <a:gd name="T15" fmla="*/ 120050 h 164"/>
              <a:gd name="T16" fmla="*/ 0 w 138"/>
              <a:gd name="T17" fmla="*/ 120050 h 164"/>
              <a:gd name="T18" fmla="*/ 0 w 138"/>
              <a:gd name="T19" fmla="*/ 371475 h 164"/>
              <a:gd name="T20" fmla="*/ 311150 w 138"/>
              <a:gd name="T21" fmla="*/ 371475 h 164"/>
              <a:gd name="T22" fmla="*/ 311150 w 138"/>
              <a:gd name="T23" fmla="*/ 120050 h 164"/>
              <a:gd name="T24" fmla="*/ 175867 w 138"/>
              <a:gd name="T25" fmla="*/ 120050 h 164"/>
              <a:gd name="T26" fmla="*/ 207433 w 138"/>
              <a:gd name="T27" fmla="*/ 346559 h 164"/>
              <a:gd name="T28" fmla="*/ 189396 w 138"/>
              <a:gd name="T29" fmla="*/ 328438 h 164"/>
              <a:gd name="T30" fmla="*/ 207433 w 138"/>
              <a:gd name="T31" fmla="*/ 310318 h 164"/>
              <a:gd name="T32" fmla="*/ 225471 w 138"/>
              <a:gd name="T33" fmla="*/ 328438 h 164"/>
              <a:gd name="T34" fmla="*/ 207433 w 138"/>
              <a:gd name="T35" fmla="*/ 346559 h 164"/>
              <a:gd name="T36" fmla="*/ 254782 w 138"/>
              <a:gd name="T37" fmla="*/ 346559 h 164"/>
              <a:gd name="T38" fmla="*/ 234490 w 138"/>
              <a:gd name="T39" fmla="*/ 328438 h 164"/>
              <a:gd name="T40" fmla="*/ 254782 w 138"/>
              <a:gd name="T41" fmla="*/ 310318 h 164"/>
              <a:gd name="T42" fmla="*/ 272820 w 138"/>
              <a:gd name="T43" fmla="*/ 328438 h 164"/>
              <a:gd name="T44" fmla="*/ 254782 w 138"/>
              <a:gd name="T45" fmla="*/ 346559 h 164"/>
              <a:gd name="T46" fmla="*/ 281839 w 138"/>
              <a:gd name="T47" fmla="*/ 292197 h 164"/>
              <a:gd name="T48" fmla="*/ 29311 w 138"/>
              <a:gd name="T49" fmla="*/ 292197 h 164"/>
              <a:gd name="T50" fmla="*/ 29311 w 138"/>
              <a:gd name="T51" fmla="*/ 147231 h 164"/>
              <a:gd name="T52" fmla="*/ 281839 w 138"/>
              <a:gd name="T53" fmla="*/ 147231 h 164"/>
              <a:gd name="T54" fmla="*/ 281839 w 138"/>
              <a:gd name="T55" fmla="*/ 292197 h 16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38" h="164">
                <a:moveTo>
                  <a:pt x="78" y="53"/>
                </a:moveTo>
                <a:cubicBezTo>
                  <a:pt x="116" y="6"/>
                  <a:pt x="116" y="6"/>
                  <a:pt x="116" y="6"/>
                </a:cubicBezTo>
                <a:cubicBezTo>
                  <a:pt x="109" y="0"/>
                  <a:pt x="109" y="0"/>
                  <a:pt x="109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36" y="29"/>
                  <a:pt x="36" y="29"/>
                  <a:pt x="36" y="29"/>
                </a:cubicBezTo>
                <a:cubicBezTo>
                  <a:pt x="31" y="35"/>
                  <a:pt x="31" y="35"/>
                  <a:pt x="31" y="35"/>
                </a:cubicBezTo>
                <a:cubicBezTo>
                  <a:pt x="54" y="53"/>
                  <a:pt x="54" y="53"/>
                  <a:pt x="54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64"/>
                  <a:pt x="0" y="164"/>
                  <a:pt x="0" y="164"/>
                </a:cubicBezTo>
                <a:cubicBezTo>
                  <a:pt x="138" y="164"/>
                  <a:pt x="138" y="164"/>
                  <a:pt x="138" y="164"/>
                </a:cubicBezTo>
                <a:cubicBezTo>
                  <a:pt x="138" y="53"/>
                  <a:pt x="138" y="53"/>
                  <a:pt x="138" y="53"/>
                </a:cubicBezTo>
                <a:lnTo>
                  <a:pt x="78" y="53"/>
                </a:lnTo>
                <a:close/>
                <a:moveTo>
                  <a:pt x="92" y="153"/>
                </a:moveTo>
                <a:cubicBezTo>
                  <a:pt x="88" y="153"/>
                  <a:pt x="84" y="150"/>
                  <a:pt x="84" y="145"/>
                </a:cubicBezTo>
                <a:cubicBezTo>
                  <a:pt x="84" y="141"/>
                  <a:pt x="88" y="137"/>
                  <a:pt x="92" y="137"/>
                </a:cubicBezTo>
                <a:cubicBezTo>
                  <a:pt x="96" y="137"/>
                  <a:pt x="100" y="141"/>
                  <a:pt x="100" y="145"/>
                </a:cubicBezTo>
                <a:cubicBezTo>
                  <a:pt x="100" y="150"/>
                  <a:pt x="96" y="153"/>
                  <a:pt x="92" y="153"/>
                </a:cubicBezTo>
                <a:close/>
                <a:moveTo>
                  <a:pt x="113" y="153"/>
                </a:moveTo>
                <a:cubicBezTo>
                  <a:pt x="108" y="153"/>
                  <a:pt x="104" y="150"/>
                  <a:pt x="104" y="145"/>
                </a:cubicBezTo>
                <a:cubicBezTo>
                  <a:pt x="104" y="141"/>
                  <a:pt x="108" y="137"/>
                  <a:pt x="113" y="137"/>
                </a:cubicBezTo>
                <a:cubicBezTo>
                  <a:pt x="117" y="137"/>
                  <a:pt x="121" y="141"/>
                  <a:pt x="121" y="145"/>
                </a:cubicBezTo>
                <a:cubicBezTo>
                  <a:pt x="121" y="150"/>
                  <a:pt x="117" y="153"/>
                  <a:pt x="113" y="153"/>
                </a:cubicBezTo>
                <a:close/>
                <a:moveTo>
                  <a:pt x="125" y="129"/>
                </a:moveTo>
                <a:cubicBezTo>
                  <a:pt x="13" y="129"/>
                  <a:pt x="13" y="129"/>
                  <a:pt x="13" y="129"/>
                </a:cubicBezTo>
                <a:cubicBezTo>
                  <a:pt x="13" y="65"/>
                  <a:pt x="13" y="65"/>
                  <a:pt x="13" y="65"/>
                </a:cubicBezTo>
                <a:cubicBezTo>
                  <a:pt x="125" y="65"/>
                  <a:pt x="125" y="65"/>
                  <a:pt x="125" y="65"/>
                </a:cubicBezTo>
                <a:lnTo>
                  <a:pt x="125" y="1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77" name="Oval 84"/>
          <p:cNvSpPr>
            <a:spLocks noChangeArrowheads="1"/>
          </p:cNvSpPr>
          <p:nvPr/>
        </p:nvSpPr>
        <p:spPr bwMode="auto">
          <a:xfrm>
            <a:off x="812800" y="2713038"/>
            <a:ext cx="92075" cy="904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78" name="Oval 85"/>
          <p:cNvSpPr>
            <a:spLocks noChangeArrowheads="1"/>
          </p:cNvSpPr>
          <p:nvPr/>
        </p:nvSpPr>
        <p:spPr bwMode="auto">
          <a:xfrm>
            <a:off x="1030288" y="2713038"/>
            <a:ext cx="93662" cy="920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79" name="Oval 86"/>
          <p:cNvSpPr>
            <a:spLocks noChangeArrowheads="1"/>
          </p:cNvSpPr>
          <p:nvPr/>
        </p:nvSpPr>
        <p:spPr bwMode="auto">
          <a:xfrm>
            <a:off x="873125" y="2816225"/>
            <a:ext cx="87313" cy="889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80" name="Oval 87"/>
          <p:cNvSpPr>
            <a:spLocks noChangeArrowheads="1"/>
          </p:cNvSpPr>
          <p:nvPr/>
        </p:nvSpPr>
        <p:spPr bwMode="auto">
          <a:xfrm>
            <a:off x="974725" y="2814638"/>
            <a:ext cx="90488" cy="904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81" name="Oval 88"/>
          <p:cNvSpPr>
            <a:spLocks noChangeArrowheads="1"/>
          </p:cNvSpPr>
          <p:nvPr/>
        </p:nvSpPr>
        <p:spPr bwMode="auto">
          <a:xfrm>
            <a:off x="920750" y="2909888"/>
            <a:ext cx="92075" cy="904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82" name="Freeform 89"/>
          <p:cNvSpPr>
            <a:spLocks/>
          </p:cNvSpPr>
          <p:nvPr/>
        </p:nvSpPr>
        <p:spPr bwMode="auto">
          <a:xfrm>
            <a:off x="874713" y="2628900"/>
            <a:ext cx="185737" cy="176213"/>
          </a:xfrm>
          <a:custGeom>
            <a:avLst/>
            <a:gdLst>
              <a:gd name="T0" fmla="*/ 83808 w 82"/>
              <a:gd name="T1" fmla="*/ 92625 h 78"/>
              <a:gd name="T2" fmla="*/ 47567 w 82"/>
              <a:gd name="T3" fmla="*/ 133289 h 78"/>
              <a:gd name="T4" fmla="*/ 90603 w 82"/>
              <a:gd name="T5" fmla="*/ 176213 h 78"/>
              <a:gd name="T6" fmla="*/ 133640 w 82"/>
              <a:gd name="T7" fmla="*/ 133289 h 78"/>
              <a:gd name="T8" fmla="*/ 101929 w 82"/>
              <a:gd name="T9" fmla="*/ 92625 h 78"/>
              <a:gd name="T10" fmla="*/ 101929 w 82"/>
              <a:gd name="T11" fmla="*/ 18073 h 78"/>
              <a:gd name="T12" fmla="*/ 185737 w 82"/>
              <a:gd name="T13" fmla="*/ 18073 h 78"/>
              <a:gd name="T14" fmla="*/ 185737 w 82"/>
              <a:gd name="T15" fmla="*/ 0 h 78"/>
              <a:gd name="T16" fmla="*/ 0 w 82"/>
              <a:gd name="T17" fmla="*/ 0 h 78"/>
              <a:gd name="T18" fmla="*/ 0 w 82"/>
              <a:gd name="T19" fmla="*/ 18073 h 78"/>
              <a:gd name="T20" fmla="*/ 83808 w 82"/>
              <a:gd name="T21" fmla="*/ 18073 h 78"/>
              <a:gd name="T22" fmla="*/ 83808 w 82"/>
              <a:gd name="T23" fmla="*/ 92625 h 7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2" h="78">
                <a:moveTo>
                  <a:pt x="37" y="41"/>
                </a:moveTo>
                <a:cubicBezTo>
                  <a:pt x="28" y="42"/>
                  <a:pt x="21" y="50"/>
                  <a:pt x="21" y="59"/>
                </a:cubicBezTo>
                <a:cubicBezTo>
                  <a:pt x="21" y="70"/>
                  <a:pt x="30" y="78"/>
                  <a:pt x="40" y="78"/>
                </a:cubicBezTo>
                <a:cubicBezTo>
                  <a:pt x="51" y="78"/>
                  <a:pt x="59" y="70"/>
                  <a:pt x="59" y="59"/>
                </a:cubicBezTo>
                <a:cubicBezTo>
                  <a:pt x="59" y="51"/>
                  <a:pt x="53" y="43"/>
                  <a:pt x="45" y="41"/>
                </a:cubicBezTo>
                <a:cubicBezTo>
                  <a:pt x="45" y="8"/>
                  <a:pt x="45" y="8"/>
                  <a:pt x="45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0"/>
                  <a:pt x="82" y="0"/>
                  <a:pt x="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37" y="8"/>
                  <a:pt x="37" y="8"/>
                  <a:pt x="37" y="8"/>
                </a:cubicBezTo>
                <a:lnTo>
                  <a:pt x="37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83" name="Freeform 90"/>
          <p:cNvSpPr>
            <a:spLocks noEditPoints="1"/>
          </p:cNvSpPr>
          <p:nvPr/>
        </p:nvSpPr>
        <p:spPr bwMode="auto">
          <a:xfrm>
            <a:off x="1512888" y="2644775"/>
            <a:ext cx="244475" cy="312738"/>
          </a:xfrm>
          <a:custGeom>
            <a:avLst/>
            <a:gdLst>
              <a:gd name="T0" fmla="*/ 239948 w 108"/>
              <a:gd name="T1" fmla="*/ 67987 h 138"/>
              <a:gd name="T2" fmla="*/ 183356 w 108"/>
              <a:gd name="T3" fmla="*/ 4532 h 138"/>
              <a:gd name="T4" fmla="*/ 183356 w 108"/>
              <a:gd name="T5" fmla="*/ 0 h 138"/>
              <a:gd name="T6" fmla="*/ 0 w 108"/>
              <a:gd name="T7" fmla="*/ 0 h 138"/>
              <a:gd name="T8" fmla="*/ 0 w 108"/>
              <a:gd name="T9" fmla="*/ 312738 h 138"/>
              <a:gd name="T10" fmla="*/ 244475 w 108"/>
              <a:gd name="T11" fmla="*/ 312738 h 138"/>
              <a:gd name="T12" fmla="*/ 244475 w 108"/>
              <a:gd name="T13" fmla="*/ 67987 h 138"/>
              <a:gd name="T14" fmla="*/ 239948 w 108"/>
              <a:gd name="T15" fmla="*/ 67987 h 138"/>
              <a:gd name="T16" fmla="*/ 230893 w 108"/>
              <a:gd name="T17" fmla="*/ 67987 h 138"/>
              <a:gd name="T18" fmla="*/ 183356 w 108"/>
              <a:gd name="T19" fmla="*/ 67987 h 138"/>
              <a:gd name="T20" fmla="*/ 183356 w 108"/>
              <a:gd name="T21" fmla="*/ 15864 h 138"/>
              <a:gd name="T22" fmla="*/ 230893 w 108"/>
              <a:gd name="T23" fmla="*/ 67987 h 138"/>
              <a:gd name="T24" fmla="*/ 235420 w 108"/>
              <a:gd name="T25" fmla="*/ 303673 h 138"/>
              <a:gd name="T26" fmla="*/ 9055 w 108"/>
              <a:gd name="T27" fmla="*/ 303673 h 138"/>
              <a:gd name="T28" fmla="*/ 9055 w 108"/>
              <a:gd name="T29" fmla="*/ 9065 h 138"/>
              <a:gd name="T30" fmla="*/ 174302 w 108"/>
              <a:gd name="T31" fmla="*/ 9065 h 138"/>
              <a:gd name="T32" fmla="*/ 174302 w 108"/>
              <a:gd name="T33" fmla="*/ 77051 h 138"/>
              <a:gd name="T34" fmla="*/ 235420 w 108"/>
              <a:gd name="T35" fmla="*/ 77051 h 138"/>
              <a:gd name="T36" fmla="*/ 235420 w 108"/>
              <a:gd name="T37" fmla="*/ 303673 h 13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8" h="138">
                <a:moveTo>
                  <a:pt x="106" y="30"/>
                </a:moveTo>
                <a:cubicBezTo>
                  <a:pt x="81" y="2"/>
                  <a:pt x="81" y="2"/>
                  <a:pt x="81" y="2"/>
                </a:cubicBezTo>
                <a:cubicBezTo>
                  <a:pt x="81" y="0"/>
                  <a:pt x="81" y="0"/>
                  <a:pt x="8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8"/>
                  <a:pt x="0" y="138"/>
                  <a:pt x="0" y="138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08" y="30"/>
                  <a:pt x="108" y="30"/>
                  <a:pt x="108" y="30"/>
                </a:cubicBezTo>
                <a:lnTo>
                  <a:pt x="106" y="30"/>
                </a:lnTo>
                <a:close/>
                <a:moveTo>
                  <a:pt x="102" y="30"/>
                </a:moveTo>
                <a:cubicBezTo>
                  <a:pt x="81" y="30"/>
                  <a:pt x="81" y="30"/>
                  <a:pt x="81" y="30"/>
                </a:cubicBezTo>
                <a:cubicBezTo>
                  <a:pt x="81" y="7"/>
                  <a:pt x="81" y="7"/>
                  <a:pt x="81" y="7"/>
                </a:cubicBezTo>
                <a:lnTo>
                  <a:pt x="102" y="30"/>
                </a:lnTo>
                <a:close/>
                <a:moveTo>
                  <a:pt x="104" y="134"/>
                </a:moveTo>
                <a:cubicBezTo>
                  <a:pt x="96" y="134"/>
                  <a:pt x="12" y="134"/>
                  <a:pt x="4" y="134"/>
                </a:cubicBezTo>
                <a:cubicBezTo>
                  <a:pt x="4" y="126"/>
                  <a:pt x="4" y="12"/>
                  <a:pt x="4" y="4"/>
                </a:cubicBezTo>
                <a:cubicBezTo>
                  <a:pt x="9" y="4"/>
                  <a:pt x="49" y="4"/>
                  <a:pt x="77" y="4"/>
                </a:cubicBezTo>
                <a:cubicBezTo>
                  <a:pt x="77" y="34"/>
                  <a:pt x="77" y="34"/>
                  <a:pt x="77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4" y="71"/>
                  <a:pt x="104" y="129"/>
                  <a:pt x="104" y="1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84" name="Freeform 91"/>
          <p:cNvSpPr>
            <a:spLocks noEditPoints="1"/>
          </p:cNvSpPr>
          <p:nvPr/>
        </p:nvSpPr>
        <p:spPr bwMode="auto">
          <a:xfrm>
            <a:off x="2217738" y="2654300"/>
            <a:ext cx="49212" cy="49213"/>
          </a:xfrm>
          <a:custGeom>
            <a:avLst/>
            <a:gdLst>
              <a:gd name="T0" fmla="*/ 24606 w 22"/>
              <a:gd name="T1" fmla="*/ 0 h 22"/>
              <a:gd name="T2" fmla="*/ 0 w 22"/>
              <a:gd name="T3" fmla="*/ 24607 h 22"/>
              <a:gd name="T4" fmla="*/ 24606 w 22"/>
              <a:gd name="T5" fmla="*/ 49213 h 22"/>
              <a:gd name="T6" fmla="*/ 49212 w 22"/>
              <a:gd name="T7" fmla="*/ 24607 h 22"/>
              <a:gd name="T8" fmla="*/ 24606 w 22"/>
              <a:gd name="T9" fmla="*/ 0 h 22"/>
              <a:gd name="T10" fmla="*/ 24606 w 22"/>
              <a:gd name="T11" fmla="*/ 38028 h 22"/>
              <a:gd name="T12" fmla="*/ 11185 w 22"/>
              <a:gd name="T13" fmla="*/ 24607 h 22"/>
              <a:gd name="T14" fmla="*/ 24606 w 22"/>
              <a:gd name="T15" fmla="*/ 8948 h 22"/>
              <a:gd name="T16" fmla="*/ 38027 w 22"/>
              <a:gd name="T17" fmla="*/ 24607 h 22"/>
              <a:gd name="T18" fmla="*/ 24606 w 22"/>
              <a:gd name="T19" fmla="*/ 38028 h 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2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  <a:moveTo>
                  <a:pt x="11" y="17"/>
                </a:moveTo>
                <a:cubicBezTo>
                  <a:pt x="8" y="17"/>
                  <a:pt x="5" y="14"/>
                  <a:pt x="5" y="11"/>
                </a:cubicBezTo>
                <a:cubicBezTo>
                  <a:pt x="5" y="7"/>
                  <a:pt x="8" y="4"/>
                  <a:pt x="11" y="4"/>
                </a:cubicBezTo>
                <a:cubicBezTo>
                  <a:pt x="15" y="4"/>
                  <a:pt x="17" y="7"/>
                  <a:pt x="17" y="11"/>
                </a:cubicBezTo>
                <a:cubicBezTo>
                  <a:pt x="17" y="14"/>
                  <a:pt x="15" y="17"/>
                  <a:pt x="11" y="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85" name="Freeform 92"/>
          <p:cNvSpPr>
            <a:spLocks noEditPoints="1"/>
          </p:cNvSpPr>
          <p:nvPr/>
        </p:nvSpPr>
        <p:spPr bwMode="auto">
          <a:xfrm>
            <a:off x="2336800" y="2649538"/>
            <a:ext cx="47625" cy="49212"/>
          </a:xfrm>
          <a:custGeom>
            <a:avLst/>
            <a:gdLst>
              <a:gd name="T0" fmla="*/ 22679 w 21"/>
              <a:gd name="T1" fmla="*/ 0 h 22"/>
              <a:gd name="T2" fmla="*/ 0 w 21"/>
              <a:gd name="T3" fmla="*/ 24607 h 22"/>
              <a:gd name="T4" fmla="*/ 22679 w 21"/>
              <a:gd name="T5" fmla="*/ 49213 h 22"/>
              <a:gd name="T6" fmla="*/ 47625 w 21"/>
              <a:gd name="T7" fmla="*/ 24607 h 22"/>
              <a:gd name="T8" fmla="*/ 22679 w 21"/>
              <a:gd name="T9" fmla="*/ 0 h 22"/>
              <a:gd name="T10" fmla="*/ 22679 w 21"/>
              <a:gd name="T11" fmla="*/ 38028 h 22"/>
              <a:gd name="T12" fmla="*/ 9071 w 21"/>
              <a:gd name="T13" fmla="*/ 24607 h 22"/>
              <a:gd name="T14" fmla="*/ 22679 w 21"/>
              <a:gd name="T15" fmla="*/ 11185 h 22"/>
              <a:gd name="T16" fmla="*/ 38554 w 21"/>
              <a:gd name="T17" fmla="*/ 24607 h 22"/>
              <a:gd name="T18" fmla="*/ 22679 w 21"/>
              <a:gd name="T19" fmla="*/ 38028 h 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" h="22">
                <a:moveTo>
                  <a:pt x="10" y="0"/>
                </a:moveTo>
                <a:cubicBezTo>
                  <a:pt x="4" y="0"/>
                  <a:pt x="0" y="5"/>
                  <a:pt x="0" y="11"/>
                </a:cubicBezTo>
                <a:cubicBezTo>
                  <a:pt x="0" y="17"/>
                  <a:pt x="4" y="22"/>
                  <a:pt x="10" y="22"/>
                </a:cubicBezTo>
                <a:cubicBezTo>
                  <a:pt x="16" y="22"/>
                  <a:pt x="21" y="17"/>
                  <a:pt x="21" y="11"/>
                </a:cubicBezTo>
                <a:cubicBezTo>
                  <a:pt x="21" y="5"/>
                  <a:pt x="16" y="0"/>
                  <a:pt x="10" y="0"/>
                </a:cubicBezTo>
                <a:close/>
                <a:moveTo>
                  <a:pt x="10" y="17"/>
                </a:moveTo>
                <a:cubicBezTo>
                  <a:pt x="7" y="17"/>
                  <a:pt x="4" y="15"/>
                  <a:pt x="4" y="11"/>
                </a:cubicBezTo>
                <a:cubicBezTo>
                  <a:pt x="4" y="8"/>
                  <a:pt x="7" y="5"/>
                  <a:pt x="10" y="5"/>
                </a:cubicBezTo>
                <a:cubicBezTo>
                  <a:pt x="14" y="5"/>
                  <a:pt x="17" y="8"/>
                  <a:pt x="17" y="11"/>
                </a:cubicBezTo>
                <a:cubicBezTo>
                  <a:pt x="17" y="15"/>
                  <a:pt x="14" y="17"/>
                  <a:pt x="10" y="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86" name="Freeform 93"/>
          <p:cNvSpPr>
            <a:spLocks noEditPoints="1"/>
          </p:cNvSpPr>
          <p:nvPr/>
        </p:nvSpPr>
        <p:spPr bwMode="auto">
          <a:xfrm>
            <a:off x="2132013" y="2613025"/>
            <a:ext cx="288925" cy="347663"/>
          </a:xfrm>
          <a:custGeom>
            <a:avLst/>
            <a:gdLst>
              <a:gd name="T0" fmla="*/ 227980 w 128"/>
              <a:gd name="T1" fmla="*/ 0 h 154"/>
              <a:gd name="T2" fmla="*/ 169292 w 128"/>
              <a:gd name="T3" fmla="*/ 49666 h 154"/>
              <a:gd name="T4" fmla="*/ 110604 w 128"/>
              <a:gd name="T5" fmla="*/ 4515 h 154"/>
              <a:gd name="T6" fmla="*/ 49659 w 128"/>
              <a:gd name="T7" fmla="*/ 65469 h 154"/>
              <a:gd name="T8" fmla="*/ 92546 w 128"/>
              <a:gd name="T9" fmla="*/ 121908 h 154"/>
              <a:gd name="T10" fmla="*/ 92546 w 128"/>
              <a:gd name="T11" fmla="*/ 146741 h 154"/>
              <a:gd name="T12" fmla="*/ 0 w 128"/>
              <a:gd name="T13" fmla="*/ 126423 h 154"/>
              <a:gd name="T14" fmla="*/ 0 w 128"/>
              <a:gd name="T15" fmla="*/ 218983 h 154"/>
              <a:gd name="T16" fmla="*/ 92546 w 128"/>
              <a:gd name="T17" fmla="*/ 207695 h 154"/>
              <a:gd name="T18" fmla="*/ 92546 w 128"/>
              <a:gd name="T19" fmla="*/ 239301 h 154"/>
              <a:gd name="T20" fmla="*/ 169292 w 128"/>
              <a:gd name="T21" fmla="*/ 239301 h 154"/>
              <a:gd name="T22" fmla="*/ 169292 w 128"/>
              <a:gd name="T23" fmla="*/ 325087 h 154"/>
              <a:gd name="T24" fmla="*/ 110604 w 128"/>
              <a:gd name="T25" fmla="*/ 325087 h 154"/>
              <a:gd name="T26" fmla="*/ 110604 w 128"/>
              <a:gd name="T27" fmla="*/ 347663 h 154"/>
              <a:gd name="T28" fmla="*/ 169292 w 128"/>
              <a:gd name="T29" fmla="*/ 347663 h 154"/>
              <a:gd name="T30" fmla="*/ 194121 w 128"/>
              <a:gd name="T31" fmla="*/ 347663 h 154"/>
              <a:gd name="T32" fmla="*/ 252809 w 128"/>
              <a:gd name="T33" fmla="*/ 347663 h 154"/>
              <a:gd name="T34" fmla="*/ 252809 w 128"/>
              <a:gd name="T35" fmla="*/ 325087 h 154"/>
              <a:gd name="T36" fmla="*/ 194121 w 128"/>
              <a:gd name="T37" fmla="*/ 325087 h 154"/>
              <a:gd name="T38" fmla="*/ 194121 w 128"/>
              <a:gd name="T39" fmla="*/ 239301 h 154"/>
              <a:gd name="T40" fmla="*/ 261838 w 128"/>
              <a:gd name="T41" fmla="*/ 239301 h 154"/>
              <a:gd name="T42" fmla="*/ 261838 w 128"/>
              <a:gd name="T43" fmla="*/ 112878 h 154"/>
              <a:gd name="T44" fmla="*/ 288925 w 128"/>
              <a:gd name="T45" fmla="*/ 60954 h 154"/>
              <a:gd name="T46" fmla="*/ 227980 w 128"/>
              <a:gd name="T47" fmla="*/ 0 h 154"/>
              <a:gd name="T48" fmla="*/ 126405 w 128"/>
              <a:gd name="T49" fmla="*/ 112878 h 154"/>
              <a:gd name="T50" fmla="*/ 94804 w 128"/>
              <a:gd name="T51" fmla="*/ 112878 h 154"/>
              <a:gd name="T52" fmla="*/ 60945 w 128"/>
              <a:gd name="T53" fmla="*/ 65469 h 154"/>
              <a:gd name="T54" fmla="*/ 110604 w 128"/>
              <a:gd name="T55" fmla="*/ 15803 h 154"/>
              <a:gd name="T56" fmla="*/ 160263 w 128"/>
              <a:gd name="T57" fmla="*/ 65469 h 154"/>
              <a:gd name="T58" fmla="*/ 126405 w 128"/>
              <a:gd name="T59" fmla="*/ 112878 h 154"/>
              <a:gd name="T60" fmla="*/ 148977 w 128"/>
              <a:gd name="T61" fmla="*/ 112878 h 154"/>
              <a:gd name="T62" fmla="*/ 171549 w 128"/>
              <a:gd name="T63" fmla="*/ 76757 h 154"/>
              <a:gd name="T64" fmla="*/ 196379 w 128"/>
              <a:gd name="T65" fmla="*/ 112878 h 154"/>
              <a:gd name="T66" fmla="*/ 148977 w 128"/>
              <a:gd name="T67" fmla="*/ 112878 h 154"/>
              <a:gd name="T68" fmla="*/ 227980 w 128"/>
              <a:gd name="T69" fmla="*/ 110620 h 154"/>
              <a:gd name="T70" fmla="*/ 178321 w 128"/>
              <a:gd name="T71" fmla="*/ 60954 h 154"/>
              <a:gd name="T72" fmla="*/ 227980 w 128"/>
              <a:gd name="T73" fmla="*/ 11288 h 154"/>
              <a:gd name="T74" fmla="*/ 279896 w 128"/>
              <a:gd name="T75" fmla="*/ 60954 h 154"/>
              <a:gd name="T76" fmla="*/ 227980 w 128"/>
              <a:gd name="T77" fmla="*/ 110620 h 15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154">
                <a:moveTo>
                  <a:pt x="101" y="0"/>
                </a:moveTo>
                <a:cubicBezTo>
                  <a:pt x="88" y="0"/>
                  <a:pt x="78" y="10"/>
                  <a:pt x="75" y="22"/>
                </a:cubicBezTo>
                <a:cubicBezTo>
                  <a:pt x="72" y="10"/>
                  <a:pt x="62" y="2"/>
                  <a:pt x="49" y="2"/>
                </a:cubicBezTo>
                <a:cubicBezTo>
                  <a:pt x="34" y="2"/>
                  <a:pt x="22" y="14"/>
                  <a:pt x="22" y="29"/>
                </a:cubicBezTo>
                <a:cubicBezTo>
                  <a:pt x="22" y="41"/>
                  <a:pt x="30" y="51"/>
                  <a:pt x="41" y="54"/>
                </a:cubicBezTo>
                <a:cubicBezTo>
                  <a:pt x="41" y="65"/>
                  <a:pt x="41" y="65"/>
                  <a:pt x="41" y="6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97"/>
                  <a:pt x="0" y="97"/>
                  <a:pt x="0" y="97"/>
                </a:cubicBezTo>
                <a:cubicBezTo>
                  <a:pt x="41" y="92"/>
                  <a:pt x="41" y="92"/>
                  <a:pt x="41" y="92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86" y="154"/>
                  <a:pt x="86" y="154"/>
                  <a:pt x="86" y="154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116" y="106"/>
                  <a:pt x="116" y="106"/>
                  <a:pt x="116" y="106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23" y="45"/>
                  <a:pt x="128" y="37"/>
                  <a:pt x="128" y="27"/>
                </a:cubicBezTo>
                <a:cubicBezTo>
                  <a:pt x="128" y="12"/>
                  <a:pt x="116" y="0"/>
                  <a:pt x="101" y="0"/>
                </a:cubicBezTo>
                <a:close/>
                <a:moveTo>
                  <a:pt x="56" y="50"/>
                </a:moveTo>
                <a:cubicBezTo>
                  <a:pt x="42" y="50"/>
                  <a:pt x="42" y="50"/>
                  <a:pt x="42" y="50"/>
                </a:cubicBezTo>
                <a:cubicBezTo>
                  <a:pt x="34" y="47"/>
                  <a:pt x="27" y="38"/>
                  <a:pt x="27" y="29"/>
                </a:cubicBezTo>
                <a:cubicBezTo>
                  <a:pt x="27" y="16"/>
                  <a:pt x="37" y="7"/>
                  <a:pt x="49" y="7"/>
                </a:cubicBezTo>
                <a:cubicBezTo>
                  <a:pt x="61" y="7"/>
                  <a:pt x="71" y="16"/>
                  <a:pt x="71" y="29"/>
                </a:cubicBezTo>
                <a:cubicBezTo>
                  <a:pt x="71" y="38"/>
                  <a:pt x="65" y="47"/>
                  <a:pt x="56" y="50"/>
                </a:cubicBezTo>
                <a:close/>
                <a:moveTo>
                  <a:pt x="66" y="50"/>
                </a:moveTo>
                <a:cubicBezTo>
                  <a:pt x="71" y="46"/>
                  <a:pt x="74" y="40"/>
                  <a:pt x="76" y="34"/>
                </a:cubicBezTo>
                <a:cubicBezTo>
                  <a:pt x="77" y="40"/>
                  <a:pt x="81" y="46"/>
                  <a:pt x="87" y="50"/>
                </a:cubicBezTo>
                <a:lnTo>
                  <a:pt x="66" y="50"/>
                </a:lnTo>
                <a:close/>
                <a:moveTo>
                  <a:pt x="101" y="49"/>
                </a:moveTo>
                <a:cubicBezTo>
                  <a:pt x="89" y="49"/>
                  <a:pt x="79" y="39"/>
                  <a:pt x="79" y="27"/>
                </a:cubicBezTo>
                <a:cubicBezTo>
                  <a:pt x="79" y="15"/>
                  <a:pt x="89" y="5"/>
                  <a:pt x="101" y="5"/>
                </a:cubicBezTo>
                <a:cubicBezTo>
                  <a:pt x="114" y="5"/>
                  <a:pt x="124" y="15"/>
                  <a:pt x="124" y="27"/>
                </a:cubicBezTo>
                <a:cubicBezTo>
                  <a:pt x="124" y="39"/>
                  <a:pt x="114" y="49"/>
                  <a:pt x="101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87" name="Freeform 94"/>
          <p:cNvSpPr>
            <a:spLocks noEditPoints="1"/>
          </p:cNvSpPr>
          <p:nvPr/>
        </p:nvSpPr>
        <p:spPr bwMode="auto">
          <a:xfrm>
            <a:off x="2803525" y="2649538"/>
            <a:ext cx="106363" cy="106362"/>
          </a:xfrm>
          <a:custGeom>
            <a:avLst/>
            <a:gdLst>
              <a:gd name="T0" fmla="*/ 54313 w 47"/>
              <a:gd name="T1" fmla="*/ 0 h 47"/>
              <a:gd name="T2" fmla="*/ 0 w 47"/>
              <a:gd name="T3" fmla="*/ 54313 h 47"/>
              <a:gd name="T4" fmla="*/ 54313 w 47"/>
              <a:gd name="T5" fmla="*/ 106363 h 47"/>
              <a:gd name="T6" fmla="*/ 106362 w 47"/>
              <a:gd name="T7" fmla="*/ 54313 h 47"/>
              <a:gd name="T8" fmla="*/ 54313 w 47"/>
              <a:gd name="T9" fmla="*/ 0 h 47"/>
              <a:gd name="T10" fmla="*/ 54313 w 47"/>
              <a:gd name="T11" fmla="*/ 97311 h 47"/>
              <a:gd name="T12" fmla="*/ 11315 w 47"/>
              <a:gd name="T13" fmla="*/ 54313 h 47"/>
              <a:gd name="T14" fmla="*/ 54313 w 47"/>
              <a:gd name="T15" fmla="*/ 11315 h 47"/>
              <a:gd name="T16" fmla="*/ 97310 w 47"/>
              <a:gd name="T17" fmla="*/ 54313 h 47"/>
              <a:gd name="T18" fmla="*/ 54313 w 47"/>
              <a:gd name="T19" fmla="*/ 97311 h 4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7"/>
                  <a:pt x="24" y="47"/>
                </a:cubicBezTo>
                <a:cubicBezTo>
                  <a:pt x="37" y="47"/>
                  <a:pt x="47" y="37"/>
                  <a:pt x="47" y="24"/>
                </a:cubicBezTo>
                <a:cubicBezTo>
                  <a:pt x="47" y="11"/>
                  <a:pt x="37" y="0"/>
                  <a:pt x="24" y="0"/>
                </a:cubicBezTo>
                <a:close/>
                <a:moveTo>
                  <a:pt x="24" y="43"/>
                </a:moveTo>
                <a:cubicBezTo>
                  <a:pt x="13" y="43"/>
                  <a:pt x="5" y="34"/>
                  <a:pt x="5" y="24"/>
                </a:cubicBezTo>
                <a:cubicBezTo>
                  <a:pt x="5" y="13"/>
                  <a:pt x="13" y="5"/>
                  <a:pt x="24" y="5"/>
                </a:cubicBezTo>
                <a:cubicBezTo>
                  <a:pt x="34" y="5"/>
                  <a:pt x="43" y="13"/>
                  <a:pt x="43" y="24"/>
                </a:cubicBezTo>
                <a:cubicBezTo>
                  <a:pt x="43" y="34"/>
                  <a:pt x="34" y="43"/>
                  <a:pt x="24" y="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88" name="Freeform 95"/>
          <p:cNvSpPr>
            <a:spLocks noEditPoints="1"/>
          </p:cNvSpPr>
          <p:nvPr/>
        </p:nvSpPr>
        <p:spPr bwMode="auto">
          <a:xfrm>
            <a:off x="2751138" y="2597150"/>
            <a:ext cx="212725" cy="212725"/>
          </a:xfrm>
          <a:custGeom>
            <a:avLst/>
            <a:gdLst>
              <a:gd name="T0" fmla="*/ 106363 w 94"/>
              <a:gd name="T1" fmla="*/ 0 h 94"/>
              <a:gd name="T2" fmla="*/ 0 w 94"/>
              <a:gd name="T3" fmla="*/ 106363 h 94"/>
              <a:gd name="T4" fmla="*/ 106363 w 94"/>
              <a:gd name="T5" fmla="*/ 212725 h 94"/>
              <a:gd name="T6" fmla="*/ 212725 w 94"/>
              <a:gd name="T7" fmla="*/ 106363 h 94"/>
              <a:gd name="T8" fmla="*/ 106363 w 94"/>
              <a:gd name="T9" fmla="*/ 0 h 94"/>
              <a:gd name="T10" fmla="*/ 106363 w 94"/>
              <a:gd name="T11" fmla="*/ 201410 h 94"/>
              <a:gd name="T12" fmla="*/ 11315 w 94"/>
              <a:gd name="T13" fmla="*/ 106363 h 94"/>
              <a:gd name="T14" fmla="*/ 106363 w 94"/>
              <a:gd name="T15" fmla="*/ 9052 h 94"/>
              <a:gd name="T16" fmla="*/ 201410 w 94"/>
              <a:gd name="T17" fmla="*/ 106363 h 94"/>
              <a:gd name="T18" fmla="*/ 106363 w 94"/>
              <a:gd name="T19" fmla="*/ 201410 h 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4" h="9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4"/>
                  <a:pt x="47" y="94"/>
                </a:cubicBezTo>
                <a:cubicBezTo>
                  <a:pt x="73" y="94"/>
                  <a:pt x="94" y="73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89"/>
                </a:moveTo>
                <a:cubicBezTo>
                  <a:pt x="24" y="89"/>
                  <a:pt x="5" y="70"/>
                  <a:pt x="5" y="47"/>
                </a:cubicBezTo>
                <a:cubicBezTo>
                  <a:pt x="5" y="23"/>
                  <a:pt x="24" y="4"/>
                  <a:pt x="47" y="4"/>
                </a:cubicBezTo>
                <a:cubicBezTo>
                  <a:pt x="70" y="4"/>
                  <a:pt x="89" y="23"/>
                  <a:pt x="89" y="47"/>
                </a:cubicBezTo>
                <a:cubicBezTo>
                  <a:pt x="89" y="70"/>
                  <a:pt x="70" y="89"/>
                  <a:pt x="47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89" name="Freeform 96"/>
          <p:cNvSpPr>
            <a:spLocks/>
          </p:cNvSpPr>
          <p:nvPr/>
        </p:nvSpPr>
        <p:spPr bwMode="auto">
          <a:xfrm>
            <a:off x="2836863" y="2690813"/>
            <a:ext cx="190500" cy="285750"/>
          </a:xfrm>
          <a:custGeom>
            <a:avLst/>
            <a:gdLst>
              <a:gd name="T0" fmla="*/ 190500 w 84"/>
              <a:gd name="T1" fmla="*/ 193500 h 127"/>
              <a:gd name="T2" fmla="*/ 190500 w 84"/>
              <a:gd name="T3" fmla="*/ 110250 h 127"/>
              <a:gd name="T4" fmla="*/ 170089 w 84"/>
              <a:gd name="T5" fmla="*/ 90000 h 127"/>
              <a:gd name="T6" fmla="*/ 149679 w 84"/>
              <a:gd name="T7" fmla="*/ 110250 h 127"/>
              <a:gd name="T8" fmla="*/ 149679 w 84"/>
              <a:gd name="T9" fmla="*/ 153000 h 127"/>
              <a:gd name="T10" fmla="*/ 140607 w 84"/>
              <a:gd name="T11" fmla="*/ 153000 h 127"/>
              <a:gd name="T12" fmla="*/ 140607 w 84"/>
              <a:gd name="T13" fmla="*/ 110250 h 127"/>
              <a:gd name="T14" fmla="*/ 120196 w 84"/>
              <a:gd name="T15" fmla="*/ 90000 h 127"/>
              <a:gd name="T16" fmla="*/ 99786 w 84"/>
              <a:gd name="T17" fmla="*/ 110250 h 127"/>
              <a:gd name="T18" fmla="*/ 99786 w 84"/>
              <a:gd name="T19" fmla="*/ 153000 h 127"/>
              <a:gd name="T20" fmla="*/ 90714 w 84"/>
              <a:gd name="T21" fmla="*/ 153000 h 127"/>
              <a:gd name="T22" fmla="*/ 90714 w 84"/>
              <a:gd name="T23" fmla="*/ 110250 h 127"/>
              <a:gd name="T24" fmla="*/ 70304 w 84"/>
              <a:gd name="T25" fmla="*/ 90000 h 127"/>
              <a:gd name="T26" fmla="*/ 49893 w 84"/>
              <a:gd name="T27" fmla="*/ 110250 h 127"/>
              <a:gd name="T28" fmla="*/ 49893 w 84"/>
              <a:gd name="T29" fmla="*/ 153000 h 127"/>
              <a:gd name="T30" fmla="*/ 40821 w 84"/>
              <a:gd name="T31" fmla="*/ 153000 h 127"/>
              <a:gd name="T32" fmla="*/ 40821 w 84"/>
              <a:gd name="T33" fmla="*/ 20250 h 127"/>
              <a:gd name="T34" fmla="*/ 20411 w 84"/>
              <a:gd name="T35" fmla="*/ 0 h 127"/>
              <a:gd name="T36" fmla="*/ 0 w 84"/>
              <a:gd name="T37" fmla="*/ 20250 h 127"/>
              <a:gd name="T38" fmla="*/ 0 w 84"/>
              <a:gd name="T39" fmla="*/ 195750 h 127"/>
              <a:gd name="T40" fmla="*/ 0 w 84"/>
              <a:gd name="T41" fmla="*/ 198000 h 127"/>
              <a:gd name="T42" fmla="*/ 0 w 84"/>
              <a:gd name="T43" fmla="*/ 243000 h 127"/>
              <a:gd name="T44" fmla="*/ 31750 w 84"/>
              <a:gd name="T45" fmla="*/ 285750 h 127"/>
              <a:gd name="T46" fmla="*/ 158750 w 84"/>
              <a:gd name="T47" fmla="*/ 285750 h 127"/>
              <a:gd name="T48" fmla="*/ 190500 w 84"/>
              <a:gd name="T49" fmla="*/ 243000 h 127"/>
              <a:gd name="T50" fmla="*/ 190500 w 84"/>
              <a:gd name="T51" fmla="*/ 195750 h 127"/>
              <a:gd name="T52" fmla="*/ 190500 w 84"/>
              <a:gd name="T53" fmla="*/ 193500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84" h="127">
                <a:moveTo>
                  <a:pt x="84" y="86"/>
                </a:moveTo>
                <a:cubicBezTo>
                  <a:pt x="84" y="49"/>
                  <a:pt x="84" y="49"/>
                  <a:pt x="84" y="49"/>
                </a:cubicBezTo>
                <a:cubicBezTo>
                  <a:pt x="84" y="44"/>
                  <a:pt x="80" y="40"/>
                  <a:pt x="75" y="40"/>
                </a:cubicBezTo>
                <a:cubicBezTo>
                  <a:pt x="70" y="40"/>
                  <a:pt x="66" y="44"/>
                  <a:pt x="66" y="49"/>
                </a:cubicBezTo>
                <a:cubicBezTo>
                  <a:pt x="66" y="68"/>
                  <a:pt x="66" y="68"/>
                  <a:pt x="66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4"/>
                  <a:pt x="58" y="40"/>
                  <a:pt x="53" y="40"/>
                </a:cubicBezTo>
                <a:cubicBezTo>
                  <a:pt x="48" y="40"/>
                  <a:pt x="44" y="44"/>
                  <a:pt x="44" y="49"/>
                </a:cubicBezTo>
                <a:cubicBezTo>
                  <a:pt x="44" y="68"/>
                  <a:pt x="44" y="68"/>
                  <a:pt x="44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4"/>
                  <a:pt x="36" y="40"/>
                  <a:pt x="31" y="40"/>
                </a:cubicBezTo>
                <a:cubicBezTo>
                  <a:pt x="26" y="40"/>
                  <a:pt x="22" y="44"/>
                  <a:pt x="22" y="49"/>
                </a:cubicBezTo>
                <a:cubicBezTo>
                  <a:pt x="22" y="68"/>
                  <a:pt x="22" y="68"/>
                  <a:pt x="22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9"/>
                  <a:pt x="6" y="127"/>
                  <a:pt x="14" y="127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78" y="127"/>
                  <a:pt x="84" y="119"/>
                  <a:pt x="84" y="108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86"/>
                  <a:pt x="84" y="86"/>
                  <a:pt x="84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90" name="Oval 97"/>
          <p:cNvSpPr>
            <a:spLocks noChangeArrowheads="1"/>
          </p:cNvSpPr>
          <p:nvPr/>
        </p:nvSpPr>
        <p:spPr bwMode="auto">
          <a:xfrm>
            <a:off x="3354388" y="2697163"/>
            <a:ext cx="92075" cy="9525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91" name="Freeform 98"/>
          <p:cNvSpPr>
            <a:spLocks noEditPoints="1"/>
          </p:cNvSpPr>
          <p:nvPr/>
        </p:nvSpPr>
        <p:spPr bwMode="auto">
          <a:xfrm>
            <a:off x="3490913" y="2668588"/>
            <a:ext cx="217487" cy="274637"/>
          </a:xfrm>
          <a:custGeom>
            <a:avLst/>
            <a:gdLst>
              <a:gd name="T0" fmla="*/ 0 w 137"/>
              <a:gd name="T1" fmla="*/ 0 h 173"/>
              <a:gd name="T2" fmla="*/ 0 w 137"/>
              <a:gd name="T3" fmla="*/ 274638 h 173"/>
              <a:gd name="T4" fmla="*/ 217487 w 137"/>
              <a:gd name="T5" fmla="*/ 274638 h 173"/>
              <a:gd name="T6" fmla="*/ 217487 w 137"/>
              <a:gd name="T7" fmla="*/ 0 h 173"/>
              <a:gd name="T8" fmla="*/ 0 w 137"/>
              <a:gd name="T9" fmla="*/ 0 h 173"/>
              <a:gd name="T10" fmla="*/ 198437 w 137"/>
              <a:gd name="T11" fmla="*/ 246063 h 173"/>
              <a:gd name="T12" fmla="*/ 19050 w 137"/>
              <a:gd name="T13" fmla="*/ 246063 h 173"/>
              <a:gd name="T14" fmla="*/ 19050 w 137"/>
              <a:gd name="T15" fmla="*/ 215900 h 173"/>
              <a:gd name="T16" fmla="*/ 198437 w 137"/>
              <a:gd name="T17" fmla="*/ 215900 h 173"/>
              <a:gd name="T18" fmla="*/ 198437 w 137"/>
              <a:gd name="T19" fmla="*/ 246063 h 173"/>
              <a:gd name="T20" fmla="*/ 198437 w 137"/>
              <a:gd name="T21" fmla="*/ 184150 h 173"/>
              <a:gd name="T22" fmla="*/ 19050 w 137"/>
              <a:gd name="T23" fmla="*/ 184150 h 173"/>
              <a:gd name="T24" fmla="*/ 19050 w 137"/>
              <a:gd name="T25" fmla="*/ 152400 h 173"/>
              <a:gd name="T26" fmla="*/ 198437 w 137"/>
              <a:gd name="T27" fmla="*/ 152400 h 173"/>
              <a:gd name="T28" fmla="*/ 198437 w 137"/>
              <a:gd name="T29" fmla="*/ 184150 h 173"/>
              <a:gd name="T30" fmla="*/ 198437 w 137"/>
              <a:gd name="T31" fmla="*/ 120650 h 173"/>
              <a:gd name="T32" fmla="*/ 19050 w 137"/>
              <a:gd name="T33" fmla="*/ 120650 h 173"/>
              <a:gd name="T34" fmla="*/ 19050 w 137"/>
              <a:gd name="T35" fmla="*/ 88900 h 173"/>
              <a:gd name="T36" fmla="*/ 198437 w 137"/>
              <a:gd name="T37" fmla="*/ 88900 h 173"/>
              <a:gd name="T38" fmla="*/ 198437 w 137"/>
              <a:gd name="T39" fmla="*/ 120650 h 173"/>
              <a:gd name="T40" fmla="*/ 198437 w 137"/>
              <a:gd name="T41" fmla="*/ 57150 h 173"/>
              <a:gd name="T42" fmla="*/ 19050 w 137"/>
              <a:gd name="T43" fmla="*/ 57150 h 173"/>
              <a:gd name="T44" fmla="*/ 19050 w 137"/>
              <a:gd name="T45" fmla="*/ 28575 h 173"/>
              <a:gd name="T46" fmla="*/ 198437 w 137"/>
              <a:gd name="T47" fmla="*/ 28575 h 173"/>
              <a:gd name="T48" fmla="*/ 198437 w 137"/>
              <a:gd name="T49" fmla="*/ 57150 h 17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37" h="173">
                <a:moveTo>
                  <a:pt x="0" y="0"/>
                </a:moveTo>
                <a:lnTo>
                  <a:pt x="0" y="173"/>
                </a:lnTo>
                <a:lnTo>
                  <a:pt x="137" y="173"/>
                </a:lnTo>
                <a:lnTo>
                  <a:pt x="137" y="0"/>
                </a:lnTo>
                <a:lnTo>
                  <a:pt x="0" y="0"/>
                </a:lnTo>
                <a:close/>
                <a:moveTo>
                  <a:pt x="125" y="155"/>
                </a:moveTo>
                <a:lnTo>
                  <a:pt x="12" y="155"/>
                </a:lnTo>
                <a:lnTo>
                  <a:pt x="12" y="136"/>
                </a:lnTo>
                <a:lnTo>
                  <a:pt x="125" y="136"/>
                </a:lnTo>
                <a:lnTo>
                  <a:pt x="125" y="155"/>
                </a:lnTo>
                <a:close/>
                <a:moveTo>
                  <a:pt x="125" y="116"/>
                </a:moveTo>
                <a:lnTo>
                  <a:pt x="12" y="116"/>
                </a:lnTo>
                <a:lnTo>
                  <a:pt x="12" y="96"/>
                </a:lnTo>
                <a:lnTo>
                  <a:pt x="125" y="96"/>
                </a:lnTo>
                <a:lnTo>
                  <a:pt x="125" y="116"/>
                </a:lnTo>
                <a:close/>
                <a:moveTo>
                  <a:pt x="125" y="76"/>
                </a:moveTo>
                <a:lnTo>
                  <a:pt x="12" y="76"/>
                </a:lnTo>
                <a:lnTo>
                  <a:pt x="12" y="56"/>
                </a:lnTo>
                <a:lnTo>
                  <a:pt x="125" y="56"/>
                </a:lnTo>
                <a:lnTo>
                  <a:pt x="125" y="76"/>
                </a:lnTo>
                <a:close/>
                <a:moveTo>
                  <a:pt x="125" y="36"/>
                </a:moveTo>
                <a:lnTo>
                  <a:pt x="12" y="36"/>
                </a:lnTo>
                <a:lnTo>
                  <a:pt x="12" y="18"/>
                </a:lnTo>
                <a:lnTo>
                  <a:pt x="125" y="18"/>
                </a:lnTo>
                <a:lnTo>
                  <a:pt x="125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92" name="Freeform 99"/>
          <p:cNvSpPr>
            <a:spLocks/>
          </p:cNvSpPr>
          <p:nvPr/>
        </p:nvSpPr>
        <p:spPr bwMode="auto">
          <a:xfrm>
            <a:off x="3333750" y="2805113"/>
            <a:ext cx="133350" cy="115887"/>
          </a:xfrm>
          <a:custGeom>
            <a:avLst/>
            <a:gdLst>
              <a:gd name="T0" fmla="*/ 133350 w 59"/>
              <a:gd name="T1" fmla="*/ 115888 h 51"/>
              <a:gd name="T2" fmla="*/ 133350 w 59"/>
              <a:gd name="T3" fmla="*/ 65897 h 51"/>
              <a:gd name="T4" fmla="*/ 65545 w 59"/>
              <a:gd name="T5" fmla="*/ 0 h 51"/>
              <a:gd name="T6" fmla="*/ 0 w 59"/>
              <a:gd name="T7" fmla="*/ 65897 h 51"/>
              <a:gd name="T8" fmla="*/ 0 w 59"/>
              <a:gd name="T9" fmla="*/ 115888 h 51"/>
              <a:gd name="T10" fmla="*/ 133350 w 59"/>
              <a:gd name="T11" fmla="*/ 115888 h 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9" h="51">
                <a:moveTo>
                  <a:pt x="59" y="51"/>
                </a:moveTo>
                <a:cubicBezTo>
                  <a:pt x="59" y="29"/>
                  <a:pt x="59" y="29"/>
                  <a:pt x="59" y="29"/>
                </a:cubicBezTo>
                <a:cubicBezTo>
                  <a:pt x="59" y="13"/>
                  <a:pt x="45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51"/>
                  <a:pt x="0" y="51"/>
                  <a:pt x="0" y="51"/>
                </a:cubicBezTo>
                <a:lnTo>
                  <a:pt x="59" y="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93" name="Oval 100"/>
          <p:cNvSpPr>
            <a:spLocks noChangeArrowheads="1"/>
          </p:cNvSpPr>
          <p:nvPr/>
        </p:nvSpPr>
        <p:spPr bwMode="auto">
          <a:xfrm>
            <a:off x="3984625" y="2725738"/>
            <a:ext cx="85725" cy="8413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94" name="Freeform 101"/>
          <p:cNvSpPr>
            <a:spLocks/>
          </p:cNvSpPr>
          <p:nvPr/>
        </p:nvSpPr>
        <p:spPr bwMode="auto">
          <a:xfrm>
            <a:off x="3967163" y="2824163"/>
            <a:ext cx="119062" cy="109537"/>
          </a:xfrm>
          <a:custGeom>
            <a:avLst/>
            <a:gdLst>
              <a:gd name="T0" fmla="*/ 60654 w 53"/>
              <a:gd name="T1" fmla="*/ 0 h 49"/>
              <a:gd name="T2" fmla="*/ 0 w 53"/>
              <a:gd name="T3" fmla="*/ 58122 h 49"/>
              <a:gd name="T4" fmla="*/ 0 w 53"/>
              <a:gd name="T5" fmla="*/ 109538 h 49"/>
              <a:gd name="T6" fmla="*/ 119062 w 53"/>
              <a:gd name="T7" fmla="*/ 109538 h 49"/>
              <a:gd name="T8" fmla="*/ 119062 w 53"/>
              <a:gd name="T9" fmla="*/ 58122 h 49"/>
              <a:gd name="T10" fmla="*/ 60654 w 53"/>
              <a:gd name="T11" fmla="*/ 0 h 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3" h="49">
                <a:moveTo>
                  <a:pt x="27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9"/>
                  <a:pt x="0" y="49"/>
                  <a:pt x="0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95" name="Oval 102"/>
          <p:cNvSpPr>
            <a:spLocks noChangeArrowheads="1"/>
          </p:cNvSpPr>
          <p:nvPr/>
        </p:nvSpPr>
        <p:spPr bwMode="auto">
          <a:xfrm>
            <a:off x="4214813" y="2725738"/>
            <a:ext cx="85725" cy="8413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96" name="Freeform 103"/>
          <p:cNvSpPr>
            <a:spLocks/>
          </p:cNvSpPr>
          <p:nvPr/>
        </p:nvSpPr>
        <p:spPr bwMode="auto">
          <a:xfrm>
            <a:off x="4198938" y="2824163"/>
            <a:ext cx="120650" cy="109537"/>
          </a:xfrm>
          <a:custGeom>
            <a:avLst/>
            <a:gdLst>
              <a:gd name="T0" fmla="*/ 59187 w 53"/>
              <a:gd name="T1" fmla="*/ 0 h 49"/>
              <a:gd name="T2" fmla="*/ 0 w 53"/>
              <a:gd name="T3" fmla="*/ 58122 h 49"/>
              <a:gd name="T4" fmla="*/ 0 w 53"/>
              <a:gd name="T5" fmla="*/ 109538 h 49"/>
              <a:gd name="T6" fmla="*/ 120650 w 53"/>
              <a:gd name="T7" fmla="*/ 109538 h 49"/>
              <a:gd name="T8" fmla="*/ 120650 w 53"/>
              <a:gd name="T9" fmla="*/ 58122 h 49"/>
              <a:gd name="T10" fmla="*/ 59187 w 53"/>
              <a:gd name="T11" fmla="*/ 0 h 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3" h="49">
                <a:moveTo>
                  <a:pt x="26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9"/>
                  <a:pt x="0" y="49"/>
                  <a:pt x="0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97" name="Oval 104"/>
          <p:cNvSpPr>
            <a:spLocks noChangeArrowheads="1"/>
          </p:cNvSpPr>
          <p:nvPr/>
        </p:nvSpPr>
        <p:spPr bwMode="auto">
          <a:xfrm>
            <a:off x="4100513" y="2622550"/>
            <a:ext cx="85725" cy="8413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398" name="Freeform 105"/>
          <p:cNvSpPr>
            <a:spLocks/>
          </p:cNvSpPr>
          <p:nvPr/>
        </p:nvSpPr>
        <p:spPr bwMode="auto">
          <a:xfrm>
            <a:off x="4083050" y="2719388"/>
            <a:ext cx="120650" cy="111125"/>
          </a:xfrm>
          <a:custGeom>
            <a:avLst/>
            <a:gdLst>
              <a:gd name="T0" fmla="*/ 120650 w 54"/>
              <a:gd name="T1" fmla="*/ 61232 h 49"/>
              <a:gd name="T2" fmla="*/ 60325 w 54"/>
              <a:gd name="T3" fmla="*/ 0 h 49"/>
              <a:gd name="T4" fmla="*/ 0 w 54"/>
              <a:gd name="T5" fmla="*/ 61232 h 49"/>
              <a:gd name="T6" fmla="*/ 0 w 54"/>
              <a:gd name="T7" fmla="*/ 111125 h 49"/>
              <a:gd name="T8" fmla="*/ 120650 w 54"/>
              <a:gd name="T9" fmla="*/ 111125 h 49"/>
              <a:gd name="T10" fmla="*/ 120650 w 54"/>
              <a:gd name="T11" fmla="*/ 61232 h 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4" h="49">
                <a:moveTo>
                  <a:pt x="54" y="27"/>
                </a:move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49"/>
                  <a:pt x="0" y="49"/>
                  <a:pt x="0" y="49"/>
                </a:cubicBezTo>
                <a:cubicBezTo>
                  <a:pt x="54" y="49"/>
                  <a:pt x="54" y="49"/>
                  <a:pt x="54" y="49"/>
                </a:cubicBezTo>
                <a:lnTo>
                  <a:pt x="54" y="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99" name="Oval 106"/>
          <p:cNvSpPr>
            <a:spLocks noChangeArrowheads="1"/>
          </p:cNvSpPr>
          <p:nvPr/>
        </p:nvSpPr>
        <p:spPr bwMode="auto">
          <a:xfrm>
            <a:off x="4779963" y="2706688"/>
            <a:ext cx="98425" cy="984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00" name="Freeform 107"/>
          <p:cNvSpPr>
            <a:spLocks/>
          </p:cNvSpPr>
          <p:nvPr/>
        </p:nvSpPr>
        <p:spPr bwMode="auto">
          <a:xfrm>
            <a:off x="4759325" y="2820988"/>
            <a:ext cx="141288" cy="131762"/>
          </a:xfrm>
          <a:custGeom>
            <a:avLst/>
            <a:gdLst>
              <a:gd name="T0" fmla="*/ 69522 w 63"/>
              <a:gd name="T1" fmla="*/ 0 h 58"/>
              <a:gd name="T2" fmla="*/ 0 w 63"/>
              <a:gd name="T3" fmla="*/ 70425 h 58"/>
              <a:gd name="T4" fmla="*/ 0 w 63"/>
              <a:gd name="T5" fmla="*/ 131763 h 58"/>
              <a:gd name="T6" fmla="*/ 141287 w 63"/>
              <a:gd name="T7" fmla="*/ 131763 h 58"/>
              <a:gd name="T8" fmla="*/ 141287 w 63"/>
              <a:gd name="T9" fmla="*/ 70425 h 58"/>
              <a:gd name="T10" fmla="*/ 69522 w 63"/>
              <a:gd name="T11" fmla="*/ 0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3" h="58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58"/>
                  <a:pt x="0" y="58"/>
                  <a:pt x="0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31"/>
                  <a:pt x="63" y="31"/>
                  <a:pt x="63" y="31"/>
                </a:cubicBezTo>
                <a:cubicBezTo>
                  <a:pt x="63" y="14"/>
                  <a:pt x="49" y="0"/>
                  <a:pt x="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01" name="Freeform 108"/>
          <p:cNvSpPr>
            <a:spLocks noEditPoints="1"/>
          </p:cNvSpPr>
          <p:nvPr/>
        </p:nvSpPr>
        <p:spPr bwMode="auto">
          <a:xfrm>
            <a:off x="4584700" y="2613025"/>
            <a:ext cx="374650" cy="352425"/>
          </a:xfrm>
          <a:custGeom>
            <a:avLst/>
            <a:gdLst>
              <a:gd name="T0" fmla="*/ 320484 w 166"/>
              <a:gd name="T1" fmla="*/ 223654 h 156"/>
              <a:gd name="T2" fmla="*/ 331768 w 166"/>
              <a:gd name="T3" fmla="*/ 54219 h 156"/>
              <a:gd name="T4" fmla="*/ 160242 w 166"/>
              <a:gd name="T5" fmla="*/ 42924 h 156"/>
              <a:gd name="T6" fmla="*/ 146700 w 166"/>
              <a:gd name="T7" fmla="*/ 207840 h 156"/>
              <a:gd name="T8" fmla="*/ 117360 w 166"/>
              <a:gd name="T9" fmla="*/ 232691 h 156"/>
              <a:gd name="T10" fmla="*/ 106076 w 166"/>
              <a:gd name="T11" fmla="*/ 221395 h 156"/>
              <a:gd name="T12" fmla="*/ 0 w 166"/>
              <a:gd name="T13" fmla="*/ 316279 h 156"/>
              <a:gd name="T14" fmla="*/ 31597 w 166"/>
              <a:gd name="T15" fmla="*/ 352425 h 156"/>
              <a:gd name="T16" fmla="*/ 137673 w 166"/>
              <a:gd name="T17" fmla="*/ 257541 h 156"/>
              <a:gd name="T18" fmla="*/ 128645 w 166"/>
              <a:gd name="T19" fmla="*/ 246246 h 156"/>
              <a:gd name="T20" fmla="*/ 157985 w 166"/>
              <a:gd name="T21" fmla="*/ 219136 h 156"/>
              <a:gd name="T22" fmla="*/ 320484 w 166"/>
              <a:gd name="T23" fmla="*/ 223654 h 156"/>
              <a:gd name="T24" fmla="*/ 169270 w 166"/>
              <a:gd name="T25" fmla="*/ 51960 h 156"/>
              <a:gd name="T26" fmla="*/ 322741 w 166"/>
              <a:gd name="T27" fmla="*/ 60997 h 156"/>
              <a:gd name="T28" fmla="*/ 313713 w 166"/>
              <a:gd name="T29" fmla="*/ 214618 h 156"/>
              <a:gd name="T30" fmla="*/ 160242 w 166"/>
              <a:gd name="T31" fmla="*/ 205581 h 156"/>
              <a:gd name="T32" fmla="*/ 169270 w 166"/>
              <a:gd name="T33" fmla="*/ 51960 h 15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66" h="156">
                <a:moveTo>
                  <a:pt x="142" y="99"/>
                </a:moveTo>
                <a:cubicBezTo>
                  <a:pt x="165" y="80"/>
                  <a:pt x="166" y="46"/>
                  <a:pt x="147" y="24"/>
                </a:cubicBezTo>
                <a:cubicBezTo>
                  <a:pt x="127" y="2"/>
                  <a:pt x="93" y="0"/>
                  <a:pt x="71" y="19"/>
                </a:cubicBezTo>
                <a:cubicBezTo>
                  <a:pt x="50" y="38"/>
                  <a:pt x="48" y="70"/>
                  <a:pt x="65" y="92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47" y="98"/>
                  <a:pt x="47" y="98"/>
                  <a:pt x="47" y="98"/>
                </a:cubicBezTo>
                <a:cubicBezTo>
                  <a:pt x="0" y="140"/>
                  <a:pt x="0" y="140"/>
                  <a:pt x="0" y="140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7" y="109"/>
                  <a:pt x="57" y="109"/>
                  <a:pt x="57" y="109"/>
                </a:cubicBezTo>
                <a:cubicBezTo>
                  <a:pt x="70" y="97"/>
                  <a:pt x="70" y="97"/>
                  <a:pt x="70" y="97"/>
                </a:cubicBezTo>
                <a:cubicBezTo>
                  <a:pt x="89" y="117"/>
                  <a:pt x="121" y="118"/>
                  <a:pt x="142" y="99"/>
                </a:cubicBezTo>
                <a:close/>
                <a:moveTo>
                  <a:pt x="75" y="23"/>
                </a:moveTo>
                <a:cubicBezTo>
                  <a:pt x="95" y="5"/>
                  <a:pt x="125" y="7"/>
                  <a:pt x="143" y="27"/>
                </a:cubicBezTo>
                <a:cubicBezTo>
                  <a:pt x="161" y="47"/>
                  <a:pt x="159" y="78"/>
                  <a:pt x="139" y="95"/>
                </a:cubicBezTo>
                <a:cubicBezTo>
                  <a:pt x="119" y="113"/>
                  <a:pt x="88" y="111"/>
                  <a:pt x="71" y="91"/>
                </a:cubicBezTo>
                <a:cubicBezTo>
                  <a:pt x="53" y="71"/>
                  <a:pt x="55" y="41"/>
                  <a:pt x="75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02" name="Oval 109"/>
          <p:cNvSpPr>
            <a:spLocks noChangeArrowheads="1"/>
          </p:cNvSpPr>
          <p:nvPr/>
        </p:nvSpPr>
        <p:spPr bwMode="auto">
          <a:xfrm>
            <a:off x="5254625" y="2868613"/>
            <a:ext cx="52388" cy="523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03" name="Freeform 110"/>
          <p:cNvSpPr>
            <a:spLocks/>
          </p:cNvSpPr>
          <p:nvPr/>
        </p:nvSpPr>
        <p:spPr bwMode="auto">
          <a:xfrm>
            <a:off x="5246688" y="2927350"/>
            <a:ext cx="71437" cy="31750"/>
          </a:xfrm>
          <a:custGeom>
            <a:avLst/>
            <a:gdLst>
              <a:gd name="T0" fmla="*/ 35719 w 32"/>
              <a:gd name="T1" fmla="*/ 0 h 14"/>
              <a:gd name="T2" fmla="*/ 0 w 32"/>
              <a:gd name="T3" fmla="*/ 31750 h 14"/>
              <a:gd name="T4" fmla="*/ 71437 w 32"/>
              <a:gd name="T5" fmla="*/ 31750 h 14"/>
              <a:gd name="T6" fmla="*/ 35719 w 32"/>
              <a:gd name="T7" fmla="*/ 0 h 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04" name="Oval 111"/>
          <p:cNvSpPr>
            <a:spLocks noChangeArrowheads="1"/>
          </p:cNvSpPr>
          <p:nvPr/>
        </p:nvSpPr>
        <p:spPr bwMode="auto">
          <a:xfrm>
            <a:off x="5338763" y="2868613"/>
            <a:ext cx="52387" cy="523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05" name="Freeform 112"/>
          <p:cNvSpPr>
            <a:spLocks/>
          </p:cNvSpPr>
          <p:nvPr/>
        </p:nvSpPr>
        <p:spPr bwMode="auto">
          <a:xfrm>
            <a:off x="5327650" y="2927350"/>
            <a:ext cx="74613" cy="31750"/>
          </a:xfrm>
          <a:custGeom>
            <a:avLst/>
            <a:gdLst>
              <a:gd name="T0" fmla="*/ 38436 w 33"/>
              <a:gd name="T1" fmla="*/ 0 h 14"/>
              <a:gd name="T2" fmla="*/ 0 w 33"/>
              <a:gd name="T3" fmla="*/ 31750 h 14"/>
              <a:gd name="T4" fmla="*/ 74612 w 33"/>
              <a:gd name="T5" fmla="*/ 31750 h 14"/>
              <a:gd name="T6" fmla="*/ 38436 w 33"/>
              <a:gd name="T7" fmla="*/ 0 h 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3" h="14">
                <a:moveTo>
                  <a:pt x="17" y="0"/>
                </a:moveTo>
                <a:cubicBezTo>
                  <a:pt x="8" y="0"/>
                  <a:pt x="2" y="7"/>
                  <a:pt x="0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2" y="7"/>
                  <a:pt x="25" y="0"/>
                  <a:pt x="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06" name="Oval 113"/>
          <p:cNvSpPr>
            <a:spLocks noChangeArrowheads="1"/>
          </p:cNvSpPr>
          <p:nvPr/>
        </p:nvSpPr>
        <p:spPr bwMode="auto">
          <a:xfrm>
            <a:off x="5421313" y="2868613"/>
            <a:ext cx="52387" cy="523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07" name="Freeform 114"/>
          <p:cNvSpPr>
            <a:spLocks/>
          </p:cNvSpPr>
          <p:nvPr/>
        </p:nvSpPr>
        <p:spPr bwMode="auto">
          <a:xfrm>
            <a:off x="5410200" y="2927350"/>
            <a:ext cx="74613" cy="31750"/>
          </a:xfrm>
          <a:custGeom>
            <a:avLst/>
            <a:gdLst>
              <a:gd name="T0" fmla="*/ 36176 w 33"/>
              <a:gd name="T1" fmla="*/ 0 h 14"/>
              <a:gd name="T2" fmla="*/ 0 w 33"/>
              <a:gd name="T3" fmla="*/ 31750 h 14"/>
              <a:gd name="T4" fmla="*/ 74612 w 33"/>
              <a:gd name="T5" fmla="*/ 31750 h 14"/>
              <a:gd name="T6" fmla="*/ 36176 w 33"/>
              <a:gd name="T7" fmla="*/ 0 h 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3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1" y="7"/>
                  <a:pt x="25" y="0"/>
                  <a:pt x="1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08" name="Oval 115"/>
          <p:cNvSpPr>
            <a:spLocks noChangeArrowheads="1"/>
          </p:cNvSpPr>
          <p:nvPr/>
        </p:nvSpPr>
        <p:spPr bwMode="auto">
          <a:xfrm>
            <a:off x="5505450" y="2868613"/>
            <a:ext cx="52388" cy="523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09" name="Freeform 116"/>
          <p:cNvSpPr>
            <a:spLocks/>
          </p:cNvSpPr>
          <p:nvPr/>
        </p:nvSpPr>
        <p:spPr bwMode="auto">
          <a:xfrm>
            <a:off x="5494338" y="2927350"/>
            <a:ext cx="71437" cy="31750"/>
          </a:xfrm>
          <a:custGeom>
            <a:avLst/>
            <a:gdLst>
              <a:gd name="T0" fmla="*/ 35719 w 32"/>
              <a:gd name="T1" fmla="*/ 0 h 14"/>
              <a:gd name="T2" fmla="*/ 0 w 32"/>
              <a:gd name="T3" fmla="*/ 31750 h 14"/>
              <a:gd name="T4" fmla="*/ 71437 w 32"/>
              <a:gd name="T5" fmla="*/ 31750 h 14"/>
              <a:gd name="T6" fmla="*/ 35719 w 32"/>
              <a:gd name="T7" fmla="*/ 0 h 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10" name="Freeform 117"/>
          <p:cNvSpPr>
            <a:spLocks noEditPoints="1"/>
          </p:cNvSpPr>
          <p:nvPr/>
        </p:nvSpPr>
        <p:spPr bwMode="auto">
          <a:xfrm>
            <a:off x="5232400" y="2652713"/>
            <a:ext cx="347663" cy="200025"/>
          </a:xfrm>
          <a:custGeom>
            <a:avLst/>
            <a:gdLst>
              <a:gd name="T0" fmla="*/ 173831 w 154"/>
              <a:gd name="T1" fmla="*/ 8990 h 89"/>
              <a:gd name="T2" fmla="*/ 0 w 154"/>
              <a:gd name="T3" fmla="*/ 0 h 89"/>
              <a:gd name="T4" fmla="*/ 0 w 154"/>
              <a:gd name="T5" fmla="*/ 200025 h 89"/>
              <a:gd name="T6" fmla="*/ 173831 w 154"/>
              <a:gd name="T7" fmla="*/ 193283 h 89"/>
              <a:gd name="T8" fmla="*/ 347662 w 154"/>
              <a:gd name="T9" fmla="*/ 200025 h 89"/>
              <a:gd name="T10" fmla="*/ 347662 w 154"/>
              <a:gd name="T11" fmla="*/ 0 h 89"/>
              <a:gd name="T12" fmla="*/ 173831 w 154"/>
              <a:gd name="T13" fmla="*/ 8990 h 89"/>
              <a:gd name="T14" fmla="*/ 327344 w 154"/>
              <a:gd name="T15" fmla="*/ 186540 h 89"/>
              <a:gd name="T16" fmla="*/ 173831 w 154"/>
              <a:gd name="T17" fmla="*/ 179798 h 89"/>
              <a:gd name="T18" fmla="*/ 20318 w 154"/>
              <a:gd name="T19" fmla="*/ 186540 h 89"/>
              <a:gd name="T20" fmla="*/ 20318 w 154"/>
              <a:gd name="T21" fmla="*/ 13485 h 89"/>
              <a:gd name="T22" fmla="*/ 173831 w 154"/>
              <a:gd name="T23" fmla="*/ 22475 h 89"/>
              <a:gd name="T24" fmla="*/ 327344 w 154"/>
              <a:gd name="T25" fmla="*/ 13485 h 89"/>
              <a:gd name="T26" fmla="*/ 327344 w 154"/>
              <a:gd name="T27" fmla="*/ 186540 h 8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4" h="89">
                <a:moveTo>
                  <a:pt x="77" y="4"/>
                </a:moveTo>
                <a:cubicBezTo>
                  <a:pt x="0" y="0"/>
                  <a:pt x="0" y="0"/>
                  <a:pt x="0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77" y="86"/>
                  <a:pt x="77" y="86"/>
                  <a:pt x="77" y="86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4" y="0"/>
                  <a:pt x="154" y="0"/>
                  <a:pt x="154" y="0"/>
                </a:cubicBezTo>
                <a:lnTo>
                  <a:pt x="77" y="4"/>
                </a:lnTo>
                <a:close/>
                <a:moveTo>
                  <a:pt x="145" y="83"/>
                </a:moveTo>
                <a:cubicBezTo>
                  <a:pt x="142" y="83"/>
                  <a:pt x="77" y="80"/>
                  <a:pt x="77" y="80"/>
                </a:cubicBezTo>
                <a:cubicBezTo>
                  <a:pt x="77" y="80"/>
                  <a:pt x="12" y="83"/>
                  <a:pt x="9" y="83"/>
                </a:cubicBezTo>
                <a:cubicBezTo>
                  <a:pt x="9" y="80"/>
                  <a:pt x="9" y="9"/>
                  <a:pt x="9" y="6"/>
                </a:cubicBezTo>
                <a:cubicBezTo>
                  <a:pt x="12" y="6"/>
                  <a:pt x="77" y="10"/>
                  <a:pt x="77" y="10"/>
                </a:cubicBezTo>
                <a:cubicBezTo>
                  <a:pt x="77" y="10"/>
                  <a:pt x="142" y="6"/>
                  <a:pt x="145" y="6"/>
                </a:cubicBezTo>
                <a:cubicBezTo>
                  <a:pt x="145" y="9"/>
                  <a:pt x="145" y="80"/>
                  <a:pt x="145" y="8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11" name="Freeform 118"/>
          <p:cNvSpPr>
            <a:spLocks/>
          </p:cNvSpPr>
          <p:nvPr/>
        </p:nvSpPr>
        <p:spPr bwMode="auto">
          <a:xfrm>
            <a:off x="5907088" y="2674938"/>
            <a:ext cx="161925" cy="242887"/>
          </a:xfrm>
          <a:custGeom>
            <a:avLst/>
            <a:gdLst>
              <a:gd name="T0" fmla="*/ 161925 w 102"/>
              <a:gd name="T1" fmla="*/ 0 h 153"/>
              <a:gd name="T2" fmla="*/ 60325 w 102"/>
              <a:gd name="T3" fmla="*/ 58738 h 153"/>
              <a:gd name="T4" fmla="*/ 0 w 102"/>
              <a:gd name="T5" fmla="*/ 58738 h 153"/>
              <a:gd name="T6" fmla="*/ 0 w 102"/>
              <a:gd name="T7" fmla="*/ 184150 h 153"/>
              <a:gd name="T8" fmla="*/ 60325 w 102"/>
              <a:gd name="T9" fmla="*/ 184150 h 153"/>
              <a:gd name="T10" fmla="*/ 161925 w 102"/>
              <a:gd name="T11" fmla="*/ 242888 h 153"/>
              <a:gd name="T12" fmla="*/ 161925 w 102"/>
              <a:gd name="T13" fmla="*/ 0 h 15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2" h="153">
                <a:moveTo>
                  <a:pt x="102" y="0"/>
                </a:moveTo>
                <a:lnTo>
                  <a:pt x="38" y="37"/>
                </a:lnTo>
                <a:lnTo>
                  <a:pt x="0" y="37"/>
                </a:lnTo>
                <a:lnTo>
                  <a:pt x="0" y="116"/>
                </a:lnTo>
                <a:lnTo>
                  <a:pt x="38" y="116"/>
                </a:lnTo>
                <a:lnTo>
                  <a:pt x="102" y="153"/>
                </a:lnTo>
                <a:lnTo>
                  <a:pt x="1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12" name="Rectangle 119"/>
          <p:cNvSpPr>
            <a:spLocks noChangeArrowheads="1"/>
          </p:cNvSpPr>
          <p:nvPr/>
        </p:nvSpPr>
        <p:spPr bwMode="auto">
          <a:xfrm>
            <a:off x="6094413" y="2735263"/>
            <a:ext cx="17462" cy="12223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13" name="Rectangle 120"/>
          <p:cNvSpPr>
            <a:spLocks noChangeArrowheads="1"/>
          </p:cNvSpPr>
          <p:nvPr/>
        </p:nvSpPr>
        <p:spPr bwMode="auto">
          <a:xfrm>
            <a:off x="6132513" y="2719388"/>
            <a:ext cx="17462" cy="1539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14" name="Rectangle 121"/>
          <p:cNvSpPr>
            <a:spLocks noChangeArrowheads="1"/>
          </p:cNvSpPr>
          <p:nvPr/>
        </p:nvSpPr>
        <p:spPr bwMode="auto">
          <a:xfrm>
            <a:off x="6169025" y="2703513"/>
            <a:ext cx="17463" cy="18573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15" name="Freeform 122"/>
          <p:cNvSpPr>
            <a:spLocks/>
          </p:cNvSpPr>
          <p:nvPr/>
        </p:nvSpPr>
        <p:spPr bwMode="auto">
          <a:xfrm>
            <a:off x="6597650" y="2557463"/>
            <a:ext cx="233363" cy="487362"/>
          </a:xfrm>
          <a:custGeom>
            <a:avLst/>
            <a:gdLst>
              <a:gd name="T0" fmla="*/ 161558 w 104"/>
              <a:gd name="T1" fmla="*/ 205324 h 216"/>
              <a:gd name="T2" fmla="*/ 136876 w 104"/>
              <a:gd name="T3" fmla="*/ 128610 h 216"/>
              <a:gd name="T4" fmla="*/ 136876 w 104"/>
              <a:gd name="T5" fmla="*/ 67689 h 216"/>
              <a:gd name="T6" fmla="*/ 145851 w 104"/>
              <a:gd name="T7" fmla="*/ 67689 h 216"/>
              <a:gd name="T8" fmla="*/ 145851 w 104"/>
              <a:gd name="T9" fmla="*/ 58664 h 216"/>
              <a:gd name="T10" fmla="*/ 136876 w 104"/>
              <a:gd name="T11" fmla="*/ 58664 h 216"/>
              <a:gd name="T12" fmla="*/ 136876 w 104"/>
              <a:gd name="T13" fmla="*/ 0 h 216"/>
              <a:gd name="T14" fmla="*/ 96486 w 104"/>
              <a:gd name="T15" fmla="*/ 0 h 216"/>
              <a:gd name="T16" fmla="*/ 96486 w 104"/>
              <a:gd name="T17" fmla="*/ 58664 h 216"/>
              <a:gd name="T18" fmla="*/ 87511 w 104"/>
              <a:gd name="T19" fmla="*/ 58664 h 216"/>
              <a:gd name="T20" fmla="*/ 87511 w 104"/>
              <a:gd name="T21" fmla="*/ 67689 h 216"/>
              <a:gd name="T22" fmla="*/ 96486 w 104"/>
              <a:gd name="T23" fmla="*/ 67689 h 216"/>
              <a:gd name="T24" fmla="*/ 96486 w 104"/>
              <a:gd name="T25" fmla="*/ 128610 h 216"/>
              <a:gd name="T26" fmla="*/ 71804 w 104"/>
              <a:gd name="T27" fmla="*/ 205324 h 216"/>
              <a:gd name="T28" fmla="*/ 51609 w 104"/>
              <a:gd name="T29" fmla="*/ 487363 h 216"/>
              <a:gd name="T30" fmla="*/ 112193 w 104"/>
              <a:gd name="T31" fmla="*/ 487363 h 216"/>
              <a:gd name="T32" fmla="*/ 116681 w 104"/>
              <a:gd name="T33" fmla="*/ 485107 h 216"/>
              <a:gd name="T34" fmla="*/ 121169 w 104"/>
              <a:gd name="T35" fmla="*/ 487363 h 216"/>
              <a:gd name="T36" fmla="*/ 181753 w 104"/>
              <a:gd name="T37" fmla="*/ 487363 h 216"/>
              <a:gd name="T38" fmla="*/ 161558 w 104"/>
              <a:gd name="T39" fmla="*/ 205324 h 21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04" h="216">
                <a:moveTo>
                  <a:pt x="72" y="91"/>
                </a:moveTo>
                <a:cubicBezTo>
                  <a:pt x="72" y="91"/>
                  <a:pt x="63" y="79"/>
                  <a:pt x="61" y="57"/>
                </a:cubicBezTo>
                <a:cubicBezTo>
                  <a:pt x="61" y="30"/>
                  <a:pt x="61" y="30"/>
                  <a:pt x="61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6"/>
                  <a:pt x="65" y="26"/>
                  <a:pt x="65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26"/>
                  <a:pt x="43" y="26"/>
                  <a:pt x="43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0"/>
                  <a:pt x="39" y="30"/>
                  <a:pt x="39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57"/>
                  <a:pt x="43" y="57"/>
                  <a:pt x="43" y="57"/>
                </a:cubicBezTo>
                <a:cubicBezTo>
                  <a:pt x="41" y="79"/>
                  <a:pt x="32" y="91"/>
                  <a:pt x="32" y="91"/>
                </a:cubicBezTo>
                <a:cubicBezTo>
                  <a:pt x="0" y="126"/>
                  <a:pt x="23" y="216"/>
                  <a:pt x="23" y="216"/>
                </a:cubicBezTo>
                <a:cubicBezTo>
                  <a:pt x="50" y="216"/>
                  <a:pt x="50" y="216"/>
                  <a:pt x="50" y="216"/>
                </a:cubicBezTo>
                <a:cubicBezTo>
                  <a:pt x="52" y="215"/>
                  <a:pt x="52" y="215"/>
                  <a:pt x="52" y="215"/>
                </a:cubicBezTo>
                <a:cubicBezTo>
                  <a:pt x="54" y="216"/>
                  <a:pt x="54" y="216"/>
                  <a:pt x="54" y="216"/>
                </a:cubicBezTo>
                <a:cubicBezTo>
                  <a:pt x="81" y="216"/>
                  <a:pt x="81" y="216"/>
                  <a:pt x="81" y="216"/>
                </a:cubicBezTo>
                <a:cubicBezTo>
                  <a:pt x="81" y="216"/>
                  <a:pt x="104" y="126"/>
                  <a:pt x="72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16" name="Freeform 123"/>
          <p:cNvSpPr>
            <a:spLocks/>
          </p:cNvSpPr>
          <p:nvPr/>
        </p:nvSpPr>
        <p:spPr bwMode="auto">
          <a:xfrm>
            <a:off x="7367588" y="2647950"/>
            <a:ext cx="61912" cy="77788"/>
          </a:xfrm>
          <a:custGeom>
            <a:avLst/>
            <a:gdLst>
              <a:gd name="T0" fmla="*/ 13758 w 27"/>
              <a:gd name="T1" fmla="*/ 73343 h 35"/>
              <a:gd name="T2" fmla="*/ 13758 w 27"/>
              <a:gd name="T3" fmla="*/ 73343 h 35"/>
              <a:gd name="T4" fmla="*/ 38982 w 27"/>
              <a:gd name="T5" fmla="*/ 62230 h 35"/>
              <a:gd name="T6" fmla="*/ 57326 w 27"/>
              <a:gd name="T7" fmla="*/ 31115 h 35"/>
              <a:gd name="T8" fmla="*/ 45861 w 27"/>
              <a:gd name="T9" fmla="*/ 6668 h 35"/>
              <a:gd name="T10" fmla="*/ 38982 w 27"/>
              <a:gd name="T11" fmla="*/ 4445 h 35"/>
              <a:gd name="T12" fmla="*/ 11465 w 27"/>
              <a:gd name="T13" fmla="*/ 13335 h 35"/>
              <a:gd name="T14" fmla="*/ 4586 w 27"/>
              <a:gd name="T15" fmla="*/ 46673 h 35"/>
              <a:gd name="T16" fmla="*/ 13758 w 27"/>
              <a:gd name="T17" fmla="*/ 73343 h 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" h="35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11" y="35"/>
                  <a:pt x="15" y="32"/>
                  <a:pt x="17" y="28"/>
                </a:cubicBezTo>
                <a:cubicBezTo>
                  <a:pt x="25" y="14"/>
                  <a:pt x="25" y="14"/>
                  <a:pt x="25" y="14"/>
                </a:cubicBezTo>
                <a:cubicBezTo>
                  <a:pt x="27" y="10"/>
                  <a:pt x="24" y="4"/>
                  <a:pt x="20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3" y="0"/>
                  <a:pt x="7" y="2"/>
                  <a:pt x="5" y="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26"/>
                  <a:pt x="1" y="31"/>
                  <a:pt x="6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17" name="Freeform 124"/>
          <p:cNvSpPr>
            <a:spLocks/>
          </p:cNvSpPr>
          <p:nvPr/>
        </p:nvSpPr>
        <p:spPr bwMode="auto">
          <a:xfrm>
            <a:off x="7356475" y="2722563"/>
            <a:ext cx="34925" cy="33337"/>
          </a:xfrm>
          <a:custGeom>
            <a:avLst/>
            <a:gdLst>
              <a:gd name="T0" fmla="*/ 32597 w 15"/>
              <a:gd name="T1" fmla="*/ 22225 h 15"/>
              <a:gd name="T2" fmla="*/ 23283 w 15"/>
              <a:gd name="T3" fmla="*/ 2223 h 15"/>
              <a:gd name="T4" fmla="*/ 2328 w 15"/>
              <a:gd name="T5" fmla="*/ 11113 h 15"/>
              <a:gd name="T6" fmla="*/ 11642 w 15"/>
              <a:gd name="T7" fmla="*/ 28893 h 15"/>
              <a:gd name="T8" fmla="*/ 32597 w 15"/>
              <a:gd name="T9" fmla="*/ 22225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" h="15">
                <a:moveTo>
                  <a:pt x="14" y="10"/>
                </a:moveTo>
                <a:cubicBezTo>
                  <a:pt x="15" y="6"/>
                  <a:pt x="13" y="2"/>
                  <a:pt x="10" y="1"/>
                </a:cubicBezTo>
                <a:cubicBezTo>
                  <a:pt x="7" y="0"/>
                  <a:pt x="3" y="1"/>
                  <a:pt x="1" y="5"/>
                </a:cubicBezTo>
                <a:cubicBezTo>
                  <a:pt x="0" y="8"/>
                  <a:pt x="2" y="12"/>
                  <a:pt x="5" y="13"/>
                </a:cubicBezTo>
                <a:cubicBezTo>
                  <a:pt x="8" y="15"/>
                  <a:pt x="12" y="13"/>
                  <a:pt x="14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18" name="Freeform 125"/>
          <p:cNvSpPr>
            <a:spLocks/>
          </p:cNvSpPr>
          <p:nvPr/>
        </p:nvSpPr>
        <p:spPr bwMode="auto">
          <a:xfrm>
            <a:off x="7280275" y="2719388"/>
            <a:ext cx="76200" cy="47625"/>
          </a:xfrm>
          <a:custGeom>
            <a:avLst/>
            <a:gdLst>
              <a:gd name="T0" fmla="*/ 73959 w 34"/>
              <a:gd name="T1" fmla="*/ 18143 h 21"/>
              <a:gd name="T2" fmla="*/ 53788 w 34"/>
              <a:gd name="T3" fmla="*/ 2268 h 21"/>
              <a:gd name="T4" fmla="*/ 17929 w 34"/>
              <a:gd name="T5" fmla="*/ 0 h 21"/>
              <a:gd name="T6" fmla="*/ 0 w 34"/>
              <a:gd name="T7" fmla="*/ 22679 h 21"/>
              <a:gd name="T8" fmla="*/ 0 w 34"/>
              <a:gd name="T9" fmla="*/ 27214 h 21"/>
              <a:gd name="T10" fmla="*/ 22412 w 34"/>
              <a:gd name="T11" fmla="*/ 47625 h 21"/>
              <a:gd name="T12" fmla="*/ 56029 w 34"/>
              <a:gd name="T13" fmla="*/ 40821 h 21"/>
              <a:gd name="T14" fmla="*/ 73959 w 34"/>
              <a:gd name="T15" fmla="*/ 20411 h 21"/>
              <a:gd name="T16" fmla="*/ 73959 w 34"/>
              <a:gd name="T17" fmla="*/ 18143 h 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4" h="21">
                <a:moveTo>
                  <a:pt x="33" y="8"/>
                </a:moveTo>
                <a:cubicBezTo>
                  <a:pt x="33" y="3"/>
                  <a:pt x="29" y="1"/>
                  <a:pt x="24" y="1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7"/>
                  <a:pt x="5" y="21"/>
                  <a:pt x="10" y="21"/>
                </a:cubicBezTo>
                <a:cubicBezTo>
                  <a:pt x="25" y="18"/>
                  <a:pt x="25" y="18"/>
                  <a:pt x="25" y="18"/>
                </a:cubicBezTo>
                <a:cubicBezTo>
                  <a:pt x="30" y="17"/>
                  <a:pt x="34" y="14"/>
                  <a:pt x="33" y="9"/>
                </a:cubicBezTo>
                <a:lnTo>
                  <a:pt x="33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19" name="Freeform 126"/>
          <p:cNvSpPr>
            <a:spLocks/>
          </p:cNvSpPr>
          <p:nvPr/>
        </p:nvSpPr>
        <p:spPr bwMode="auto">
          <a:xfrm>
            <a:off x="7370763" y="2746375"/>
            <a:ext cx="65087" cy="79375"/>
          </a:xfrm>
          <a:custGeom>
            <a:avLst/>
            <a:gdLst>
              <a:gd name="T0" fmla="*/ 11222 w 29"/>
              <a:gd name="T1" fmla="*/ 6804 h 35"/>
              <a:gd name="T2" fmla="*/ 11222 w 29"/>
              <a:gd name="T3" fmla="*/ 6804 h 35"/>
              <a:gd name="T4" fmla="*/ 6733 w 29"/>
              <a:gd name="T5" fmla="*/ 34018 h 35"/>
              <a:gd name="T6" fmla="*/ 20199 w 29"/>
              <a:gd name="T7" fmla="*/ 65768 h 35"/>
              <a:gd name="T8" fmla="*/ 47132 w 29"/>
              <a:gd name="T9" fmla="*/ 74839 h 35"/>
              <a:gd name="T10" fmla="*/ 51621 w 29"/>
              <a:gd name="T11" fmla="*/ 70304 h 35"/>
              <a:gd name="T12" fmla="*/ 60598 w 29"/>
              <a:gd name="T13" fmla="*/ 43089 h 35"/>
              <a:gd name="T14" fmla="*/ 38154 w 29"/>
              <a:gd name="T15" fmla="*/ 15875 h 35"/>
              <a:gd name="T16" fmla="*/ 11222 w 29"/>
              <a:gd name="T17" fmla="*/ 6804 h 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5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1" y="6"/>
                  <a:pt x="0" y="11"/>
                  <a:pt x="3" y="15"/>
                </a:cubicBezTo>
                <a:cubicBezTo>
                  <a:pt x="9" y="29"/>
                  <a:pt x="9" y="29"/>
                  <a:pt x="9" y="29"/>
                </a:cubicBezTo>
                <a:cubicBezTo>
                  <a:pt x="11" y="34"/>
                  <a:pt x="17" y="35"/>
                  <a:pt x="21" y="33"/>
                </a:cubicBezTo>
                <a:cubicBezTo>
                  <a:pt x="23" y="31"/>
                  <a:pt x="23" y="31"/>
                  <a:pt x="23" y="31"/>
                </a:cubicBezTo>
                <a:cubicBezTo>
                  <a:pt x="28" y="29"/>
                  <a:pt x="29" y="23"/>
                  <a:pt x="27" y="19"/>
                </a:cubicBezTo>
                <a:cubicBezTo>
                  <a:pt x="17" y="7"/>
                  <a:pt x="17" y="7"/>
                  <a:pt x="17" y="7"/>
                </a:cubicBezTo>
                <a:cubicBezTo>
                  <a:pt x="14" y="2"/>
                  <a:pt x="10" y="0"/>
                  <a:pt x="5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20" name="Freeform 127"/>
          <p:cNvSpPr>
            <a:spLocks noEditPoints="1"/>
          </p:cNvSpPr>
          <p:nvPr/>
        </p:nvSpPr>
        <p:spPr bwMode="auto">
          <a:xfrm>
            <a:off x="7262813" y="2624138"/>
            <a:ext cx="220662" cy="361950"/>
          </a:xfrm>
          <a:custGeom>
            <a:avLst/>
            <a:gdLst>
              <a:gd name="T0" fmla="*/ 184636 w 98"/>
              <a:gd name="T1" fmla="*/ 321231 h 160"/>
              <a:gd name="T2" fmla="*/ 168874 w 98"/>
              <a:gd name="T3" fmla="*/ 321231 h 160"/>
              <a:gd name="T4" fmla="*/ 159867 w 98"/>
              <a:gd name="T5" fmla="*/ 309920 h 160"/>
              <a:gd name="T6" fmla="*/ 126093 w 98"/>
              <a:gd name="T7" fmla="*/ 309920 h 160"/>
              <a:gd name="T8" fmla="*/ 126093 w 98"/>
              <a:gd name="T9" fmla="*/ 221694 h 160"/>
              <a:gd name="T10" fmla="*/ 220662 w 98"/>
              <a:gd name="T11" fmla="*/ 110847 h 160"/>
              <a:gd name="T12" fmla="*/ 110331 w 98"/>
              <a:gd name="T13" fmla="*/ 0 h 160"/>
              <a:gd name="T14" fmla="*/ 0 w 98"/>
              <a:gd name="T15" fmla="*/ 110847 h 160"/>
              <a:gd name="T16" fmla="*/ 94569 w 98"/>
              <a:gd name="T17" fmla="*/ 221694 h 160"/>
              <a:gd name="T18" fmla="*/ 94569 w 98"/>
              <a:gd name="T19" fmla="*/ 309920 h 160"/>
              <a:gd name="T20" fmla="*/ 60795 w 98"/>
              <a:gd name="T21" fmla="*/ 309920 h 160"/>
              <a:gd name="T22" fmla="*/ 51788 w 98"/>
              <a:gd name="T23" fmla="*/ 321231 h 160"/>
              <a:gd name="T24" fmla="*/ 36026 w 98"/>
              <a:gd name="T25" fmla="*/ 321231 h 160"/>
              <a:gd name="T26" fmla="*/ 24768 w 98"/>
              <a:gd name="T27" fmla="*/ 330279 h 160"/>
              <a:gd name="T28" fmla="*/ 18013 w 98"/>
              <a:gd name="T29" fmla="*/ 350639 h 160"/>
              <a:gd name="T30" fmla="*/ 29271 w 98"/>
              <a:gd name="T31" fmla="*/ 361950 h 160"/>
              <a:gd name="T32" fmla="*/ 191391 w 98"/>
              <a:gd name="T33" fmla="*/ 361950 h 160"/>
              <a:gd name="T34" fmla="*/ 202649 w 98"/>
              <a:gd name="T35" fmla="*/ 350639 h 160"/>
              <a:gd name="T36" fmla="*/ 195894 w 98"/>
              <a:gd name="T37" fmla="*/ 330279 h 160"/>
              <a:gd name="T38" fmla="*/ 184636 w 98"/>
              <a:gd name="T39" fmla="*/ 321231 h 160"/>
              <a:gd name="T40" fmla="*/ 4503 w 98"/>
              <a:gd name="T41" fmla="*/ 110847 h 160"/>
              <a:gd name="T42" fmla="*/ 110331 w 98"/>
              <a:gd name="T43" fmla="*/ 4524 h 160"/>
              <a:gd name="T44" fmla="*/ 216159 w 98"/>
              <a:gd name="T45" fmla="*/ 110847 h 160"/>
              <a:gd name="T46" fmla="*/ 110331 w 98"/>
              <a:gd name="T47" fmla="*/ 219432 h 160"/>
              <a:gd name="T48" fmla="*/ 4503 w 98"/>
              <a:gd name="T49" fmla="*/ 110847 h 16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98" h="160">
                <a:moveTo>
                  <a:pt x="82" y="142"/>
                </a:moveTo>
                <a:cubicBezTo>
                  <a:pt x="75" y="142"/>
                  <a:pt x="75" y="142"/>
                  <a:pt x="75" y="142"/>
                </a:cubicBezTo>
                <a:cubicBezTo>
                  <a:pt x="75" y="139"/>
                  <a:pt x="73" y="137"/>
                  <a:pt x="71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6" y="98"/>
                  <a:pt x="56" y="98"/>
                  <a:pt x="56" y="98"/>
                </a:cubicBezTo>
                <a:cubicBezTo>
                  <a:pt x="80" y="95"/>
                  <a:pt x="98" y="74"/>
                  <a:pt x="98" y="49"/>
                </a:cubicBezTo>
                <a:cubicBezTo>
                  <a:pt x="98" y="22"/>
                  <a:pt x="76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74"/>
                  <a:pt x="18" y="95"/>
                  <a:pt x="42" y="98"/>
                </a:cubicBezTo>
                <a:cubicBezTo>
                  <a:pt x="42" y="137"/>
                  <a:pt x="42" y="137"/>
                  <a:pt x="42" y="137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5" y="137"/>
                  <a:pt x="23" y="139"/>
                  <a:pt x="23" y="142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3" y="142"/>
                  <a:pt x="11" y="144"/>
                  <a:pt x="11" y="146"/>
                </a:cubicBezTo>
                <a:cubicBezTo>
                  <a:pt x="8" y="155"/>
                  <a:pt x="8" y="155"/>
                  <a:pt x="8" y="155"/>
                </a:cubicBezTo>
                <a:cubicBezTo>
                  <a:pt x="8" y="158"/>
                  <a:pt x="10" y="160"/>
                  <a:pt x="13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8" y="160"/>
                  <a:pt x="90" y="158"/>
                  <a:pt x="90" y="155"/>
                </a:cubicBezTo>
                <a:cubicBezTo>
                  <a:pt x="87" y="146"/>
                  <a:pt x="87" y="146"/>
                  <a:pt x="87" y="146"/>
                </a:cubicBezTo>
                <a:cubicBezTo>
                  <a:pt x="87" y="144"/>
                  <a:pt x="85" y="142"/>
                  <a:pt x="82" y="142"/>
                </a:cubicBezTo>
                <a:close/>
                <a:moveTo>
                  <a:pt x="2" y="49"/>
                </a:moveTo>
                <a:cubicBezTo>
                  <a:pt x="2" y="23"/>
                  <a:pt x="23" y="2"/>
                  <a:pt x="49" y="2"/>
                </a:cubicBezTo>
                <a:cubicBezTo>
                  <a:pt x="75" y="2"/>
                  <a:pt x="96" y="23"/>
                  <a:pt x="96" y="49"/>
                </a:cubicBezTo>
                <a:cubicBezTo>
                  <a:pt x="96" y="75"/>
                  <a:pt x="75" y="97"/>
                  <a:pt x="49" y="97"/>
                </a:cubicBezTo>
                <a:cubicBezTo>
                  <a:pt x="23" y="97"/>
                  <a:pt x="2" y="75"/>
                  <a:pt x="2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21" name="Freeform 128"/>
          <p:cNvSpPr>
            <a:spLocks/>
          </p:cNvSpPr>
          <p:nvPr/>
        </p:nvSpPr>
        <p:spPr bwMode="auto">
          <a:xfrm>
            <a:off x="7816850" y="2698750"/>
            <a:ext cx="134938" cy="120650"/>
          </a:xfrm>
          <a:custGeom>
            <a:avLst/>
            <a:gdLst>
              <a:gd name="T0" fmla="*/ 128190 w 60"/>
              <a:gd name="T1" fmla="*/ 18211 h 53"/>
              <a:gd name="T2" fmla="*/ 8996 w 60"/>
              <a:gd name="T3" fmla="*/ 0 h 53"/>
              <a:gd name="T4" fmla="*/ 0 w 60"/>
              <a:gd name="T5" fmla="*/ 9106 h 53"/>
              <a:gd name="T6" fmla="*/ 0 w 60"/>
              <a:gd name="T7" fmla="*/ 111544 h 53"/>
              <a:gd name="T8" fmla="*/ 8996 w 60"/>
              <a:gd name="T9" fmla="*/ 120650 h 53"/>
              <a:gd name="T10" fmla="*/ 128190 w 60"/>
              <a:gd name="T11" fmla="*/ 102439 h 53"/>
              <a:gd name="T12" fmla="*/ 134937 w 60"/>
              <a:gd name="T13" fmla="*/ 93333 h 53"/>
              <a:gd name="T14" fmla="*/ 134937 w 60"/>
              <a:gd name="T15" fmla="*/ 27317 h 53"/>
              <a:gd name="T16" fmla="*/ 128190 w 60"/>
              <a:gd name="T17" fmla="*/ 18211 h 5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0" h="53">
                <a:moveTo>
                  <a:pt x="57" y="8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2" y="53"/>
                  <a:pt x="4" y="53"/>
                </a:cubicBezTo>
                <a:cubicBezTo>
                  <a:pt x="57" y="45"/>
                  <a:pt x="57" y="45"/>
                  <a:pt x="57" y="45"/>
                </a:cubicBezTo>
                <a:cubicBezTo>
                  <a:pt x="59" y="45"/>
                  <a:pt x="60" y="43"/>
                  <a:pt x="60" y="41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0"/>
                  <a:pt x="59" y="8"/>
                  <a:pt x="57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22" name="Freeform 129"/>
          <p:cNvSpPr>
            <a:spLocks/>
          </p:cNvSpPr>
          <p:nvPr/>
        </p:nvSpPr>
        <p:spPr bwMode="auto">
          <a:xfrm>
            <a:off x="8020050" y="2698750"/>
            <a:ext cx="134938" cy="120650"/>
          </a:xfrm>
          <a:custGeom>
            <a:avLst/>
            <a:gdLst>
              <a:gd name="T0" fmla="*/ 125941 w 60"/>
              <a:gd name="T1" fmla="*/ 120650 h 53"/>
              <a:gd name="T2" fmla="*/ 134937 w 60"/>
              <a:gd name="T3" fmla="*/ 111544 h 53"/>
              <a:gd name="T4" fmla="*/ 134937 w 60"/>
              <a:gd name="T5" fmla="*/ 9106 h 53"/>
              <a:gd name="T6" fmla="*/ 125941 w 60"/>
              <a:gd name="T7" fmla="*/ 0 h 53"/>
              <a:gd name="T8" fmla="*/ 6747 w 60"/>
              <a:gd name="T9" fmla="*/ 18211 h 53"/>
              <a:gd name="T10" fmla="*/ 0 w 60"/>
              <a:gd name="T11" fmla="*/ 27317 h 53"/>
              <a:gd name="T12" fmla="*/ 0 w 60"/>
              <a:gd name="T13" fmla="*/ 93333 h 53"/>
              <a:gd name="T14" fmla="*/ 6747 w 60"/>
              <a:gd name="T15" fmla="*/ 102439 h 53"/>
              <a:gd name="T16" fmla="*/ 125941 w 60"/>
              <a:gd name="T17" fmla="*/ 120650 h 5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0" h="53">
                <a:moveTo>
                  <a:pt x="56" y="53"/>
                </a:moveTo>
                <a:cubicBezTo>
                  <a:pt x="58" y="53"/>
                  <a:pt x="60" y="51"/>
                  <a:pt x="60" y="49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2"/>
                  <a:pt x="58" y="0"/>
                  <a:pt x="56" y="0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10"/>
                  <a:pt x="0" y="1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1" y="45"/>
                  <a:pt x="3" y="45"/>
                </a:cubicBezTo>
                <a:lnTo>
                  <a:pt x="56" y="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23" name="Freeform 130"/>
          <p:cNvSpPr>
            <a:spLocks/>
          </p:cNvSpPr>
          <p:nvPr/>
        </p:nvSpPr>
        <p:spPr bwMode="auto">
          <a:xfrm>
            <a:off x="7966075" y="2717800"/>
            <a:ext cx="41275" cy="82550"/>
          </a:xfrm>
          <a:custGeom>
            <a:avLst/>
            <a:gdLst>
              <a:gd name="T0" fmla="*/ 32103 w 18"/>
              <a:gd name="T1" fmla="*/ 0 h 37"/>
              <a:gd name="T2" fmla="*/ 9172 w 18"/>
              <a:gd name="T3" fmla="*/ 0 h 37"/>
              <a:gd name="T4" fmla="*/ 0 w 18"/>
              <a:gd name="T5" fmla="*/ 8924 h 37"/>
              <a:gd name="T6" fmla="*/ 0 w 18"/>
              <a:gd name="T7" fmla="*/ 73626 h 37"/>
              <a:gd name="T8" fmla="*/ 9172 w 18"/>
              <a:gd name="T9" fmla="*/ 82550 h 37"/>
              <a:gd name="T10" fmla="*/ 32103 w 18"/>
              <a:gd name="T11" fmla="*/ 82550 h 37"/>
              <a:gd name="T12" fmla="*/ 41275 w 18"/>
              <a:gd name="T13" fmla="*/ 73626 h 37"/>
              <a:gd name="T14" fmla="*/ 41275 w 18"/>
              <a:gd name="T15" fmla="*/ 8924 h 37"/>
              <a:gd name="T16" fmla="*/ 32103 w 18"/>
              <a:gd name="T17" fmla="*/ 0 h 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" h="37">
                <a:moveTo>
                  <a:pt x="1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5"/>
                  <a:pt x="2" y="37"/>
                  <a:pt x="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6" y="37"/>
                  <a:pt x="18" y="35"/>
                  <a:pt x="18" y="3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2"/>
                  <a:pt x="16" y="0"/>
                  <a:pt x="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24" name="Freeform 131"/>
          <p:cNvSpPr>
            <a:spLocks/>
          </p:cNvSpPr>
          <p:nvPr/>
        </p:nvSpPr>
        <p:spPr bwMode="auto">
          <a:xfrm>
            <a:off x="7761288" y="2809875"/>
            <a:ext cx="184150" cy="107950"/>
          </a:xfrm>
          <a:custGeom>
            <a:avLst/>
            <a:gdLst>
              <a:gd name="T0" fmla="*/ 6737 w 82"/>
              <a:gd name="T1" fmla="*/ 4498 h 48"/>
              <a:gd name="T2" fmla="*/ 38177 w 82"/>
              <a:gd name="T3" fmla="*/ 49477 h 48"/>
              <a:gd name="T4" fmla="*/ 0 w 82"/>
              <a:gd name="T5" fmla="*/ 101203 h 48"/>
              <a:gd name="T6" fmla="*/ 184150 w 82"/>
              <a:gd name="T7" fmla="*/ 0 h 48"/>
              <a:gd name="T8" fmla="*/ 6737 w 82"/>
              <a:gd name="T9" fmla="*/ 4498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" h="48">
                <a:moveTo>
                  <a:pt x="3" y="2"/>
                </a:moveTo>
                <a:cubicBezTo>
                  <a:pt x="17" y="22"/>
                  <a:pt x="17" y="22"/>
                  <a:pt x="17" y="22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64" y="48"/>
                  <a:pt x="82" y="0"/>
                </a:cubicBezTo>
                <a:cubicBezTo>
                  <a:pt x="82" y="0"/>
                  <a:pt x="25" y="17"/>
                  <a:pt x="3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25" name="Freeform 132"/>
          <p:cNvSpPr>
            <a:spLocks/>
          </p:cNvSpPr>
          <p:nvPr/>
        </p:nvSpPr>
        <p:spPr bwMode="auto">
          <a:xfrm>
            <a:off x="8026400" y="2809875"/>
            <a:ext cx="185738" cy="107950"/>
          </a:xfrm>
          <a:custGeom>
            <a:avLst/>
            <a:gdLst>
              <a:gd name="T0" fmla="*/ 147231 w 82"/>
              <a:gd name="T1" fmla="*/ 49477 h 48"/>
              <a:gd name="T2" fmla="*/ 178942 w 82"/>
              <a:gd name="T3" fmla="*/ 4498 h 48"/>
              <a:gd name="T4" fmla="*/ 0 w 82"/>
              <a:gd name="T5" fmla="*/ 0 h 48"/>
              <a:gd name="T6" fmla="*/ 185737 w 82"/>
              <a:gd name="T7" fmla="*/ 101203 h 48"/>
              <a:gd name="T8" fmla="*/ 147231 w 82"/>
              <a:gd name="T9" fmla="*/ 49477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" h="48">
                <a:moveTo>
                  <a:pt x="65" y="22"/>
                </a:moveTo>
                <a:cubicBezTo>
                  <a:pt x="79" y="2"/>
                  <a:pt x="79" y="2"/>
                  <a:pt x="79" y="2"/>
                </a:cubicBezTo>
                <a:cubicBezTo>
                  <a:pt x="57" y="17"/>
                  <a:pt x="0" y="0"/>
                  <a:pt x="0" y="0"/>
                </a:cubicBezTo>
                <a:cubicBezTo>
                  <a:pt x="18" y="48"/>
                  <a:pt x="82" y="45"/>
                  <a:pt x="82" y="45"/>
                </a:cubicBezTo>
                <a:lnTo>
                  <a:pt x="65" y="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26" name="Freeform 133"/>
          <p:cNvSpPr>
            <a:spLocks/>
          </p:cNvSpPr>
          <p:nvPr/>
        </p:nvSpPr>
        <p:spPr bwMode="auto">
          <a:xfrm>
            <a:off x="809625" y="3268663"/>
            <a:ext cx="315913" cy="320675"/>
          </a:xfrm>
          <a:custGeom>
            <a:avLst/>
            <a:gdLst>
              <a:gd name="T0" fmla="*/ 315912 w 199"/>
              <a:gd name="T1" fmla="*/ 211138 h 202"/>
              <a:gd name="T2" fmla="*/ 315912 w 199"/>
              <a:gd name="T3" fmla="*/ 161925 h 202"/>
              <a:gd name="T4" fmla="*/ 214312 w 199"/>
              <a:gd name="T5" fmla="*/ 161925 h 202"/>
              <a:gd name="T6" fmla="*/ 214312 w 199"/>
              <a:gd name="T7" fmla="*/ 180975 h 202"/>
              <a:gd name="T8" fmla="*/ 128587 w 199"/>
              <a:gd name="T9" fmla="*/ 180975 h 202"/>
              <a:gd name="T10" fmla="*/ 128587 w 199"/>
              <a:gd name="T11" fmla="*/ 128588 h 202"/>
              <a:gd name="T12" fmla="*/ 217487 w 199"/>
              <a:gd name="T13" fmla="*/ 128588 h 202"/>
              <a:gd name="T14" fmla="*/ 217487 w 199"/>
              <a:gd name="T15" fmla="*/ 28575 h 202"/>
              <a:gd name="T16" fmla="*/ 88900 w 199"/>
              <a:gd name="T17" fmla="*/ 28575 h 202"/>
              <a:gd name="T18" fmla="*/ 88900 w 199"/>
              <a:gd name="T19" fmla="*/ 0 h 202"/>
              <a:gd name="T20" fmla="*/ 0 w 199"/>
              <a:gd name="T21" fmla="*/ 0 h 202"/>
              <a:gd name="T22" fmla="*/ 0 w 199"/>
              <a:gd name="T23" fmla="*/ 128588 h 202"/>
              <a:gd name="T24" fmla="*/ 88900 w 199"/>
              <a:gd name="T25" fmla="*/ 128588 h 202"/>
              <a:gd name="T26" fmla="*/ 88900 w 199"/>
              <a:gd name="T27" fmla="*/ 320675 h 202"/>
              <a:gd name="T28" fmla="*/ 128587 w 199"/>
              <a:gd name="T29" fmla="*/ 320675 h 202"/>
              <a:gd name="T30" fmla="*/ 128587 w 199"/>
              <a:gd name="T31" fmla="*/ 273050 h 202"/>
              <a:gd name="T32" fmla="*/ 214312 w 199"/>
              <a:gd name="T33" fmla="*/ 273050 h 202"/>
              <a:gd name="T34" fmla="*/ 214312 w 199"/>
              <a:gd name="T35" fmla="*/ 290513 h 202"/>
              <a:gd name="T36" fmla="*/ 315912 w 199"/>
              <a:gd name="T37" fmla="*/ 290513 h 202"/>
              <a:gd name="T38" fmla="*/ 315912 w 199"/>
              <a:gd name="T39" fmla="*/ 241300 h 202"/>
              <a:gd name="T40" fmla="*/ 214312 w 199"/>
              <a:gd name="T41" fmla="*/ 241300 h 202"/>
              <a:gd name="T42" fmla="*/ 214312 w 199"/>
              <a:gd name="T43" fmla="*/ 258763 h 202"/>
              <a:gd name="T44" fmla="*/ 128587 w 199"/>
              <a:gd name="T45" fmla="*/ 258763 h 202"/>
              <a:gd name="T46" fmla="*/ 128587 w 199"/>
              <a:gd name="T47" fmla="*/ 193675 h 202"/>
              <a:gd name="T48" fmla="*/ 214312 w 199"/>
              <a:gd name="T49" fmla="*/ 193675 h 202"/>
              <a:gd name="T50" fmla="*/ 214312 w 199"/>
              <a:gd name="T51" fmla="*/ 211138 h 202"/>
              <a:gd name="T52" fmla="*/ 315912 w 199"/>
              <a:gd name="T53" fmla="*/ 211138 h 20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99" h="202">
                <a:moveTo>
                  <a:pt x="199" y="133"/>
                </a:moveTo>
                <a:lnTo>
                  <a:pt x="199" y="102"/>
                </a:lnTo>
                <a:lnTo>
                  <a:pt x="135" y="102"/>
                </a:lnTo>
                <a:lnTo>
                  <a:pt x="135" y="114"/>
                </a:lnTo>
                <a:lnTo>
                  <a:pt x="81" y="114"/>
                </a:lnTo>
                <a:lnTo>
                  <a:pt x="81" y="81"/>
                </a:lnTo>
                <a:lnTo>
                  <a:pt x="137" y="81"/>
                </a:lnTo>
                <a:lnTo>
                  <a:pt x="137" y="18"/>
                </a:lnTo>
                <a:lnTo>
                  <a:pt x="56" y="18"/>
                </a:lnTo>
                <a:lnTo>
                  <a:pt x="56" y="0"/>
                </a:lnTo>
                <a:lnTo>
                  <a:pt x="0" y="0"/>
                </a:lnTo>
                <a:lnTo>
                  <a:pt x="0" y="81"/>
                </a:lnTo>
                <a:lnTo>
                  <a:pt x="56" y="81"/>
                </a:lnTo>
                <a:lnTo>
                  <a:pt x="56" y="202"/>
                </a:lnTo>
                <a:lnTo>
                  <a:pt x="81" y="202"/>
                </a:lnTo>
                <a:lnTo>
                  <a:pt x="81" y="172"/>
                </a:lnTo>
                <a:lnTo>
                  <a:pt x="135" y="172"/>
                </a:lnTo>
                <a:lnTo>
                  <a:pt x="135" y="183"/>
                </a:lnTo>
                <a:lnTo>
                  <a:pt x="199" y="183"/>
                </a:lnTo>
                <a:lnTo>
                  <a:pt x="199" y="152"/>
                </a:lnTo>
                <a:lnTo>
                  <a:pt x="135" y="152"/>
                </a:lnTo>
                <a:lnTo>
                  <a:pt x="135" y="163"/>
                </a:lnTo>
                <a:lnTo>
                  <a:pt x="81" y="163"/>
                </a:lnTo>
                <a:lnTo>
                  <a:pt x="81" y="122"/>
                </a:lnTo>
                <a:lnTo>
                  <a:pt x="135" y="122"/>
                </a:lnTo>
                <a:lnTo>
                  <a:pt x="135" y="133"/>
                </a:lnTo>
                <a:lnTo>
                  <a:pt x="199" y="1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27" name="Oval 134"/>
          <p:cNvSpPr>
            <a:spLocks noChangeArrowheads="1"/>
          </p:cNvSpPr>
          <p:nvPr/>
        </p:nvSpPr>
        <p:spPr bwMode="auto">
          <a:xfrm>
            <a:off x="1431925" y="3492500"/>
            <a:ext cx="66675" cy="6508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28" name="Freeform 135"/>
          <p:cNvSpPr>
            <a:spLocks/>
          </p:cNvSpPr>
          <p:nvPr/>
        </p:nvSpPr>
        <p:spPr bwMode="auto">
          <a:xfrm>
            <a:off x="1414463" y="3317875"/>
            <a:ext cx="300037" cy="196850"/>
          </a:xfrm>
          <a:custGeom>
            <a:avLst/>
            <a:gdLst>
              <a:gd name="T0" fmla="*/ 0 w 133"/>
              <a:gd name="T1" fmla="*/ 196850 h 87"/>
              <a:gd name="T2" fmla="*/ 15791 w 133"/>
              <a:gd name="T3" fmla="*/ 196850 h 87"/>
              <a:gd name="T4" fmla="*/ 49630 w 133"/>
              <a:gd name="T5" fmla="*/ 169698 h 87"/>
              <a:gd name="T6" fmla="*/ 85725 w 133"/>
              <a:gd name="T7" fmla="*/ 196850 h 87"/>
              <a:gd name="T8" fmla="*/ 300037 w 133"/>
              <a:gd name="T9" fmla="*/ 196850 h 87"/>
              <a:gd name="T10" fmla="*/ 300037 w 133"/>
              <a:gd name="T11" fmla="*/ 0 h 87"/>
              <a:gd name="T12" fmla="*/ 0 w 133"/>
              <a:gd name="T13" fmla="*/ 0 h 87"/>
              <a:gd name="T14" fmla="*/ 0 w 133"/>
              <a:gd name="T15" fmla="*/ 196850 h 8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3" h="87">
                <a:moveTo>
                  <a:pt x="0" y="87"/>
                </a:moveTo>
                <a:cubicBezTo>
                  <a:pt x="7" y="87"/>
                  <a:pt x="7" y="87"/>
                  <a:pt x="7" y="87"/>
                </a:cubicBezTo>
                <a:cubicBezTo>
                  <a:pt x="8" y="80"/>
                  <a:pt x="15" y="75"/>
                  <a:pt x="22" y="75"/>
                </a:cubicBezTo>
                <a:cubicBezTo>
                  <a:pt x="30" y="75"/>
                  <a:pt x="36" y="80"/>
                  <a:pt x="38" y="87"/>
                </a:cubicBezTo>
                <a:cubicBezTo>
                  <a:pt x="133" y="87"/>
                  <a:pt x="133" y="87"/>
                  <a:pt x="133" y="87"/>
                </a:cubicBezTo>
                <a:cubicBezTo>
                  <a:pt x="133" y="0"/>
                  <a:pt x="133" y="0"/>
                  <a:pt x="133" y="0"/>
                </a:cubicBezTo>
                <a:cubicBezTo>
                  <a:pt x="0" y="0"/>
                  <a:pt x="0" y="0"/>
                  <a:pt x="0" y="0"/>
                </a:cubicBezTo>
                <a:lnTo>
                  <a:pt x="0" y="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29" name="Freeform 136"/>
          <p:cNvSpPr>
            <a:spLocks noEditPoints="1"/>
          </p:cNvSpPr>
          <p:nvPr/>
        </p:nvSpPr>
        <p:spPr bwMode="auto">
          <a:xfrm>
            <a:off x="1725613" y="3367088"/>
            <a:ext cx="130175" cy="147637"/>
          </a:xfrm>
          <a:custGeom>
            <a:avLst/>
            <a:gdLst>
              <a:gd name="T0" fmla="*/ 118953 w 58"/>
              <a:gd name="T1" fmla="*/ 122653 h 65"/>
              <a:gd name="T2" fmla="*/ 92020 w 58"/>
              <a:gd name="T3" fmla="*/ 0 h 65"/>
              <a:gd name="T4" fmla="*/ 0 w 58"/>
              <a:gd name="T5" fmla="*/ 0 h 65"/>
              <a:gd name="T6" fmla="*/ 0 w 58"/>
              <a:gd name="T7" fmla="*/ 147638 h 65"/>
              <a:gd name="T8" fmla="*/ 26933 w 58"/>
              <a:gd name="T9" fmla="*/ 147638 h 65"/>
              <a:gd name="T10" fmla="*/ 60599 w 58"/>
              <a:gd name="T11" fmla="*/ 120382 h 65"/>
              <a:gd name="T12" fmla="*/ 96509 w 58"/>
              <a:gd name="T13" fmla="*/ 147638 h 65"/>
              <a:gd name="T14" fmla="*/ 118953 w 58"/>
              <a:gd name="T15" fmla="*/ 147638 h 65"/>
              <a:gd name="T16" fmla="*/ 130175 w 58"/>
              <a:gd name="T17" fmla="*/ 147638 h 65"/>
              <a:gd name="T18" fmla="*/ 130175 w 58"/>
              <a:gd name="T19" fmla="*/ 122653 h 65"/>
              <a:gd name="T20" fmla="*/ 118953 w 58"/>
              <a:gd name="T21" fmla="*/ 122653 h 65"/>
              <a:gd name="T22" fmla="*/ 8978 w 58"/>
              <a:gd name="T23" fmla="*/ 54512 h 65"/>
              <a:gd name="T24" fmla="*/ 8978 w 58"/>
              <a:gd name="T25" fmla="*/ 9085 h 65"/>
              <a:gd name="T26" fmla="*/ 83043 w 58"/>
              <a:gd name="T27" fmla="*/ 9085 h 65"/>
              <a:gd name="T28" fmla="*/ 92020 w 58"/>
              <a:gd name="T29" fmla="*/ 54512 h 65"/>
              <a:gd name="T30" fmla="*/ 8978 w 58"/>
              <a:gd name="T31" fmla="*/ 54512 h 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8" h="65">
                <a:moveTo>
                  <a:pt x="53" y="54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3" y="58"/>
                  <a:pt x="20" y="53"/>
                  <a:pt x="27" y="53"/>
                </a:cubicBezTo>
                <a:cubicBezTo>
                  <a:pt x="35" y="53"/>
                  <a:pt x="41" y="58"/>
                  <a:pt x="4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8" y="54"/>
                  <a:pt x="58" y="54"/>
                  <a:pt x="58" y="54"/>
                </a:cubicBezTo>
                <a:lnTo>
                  <a:pt x="53" y="54"/>
                </a:lnTo>
                <a:close/>
                <a:moveTo>
                  <a:pt x="4" y="24"/>
                </a:moveTo>
                <a:cubicBezTo>
                  <a:pt x="4" y="4"/>
                  <a:pt x="4" y="4"/>
                  <a:pt x="4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24"/>
                  <a:pt x="41" y="24"/>
                  <a:pt x="41" y="24"/>
                </a:cubicBezTo>
                <a:lnTo>
                  <a:pt x="4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30" name="Oval 137"/>
          <p:cNvSpPr>
            <a:spLocks noChangeArrowheads="1"/>
          </p:cNvSpPr>
          <p:nvPr/>
        </p:nvSpPr>
        <p:spPr bwMode="auto">
          <a:xfrm>
            <a:off x="1754188" y="3492500"/>
            <a:ext cx="66675" cy="6508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31" name="Freeform 138"/>
          <p:cNvSpPr>
            <a:spLocks/>
          </p:cNvSpPr>
          <p:nvPr/>
        </p:nvSpPr>
        <p:spPr bwMode="auto">
          <a:xfrm>
            <a:off x="2152650" y="3216275"/>
            <a:ext cx="265113" cy="388938"/>
          </a:xfrm>
          <a:custGeom>
            <a:avLst/>
            <a:gdLst>
              <a:gd name="T0" fmla="*/ 260619 w 118"/>
              <a:gd name="T1" fmla="*/ 31658 h 172"/>
              <a:gd name="T2" fmla="*/ 265112 w 118"/>
              <a:gd name="T3" fmla="*/ 20351 h 172"/>
              <a:gd name="T4" fmla="*/ 217931 w 118"/>
              <a:gd name="T5" fmla="*/ 4523 h 172"/>
              <a:gd name="T6" fmla="*/ 206697 w 118"/>
              <a:gd name="T7" fmla="*/ 0 h 172"/>
              <a:gd name="T8" fmla="*/ 202204 w 118"/>
              <a:gd name="T9" fmla="*/ 11306 h 172"/>
              <a:gd name="T10" fmla="*/ 170750 w 118"/>
              <a:gd name="T11" fmla="*/ 104018 h 172"/>
              <a:gd name="T12" fmla="*/ 0 w 118"/>
              <a:gd name="T13" fmla="*/ 104018 h 172"/>
              <a:gd name="T14" fmla="*/ 119076 w 118"/>
              <a:gd name="T15" fmla="*/ 241956 h 172"/>
              <a:gd name="T16" fmla="*/ 119076 w 118"/>
              <a:gd name="T17" fmla="*/ 370848 h 172"/>
              <a:gd name="T18" fmla="*/ 38194 w 118"/>
              <a:gd name="T19" fmla="*/ 388938 h 172"/>
              <a:gd name="T20" fmla="*/ 213438 w 118"/>
              <a:gd name="T21" fmla="*/ 388938 h 172"/>
              <a:gd name="T22" fmla="*/ 134803 w 118"/>
              <a:gd name="T23" fmla="*/ 370848 h 172"/>
              <a:gd name="T24" fmla="*/ 134803 w 118"/>
              <a:gd name="T25" fmla="*/ 241956 h 172"/>
              <a:gd name="T26" fmla="*/ 251632 w 118"/>
              <a:gd name="T27" fmla="*/ 104018 h 172"/>
              <a:gd name="T28" fmla="*/ 184230 w 118"/>
              <a:gd name="T29" fmla="*/ 104018 h 172"/>
              <a:gd name="T30" fmla="*/ 213438 w 118"/>
              <a:gd name="T31" fmla="*/ 13568 h 172"/>
              <a:gd name="T32" fmla="*/ 260619 w 118"/>
              <a:gd name="T33" fmla="*/ 31658 h 17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8" h="172">
                <a:moveTo>
                  <a:pt x="116" y="14"/>
                </a:moveTo>
                <a:cubicBezTo>
                  <a:pt x="118" y="9"/>
                  <a:pt x="118" y="9"/>
                  <a:pt x="118" y="9"/>
                </a:cubicBezTo>
                <a:cubicBezTo>
                  <a:pt x="97" y="2"/>
                  <a:pt x="97" y="2"/>
                  <a:pt x="97" y="2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5"/>
                  <a:pt x="90" y="5"/>
                  <a:pt x="90" y="5"/>
                </a:cubicBezTo>
                <a:cubicBezTo>
                  <a:pt x="76" y="46"/>
                  <a:pt x="76" y="46"/>
                  <a:pt x="76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3" y="164"/>
                  <a:pt x="53" y="164"/>
                  <a:pt x="53" y="164"/>
                </a:cubicBezTo>
                <a:cubicBezTo>
                  <a:pt x="36" y="164"/>
                  <a:pt x="22" y="168"/>
                  <a:pt x="17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0" y="168"/>
                  <a:pt x="76" y="164"/>
                  <a:pt x="60" y="164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95" y="6"/>
                  <a:pt x="95" y="6"/>
                  <a:pt x="95" y="6"/>
                </a:cubicBezTo>
                <a:lnTo>
                  <a:pt x="116" y="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32" name="Freeform 139"/>
          <p:cNvSpPr>
            <a:spLocks/>
          </p:cNvSpPr>
          <p:nvPr/>
        </p:nvSpPr>
        <p:spPr bwMode="auto">
          <a:xfrm>
            <a:off x="2749550" y="3284538"/>
            <a:ext cx="333375" cy="279400"/>
          </a:xfrm>
          <a:custGeom>
            <a:avLst/>
            <a:gdLst>
              <a:gd name="T0" fmla="*/ 326617 w 148"/>
              <a:gd name="T1" fmla="*/ 121674 h 124"/>
              <a:gd name="T2" fmla="*/ 322112 w 148"/>
              <a:gd name="T3" fmla="*/ 108155 h 124"/>
              <a:gd name="T4" fmla="*/ 333375 w 148"/>
              <a:gd name="T5" fmla="*/ 81116 h 124"/>
              <a:gd name="T6" fmla="*/ 292829 w 148"/>
              <a:gd name="T7" fmla="*/ 40558 h 124"/>
              <a:gd name="T8" fmla="*/ 265799 w 148"/>
              <a:gd name="T9" fmla="*/ 51824 h 124"/>
              <a:gd name="T10" fmla="*/ 234264 w 148"/>
              <a:gd name="T11" fmla="*/ 22532 h 124"/>
              <a:gd name="T12" fmla="*/ 218496 w 148"/>
              <a:gd name="T13" fmla="*/ 27039 h 124"/>
              <a:gd name="T14" fmla="*/ 171193 w 148"/>
              <a:gd name="T15" fmla="*/ 0 h 124"/>
              <a:gd name="T16" fmla="*/ 126142 w 148"/>
              <a:gd name="T17" fmla="*/ 22532 h 124"/>
              <a:gd name="T18" fmla="*/ 110374 w 148"/>
              <a:gd name="T19" fmla="*/ 18026 h 124"/>
              <a:gd name="T20" fmla="*/ 83344 w 148"/>
              <a:gd name="T21" fmla="*/ 45065 h 124"/>
              <a:gd name="T22" fmla="*/ 85596 w 148"/>
              <a:gd name="T23" fmla="*/ 54077 h 124"/>
              <a:gd name="T24" fmla="*/ 81091 w 148"/>
              <a:gd name="T25" fmla="*/ 54077 h 124"/>
              <a:gd name="T26" fmla="*/ 40546 w 148"/>
              <a:gd name="T27" fmla="*/ 96889 h 124"/>
              <a:gd name="T28" fmla="*/ 40546 w 148"/>
              <a:gd name="T29" fmla="*/ 99142 h 124"/>
              <a:gd name="T30" fmla="*/ 0 w 148"/>
              <a:gd name="T31" fmla="*/ 146460 h 124"/>
              <a:gd name="T32" fmla="*/ 36041 w 148"/>
              <a:gd name="T33" fmla="*/ 191524 h 124"/>
              <a:gd name="T34" fmla="*/ 69829 w 148"/>
              <a:gd name="T35" fmla="*/ 216310 h 124"/>
              <a:gd name="T36" fmla="*/ 78839 w 148"/>
              <a:gd name="T37" fmla="*/ 214056 h 124"/>
              <a:gd name="T38" fmla="*/ 78839 w 148"/>
              <a:gd name="T39" fmla="*/ 218563 h 124"/>
              <a:gd name="T40" fmla="*/ 119384 w 148"/>
              <a:gd name="T41" fmla="*/ 256868 h 124"/>
              <a:gd name="T42" fmla="*/ 150920 w 148"/>
              <a:gd name="T43" fmla="*/ 241095 h 124"/>
              <a:gd name="T44" fmla="*/ 171193 w 148"/>
              <a:gd name="T45" fmla="*/ 250108 h 124"/>
              <a:gd name="T46" fmla="*/ 186960 w 148"/>
              <a:gd name="T47" fmla="*/ 245602 h 124"/>
              <a:gd name="T48" fmla="*/ 225253 w 148"/>
              <a:gd name="T49" fmla="*/ 279400 h 124"/>
              <a:gd name="T50" fmla="*/ 204981 w 148"/>
              <a:gd name="T51" fmla="*/ 243348 h 124"/>
              <a:gd name="T52" fmla="*/ 225253 w 148"/>
              <a:gd name="T53" fmla="*/ 247855 h 124"/>
              <a:gd name="T54" fmla="*/ 265799 w 148"/>
              <a:gd name="T55" fmla="*/ 211803 h 124"/>
              <a:gd name="T56" fmla="*/ 274809 w 148"/>
              <a:gd name="T57" fmla="*/ 211803 h 124"/>
              <a:gd name="T58" fmla="*/ 322112 w 148"/>
              <a:gd name="T59" fmla="*/ 166739 h 124"/>
              <a:gd name="T60" fmla="*/ 313102 w 148"/>
              <a:gd name="T61" fmla="*/ 141953 h 124"/>
              <a:gd name="T62" fmla="*/ 326617 w 148"/>
              <a:gd name="T63" fmla="*/ 121674 h 12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8" h="124">
                <a:moveTo>
                  <a:pt x="145" y="54"/>
                </a:moveTo>
                <a:cubicBezTo>
                  <a:pt x="145" y="52"/>
                  <a:pt x="144" y="50"/>
                  <a:pt x="143" y="48"/>
                </a:cubicBezTo>
                <a:cubicBezTo>
                  <a:pt x="146" y="45"/>
                  <a:pt x="148" y="41"/>
                  <a:pt x="148" y="36"/>
                </a:cubicBezTo>
                <a:cubicBezTo>
                  <a:pt x="148" y="26"/>
                  <a:pt x="140" y="18"/>
                  <a:pt x="130" y="18"/>
                </a:cubicBezTo>
                <a:cubicBezTo>
                  <a:pt x="125" y="18"/>
                  <a:pt x="121" y="20"/>
                  <a:pt x="118" y="23"/>
                </a:cubicBezTo>
                <a:cubicBezTo>
                  <a:pt x="117" y="16"/>
                  <a:pt x="111" y="10"/>
                  <a:pt x="104" y="10"/>
                </a:cubicBezTo>
                <a:cubicBezTo>
                  <a:pt x="102" y="10"/>
                  <a:pt x="99" y="11"/>
                  <a:pt x="97" y="12"/>
                </a:cubicBezTo>
                <a:cubicBezTo>
                  <a:pt x="93" y="5"/>
                  <a:pt x="85" y="0"/>
                  <a:pt x="76" y="0"/>
                </a:cubicBezTo>
                <a:cubicBezTo>
                  <a:pt x="68" y="0"/>
                  <a:pt x="61" y="4"/>
                  <a:pt x="56" y="10"/>
                </a:cubicBezTo>
                <a:cubicBezTo>
                  <a:pt x="54" y="9"/>
                  <a:pt x="52" y="8"/>
                  <a:pt x="49" y="8"/>
                </a:cubicBezTo>
                <a:cubicBezTo>
                  <a:pt x="42" y="8"/>
                  <a:pt x="37" y="13"/>
                  <a:pt x="37" y="20"/>
                </a:cubicBezTo>
                <a:cubicBezTo>
                  <a:pt x="37" y="21"/>
                  <a:pt x="37" y="23"/>
                  <a:pt x="38" y="24"/>
                </a:cubicBezTo>
                <a:cubicBezTo>
                  <a:pt x="37" y="24"/>
                  <a:pt x="37" y="24"/>
                  <a:pt x="36" y="24"/>
                </a:cubicBezTo>
                <a:cubicBezTo>
                  <a:pt x="26" y="24"/>
                  <a:pt x="18" y="32"/>
                  <a:pt x="18" y="43"/>
                </a:cubicBezTo>
                <a:cubicBezTo>
                  <a:pt x="18" y="43"/>
                  <a:pt x="18" y="44"/>
                  <a:pt x="18" y="44"/>
                </a:cubicBezTo>
                <a:cubicBezTo>
                  <a:pt x="8" y="45"/>
                  <a:pt x="0" y="54"/>
                  <a:pt x="0" y="65"/>
                </a:cubicBezTo>
                <a:cubicBezTo>
                  <a:pt x="0" y="75"/>
                  <a:pt x="7" y="83"/>
                  <a:pt x="16" y="85"/>
                </a:cubicBezTo>
                <a:cubicBezTo>
                  <a:pt x="18" y="91"/>
                  <a:pt x="24" y="96"/>
                  <a:pt x="31" y="96"/>
                </a:cubicBezTo>
                <a:cubicBezTo>
                  <a:pt x="33" y="96"/>
                  <a:pt x="34" y="95"/>
                  <a:pt x="35" y="95"/>
                </a:cubicBezTo>
                <a:cubicBezTo>
                  <a:pt x="35" y="96"/>
                  <a:pt x="35" y="96"/>
                  <a:pt x="35" y="97"/>
                </a:cubicBezTo>
                <a:cubicBezTo>
                  <a:pt x="35" y="106"/>
                  <a:pt x="43" y="114"/>
                  <a:pt x="53" y="114"/>
                </a:cubicBezTo>
                <a:cubicBezTo>
                  <a:pt x="59" y="114"/>
                  <a:pt x="64" y="111"/>
                  <a:pt x="67" y="107"/>
                </a:cubicBezTo>
                <a:cubicBezTo>
                  <a:pt x="70" y="109"/>
                  <a:pt x="73" y="111"/>
                  <a:pt x="76" y="111"/>
                </a:cubicBezTo>
                <a:cubicBezTo>
                  <a:pt x="79" y="111"/>
                  <a:pt x="81" y="110"/>
                  <a:pt x="83" y="109"/>
                </a:cubicBezTo>
                <a:cubicBezTo>
                  <a:pt x="84" y="113"/>
                  <a:pt x="89" y="121"/>
                  <a:pt x="100" y="124"/>
                </a:cubicBezTo>
                <a:cubicBezTo>
                  <a:pt x="100" y="124"/>
                  <a:pt x="92" y="117"/>
                  <a:pt x="91" y="108"/>
                </a:cubicBezTo>
                <a:cubicBezTo>
                  <a:pt x="93" y="109"/>
                  <a:pt x="96" y="110"/>
                  <a:pt x="100" y="110"/>
                </a:cubicBezTo>
                <a:cubicBezTo>
                  <a:pt x="109" y="110"/>
                  <a:pt x="117" y="103"/>
                  <a:pt x="118" y="94"/>
                </a:cubicBezTo>
                <a:cubicBezTo>
                  <a:pt x="119" y="94"/>
                  <a:pt x="121" y="94"/>
                  <a:pt x="122" y="94"/>
                </a:cubicBezTo>
                <a:cubicBezTo>
                  <a:pt x="134" y="94"/>
                  <a:pt x="143" y="85"/>
                  <a:pt x="143" y="74"/>
                </a:cubicBezTo>
                <a:cubicBezTo>
                  <a:pt x="143" y="70"/>
                  <a:pt x="141" y="66"/>
                  <a:pt x="139" y="63"/>
                </a:cubicBezTo>
                <a:cubicBezTo>
                  <a:pt x="142" y="61"/>
                  <a:pt x="145" y="58"/>
                  <a:pt x="145" y="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33" name="Freeform 140"/>
          <p:cNvSpPr>
            <a:spLocks noEditPoints="1"/>
          </p:cNvSpPr>
          <p:nvPr/>
        </p:nvSpPr>
        <p:spPr bwMode="auto">
          <a:xfrm>
            <a:off x="3344863" y="3279775"/>
            <a:ext cx="352425" cy="279400"/>
          </a:xfrm>
          <a:custGeom>
            <a:avLst/>
            <a:gdLst>
              <a:gd name="T0" fmla="*/ 344488 w 222"/>
              <a:gd name="T1" fmla="*/ 0 h 176"/>
              <a:gd name="T2" fmla="*/ 0 w 222"/>
              <a:gd name="T3" fmla="*/ 0 h 176"/>
              <a:gd name="T4" fmla="*/ 0 w 222"/>
              <a:gd name="T5" fmla="*/ 279400 h 176"/>
              <a:gd name="T6" fmla="*/ 352425 w 222"/>
              <a:gd name="T7" fmla="*/ 279400 h 176"/>
              <a:gd name="T8" fmla="*/ 352425 w 222"/>
              <a:gd name="T9" fmla="*/ 0 h 176"/>
              <a:gd name="T10" fmla="*/ 344488 w 222"/>
              <a:gd name="T11" fmla="*/ 0 h 176"/>
              <a:gd name="T12" fmla="*/ 300038 w 222"/>
              <a:gd name="T13" fmla="*/ 187325 h 176"/>
              <a:gd name="T14" fmla="*/ 300038 w 222"/>
              <a:gd name="T15" fmla="*/ 273050 h 176"/>
              <a:gd name="T16" fmla="*/ 250825 w 222"/>
              <a:gd name="T17" fmla="*/ 273050 h 176"/>
              <a:gd name="T18" fmla="*/ 250825 w 222"/>
              <a:gd name="T19" fmla="*/ 187325 h 176"/>
              <a:gd name="T20" fmla="*/ 261938 w 222"/>
              <a:gd name="T21" fmla="*/ 187325 h 176"/>
              <a:gd name="T22" fmla="*/ 261938 w 222"/>
              <a:gd name="T23" fmla="*/ 6350 h 176"/>
              <a:gd name="T24" fmla="*/ 285750 w 222"/>
              <a:gd name="T25" fmla="*/ 6350 h 176"/>
              <a:gd name="T26" fmla="*/ 285750 w 222"/>
              <a:gd name="T27" fmla="*/ 187325 h 176"/>
              <a:gd name="T28" fmla="*/ 300038 w 222"/>
              <a:gd name="T29" fmla="*/ 187325 h 176"/>
              <a:gd name="T30" fmla="*/ 65088 w 222"/>
              <a:gd name="T31" fmla="*/ 187325 h 176"/>
              <a:gd name="T32" fmla="*/ 65088 w 222"/>
              <a:gd name="T33" fmla="*/ 6350 h 176"/>
              <a:gd name="T34" fmla="*/ 90488 w 222"/>
              <a:gd name="T35" fmla="*/ 6350 h 176"/>
              <a:gd name="T36" fmla="*/ 90488 w 222"/>
              <a:gd name="T37" fmla="*/ 187325 h 176"/>
              <a:gd name="T38" fmla="*/ 106363 w 222"/>
              <a:gd name="T39" fmla="*/ 187325 h 176"/>
              <a:gd name="T40" fmla="*/ 106363 w 222"/>
              <a:gd name="T41" fmla="*/ 273050 h 176"/>
              <a:gd name="T42" fmla="*/ 53975 w 222"/>
              <a:gd name="T43" fmla="*/ 273050 h 176"/>
              <a:gd name="T44" fmla="*/ 53975 w 222"/>
              <a:gd name="T45" fmla="*/ 187325 h 176"/>
              <a:gd name="T46" fmla="*/ 65088 w 222"/>
              <a:gd name="T47" fmla="*/ 187325 h 176"/>
              <a:gd name="T48" fmla="*/ 119063 w 222"/>
              <a:gd name="T49" fmla="*/ 187325 h 176"/>
              <a:gd name="T50" fmla="*/ 130175 w 222"/>
              <a:gd name="T51" fmla="*/ 187325 h 176"/>
              <a:gd name="T52" fmla="*/ 130175 w 222"/>
              <a:gd name="T53" fmla="*/ 6350 h 176"/>
              <a:gd name="T54" fmla="*/ 155575 w 222"/>
              <a:gd name="T55" fmla="*/ 6350 h 176"/>
              <a:gd name="T56" fmla="*/ 155575 w 222"/>
              <a:gd name="T57" fmla="*/ 187325 h 176"/>
              <a:gd name="T58" fmla="*/ 171450 w 222"/>
              <a:gd name="T59" fmla="*/ 187325 h 176"/>
              <a:gd name="T60" fmla="*/ 171450 w 222"/>
              <a:gd name="T61" fmla="*/ 273050 h 176"/>
              <a:gd name="T62" fmla="*/ 119063 w 222"/>
              <a:gd name="T63" fmla="*/ 273050 h 176"/>
              <a:gd name="T64" fmla="*/ 119063 w 222"/>
              <a:gd name="T65" fmla="*/ 187325 h 176"/>
              <a:gd name="T66" fmla="*/ 185738 w 222"/>
              <a:gd name="T67" fmla="*/ 187325 h 176"/>
              <a:gd name="T68" fmla="*/ 196850 w 222"/>
              <a:gd name="T69" fmla="*/ 187325 h 176"/>
              <a:gd name="T70" fmla="*/ 196850 w 222"/>
              <a:gd name="T71" fmla="*/ 6350 h 176"/>
              <a:gd name="T72" fmla="*/ 220663 w 222"/>
              <a:gd name="T73" fmla="*/ 6350 h 176"/>
              <a:gd name="T74" fmla="*/ 220663 w 222"/>
              <a:gd name="T75" fmla="*/ 187325 h 176"/>
              <a:gd name="T76" fmla="*/ 236538 w 222"/>
              <a:gd name="T77" fmla="*/ 187325 h 176"/>
              <a:gd name="T78" fmla="*/ 236538 w 222"/>
              <a:gd name="T79" fmla="*/ 273050 h 176"/>
              <a:gd name="T80" fmla="*/ 185738 w 222"/>
              <a:gd name="T81" fmla="*/ 273050 h 176"/>
              <a:gd name="T82" fmla="*/ 185738 w 222"/>
              <a:gd name="T83" fmla="*/ 187325 h 176"/>
              <a:gd name="T84" fmla="*/ 6350 w 222"/>
              <a:gd name="T85" fmla="*/ 6350 h 176"/>
              <a:gd name="T86" fmla="*/ 25400 w 222"/>
              <a:gd name="T87" fmla="*/ 6350 h 176"/>
              <a:gd name="T88" fmla="*/ 25400 w 222"/>
              <a:gd name="T89" fmla="*/ 187325 h 176"/>
              <a:gd name="T90" fmla="*/ 41275 w 222"/>
              <a:gd name="T91" fmla="*/ 187325 h 176"/>
              <a:gd name="T92" fmla="*/ 41275 w 222"/>
              <a:gd name="T93" fmla="*/ 273050 h 176"/>
              <a:gd name="T94" fmla="*/ 6350 w 222"/>
              <a:gd name="T95" fmla="*/ 273050 h 176"/>
              <a:gd name="T96" fmla="*/ 6350 w 222"/>
              <a:gd name="T97" fmla="*/ 6350 h 176"/>
              <a:gd name="T98" fmla="*/ 344488 w 222"/>
              <a:gd name="T99" fmla="*/ 273050 h 176"/>
              <a:gd name="T100" fmla="*/ 315913 w 222"/>
              <a:gd name="T101" fmla="*/ 273050 h 176"/>
              <a:gd name="T102" fmla="*/ 315913 w 222"/>
              <a:gd name="T103" fmla="*/ 187325 h 176"/>
              <a:gd name="T104" fmla="*/ 327025 w 222"/>
              <a:gd name="T105" fmla="*/ 187325 h 176"/>
              <a:gd name="T106" fmla="*/ 327025 w 222"/>
              <a:gd name="T107" fmla="*/ 6350 h 176"/>
              <a:gd name="T108" fmla="*/ 344488 w 222"/>
              <a:gd name="T109" fmla="*/ 6350 h 176"/>
              <a:gd name="T110" fmla="*/ 344488 w 222"/>
              <a:gd name="T111" fmla="*/ 273050 h 17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22" h="176">
                <a:moveTo>
                  <a:pt x="217" y="0"/>
                </a:moveTo>
                <a:lnTo>
                  <a:pt x="0" y="0"/>
                </a:lnTo>
                <a:lnTo>
                  <a:pt x="0" y="176"/>
                </a:lnTo>
                <a:lnTo>
                  <a:pt x="222" y="176"/>
                </a:lnTo>
                <a:lnTo>
                  <a:pt x="222" y="0"/>
                </a:lnTo>
                <a:lnTo>
                  <a:pt x="217" y="0"/>
                </a:lnTo>
                <a:close/>
                <a:moveTo>
                  <a:pt x="189" y="118"/>
                </a:moveTo>
                <a:lnTo>
                  <a:pt x="189" y="172"/>
                </a:lnTo>
                <a:lnTo>
                  <a:pt x="158" y="172"/>
                </a:lnTo>
                <a:lnTo>
                  <a:pt x="158" y="118"/>
                </a:lnTo>
                <a:lnTo>
                  <a:pt x="165" y="118"/>
                </a:lnTo>
                <a:lnTo>
                  <a:pt x="165" y="4"/>
                </a:lnTo>
                <a:lnTo>
                  <a:pt x="180" y="4"/>
                </a:lnTo>
                <a:lnTo>
                  <a:pt x="180" y="118"/>
                </a:lnTo>
                <a:lnTo>
                  <a:pt x="189" y="118"/>
                </a:lnTo>
                <a:close/>
                <a:moveTo>
                  <a:pt x="41" y="118"/>
                </a:moveTo>
                <a:lnTo>
                  <a:pt x="41" y="4"/>
                </a:lnTo>
                <a:lnTo>
                  <a:pt x="57" y="4"/>
                </a:lnTo>
                <a:lnTo>
                  <a:pt x="57" y="118"/>
                </a:lnTo>
                <a:lnTo>
                  <a:pt x="67" y="118"/>
                </a:lnTo>
                <a:lnTo>
                  <a:pt x="67" y="172"/>
                </a:lnTo>
                <a:lnTo>
                  <a:pt x="34" y="172"/>
                </a:lnTo>
                <a:lnTo>
                  <a:pt x="34" y="118"/>
                </a:lnTo>
                <a:lnTo>
                  <a:pt x="41" y="118"/>
                </a:lnTo>
                <a:close/>
                <a:moveTo>
                  <a:pt x="75" y="118"/>
                </a:moveTo>
                <a:lnTo>
                  <a:pt x="82" y="118"/>
                </a:lnTo>
                <a:lnTo>
                  <a:pt x="82" y="4"/>
                </a:lnTo>
                <a:lnTo>
                  <a:pt x="98" y="4"/>
                </a:lnTo>
                <a:lnTo>
                  <a:pt x="98" y="118"/>
                </a:lnTo>
                <a:lnTo>
                  <a:pt x="108" y="118"/>
                </a:lnTo>
                <a:lnTo>
                  <a:pt x="108" y="172"/>
                </a:lnTo>
                <a:lnTo>
                  <a:pt x="75" y="172"/>
                </a:lnTo>
                <a:lnTo>
                  <a:pt x="75" y="118"/>
                </a:lnTo>
                <a:close/>
                <a:moveTo>
                  <a:pt x="117" y="118"/>
                </a:moveTo>
                <a:lnTo>
                  <a:pt x="124" y="118"/>
                </a:lnTo>
                <a:lnTo>
                  <a:pt x="124" y="4"/>
                </a:lnTo>
                <a:lnTo>
                  <a:pt x="139" y="4"/>
                </a:lnTo>
                <a:lnTo>
                  <a:pt x="139" y="118"/>
                </a:lnTo>
                <a:lnTo>
                  <a:pt x="149" y="118"/>
                </a:lnTo>
                <a:lnTo>
                  <a:pt x="149" y="172"/>
                </a:lnTo>
                <a:lnTo>
                  <a:pt x="117" y="172"/>
                </a:lnTo>
                <a:lnTo>
                  <a:pt x="117" y="118"/>
                </a:lnTo>
                <a:close/>
                <a:moveTo>
                  <a:pt x="4" y="4"/>
                </a:moveTo>
                <a:lnTo>
                  <a:pt x="16" y="4"/>
                </a:lnTo>
                <a:lnTo>
                  <a:pt x="16" y="118"/>
                </a:lnTo>
                <a:lnTo>
                  <a:pt x="26" y="118"/>
                </a:lnTo>
                <a:lnTo>
                  <a:pt x="26" y="172"/>
                </a:lnTo>
                <a:lnTo>
                  <a:pt x="4" y="172"/>
                </a:lnTo>
                <a:lnTo>
                  <a:pt x="4" y="4"/>
                </a:lnTo>
                <a:close/>
                <a:moveTo>
                  <a:pt x="217" y="172"/>
                </a:moveTo>
                <a:lnTo>
                  <a:pt x="199" y="172"/>
                </a:lnTo>
                <a:lnTo>
                  <a:pt x="199" y="118"/>
                </a:lnTo>
                <a:lnTo>
                  <a:pt x="206" y="118"/>
                </a:lnTo>
                <a:lnTo>
                  <a:pt x="206" y="4"/>
                </a:lnTo>
                <a:lnTo>
                  <a:pt x="217" y="4"/>
                </a:lnTo>
                <a:lnTo>
                  <a:pt x="217" y="1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34" name="Freeform 141"/>
          <p:cNvSpPr>
            <a:spLocks/>
          </p:cNvSpPr>
          <p:nvPr/>
        </p:nvSpPr>
        <p:spPr bwMode="auto">
          <a:xfrm>
            <a:off x="4090988" y="3222625"/>
            <a:ext cx="127000" cy="93663"/>
          </a:xfrm>
          <a:custGeom>
            <a:avLst/>
            <a:gdLst>
              <a:gd name="T0" fmla="*/ 115661 w 56"/>
              <a:gd name="T1" fmla="*/ 0 h 41"/>
              <a:gd name="T2" fmla="*/ 9071 w 56"/>
              <a:gd name="T3" fmla="*/ 0 h 41"/>
              <a:gd name="T4" fmla="*/ 0 w 56"/>
              <a:gd name="T5" fmla="*/ 11422 h 41"/>
              <a:gd name="T6" fmla="*/ 0 w 56"/>
              <a:gd name="T7" fmla="*/ 82241 h 41"/>
              <a:gd name="T8" fmla="*/ 9071 w 56"/>
              <a:gd name="T9" fmla="*/ 93663 h 41"/>
              <a:gd name="T10" fmla="*/ 115661 w 56"/>
              <a:gd name="T11" fmla="*/ 93663 h 41"/>
              <a:gd name="T12" fmla="*/ 127000 w 56"/>
              <a:gd name="T13" fmla="*/ 82241 h 41"/>
              <a:gd name="T14" fmla="*/ 127000 w 56"/>
              <a:gd name="T15" fmla="*/ 11422 h 41"/>
              <a:gd name="T16" fmla="*/ 115661 w 56"/>
              <a:gd name="T17" fmla="*/ 0 h 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6" h="41">
                <a:moveTo>
                  <a:pt x="51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9"/>
                  <a:pt x="2" y="41"/>
                  <a:pt x="4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4" y="41"/>
                  <a:pt x="56" y="39"/>
                  <a:pt x="56" y="36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35" name="Freeform 142"/>
          <p:cNvSpPr>
            <a:spLocks/>
          </p:cNvSpPr>
          <p:nvPr/>
        </p:nvSpPr>
        <p:spPr bwMode="auto">
          <a:xfrm>
            <a:off x="4078288" y="3362325"/>
            <a:ext cx="17462" cy="7938"/>
          </a:xfrm>
          <a:custGeom>
            <a:avLst/>
            <a:gdLst>
              <a:gd name="T0" fmla="*/ 13097 w 8"/>
              <a:gd name="T1" fmla="*/ 0 h 3"/>
              <a:gd name="T2" fmla="*/ 2183 w 8"/>
              <a:gd name="T3" fmla="*/ 0 h 3"/>
              <a:gd name="T4" fmla="*/ 0 w 8"/>
              <a:gd name="T5" fmla="*/ 2646 h 3"/>
              <a:gd name="T6" fmla="*/ 2183 w 8"/>
              <a:gd name="T7" fmla="*/ 7938 h 3"/>
              <a:gd name="T8" fmla="*/ 13097 w 8"/>
              <a:gd name="T9" fmla="*/ 7938 h 3"/>
              <a:gd name="T10" fmla="*/ 17462 w 8"/>
              <a:gd name="T11" fmla="*/ 2646 h 3"/>
              <a:gd name="T12" fmla="*/ 13097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36" name="Freeform 143"/>
          <p:cNvSpPr>
            <a:spLocks/>
          </p:cNvSpPr>
          <p:nvPr/>
        </p:nvSpPr>
        <p:spPr bwMode="auto">
          <a:xfrm>
            <a:off x="4105275" y="3362325"/>
            <a:ext cx="17463" cy="7938"/>
          </a:xfrm>
          <a:custGeom>
            <a:avLst/>
            <a:gdLst>
              <a:gd name="T0" fmla="*/ 13097 w 8"/>
              <a:gd name="T1" fmla="*/ 0 h 3"/>
              <a:gd name="T2" fmla="*/ 2183 w 8"/>
              <a:gd name="T3" fmla="*/ 0 h 3"/>
              <a:gd name="T4" fmla="*/ 0 w 8"/>
              <a:gd name="T5" fmla="*/ 2646 h 3"/>
              <a:gd name="T6" fmla="*/ 2183 w 8"/>
              <a:gd name="T7" fmla="*/ 7938 h 3"/>
              <a:gd name="T8" fmla="*/ 13097 w 8"/>
              <a:gd name="T9" fmla="*/ 7938 h 3"/>
              <a:gd name="T10" fmla="*/ 17462 w 8"/>
              <a:gd name="T11" fmla="*/ 2646 h 3"/>
              <a:gd name="T12" fmla="*/ 13097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37" name="Freeform 144"/>
          <p:cNvSpPr>
            <a:spLocks/>
          </p:cNvSpPr>
          <p:nvPr/>
        </p:nvSpPr>
        <p:spPr bwMode="auto">
          <a:xfrm>
            <a:off x="4132263" y="3362325"/>
            <a:ext cx="17462" cy="7938"/>
          </a:xfrm>
          <a:custGeom>
            <a:avLst/>
            <a:gdLst>
              <a:gd name="T0" fmla="*/ 13097 w 8"/>
              <a:gd name="T1" fmla="*/ 0 h 3"/>
              <a:gd name="T2" fmla="*/ 4366 w 8"/>
              <a:gd name="T3" fmla="*/ 0 h 3"/>
              <a:gd name="T4" fmla="*/ 0 w 8"/>
              <a:gd name="T5" fmla="*/ 2646 h 3"/>
              <a:gd name="T6" fmla="*/ 4366 w 8"/>
              <a:gd name="T7" fmla="*/ 7938 h 3"/>
              <a:gd name="T8" fmla="*/ 13097 w 8"/>
              <a:gd name="T9" fmla="*/ 7938 h 3"/>
              <a:gd name="T10" fmla="*/ 17462 w 8"/>
              <a:gd name="T11" fmla="*/ 2646 h 3"/>
              <a:gd name="T12" fmla="*/ 13097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38" name="Freeform 145"/>
          <p:cNvSpPr>
            <a:spLocks/>
          </p:cNvSpPr>
          <p:nvPr/>
        </p:nvSpPr>
        <p:spPr bwMode="auto">
          <a:xfrm>
            <a:off x="4159250" y="3362325"/>
            <a:ext cx="17463" cy="7938"/>
          </a:xfrm>
          <a:custGeom>
            <a:avLst/>
            <a:gdLst>
              <a:gd name="T0" fmla="*/ 13097 w 8"/>
              <a:gd name="T1" fmla="*/ 0 h 3"/>
              <a:gd name="T2" fmla="*/ 4366 w 8"/>
              <a:gd name="T3" fmla="*/ 0 h 3"/>
              <a:gd name="T4" fmla="*/ 0 w 8"/>
              <a:gd name="T5" fmla="*/ 2646 h 3"/>
              <a:gd name="T6" fmla="*/ 4366 w 8"/>
              <a:gd name="T7" fmla="*/ 7938 h 3"/>
              <a:gd name="T8" fmla="*/ 13097 w 8"/>
              <a:gd name="T9" fmla="*/ 7938 h 3"/>
              <a:gd name="T10" fmla="*/ 17462 w 8"/>
              <a:gd name="T11" fmla="*/ 2646 h 3"/>
              <a:gd name="T12" fmla="*/ 13097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39" name="Freeform 146"/>
          <p:cNvSpPr>
            <a:spLocks/>
          </p:cNvSpPr>
          <p:nvPr/>
        </p:nvSpPr>
        <p:spPr bwMode="auto">
          <a:xfrm>
            <a:off x="4186238" y="3362325"/>
            <a:ext cx="17462" cy="7938"/>
          </a:xfrm>
          <a:custGeom>
            <a:avLst/>
            <a:gdLst>
              <a:gd name="T0" fmla="*/ 13097 w 8"/>
              <a:gd name="T1" fmla="*/ 0 h 3"/>
              <a:gd name="T2" fmla="*/ 4366 w 8"/>
              <a:gd name="T3" fmla="*/ 0 h 3"/>
              <a:gd name="T4" fmla="*/ 0 w 8"/>
              <a:gd name="T5" fmla="*/ 2646 h 3"/>
              <a:gd name="T6" fmla="*/ 4366 w 8"/>
              <a:gd name="T7" fmla="*/ 7938 h 3"/>
              <a:gd name="T8" fmla="*/ 13097 w 8"/>
              <a:gd name="T9" fmla="*/ 7938 h 3"/>
              <a:gd name="T10" fmla="*/ 17462 w 8"/>
              <a:gd name="T11" fmla="*/ 2646 h 3"/>
              <a:gd name="T12" fmla="*/ 13097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40" name="Freeform 147"/>
          <p:cNvSpPr>
            <a:spLocks/>
          </p:cNvSpPr>
          <p:nvPr/>
        </p:nvSpPr>
        <p:spPr bwMode="auto">
          <a:xfrm>
            <a:off x="4213225" y="3362325"/>
            <a:ext cx="17463" cy="7938"/>
          </a:xfrm>
          <a:custGeom>
            <a:avLst/>
            <a:gdLst>
              <a:gd name="T0" fmla="*/ 13097 w 8"/>
              <a:gd name="T1" fmla="*/ 0 h 3"/>
              <a:gd name="T2" fmla="*/ 4366 w 8"/>
              <a:gd name="T3" fmla="*/ 0 h 3"/>
              <a:gd name="T4" fmla="*/ 0 w 8"/>
              <a:gd name="T5" fmla="*/ 2646 h 3"/>
              <a:gd name="T6" fmla="*/ 4366 w 8"/>
              <a:gd name="T7" fmla="*/ 7938 h 3"/>
              <a:gd name="T8" fmla="*/ 13097 w 8"/>
              <a:gd name="T9" fmla="*/ 7938 h 3"/>
              <a:gd name="T10" fmla="*/ 17462 w 8"/>
              <a:gd name="T11" fmla="*/ 2646 h 3"/>
              <a:gd name="T12" fmla="*/ 13097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41" name="Freeform 148"/>
          <p:cNvSpPr>
            <a:spLocks/>
          </p:cNvSpPr>
          <p:nvPr/>
        </p:nvSpPr>
        <p:spPr bwMode="auto">
          <a:xfrm>
            <a:off x="4090988" y="3354388"/>
            <a:ext cx="19050" cy="4762"/>
          </a:xfrm>
          <a:custGeom>
            <a:avLst/>
            <a:gdLst>
              <a:gd name="T0" fmla="*/ 2381 w 8"/>
              <a:gd name="T1" fmla="*/ 4763 h 2"/>
              <a:gd name="T2" fmla="*/ 14288 w 8"/>
              <a:gd name="T3" fmla="*/ 4763 h 2"/>
              <a:gd name="T4" fmla="*/ 19050 w 8"/>
              <a:gd name="T5" fmla="*/ 2382 h 2"/>
              <a:gd name="T6" fmla="*/ 14288 w 8"/>
              <a:gd name="T7" fmla="*/ 0 h 2"/>
              <a:gd name="T8" fmla="*/ 2381 w 8"/>
              <a:gd name="T9" fmla="*/ 0 h 2"/>
              <a:gd name="T10" fmla="*/ 0 w 8"/>
              <a:gd name="T11" fmla="*/ 2382 h 2"/>
              <a:gd name="T12" fmla="*/ 2381 w 8"/>
              <a:gd name="T13" fmla="*/ 4763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42" name="Freeform 149"/>
          <p:cNvSpPr>
            <a:spLocks/>
          </p:cNvSpPr>
          <p:nvPr/>
        </p:nvSpPr>
        <p:spPr bwMode="auto">
          <a:xfrm>
            <a:off x="4117975" y="3354388"/>
            <a:ext cx="19050" cy="4762"/>
          </a:xfrm>
          <a:custGeom>
            <a:avLst/>
            <a:gdLst>
              <a:gd name="T0" fmla="*/ 2381 w 8"/>
              <a:gd name="T1" fmla="*/ 4763 h 2"/>
              <a:gd name="T2" fmla="*/ 14288 w 8"/>
              <a:gd name="T3" fmla="*/ 4763 h 2"/>
              <a:gd name="T4" fmla="*/ 19050 w 8"/>
              <a:gd name="T5" fmla="*/ 2382 h 2"/>
              <a:gd name="T6" fmla="*/ 14288 w 8"/>
              <a:gd name="T7" fmla="*/ 0 h 2"/>
              <a:gd name="T8" fmla="*/ 2381 w 8"/>
              <a:gd name="T9" fmla="*/ 0 h 2"/>
              <a:gd name="T10" fmla="*/ 0 w 8"/>
              <a:gd name="T11" fmla="*/ 2382 h 2"/>
              <a:gd name="T12" fmla="*/ 2381 w 8"/>
              <a:gd name="T13" fmla="*/ 4763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43" name="Freeform 150"/>
          <p:cNvSpPr>
            <a:spLocks/>
          </p:cNvSpPr>
          <p:nvPr/>
        </p:nvSpPr>
        <p:spPr bwMode="auto">
          <a:xfrm>
            <a:off x="4144963" y="3354388"/>
            <a:ext cx="19050" cy="4762"/>
          </a:xfrm>
          <a:custGeom>
            <a:avLst/>
            <a:gdLst>
              <a:gd name="T0" fmla="*/ 4763 w 8"/>
              <a:gd name="T1" fmla="*/ 4763 h 2"/>
              <a:gd name="T2" fmla="*/ 14288 w 8"/>
              <a:gd name="T3" fmla="*/ 4763 h 2"/>
              <a:gd name="T4" fmla="*/ 19050 w 8"/>
              <a:gd name="T5" fmla="*/ 2382 h 2"/>
              <a:gd name="T6" fmla="*/ 14288 w 8"/>
              <a:gd name="T7" fmla="*/ 0 h 2"/>
              <a:gd name="T8" fmla="*/ 4763 w 8"/>
              <a:gd name="T9" fmla="*/ 0 h 2"/>
              <a:gd name="T10" fmla="*/ 0 w 8"/>
              <a:gd name="T11" fmla="*/ 2382 h 2"/>
              <a:gd name="T12" fmla="*/ 4763 w 8"/>
              <a:gd name="T13" fmla="*/ 4763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44" name="Freeform 151"/>
          <p:cNvSpPr>
            <a:spLocks/>
          </p:cNvSpPr>
          <p:nvPr/>
        </p:nvSpPr>
        <p:spPr bwMode="auto">
          <a:xfrm>
            <a:off x="4171950" y="3354388"/>
            <a:ext cx="19050" cy="4762"/>
          </a:xfrm>
          <a:custGeom>
            <a:avLst/>
            <a:gdLst>
              <a:gd name="T0" fmla="*/ 4763 w 8"/>
              <a:gd name="T1" fmla="*/ 4763 h 2"/>
              <a:gd name="T2" fmla="*/ 14288 w 8"/>
              <a:gd name="T3" fmla="*/ 4763 h 2"/>
              <a:gd name="T4" fmla="*/ 19050 w 8"/>
              <a:gd name="T5" fmla="*/ 2382 h 2"/>
              <a:gd name="T6" fmla="*/ 14288 w 8"/>
              <a:gd name="T7" fmla="*/ 0 h 2"/>
              <a:gd name="T8" fmla="*/ 4763 w 8"/>
              <a:gd name="T9" fmla="*/ 0 h 2"/>
              <a:gd name="T10" fmla="*/ 0 w 8"/>
              <a:gd name="T11" fmla="*/ 2382 h 2"/>
              <a:gd name="T12" fmla="*/ 4763 w 8"/>
              <a:gd name="T13" fmla="*/ 4763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45" name="Freeform 152"/>
          <p:cNvSpPr>
            <a:spLocks/>
          </p:cNvSpPr>
          <p:nvPr/>
        </p:nvSpPr>
        <p:spPr bwMode="auto">
          <a:xfrm>
            <a:off x="4198938" y="3354388"/>
            <a:ext cx="19050" cy="4762"/>
          </a:xfrm>
          <a:custGeom>
            <a:avLst/>
            <a:gdLst>
              <a:gd name="T0" fmla="*/ 4763 w 8"/>
              <a:gd name="T1" fmla="*/ 4763 h 2"/>
              <a:gd name="T2" fmla="*/ 14288 w 8"/>
              <a:gd name="T3" fmla="*/ 4763 h 2"/>
              <a:gd name="T4" fmla="*/ 19050 w 8"/>
              <a:gd name="T5" fmla="*/ 2382 h 2"/>
              <a:gd name="T6" fmla="*/ 14288 w 8"/>
              <a:gd name="T7" fmla="*/ 0 h 2"/>
              <a:gd name="T8" fmla="*/ 4763 w 8"/>
              <a:gd name="T9" fmla="*/ 0 h 2"/>
              <a:gd name="T10" fmla="*/ 0 w 8"/>
              <a:gd name="T11" fmla="*/ 2382 h 2"/>
              <a:gd name="T12" fmla="*/ 4763 w 8"/>
              <a:gd name="T13" fmla="*/ 4763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46" name="Freeform 153"/>
          <p:cNvSpPr>
            <a:spLocks/>
          </p:cNvSpPr>
          <p:nvPr/>
        </p:nvSpPr>
        <p:spPr bwMode="auto">
          <a:xfrm>
            <a:off x="3976688" y="3408363"/>
            <a:ext cx="125412" cy="90487"/>
          </a:xfrm>
          <a:custGeom>
            <a:avLst/>
            <a:gdLst>
              <a:gd name="T0" fmla="*/ 116454 w 56"/>
              <a:gd name="T1" fmla="*/ 0 h 40"/>
              <a:gd name="T2" fmla="*/ 8958 w 56"/>
              <a:gd name="T3" fmla="*/ 0 h 40"/>
              <a:gd name="T4" fmla="*/ 0 w 56"/>
              <a:gd name="T5" fmla="*/ 9049 h 40"/>
              <a:gd name="T6" fmla="*/ 0 w 56"/>
              <a:gd name="T7" fmla="*/ 81439 h 40"/>
              <a:gd name="T8" fmla="*/ 8958 w 56"/>
              <a:gd name="T9" fmla="*/ 90488 h 40"/>
              <a:gd name="T10" fmla="*/ 116454 w 56"/>
              <a:gd name="T11" fmla="*/ 90488 h 40"/>
              <a:gd name="T12" fmla="*/ 125412 w 56"/>
              <a:gd name="T13" fmla="*/ 81439 h 40"/>
              <a:gd name="T14" fmla="*/ 125412 w 56"/>
              <a:gd name="T15" fmla="*/ 9049 h 40"/>
              <a:gd name="T16" fmla="*/ 116454 w 56"/>
              <a:gd name="T17" fmla="*/ 0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6" h="40">
                <a:moveTo>
                  <a:pt x="5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6" y="38"/>
                  <a:pt x="56" y="36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47" name="Freeform 154"/>
          <p:cNvSpPr>
            <a:spLocks noEditPoints="1"/>
          </p:cNvSpPr>
          <p:nvPr/>
        </p:nvSpPr>
        <p:spPr bwMode="auto">
          <a:xfrm>
            <a:off x="3935413" y="3394075"/>
            <a:ext cx="207962" cy="171450"/>
          </a:xfrm>
          <a:custGeom>
            <a:avLst/>
            <a:gdLst>
              <a:gd name="T0" fmla="*/ 201181 w 92"/>
              <a:gd name="T1" fmla="*/ 148891 h 76"/>
              <a:gd name="T2" fmla="*/ 192139 w 92"/>
              <a:gd name="T3" fmla="*/ 137611 h 76"/>
              <a:gd name="T4" fmla="*/ 185357 w 92"/>
              <a:gd name="T5" fmla="*/ 137611 h 76"/>
              <a:gd name="T6" fmla="*/ 178576 w 92"/>
              <a:gd name="T7" fmla="*/ 124076 h 76"/>
              <a:gd name="T8" fmla="*/ 155972 w 92"/>
              <a:gd name="T9" fmla="*/ 124076 h 76"/>
              <a:gd name="T10" fmla="*/ 155972 w 92"/>
              <a:gd name="T11" fmla="*/ 117308 h 76"/>
              <a:gd name="T12" fmla="*/ 169534 w 92"/>
              <a:gd name="T13" fmla="*/ 117308 h 76"/>
              <a:gd name="T14" fmla="*/ 180837 w 92"/>
              <a:gd name="T15" fmla="*/ 108284 h 76"/>
              <a:gd name="T16" fmla="*/ 180837 w 92"/>
              <a:gd name="T17" fmla="*/ 9024 h 76"/>
              <a:gd name="T18" fmla="*/ 169534 w 92"/>
              <a:gd name="T19" fmla="*/ 0 h 76"/>
              <a:gd name="T20" fmla="*/ 38428 w 92"/>
              <a:gd name="T21" fmla="*/ 0 h 76"/>
              <a:gd name="T22" fmla="*/ 27125 w 92"/>
              <a:gd name="T23" fmla="*/ 9024 h 76"/>
              <a:gd name="T24" fmla="*/ 27125 w 92"/>
              <a:gd name="T25" fmla="*/ 108284 h 76"/>
              <a:gd name="T26" fmla="*/ 38428 w 92"/>
              <a:gd name="T27" fmla="*/ 117308 h 76"/>
              <a:gd name="T28" fmla="*/ 51991 w 92"/>
              <a:gd name="T29" fmla="*/ 117308 h 76"/>
              <a:gd name="T30" fmla="*/ 51991 w 92"/>
              <a:gd name="T31" fmla="*/ 124076 h 76"/>
              <a:gd name="T32" fmla="*/ 29386 w 92"/>
              <a:gd name="T33" fmla="*/ 124076 h 76"/>
              <a:gd name="T34" fmla="*/ 22605 w 92"/>
              <a:gd name="T35" fmla="*/ 137611 h 76"/>
              <a:gd name="T36" fmla="*/ 15823 w 92"/>
              <a:gd name="T37" fmla="*/ 137611 h 76"/>
              <a:gd name="T38" fmla="*/ 6781 w 92"/>
              <a:gd name="T39" fmla="*/ 148891 h 76"/>
              <a:gd name="T40" fmla="*/ 0 w 92"/>
              <a:gd name="T41" fmla="*/ 162426 h 76"/>
              <a:gd name="T42" fmla="*/ 9042 w 92"/>
              <a:gd name="T43" fmla="*/ 171450 h 76"/>
              <a:gd name="T44" fmla="*/ 198920 w 92"/>
              <a:gd name="T45" fmla="*/ 171450 h 76"/>
              <a:gd name="T46" fmla="*/ 207962 w 92"/>
              <a:gd name="T47" fmla="*/ 162426 h 76"/>
              <a:gd name="T48" fmla="*/ 201181 w 92"/>
              <a:gd name="T49" fmla="*/ 148891 h 76"/>
              <a:gd name="T50" fmla="*/ 38428 w 92"/>
              <a:gd name="T51" fmla="*/ 110540 h 76"/>
              <a:gd name="T52" fmla="*/ 33907 w 92"/>
              <a:gd name="T53" fmla="*/ 108284 h 76"/>
              <a:gd name="T54" fmla="*/ 33907 w 92"/>
              <a:gd name="T55" fmla="*/ 9024 h 76"/>
              <a:gd name="T56" fmla="*/ 38428 w 92"/>
              <a:gd name="T57" fmla="*/ 4512 h 76"/>
              <a:gd name="T58" fmla="*/ 169534 w 92"/>
              <a:gd name="T59" fmla="*/ 4512 h 76"/>
              <a:gd name="T60" fmla="*/ 174055 w 92"/>
              <a:gd name="T61" fmla="*/ 9024 h 76"/>
              <a:gd name="T62" fmla="*/ 174055 w 92"/>
              <a:gd name="T63" fmla="*/ 108284 h 76"/>
              <a:gd name="T64" fmla="*/ 169534 w 92"/>
              <a:gd name="T65" fmla="*/ 110540 h 76"/>
              <a:gd name="T66" fmla="*/ 38428 w 92"/>
              <a:gd name="T67" fmla="*/ 110540 h 76"/>
              <a:gd name="T68" fmla="*/ 174055 w 92"/>
              <a:gd name="T69" fmla="*/ 130843 h 76"/>
              <a:gd name="T70" fmla="*/ 180837 w 92"/>
              <a:gd name="T71" fmla="*/ 144379 h 76"/>
              <a:gd name="T72" fmla="*/ 192139 w 92"/>
              <a:gd name="T73" fmla="*/ 144379 h 76"/>
              <a:gd name="T74" fmla="*/ 196660 w 92"/>
              <a:gd name="T75" fmla="*/ 148891 h 76"/>
              <a:gd name="T76" fmla="*/ 196660 w 92"/>
              <a:gd name="T77" fmla="*/ 148891 h 76"/>
              <a:gd name="T78" fmla="*/ 203441 w 92"/>
              <a:gd name="T79" fmla="*/ 162426 h 76"/>
              <a:gd name="T80" fmla="*/ 198920 w 92"/>
              <a:gd name="T81" fmla="*/ 166938 h 76"/>
              <a:gd name="T82" fmla="*/ 9042 w 92"/>
              <a:gd name="T83" fmla="*/ 166938 h 76"/>
              <a:gd name="T84" fmla="*/ 4521 w 92"/>
              <a:gd name="T85" fmla="*/ 162426 h 76"/>
              <a:gd name="T86" fmla="*/ 11302 w 92"/>
              <a:gd name="T87" fmla="*/ 148891 h 76"/>
              <a:gd name="T88" fmla="*/ 11302 w 92"/>
              <a:gd name="T89" fmla="*/ 148891 h 76"/>
              <a:gd name="T90" fmla="*/ 15823 w 92"/>
              <a:gd name="T91" fmla="*/ 144379 h 76"/>
              <a:gd name="T92" fmla="*/ 27125 w 92"/>
              <a:gd name="T93" fmla="*/ 144379 h 76"/>
              <a:gd name="T94" fmla="*/ 33907 w 92"/>
              <a:gd name="T95" fmla="*/ 130843 h 76"/>
              <a:gd name="T96" fmla="*/ 58772 w 92"/>
              <a:gd name="T97" fmla="*/ 130843 h 76"/>
              <a:gd name="T98" fmla="*/ 58772 w 92"/>
              <a:gd name="T99" fmla="*/ 121820 h 76"/>
              <a:gd name="T100" fmla="*/ 149190 w 92"/>
              <a:gd name="T101" fmla="*/ 121820 h 7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92" h="76">
                <a:moveTo>
                  <a:pt x="89" y="66"/>
                </a:moveTo>
                <a:cubicBezTo>
                  <a:pt x="89" y="63"/>
                  <a:pt x="88" y="61"/>
                  <a:pt x="85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79" y="55"/>
                  <a:pt x="79" y="55"/>
                  <a:pt x="7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69" y="52"/>
                  <a:pt x="69" y="52"/>
                  <a:pt x="6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8" y="52"/>
                  <a:pt x="80" y="50"/>
                  <a:pt x="80" y="48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2"/>
                  <a:pt x="78" y="0"/>
                  <a:pt x="7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0"/>
                  <a:pt x="14" y="52"/>
                  <a:pt x="1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5"/>
                  <a:pt x="23" y="55"/>
                  <a:pt x="2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1"/>
                  <a:pt x="10" y="61"/>
                  <a:pt x="10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4" y="61"/>
                  <a:pt x="3" y="63"/>
                  <a:pt x="3" y="6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5"/>
                  <a:pt x="1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1" y="76"/>
                  <a:pt x="92" y="75"/>
                  <a:pt x="92" y="72"/>
                </a:cubicBezTo>
                <a:lnTo>
                  <a:pt x="89" y="66"/>
                </a:lnTo>
                <a:close/>
                <a:moveTo>
                  <a:pt x="17" y="49"/>
                </a:moveTo>
                <a:cubicBezTo>
                  <a:pt x="15" y="49"/>
                  <a:pt x="15" y="49"/>
                  <a:pt x="15" y="48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2"/>
                  <a:pt x="17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7" y="2"/>
                  <a:pt x="77" y="3"/>
                  <a:pt x="77" y="4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9"/>
                  <a:pt x="77" y="49"/>
                  <a:pt x="75" y="49"/>
                </a:cubicBezTo>
                <a:lnTo>
                  <a:pt x="17" y="49"/>
                </a:lnTo>
                <a:close/>
                <a:moveTo>
                  <a:pt x="77" y="58"/>
                </a:moveTo>
                <a:cubicBezTo>
                  <a:pt x="78" y="59"/>
                  <a:pt x="80" y="64"/>
                  <a:pt x="80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6" y="64"/>
                  <a:pt x="87" y="65"/>
                  <a:pt x="8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7" y="66"/>
                  <a:pt x="89" y="71"/>
                  <a:pt x="90" y="72"/>
                </a:cubicBezTo>
                <a:cubicBezTo>
                  <a:pt x="90" y="73"/>
                  <a:pt x="89" y="74"/>
                  <a:pt x="8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3" y="74"/>
                  <a:pt x="2" y="73"/>
                  <a:pt x="2" y="72"/>
                </a:cubicBezTo>
                <a:cubicBezTo>
                  <a:pt x="3" y="71"/>
                  <a:pt x="5" y="66"/>
                  <a:pt x="5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5"/>
                  <a:pt x="6" y="64"/>
                  <a:pt x="7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4" y="59"/>
                  <a:pt x="15" y="58"/>
                </a:cubicBezTo>
                <a:cubicBezTo>
                  <a:pt x="17" y="58"/>
                  <a:pt x="26" y="58"/>
                  <a:pt x="26" y="58"/>
                </a:cubicBezTo>
                <a:cubicBezTo>
                  <a:pt x="26" y="58"/>
                  <a:pt x="26" y="54"/>
                  <a:pt x="26" y="54"/>
                </a:cubicBezTo>
                <a:cubicBezTo>
                  <a:pt x="30" y="54"/>
                  <a:pt x="62" y="54"/>
                  <a:pt x="66" y="54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48" name="Freeform 155"/>
          <p:cNvSpPr>
            <a:spLocks/>
          </p:cNvSpPr>
          <p:nvPr/>
        </p:nvSpPr>
        <p:spPr bwMode="auto">
          <a:xfrm>
            <a:off x="3962400" y="3546475"/>
            <a:ext cx="19050" cy="6350"/>
          </a:xfrm>
          <a:custGeom>
            <a:avLst/>
            <a:gdLst>
              <a:gd name="T0" fmla="*/ 14288 w 8"/>
              <a:gd name="T1" fmla="*/ 0 h 3"/>
              <a:gd name="T2" fmla="*/ 4763 w 8"/>
              <a:gd name="T3" fmla="*/ 0 h 3"/>
              <a:gd name="T4" fmla="*/ 0 w 8"/>
              <a:gd name="T5" fmla="*/ 4233 h 3"/>
              <a:gd name="T6" fmla="*/ 4763 w 8"/>
              <a:gd name="T7" fmla="*/ 6350 h 3"/>
              <a:gd name="T8" fmla="*/ 14288 w 8"/>
              <a:gd name="T9" fmla="*/ 6350 h 3"/>
              <a:gd name="T10" fmla="*/ 19050 w 8"/>
              <a:gd name="T11" fmla="*/ 4233 h 3"/>
              <a:gd name="T12" fmla="*/ 14288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49" name="Freeform 156"/>
          <p:cNvSpPr>
            <a:spLocks/>
          </p:cNvSpPr>
          <p:nvPr/>
        </p:nvSpPr>
        <p:spPr bwMode="auto">
          <a:xfrm>
            <a:off x="3989388" y="3546475"/>
            <a:ext cx="19050" cy="6350"/>
          </a:xfrm>
          <a:custGeom>
            <a:avLst/>
            <a:gdLst>
              <a:gd name="T0" fmla="*/ 14288 w 8"/>
              <a:gd name="T1" fmla="*/ 0 h 3"/>
              <a:gd name="T2" fmla="*/ 4763 w 8"/>
              <a:gd name="T3" fmla="*/ 0 h 3"/>
              <a:gd name="T4" fmla="*/ 0 w 8"/>
              <a:gd name="T5" fmla="*/ 4233 h 3"/>
              <a:gd name="T6" fmla="*/ 4763 w 8"/>
              <a:gd name="T7" fmla="*/ 6350 h 3"/>
              <a:gd name="T8" fmla="*/ 14288 w 8"/>
              <a:gd name="T9" fmla="*/ 6350 h 3"/>
              <a:gd name="T10" fmla="*/ 19050 w 8"/>
              <a:gd name="T11" fmla="*/ 4233 h 3"/>
              <a:gd name="T12" fmla="*/ 14288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50" name="Freeform 157"/>
          <p:cNvSpPr>
            <a:spLocks/>
          </p:cNvSpPr>
          <p:nvPr/>
        </p:nvSpPr>
        <p:spPr bwMode="auto">
          <a:xfrm>
            <a:off x="4016375" y="3546475"/>
            <a:ext cx="19050" cy="6350"/>
          </a:xfrm>
          <a:custGeom>
            <a:avLst/>
            <a:gdLst>
              <a:gd name="T0" fmla="*/ 14288 w 8"/>
              <a:gd name="T1" fmla="*/ 0 h 3"/>
              <a:gd name="T2" fmla="*/ 4763 w 8"/>
              <a:gd name="T3" fmla="*/ 0 h 3"/>
              <a:gd name="T4" fmla="*/ 0 w 8"/>
              <a:gd name="T5" fmla="*/ 4233 h 3"/>
              <a:gd name="T6" fmla="*/ 4763 w 8"/>
              <a:gd name="T7" fmla="*/ 6350 h 3"/>
              <a:gd name="T8" fmla="*/ 14288 w 8"/>
              <a:gd name="T9" fmla="*/ 6350 h 3"/>
              <a:gd name="T10" fmla="*/ 19050 w 8"/>
              <a:gd name="T11" fmla="*/ 4233 h 3"/>
              <a:gd name="T12" fmla="*/ 14288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51" name="Freeform 158"/>
          <p:cNvSpPr>
            <a:spLocks/>
          </p:cNvSpPr>
          <p:nvPr/>
        </p:nvSpPr>
        <p:spPr bwMode="auto">
          <a:xfrm>
            <a:off x="4043363" y="3546475"/>
            <a:ext cx="19050" cy="6350"/>
          </a:xfrm>
          <a:custGeom>
            <a:avLst/>
            <a:gdLst>
              <a:gd name="T0" fmla="*/ 14288 w 8"/>
              <a:gd name="T1" fmla="*/ 0 h 3"/>
              <a:gd name="T2" fmla="*/ 4763 w 8"/>
              <a:gd name="T3" fmla="*/ 0 h 3"/>
              <a:gd name="T4" fmla="*/ 0 w 8"/>
              <a:gd name="T5" fmla="*/ 4233 h 3"/>
              <a:gd name="T6" fmla="*/ 4763 w 8"/>
              <a:gd name="T7" fmla="*/ 6350 h 3"/>
              <a:gd name="T8" fmla="*/ 14288 w 8"/>
              <a:gd name="T9" fmla="*/ 6350 h 3"/>
              <a:gd name="T10" fmla="*/ 19050 w 8"/>
              <a:gd name="T11" fmla="*/ 4233 h 3"/>
              <a:gd name="T12" fmla="*/ 14288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52" name="Freeform 159"/>
          <p:cNvSpPr>
            <a:spLocks/>
          </p:cNvSpPr>
          <p:nvPr/>
        </p:nvSpPr>
        <p:spPr bwMode="auto">
          <a:xfrm>
            <a:off x="4070350" y="3546475"/>
            <a:ext cx="19050" cy="6350"/>
          </a:xfrm>
          <a:custGeom>
            <a:avLst/>
            <a:gdLst>
              <a:gd name="T0" fmla="*/ 14288 w 8"/>
              <a:gd name="T1" fmla="*/ 0 h 3"/>
              <a:gd name="T2" fmla="*/ 4763 w 8"/>
              <a:gd name="T3" fmla="*/ 0 h 3"/>
              <a:gd name="T4" fmla="*/ 0 w 8"/>
              <a:gd name="T5" fmla="*/ 4233 h 3"/>
              <a:gd name="T6" fmla="*/ 4763 w 8"/>
              <a:gd name="T7" fmla="*/ 6350 h 3"/>
              <a:gd name="T8" fmla="*/ 14288 w 8"/>
              <a:gd name="T9" fmla="*/ 6350 h 3"/>
              <a:gd name="T10" fmla="*/ 19050 w 8"/>
              <a:gd name="T11" fmla="*/ 4233 h 3"/>
              <a:gd name="T12" fmla="*/ 14288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53" name="Freeform 160"/>
          <p:cNvSpPr>
            <a:spLocks/>
          </p:cNvSpPr>
          <p:nvPr/>
        </p:nvSpPr>
        <p:spPr bwMode="auto">
          <a:xfrm>
            <a:off x="4098925" y="3546475"/>
            <a:ext cx="17463" cy="6350"/>
          </a:xfrm>
          <a:custGeom>
            <a:avLst/>
            <a:gdLst>
              <a:gd name="T0" fmla="*/ 13097 w 8"/>
              <a:gd name="T1" fmla="*/ 0 h 3"/>
              <a:gd name="T2" fmla="*/ 4366 w 8"/>
              <a:gd name="T3" fmla="*/ 0 h 3"/>
              <a:gd name="T4" fmla="*/ 0 w 8"/>
              <a:gd name="T5" fmla="*/ 4233 h 3"/>
              <a:gd name="T6" fmla="*/ 4366 w 8"/>
              <a:gd name="T7" fmla="*/ 6350 h 3"/>
              <a:gd name="T8" fmla="*/ 13097 w 8"/>
              <a:gd name="T9" fmla="*/ 6350 h 3"/>
              <a:gd name="T10" fmla="*/ 17462 w 8"/>
              <a:gd name="T11" fmla="*/ 4233 h 3"/>
              <a:gd name="T12" fmla="*/ 13097 w 8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54" name="Freeform 161"/>
          <p:cNvSpPr>
            <a:spLocks/>
          </p:cNvSpPr>
          <p:nvPr/>
        </p:nvSpPr>
        <p:spPr bwMode="auto">
          <a:xfrm>
            <a:off x="3976688" y="3536950"/>
            <a:ext cx="17462" cy="6350"/>
          </a:xfrm>
          <a:custGeom>
            <a:avLst/>
            <a:gdLst>
              <a:gd name="T0" fmla="*/ 4366 w 8"/>
              <a:gd name="T1" fmla="*/ 6350 h 3"/>
              <a:gd name="T2" fmla="*/ 13097 w 8"/>
              <a:gd name="T3" fmla="*/ 6350 h 3"/>
              <a:gd name="T4" fmla="*/ 17462 w 8"/>
              <a:gd name="T5" fmla="*/ 4233 h 3"/>
              <a:gd name="T6" fmla="*/ 13097 w 8"/>
              <a:gd name="T7" fmla="*/ 0 h 3"/>
              <a:gd name="T8" fmla="*/ 4366 w 8"/>
              <a:gd name="T9" fmla="*/ 0 h 3"/>
              <a:gd name="T10" fmla="*/ 0 w 8"/>
              <a:gd name="T11" fmla="*/ 4233 h 3"/>
              <a:gd name="T12" fmla="*/ 4366 w 8"/>
              <a:gd name="T13" fmla="*/ 635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55" name="Freeform 162"/>
          <p:cNvSpPr>
            <a:spLocks/>
          </p:cNvSpPr>
          <p:nvPr/>
        </p:nvSpPr>
        <p:spPr bwMode="auto">
          <a:xfrm>
            <a:off x="4003675" y="3536950"/>
            <a:ext cx="17463" cy="6350"/>
          </a:xfrm>
          <a:custGeom>
            <a:avLst/>
            <a:gdLst>
              <a:gd name="T0" fmla="*/ 4366 w 8"/>
              <a:gd name="T1" fmla="*/ 6350 h 3"/>
              <a:gd name="T2" fmla="*/ 13097 w 8"/>
              <a:gd name="T3" fmla="*/ 6350 h 3"/>
              <a:gd name="T4" fmla="*/ 17462 w 8"/>
              <a:gd name="T5" fmla="*/ 4233 h 3"/>
              <a:gd name="T6" fmla="*/ 13097 w 8"/>
              <a:gd name="T7" fmla="*/ 0 h 3"/>
              <a:gd name="T8" fmla="*/ 4366 w 8"/>
              <a:gd name="T9" fmla="*/ 0 h 3"/>
              <a:gd name="T10" fmla="*/ 0 w 8"/>
              <a:gd name="T11" fmla="*/ 4233 h 3"/>
              <a:gd name="T12" fmla="*/ 4366 w 8"/>
              <a:gd name="T13" fmla="*/ 635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56" name="Freeform 163"/>
          <p:cNvSpPr>
            <a:spLocks/>
          </p:cNvSpPr>
          <p:nvPr/>
        </p:nvSpPr>
        <p:spPr bwMode="auto">
          <a:xfrm>
            <a:off x="4030663" y="3536950"/>
            <a:ext cx="17462" cy="6350"/>
          </a:xfrm>
          <a:custGeom>
            <a:avLst/>
            <a:gdLst>
              <a:gd name="T0" fmla="*/ 4366 w 8"/>
              <a:gd name="T1" fmla="*/ 6350 h 3"/>
              <a:gd name="T2" fmla="*/ 13097 w 8"/>
              <a:gd name="T3" fmla="*/ 6350 h 3"/>
              <a:gd name="T4" fmla="*/ 17462 w 8"/>
              <a:gd name="T5" fmla="*/ 4233 h 3"/>
              <a:gd name="T6" fmla="*/ 13097 w 8"/>
              <a:gd name="T7" fmla="*/ 0 h 3"/>
              <a:gd name="T8" fmla="*/ 4366 w 8"/>
              <a:gd name="T9" fmla="*/ 0 h 3"/>
              <a:gd name="T10" fmla="*/ 0 w 8"/>
              <a:gd name="T11" fmla="*/ 4233 h 3"/>
              <a:gd name="T12" fmla="*/ 4366 w 8"/>
              <a:gd name="T13" fmla="*/ 635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57" name="Freeform 164"/>
          <p:cNvSpPr>
            <a:spLocks/>
          </p:cNvSpPr>
          <p:nvPr/>
        </p:nvSpPr>
        <p:spPr bwMode="auto">
          <a:xfrm>
            <a:off x="4057650" y="3536950"/>
            <a:ext cx="17463" cy="6350"/>
          </a:xfrm>
          <a:custGeom>
            <a:avLst/>
            <a:gdLst>
              <a:gd name="T0" fmla="*/ 4366 w 8"/>
              <a:gd name="T1" fmla="*/ 6350 h 3"/>
              <a:gd name="T2" fmla="*/ 13097 w 8"/>
              <a:gd name="T3" fmla="*/ 6350 h 3"/>
              <a:gd name="T4" fmla="*/ 17462 w 8"/>
              <a:gd name="T5" fmla="*/ 4233 h 3"/>
              <a:gd name="T6" fmla="*/ 13097 w 8"/>
              <a:gd name="T7" fmla="*/ 0 h 3"/>
              <a:gd name="T8" fmla="*/ 4366 w 8"/>
              <a:gd name="T9" fmla="*/ 0 h 3"/>
              <a:gd name="T10" fmla="*/ 0 w 8"/>
              <a:gd name="T11" fmla="*/ 4233 h 3"/>
              <a:gd name="T12" fmla="*/ 4366 w 8"/>
              <a:gd name="T13" fmla="*/ 635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58" name="Freeform 165"/>
          <p:cNvSpPr>
            <a:spLocks/>
          </p:cNvSpPr>
          <p:nvPr/>
        </p:nvSpPr>
        <p:spPr bwMode="auto">
          <a:xfrm>
            <a:off x="4084638" y="3536950"/>
            <a:ext cx="17462" cy="6350"/>
          </a:xfrm>
          <a:custGeom>
            <a:avLst/>
            <a:gdLst>
              <a:gd name="T0" fmla="*/ 4366 w 8"/>
              <a:gd name="T1" fmla="*/ 6350 h 3"/>
              <a:gd name="T2" fmla="*/ 13097 w 8"/>
              <a:gd name="T3" fmla="*/ 6350 h 3"/>
              <a:gd name="T4" fmla="*/ 17462 w 8"/>
              <a:gd name="T5" fmla="*/ 4233 h 3"/>
              <a:gd name="T6" fmla="*/ 13097 w 8"/>
              <a:gd name="T7" fmla="*/ 0 h 3"/>
              <a:gd name="T8" fmla="*/ 4366 w 8"/>
              <a:gd name="T9" fmla="*/ 0 h 3"/>
              <a:gd name="T10" fmla="*/ 0 w 8"/>
              <a:gd name="T11" fmla="*/ 4233 h 3"/>
              <a:gd name="T12" fmla="*/ 4366 w 8"/>
              <a:gd name="T13" fmla="*/ 635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59" name="Freeform 166"/>
          <p:cNvSpPr>
            <a:spLocks/>
          </p:cNvSpPr>
          <p:nvPr/>
        </p:nvSpPr>
        <p:spPr bwMode="auto">
          <a:xfrm>
            <a:off x="4184650" y="3451225"/>
            <a:ext cx="125413" cy="90488"/>
          </a:xfrm>
          <a:custGeom>
            <a:avLst/>
            <a:gdLst>
              <a:gd name="T0" fmla="*/ 116454 w 56"/>
              <a:gd name="T1" fmla="*/ 0 h 40"/>
              <a:gd name="T2" fmla="*/ 8958 w 56"/>
              <a:gd name="T3" fmla="*/ 0 h 40"/>
              <a:gd name="T4" fmla="*/ 0 w 56"/>
              <a:gd name="T5" fmla="*/ 11311 h 40"/>
              <a:gd name="T6" fmla="*/ 0 w 56"/>
              <a:gd name="T7" fmla="*/ 81439 h 40"/>
              <a:gd name="T8" fmla="*/ 8958 w 56"/>
              <a:gd name="T9" fmla="*/ 90488 h 40"/>
              <a:gd name="T10" fmla="*/ 116454 w 56"/>
              <a:gd name="T11" fmla="*/ 90488 h 40"/>
              <a:gd name="T12" fmla="*/ 125412 w 56"/>
              <a:gd name="T13" fmla="*/ 81439 h 40"/>
              <a:gd name="T14" fmla="*/ 125412 w 56"/>
              <a:gd name="T15" fmla="*/ 11311 h 40"/>
              <a:gd name="T16" fmla="*/ 116454 w 56"/>
              <a:gd name="T17" fmla="*/ 0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6" h="40">
                <a:moveTo>
                  <a:pt x="5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6" y="38"/>
                  <a:pt x="56" y="36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60" name="Freeform 167"/>
          <p:cNvSpPr>
            <a:spLocks noEditPoints="1"/>
          </p:cNvSpPr>
          <p:nvPr/>
        </p:nvSpPr>
        <p:spPr bwMode="auto">
          <a:xfrm>
            <a:off x="4048125" y="3209925"/>
            <a:ext cx="303213" cy="401638"/>
          </a:xfrm>
          <a:custGeom>
            <a:avLst/>
            <a:gdLst>
              <a:gd name="T0" fmla="*/ 287373 w 134"/>
              <a:gd name="T1" fmla="*/ 367792 h 178"/>
              <a:gd name="T2" fmla="*/ 273796 w 134"/>
              <a:gd name="T3" fmla="*/ 351997 h 178"/>
              <a:gd name="T4" fmla="*/ 251168 w 134"/>
              <a:gd name="T5" fmla="*/ 345228 h 178"/>
              <a:gd name="T6" fmla="*/ 276059 w 134"/>
              <a:gd name="T7" fmla="*/ 336203 h 178"/>
              <a:gd name="T8" fmla="*/ 264745 w 134"/>
              <a:gd name="T9" fmla="*/ 227896 h 178"/>
              <a:gd name="T10" fmla="*/ 122190 w 134"/>
              <a:gd name="T11" fmla="*/ 236921 h 178"/>
              <a:gd name="T12" fmla="*/ 104088 w 134"/>
              <a:gd name="T13" fmla="*/ 252716 h 178"/>
              <a:gd name="T14" fmla="*/ 201387 w 134"/>
              <a:gd name="T15" fmla="*/ 173742 h 178"/>
              <a:gd name="T16" fmla="*/ 203650 w 134"/>
              <a:gd name="T17" fmla="*/ 148922 h 178"/>
              <a:gd name="T18" fmla="*/ 187810 w 134"/>
              <a:gd name="T19" fmla="*/ 139896 h 178"/>
              <a:gd name="T20" fmla="*/ 158394 w 134"/>
              <a:gd name="T21" fmla="*/ 124102 h 178"/>
              <a:gd name="T22" fmla="*/ 171971 w 134"/>
              <a:gd name="T23" fmla="*/ 119589 h 178"/>
              <a:gd name="T24" fmla="*/ 183285 w 134"/>
              <a:gd name="T25" fmla="*/ 9026 h 178"/>
              <a:gd name="T26" fmla="*/ 38467 w 134"/>
              <a:gd name="T27" fmla="*/ 0 h 178"/>
              <a:gd name="T28" fmla="*/ 29416 w 134"/>
              <a:gd name="T29" fmla="*/ 110563 h 178"/>
              <a:gd name="T30" fmla="*/ 54307 w 134"/>
              <a:gd name="T31" fmla="*/ 119589 h 178"/>
              <a:gd name="T32" fmla="*/ 31679 w 134"/>
              <a:gd name="T33" fmla="*/ 124102 h 178"/>
              <a:gd name="T34" fmla="*/ 18102 w 134"/>
              <a:gd name="T35" fmla="*/ 139896 h 178"/>
              <a:gd name="T36" fmla="*/ 0 w 134"/>
              <a:gd name="T37" fmla="*/ 164717 h 178"/>
              <a:gd name="T38" fmla="*/ 92774 w 134"/>
              <a:gd name="T39" fmla="*/ 173742 h 178"/>
              <a:gd name="T40" fmla="*/ 67883 w 134"/>
              <a:gd name="T41" fmla="*/ 252716 h 178"/>
              <a:gd name="T42" fmla="*/ 122190 w 134"/>
              <a:gd name="T43" fmla="*/ 261742 h 178"/>
              <a:gd name="T44" fmla="*/ 133504 w 134"/>
              <a:gd name="T45" fmla="*/ 345228 h 178"/>
              <a:gd name="T46" fmla="*/ 147080 w 134"/>
              <a:gd name="T47" fmla="*/ 351997 h 178"/>
              <a:gd name="T48" fmla="*/ 117664 w 134"/>
              <a:gd name="T49" fmla="*/ 367792 h 178"/>
              <a:gd name="T50" fmla="*/ 101825 w 134"/>
              <a:gd name="T51" fmla="*/ 376818 h 178"/>
              <a:gd name="T52" fmla="*/ 104088 w 134"/>
              <a:gd name="T53" fmla="*/ 401638 h 178"/>
              <a:gd name="T54" fmla="*/ 303212 w 134"/>
              <a:gd name="T55" fmla="*/ 390356 h 178"/>
              <a:gd name="T56" fmla="*/ 38467 w 134"/>
              <a:gd name="T57" fmla="*/ 112820 h 178"/>
              <a:gd name="T58" fmla="*/ 33942 w 134"/>
              <a:gd name="T59" fmla="*/ 9026 h 178"/>
              <a:gd name="T60" fmla="*/ 171971 w 134"/>
              <a:gd name="T61" fmla="*/ 6769 h 178"/>
              <a:gd name="T62" fmla="*/ 176497 w 134"/>
              <a:gd name="T63" fmla="*/ 110563 h 178"/>
              <a:gd name="T64" fmla="*/ 38467 w 134"/>
              <a:gd name="T65" fmla="*/ 112820 h 178"/>
              <a:gd name="T66" fmla="*/ 13577 w 134"/>
              <a:gd name="T67" fmla="*/ 151178 h 178"/>
              <a:gd name="T68" fmla="*/ 18102 w 134"/>
              <a:gd name="T69" fmla="*/ 144409 h 178"/>
              <a:gd name="T70" fmla="*/ 33942 w 134"/>
              <a:gd name="T71" fmla="*/ 130871 h 178"/>
              <a:gd name="T72" fmla="*/ 58832 w 134"/>
              <a:gd name="T73" fmla="*/ 121845 h 178"/>
              <a:gd name="T74" fmla="*/ 151606 w 134"/>
              <a:gd name="T75" fmla="*/ 130871 h 178"/>
              <a:gd name="T76" fmla="*/ 183285 w 134"/>
              <a:gd name="T77" fmla="*/ 144409 h 178"/>
              <a:gd name="T78" fmla="*/ 199124 w 134"/>
              <a:gd name="T79" fmla="*/ 148922 h 178"/>
              <a:gd name="T80" fmla="*/ 205913 w 134"/>
              <a:gd name="T81" fmla="*/ 164717 h 178"/>
              <a:gd name="T82" fmla="*/ 11314 w 134"/>
              <a:gd name="T83" fmla="*/ 166973 h 178"/>
              <a:gd name="T84" fmla="*/ 133504 w 134"/>
              <a:gd name="T85" fmla="*/ 340715 h 178"/>
              <a:gd name="T86" fmla="*/ 128978 w 134"/>
              <a:gd name="T87" fmla="*/ 236921 h 178"/>
              <a:gd name="T88" fmla="*/ 264745 w 134"/>
              <a:gd name="T89" fmla="*/ 234665 h 178"/>
              <a:gd name="T90" fmla="*/ 269270 w 134"/>
              <a:gd name="T91" fmla="*/ 336203 h 178"/>
              <a:gd name="T92" fmla="*/ 133504 w 134"/>
              <a:gd name="T93" fmla="*/ 340715 h 178"/>
              <a:gd name="T94" fmla="*/ 104088 w 134"/>
              <a:gd name="T95" fmla="*/ 394869 h 178"/>
              <a:gd name="T96" fmla="*/ 106350 w 134"/>
              <a:gd name="T97" fmla="*/ 376818 h 178"/>
              <a:gd name="T98" fmla="*/ 110876 w 134"/>
              <a:gd name="T99" fmla="*/ 372305 h 178"/>
              <a:gd name="T100" fmla="*/ 128978 w 134"/>
              <a:gd name="T101" fmla="*/ 358767 h 178"/>
              <a:gd name="T102" fmla="*/ 153869 w 134"/>
              <a:gd name="T103" fmla="*/ 349741 h 178"/>
              <a:gd name="T104" fmla="*/ 244380 w 134"/>
              <a:gd name="T105" fmla="*/ 358767 h 178"/>
              <a:gd name="T106" fmla="*/ 276059 w 134"/>
              <a:gd name="T107" fmla="*/ 372305 h 178"/>
              <a:gd name="T108" fmla="*/ 291898 w 134"/>
              <a:gd name="T109" fmla="*/ 376818 h 178"/>
              <a:gd name="T110" fmla="*/ 298686 w 134"/>
              <a:gd name="T111" fmla="*/ 392612 h 1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34" h="178">
                <a:moveTo>
                  <a:pt x="131" y="167"/>
                </a:moveTo>
                <a:cubicBezTo>
                  <a:pt x="131" y="165"/>
                  <a:pt x="130" y="163"/>
                  <a:pt x="127" y="163"/>
                </a:cubicBezTo>
                <a:cubicBezTo>
                  <a:pt x="124" y="163"/>
                  <a:pt x="124" y="163"/>
                  <a:pt x="124" y="163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111" y="153"/>
                  <a:pt x="111" y="153"/>
                  <a:pt x="111" y="153"/>
                </a:cubicBezTo>
                <a:cubicBezTo>
                  <a:pt x="117" y="153"/>
                  <a:pt x="117" y="153"/>
                  <a:pt x="117" y="153"/>
                </a:cubicBezTo>
                <a:cubicBezTo>
                  <a:pt x="120" y="153"/>
                  <a:pt x="122" y="152"/>
                  <a:pt x="122" y="149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3"/>
                  <a:pt x="120" y="101"/>
                  <a:pt x="117" y="101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6" y="101"/>
                  <a:pt x="54" y="103"/>
                  <a:pt x="54" y="105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6" y="77"/>
                  <a:pt x="46" y="77"/>
                  <a:pt x="4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7"/>
                  <a:pt x="93" y="75"/>
                  <a:pt x="93" y="73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88" y="62"/>
                  <a:pt x="86" y="62"/>
                </a:cubicBezTo>
                <a:cubicBezTo>
                  <a:pt x="83" y="62"/>
                  <a:pt x="83" y="62"/>
                  <a:pt x="83" y="62"/>
                </a:cubicBezTo>
                <a:cubicBezTo>
                  <a:pt x="80" y="55"/>
                  <a:pt x="80" y="55"/>
                  <a:pt x="80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0" y="53"/>
                  <a:pt x="70" y="53"/>
                  <a:pt x="70" y="53"/>
                </a:cubicBezTo>
                <a:cubicBezTo>
                  <a:pt x="76" y="53"/>
                  <a:pt x="76" y="53"/>
                  <a:pt x="76" y="53"/>
                </a:cubicBezTo>
                <a:cubicBezTo>
                  <a:pt x="79" y="53"/>
                  <a:pt x="81" y="51"/>
                  <a:pt x="81" y="49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3" y="2"/>
                  <a:pt x="13" y="4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51"/>
                  <a:pt x="15" y="53"/>
                  <a:pt x="17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5" y="62"/>
                  <a:pt x="3" y="64"/>
                  <a:pt x="3" y="66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2" y="77"/>
                  <a:pt x="5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16"/>
                  <a:pt x="30" y="116"/>
                  <a:pt x="30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4" y="149"/>
                  <a:pt x="54" y="149"/>
                  <a:pt x="54" y="149"/>
                </a:cubicBezTo>
                <a:cubicBezTo>
                  <a:pt x="54" y="152"/>
                  <a:pt x="56" y="153"/>
                  <a:pt x="59" y="153"/>
                </a:cubicBezTo>
                <a:cubicBezTo>
                  <a:pt x="65" y="153"/>
                  <a:pt x="65" y="153"/>
                  <a:pt x="65" y="153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55" y="156"/>
                  <a:pt x="55" y="156"/>
                  <a:pt x="55" y="156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6" y="163"/>
                  <a:pt x="45" y="165"/>
                  <a:pt x="45" y="167"/>
                </a:cubicBezTo>
                <a:cubicBezTo>
                  <a:pt x="42" y="173"/>
                  <a:pt x="42" y="173"/>
                  <a:pt x="42" y="173"/>
                </a:cubicBezTo>
                <a:cubicBezTo>
                  <a:pt x="42" y="176"/>
                  <a:pt x="43" y="178"/>
                  <a:pt x="46" y="178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33" y="178"/>
                  <a:pt x="134" y="176"/>
                  <a:pt x="134" y="173"/>
                </a:cubicBezTo>
                <a:lnTo>
                  <a:pt x="131" y="167"/>
                </a:lnTo>
                <a:close/>
                <a:moveTo>
                  <a:pt x="17" y="50"/>
                </a:moveTo>
                <a:cubicBezTo>
                  <a:pt x="16" y="50"/>
                  <a:pt x="15" y="49"/>
                  <a:pt x="15" y="49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6" y="3"/>
                  <a:pt x="17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3"/>
                  <a:pt x="78" y="4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7" y="50"/>
                  <a:pt x="76" y="50"/>
                </a:cubicBezTo>
                <a:lnTo>
                  <a:pt x="17" y="50"/>
                </a:lnTo>
                <a:close/>
                <a:moveTo>
                  <a:pt x="3" y="73"/>
                </a:moveTo>
                <a:cubicBezTo>
                  <a:pt x="3" y="72"/>
                  <a:pt x="6" y="67"/>
                  <a:pt x="6" y="67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5"/>
                  <a:pt x="7" y="64"/>
                  <a:pt x="8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5" y="60"/>
                  <a:pt x="15" y="58"/>
                </a:cubicBezTo>
                <a:cubicBezTo>
                  <a:pt x="18" y="58"/>
                  <a:pt x="26" y="58"/>
                  <a:pt x="26" y="58"/>
                </a:cubicBezTo>
                <a:cubicBezTo>
                  <a:pt x="26" y="58"/>
                  <a:pt x="26" y="55"/>
                  <a:pt x="26" y="54"/>
                </a:cubicBezTo>
                <a:cubicBezTo>
                  <a:pt x="31" y="54"/>
                  <a:pt x="63" y="54"/>
                  <a:pt x="67" y="54"/>
                </a:cubicBezTo>
                <a:cubicBezTo>
                  <a:pt x="67" y="55"/>
                  <a:pt x="67" y="58"/>
                  <a:pt x="67" y="58"/>
                </a:cubicBezTo>
                <a:cubicBezTo>
                  <a:pt x="67" y="58"/>
                  <a:pt x="76" y="58"/>
                  <a:pt x="78" y="58"/>
                </a:cubicBezTo>
                <a:cubicBezTo>
                  <a:pt x="79" y="60"/>
                  <a:pt x="81" y="64"/>
                  <a:pt x="8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8" y="65"/>
                  <a:pt x="88" y="66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67"/>
                  <a:pt x="90" y="72"/>
                  <a:pt x="91" y="73"/>
                </a:cubicBezTo>
                <a:cubicBezTo>
                  <a:pt x="90" y="74"/>
                  <a:pt x="90" y="74"/>
                  <a:pt x="89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4" y="74"/>
                  <a:pt x="3" y="74"/>
                  <a:pt x="3" y="73"/>
                </a:cubicBezTo>
                <a:close/>
                <a:moveTo>
                  <a:pt x="59" y="151"/>
                </a:moveTo>
                <a:cubicBezTo>
                  <a:pt x="57" y="151"/>
                  <a:pt x="57" y="150"/>
                  <a:pt x="57" y="149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4"/>
                  <a:pt x="57" y="104"/>
                  <a:pt x="59" y="104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9" y="104"/>
                  <a:pt x="119" y="104"/>
                  <a:pt x="119" y="105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9" y="150"/>
                  <a:pt x="119" y="151"/>
                  <a:pt x="117" y="151"/>
                </a:cubicBezTo>
                <a:lnTo>
                  <a:pt x="59" y="151"/>
                </a:lnTo>
                <a:close/>
                <a:moveTo>
                  <a:pt x="130" y="175"/>
                </a:moveTo>
                <a:cubicBezTo>
                  <a:pt x="46" y="175"/>
                  <a:pt x="46" y="175"/>
                  <a:pt x="46" y="175"/>
                </a:cubicBezTo>
                <a:cubicBezTo>
                  <a:pt x="45" y="175"/>
                  <a:pt x="44" y="175"/>
                  <a:pt x="44" y="174"/>
                </a:cubicBezTo>
                <a:cubicBezTo>
                  <a:pt x="45" y="173"/>
                  <a:pt x="47" y="167"/>
                  <a:pt x="47" y="167"/>
                </a:cubicBezTo>
                <a:cubicBezTo>
                  <a:pt x="47" y="167"/>
                  <a:pt x="47" y="167"/>
                  <a:pt x="47" y="167"/>
                </a:cubicBezTo>
                <a:cubicBezTo>
                  <a:pt x="47" y="166"/>
                  <a:pt x="48" y="165"/>
                  <a:pt x="49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165"/>
                  <a:pt x="56" y="161"/>
                  <a:pt x="57" y="159"/>
                </a:cubicBezTo>
                <a:cubicBezTo>
                  <a:pt x="59" y="159"/>
                  <a:pt x="68" y="159"/>
                  <a:pt x="68" y="159"/>
                </a:cubicBezTo>
                <a:cubicBezTo>
                  <a:pt x="68" y="159"/>
                  <a:pt x="68" y="155"/>
                  <a:pt x="68" y="155"/>
                </a:cubicBezTo>
                <a:cubicBezTo>
                  <a:pt x="72" y="155"/>
                  <a:pt x="104" y="155"/>
                  <a:pt x="108" y="155"/>
                </a:cubicBezTo>
                <a:cubicBezTo>
                  <a:pt x="108" y="155"/>
                  <a:pt x="108" y="159"/>
                  <a:pt x="108" y="159"/>
                </a:cubicBezTo>
                <a:cubicBezTo>
                  <a:pt x="108" y="159"/>
                  <a:pt x="117" y="159"/>
                  <a:pt x="119" y="159"/>
                </a:cubicBezTo>
                <a:cubicBezTo>
                  <a:pt x="120" y="161"/>
                  <a:pt x="122" y="165"/>
                  <a:pt x="122" y="165"/>
                </a:cubicBezTo>
                <a:cubicBezTo>
                  <a:pt x="127" y="165"/>
                  <a:pt x="127" y="165"/>
                  <a:pt x="127" y="165"/>
                </a:cubicBezTo>
                <a:cubicBezTo>
                  <a:pt x="128" y="165"/>
                  <a:pt x="129" y="166"/>
                  <a:pt x="129" y="167"/>
                </a:cubicBezTo>
                <a:cubicBezTo>
                  <a:pt x="129" y="167"/>
                  <a:pt x="129" y="167"/>
                  <a:pt x="129" y="167"/>
                </a:cubicBezTo>
                <a:cubicBezTo>
                  <a:pt x="129" y="167"/>
                  <a:pt x="131" y="173"/>
                  <a:pt x="132" y="174"/>
                </a:cubicBezTo>
                <a:cubicBezTo>
                  <a:pt x="132" y="175"/>
                  <a:pt x="131" y="175"/>
                  <a:pt x="130" y="1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61" name="Freeform 168"/>
          <p:cNvSpPr>
            <a:spLocks/>
          </p:cNvSpPr>
          <p:nvPr/>
        </p:nvSpPr>
        <p:spPr bwMode="auto">
          <a:xfrm>
            <a:off x="4170363" y="3590925"/>
            <a:ext cx="17462" cy="4763"/>
          </a:xfrm>
          <a:custGeom>
            <a:avLst/>
            <a:gdLst>
              <a:gd name="T0" fmla="*/ 13097 w 8"/>
              <a:gd name="T1" fmla="*/ 0 h 2"/>
              <a:gd name="T2" fmla="*/ 4366 w 8"/>
              <a:gd name="T3" fmla="*/ 0 h 2"/>
              <a:gd name="T4" fmla="*/ 0 w 8"/>
              <a:gd name="T5" fmla="*/ 2382 h 2"/>
              <a:gd name="T6" fmla="*/ 4366 w 8"/>
              <a:gd name="T7" fmla="*/ 4763 h 2"/>
              <a:gd name="T8" fmla="*/ 13097 w 8"/>
              <a:gd name="T9" fmla="*/ 4763 h 2"/>
              <a:gd name="T10" fmla="*/ 17462 w 8"/>
              <a:gd name="T11" fmla="*/ 2382 h 2"/>
              <a:gd name="T12" fmla="*/ 13097 w 8"/>
              <a:gd name="T13" fmla="*/ 0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62" name="Freeform 169"/>
          <p:cNvSpPr>
            <a:spLocks/>
          </p:cNvSpPr>
          <p:nvPr/>
        </p:nvSpPr>
        <p:spPr bwMode="auto">
          <a:xfrm>
            <a:off x="4197350" y="3590925"/>
            <a:ext cx="17463" cy="4763"/>
          </a:xfrm>
          <a:custGeom>
            <a:avLst/>
            <a:gdLst>
              <a:gd name="T0" fmla="*/ 13097 w 8"/>
              <a:gd name="T1" fmla="*/ 0 h 2"/>
              <a:gd name="T2" fmla="*/ 4366 w 8"/>
              <a:gd name="T3" fmla="*/ 0 h 2"/>
              <a:gd name="T4" fmla="*/ 0 w 8"/>
              <a:gd name="T5" fmla="*/ 2382 h 2"/>
              <a:gd name="T6" fmla="*/ 4366 w 8"/>
              <a:gd name="T7" fmla="*/ 4763 h 2"/>
              <a:gd name="T8" fmla="*/ 13097 w 8"/>
              <a:gd name="T9" fmla="*/ 4763 h 2"/>
              <a:gd name="T10" fmla="*/ 17462 w 8"/>
              <a:gd name="T11" fmla="*/ 2382 h 2"/>
              <a:gd name="T12" fmla="*/ 13097 w 8"/>
              <a:gd name="T13" fmla="*/ 0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63" name="Freeform 170"/>
          <p:cNvSpPr>
            <a:spLocks/>
          </p:cNvSpPr>
          <p:nvPr/>
        </p:nvSpPr>
        <p:spPr bwMode="auto">
          <a:xfrm>
            <a:off x="4224338" y="3590925"/>
            <a:ext cx="17462" cy="4763"/>
          </a:xfrm>
          <a:custGeom>
            <a:avLst/>
            <a:gdLst>
              <a:gd name="T0" fmla="*/ 13097 w 8"/>
              <a:gd name="T1" fmla="*/ 0 h 2"/>
              <a:gd name="T2" fmla="*/ 4366 w 8"/>
              <a:gd name="T3" fmla="*/ 0 h 2"/>
              <a:gd name="T4" fmla="*/ 0 w 8"/>
              <a:gd name="T5" fmla="*/ 2382 h 2"/>
              <a:gd name="T6" fmla="*/ 4366 w 8"/>
              <a:gd name="T7" fmla="*/ 4763 h 2"/>
              <a:gd name="T8" fmla="*/ 13097 w 8"/>
              <a:gd name="T9" fmla="*/ 4763 h 2"/>
              <a:gd name="T10" fmla="*/ 17462 w 8"/>
              <a:gd name="T11" fmla="*/ 2382 h 2"/>
              <a:gd name="T12" fmla="*/ 13097 w 8"/>
              <a:gd name="T13" fmla="*/ 0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64" name="Freeform 171"/>
          <p:cNvSpPr>
            <a:spLocks/>
          </p:cNvSpPr>
          <p:nvPr/>
        </p:nvSpPr>
        <p:spPr bwMode="auto">
          <a:xfrm>
            <a:off x="4251325" y="3590925"/>
            <a:ext cx="19050" cy="4763"/>
          </a:xfrm>
          <a:custGeom>
            <a:avLst/>
            <a:gdLst>
              <a:gd name="T0" fmla="*/ 14288 w 8"/>
              <a:gd name="T1" fmla="*/ 0 h 2"/>
              <a:gd name="T2" fmla="*/ 4763 w 8"/>
              <a:gd name="T3" fmla="*/ 0 h 2"/>
              <a:gd name="T4" fmla="*/ 0 w 8"/>
              <a:gd name="T5" fmla="*/ 2382 h 2"/>
              <a:gd name="T6" fmla="*/ 4763 w 8"/>
              <a:gd name="T7" fmla="*/ 4763 h 2"/>
              <a:gd name="T8" fmla="*/ 14288 w 8"/>
              <a:gd name="T9" fmla="*/ 4763 h 2"/>
              <a:gd name="T10" fmla="*/ 19050 w 8"/>
              <a:gd name="T11" fmla="*/ 2382 h 2"/>
              <a:gd name="T12" fmla="*/ 14288 w 8"/>
              <a:gd name="T13" fmla="*/ 0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65" name="Freeform 172"/>
          <p:cNvSpPr>
            <a:spLocks/>
          </p:cNvSpPr>
          <p:nvPr/>
        </p:nvSpPr>
        <p:spPr bwMode="auto">
          <a:xfrm>
            <a:off x="4278313" y="3590925"/>
            <a:ext cx="19050" cy="4763"/>
          </a:xfrm>
          <a:custGeom>
            <a:avLst/>
            <a:gdLst>
              <a:gd name="T0" fmla="*/ 14288 w 8"/>
              <a:gd name="T1" fmla="*/ 0 h 2"/>
              <a:gd name="T2" fmla="*/ 4763 w 8"/>
              <a:gd name="T3" fmla="*/ 0 h 2"/>
              <a:gd name="T4" fmla="*/ 0 w 8"/>
              <a:gd name="T5" fmla="*/ 2382 h 2"/>
              <a:gd name="T6" fmla="*/ 4763 w 8"/>
              <a:gd name="T7" fmla="*/ 4763 h 2"/>
              <a:gd name="T8" fmla="*/ 14288 w 8"/>
              <a:gd name="T9" fmla="*/ 4763 h 2"/>
              <a:gd name="T10" fmla="*/ 19050 w 8"/>
              <a:gd name="T11" fmla="*/ 2382 h 2"/>
              <a:gd name="T12" fmla="*/ 14288 w 8"/>
              <a:gd name="T13" fmla="*/ 0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66" name="Freeform 173"/>
          <p:cNvSpPr>
            <a:spLocks/>
          </p:cNvSpPr>
          <p:nvPr/>
        </p:nvSpPr>
        <p:spPr bwMode="auto">
          <a:xfrm>
            <a:off x="4305300" y="3590925"/>
            <a:ext cx="19050" cy="4763"/>
          </a:xfrm>
          <a:custGeom>
            <a:avLst/>
            <a:gdLst>
              <a:gd name="T0" fmla="*/ 14288 w 8"/>
              <a:gd name="T1" fmla="*/ 0 h 2"/>
              <a:gd name="T2" fmla="*/ 4763 w 8"/>
              <a:gd name="T3" fmla="*/ 0 h 2"/>
              <a:gd name="T4" fmla="*/ 0 w 8"/>
              <a:gd name="T5" fmla="*/ 2382 h 2"/>
              <a:gd name="T6" fmla="*/ 4763 w 8"/>
              <a:gd name="T7" fmla="*/ 4763 h 2"/>
              <a:gd name="T8" fmla="*/ 14288 w 8"/>
              <a:gd name="T9" fmla="*/ 4763 h 2"/>
              <a:gd name="T10" fmla="*/ 19050 w 8"/>
              <a:gd name="T11" fmla="*/ 2382 h 2"/>
              <a:gd name="T12" fmla="*/ 14288 w 8"/>
              <a:gd name="T13" fmla="*/ 0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67" name="Freeform 174"/>
          <p:cNvSpPr>
            <a:spLocks/>
          </p:cNvSpPr>
          <p:nvPr/>
        </p:nvSpPr>
        <p:spPr bwMode="auto">
          <a:xfrm>
            <a:off x="4184650" y="3581400"/>
            <a:ext cx="17463" cy="4763"/>
          </a:xfrm>
          <a:custGeom>
            <a:avLst/>
            <a:gdLst>
              <a:gd name="T0" fmla="*/ 4366 w 8"/>
              <a:gd name="T1" fmla="*/ 4763 h 2"/>
              <a:gd name="T2" fmla="*/ 13097 w 8"/>
              <a:gd name="T3" fmla="*/ 4763 h 2"/>
              <a:gd name="T4" fmla="*/ 17462 w 8"/>
              <a:gd name="T5" fmla="*/ 2382 h 2"/>
              <a:gd name="T6" fmla="*/ 13097 w 8"/>
              <a:gd name="T7" fmla="*/ 0 h 2"/>
              <a:gd name="T8" fmla="*/ 4366 w 8"/>
              <a:gd name="T9" fmla="*/ 0 h 2"/>
              <a:gd name="T10" fmla="*/ 0 w 8"/>
              <a:gd name="T11" fmla="*/ 2382 h 2"/>
              <a:gd name="T12" fmla="*/ 4366 w 8"/>
              <a:gd name="T13" fmla="*/ 4763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68" name="Freeform 175"/>
          <p:cNvSpPr>
            <a:spLocks/>
          </p:cNvSpPr>
          <p:nvPr/>
        </p:nvSpPr>
        <p:spPr bwMode="auto">
          <a:xfrm>
            <a:off x="4211638" y="3581400"/>
            <a:ext cx="17462" cy="4763"/>
          </a:xfrm>
          <a:custGeom>
            <a:avLst/>
            <a:gdLst>
              <a:gd name="T0" fmla="*/ 4366 w 8"/>
              <a:gd name="T1" fmla="*/ 4763 h 2"/>
              <a:gd name="T2" fmla="*/ 13097 w 8"/>
              <a:gd name="T3" fmla="*/ 4763 h 2"/>
              <a:gd name="T4" fmla="*/ 17462 w 8"/>
              <a:gd name="T5" fmla="*/ 2382 h 2"/>
              <a:gd name="T6" fmla="*/ 13097 w 8"/>
              <a:gd name="T7" fmla="*/ 0 h 2"/>
              <a:gd name="T8" fmla="*/ 4366 w 8"/>
              <a:gd name="T9" fmla="*/ 0 h 2"/>
              <a:gd name="T10" fmla="*/ 0 w 8"/>
              <a:gd name="T11" fmla="*/ 2382 h 2"/>
              <a:gd name="T12" fmla="*/ 4366 w 8"/>
              <a:gd name="T13" fmla="*/ 4763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69" name="Freeform 176"/>
          <p:cNvSpPr>
            <a:spLocks/>
          </p:cNvSpPr>
          <p:nvPr/>
        </p:nvSpPr>
        <p:spPr bwMode="auto">
          <a:xfrm>
            <a:off x="4238625" y="3581400"/>
            <a:ext cx="17463" cy="4763"/>
          </a:xfrm>
          <a:custGeom>
            <a:avLst/>
            <a:gdLst>
              <a:gd name="T0" fmla="*/ 4366 w 8"/>
              <a:gd name="T1" fmla="*/ 4763 h 2"/>
              <a:gd name="T2" fmla="*/ 13097 w 8"/>
              <a:gd name="T3" fmla="*/ 4763 h 2"/>
              <a:gd name="T4" fmla="*/ 17462 w 8"/>
              <a:gd name="T5" fmla="*/ 2382 h 2"/>
              <a:gd name="T6" fmla="*/ 13097 w 8"/>
              <a:gd name="T7" fmla="*/ 0 h 2"/>
              <a:gd name="T8" fmla="*/ 4366 w 8"/>
              <a:gd name="T9" fmla="*/ 0 h 2"/>
              <a:gd name="T10" fmla="*/ 0 w 8"/>
              <a:gd name="T11" fmla="*/ 2382 h 2"/>
              <a:gd name="T12" fmla="*/ 4366 w 8"/>
              <a:gd name="T13" fmla="*/ 4763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70" name="Freeform 177"/>
          <p:cNvSpPr>
            <a:spLocks/>
          </p:cNvSpPr>
          <p:nvPr/>
        </p:nvSpPr>
        <p:spPr bwMode="auto">
          <a:xfrm>
            <a:off x="4265613" y="3581400"/>
            <a:ext cx="17462" cy="4763"/>
          </a:xfrm>
          <a:custGeom>
            <a:avLst/>
            <a:gdLst>
              <a:gd name="T0" fmla="*/ 4366 w 8"/>
              <a:gd name="T1" fmla="*/ 4763 h 2"/>
              <a:gd name="T2" fmla="*/ 13097 w 8"/>
              <a:gd name="T3" fmla="*/ 4763 h 2"/>
              <a:gd name="T4" fmla="*/ 17462 w 8"/>
              <a:gd name="T5" fmla="*/ 2382 h 2"/>
              <a:gd name="T6" fmla="*/ 13097 w 8"/>
              <a:gd name="T7" fmla="*/ 0 h 2"/>
              <a:gd name="T8" fmla="*/ 4366 w 8"/>
              <a:gd name="T9" fmla="*/ 0 h 2"/>
              <a:gd name="T10" fmla="*/ 0 w 8"/>
              <a:gd name="T11" fmla="*/ 2382 h 2"/>
              <a:gd name="T12" fmla="*/ 4366 w 8"/>
              <a:gd name="T13" fmla="*/ 4763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71" name="Freeform 178"/>
          <p:cNvSpPr>
            <a:spLocks/>
          </p:cNvSpPr>
          <p:nvPr/>
        </p:nvSpPr>
        <p:spPr bwMode="auto">
          <a:xfrm>
            <a:off x="4292600" y="3581400"/>
            <a:ext cx="17463" cy="4763"/>
          </a:xfrm>
          <a:custGeom>
            <a:avLst/>
            <a:gdLst>
              <a:gd name="T0" fmla="*/ 4366 w 8"/>
              <a:gd name="T1" fmla="*/ 4763 h 2"/>
              <a:gd name="T2" fmla="*/ 13097 w 8"/>
              <a:gd name="T3" fmla="*/ 4763 h 2"/>
              <a:gd name="T4" fmla="*/ 17462 w 8"/>
              <a:gd name="T5" fmla="*/ 2382 h 2"/>
              <a:gd name="T6" fmla="*/ 13097 w 8"/>
              <a:gd name="T7" fmla="*/ 0 h 2"/>
              <a:gd name="T8" fmla="*/ 4366 w 8"/>
              <a:gd name="T9" fmla="*/ 0 h 2"/>
              <a:gd name="T10" fmla="*/ 0 w 8"/>
              <a:gd name="T11" fmla="*/ 2382 h 2"/>
              <a:gd name="T12" fmla="*/ 4366 w 8"/>
              <a:gd name="T13" fmla="*/ 4763 h 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72" name="Freeform 179"/>
          <p:cNvSpPr>
            <a:spLocks noEditPoints="1"/>
          </p:cNvSpPr>
          <p:nvPr/>
        </p:nvSpPr>
        <p:spPr bwMode="auto">
          <a:xfrm>
            <a:off x="4624388" y="3259138"/>
            <a:ext cx="319087" cy="314325"/>
          </a:xfrm>
          <a:custGeom>
            <a:avLst/>
            <a:gdLst>
              <a:gd name="T0" fmla="*/ 202238 w 142"/>
              <a:gd name="T1" fmla="*/ 20352 h 139"/>
              <a:gd name="T2" fmla="*/ 319087 w 142"/>
              <a:gd name="T3" fmla="*/ 85931 h 139"/>
              <a:gd name="T4" fmla="*/ 314593 w 142"/>
              <a:gd name="T5" fmla="*/ 47488 h 139"/>
              <a:gd name="T6" fmla="*/ 170779 w 142"/>
              <a:gd name="T7" fmla="*/ 13568 h 139"/>
              <a:gd name="T8" fmla="*/ 150555 w 142"/>
              <a:gd name="T9" fmla="*/ 11307 h 139"/>
              <a:gd name="T10" fmla="*/ 0 w 142"/>
              <a:gd name="T11" fmla="*/ 162816 h 139"/>
              <a:gd name="T12" fmla="*/ 150555 w 142"/>
              <a:gd name="T13" fmla="*/ 314325 h 139"/>
              <a:gd name="T14" fmla="*/ 301110 w 142"/>
              <a:gd name="T15" fmla="*/ 162816 h 139"/>
              <a:gd name="T16" fmla="*/ 202238 w 142"/>
              <a:gd name="T17" fmla="*/ 20352 h 139"/>
              <a:gd name="T18" fmla="*/ 96625 w 142"/>
              <a:gd name="T19" fmla="*/ 257792 h 139"/>
              <a:gd name="T20" fmla="*/ 56177 w 142"/>
              <a:gd name="T21" fmla="*/ 217088 h 139"/>
              <a:gd name="T22" fmla="*/ 96625 w 142"/>
              <a:gd name="T23" fmla="*/ 176384 h 139"/>
              <a:gd name="T24" fmla="*/ 137073 w 142"/>
              <a:gd name="T25" fmla="*/ 217088 h 139"/>
              <a:gd name="T26" fmla="*/ 96625 w 142"/>
              <a:gd name="T27" fmla="*/ 257792 h 139"/>
              <a:gd name="T28" fmla="*/ 96625 w 142"/>
              <a:gd name="T29" fmla="*/ 149248 h 139"/>
              <a:gd name="T30" fmla="*/ 56177 w 142"/>
              <a:gd name="T31" fmla="*/ 108544 h 139"/>
              <a:gd name="T32" fmla="*/ 96625 w 142"/>
              <a:gd name="T33" fmla="*/ 65579 h 139"/>
              <a:gd name="T34" fmla="*/ 137073 w 142"/>
              <a:gd name="T35" fmla="*/ 108544 h 139"/>
              <a:gd name="T36" fmla="*/ 96625 w 142"/>
              <a:gd name="T37" fmla="*/ 149248 h 139"/>
              <a:gd name="T38" fmla="*/ 204485 w 142"/>
              <a:gd name="T39" fmla="*/ 257792 h 139"/>
              <a:gd name="T40" fmla="*/ 164038 w 142"/>
              <a:gd name="T41" fmla="*/ 217088 h 139"/>
              <a:gd name="T42" fmla="*/ 204485 w 142"/>
              <a:gd name="T43" fmla="*/ 176384 h 139"/>
              <a:gd name="T44" fmla="*/ 244933 w 142"/>
              <a:gd name="T45" fmla="*/ 217088 h 139"/>
              <a:gd name="T46" fmla="*/ 204485 w 142"/>
              <a:gd name="T47" fmla="*/ 257792 h 139"/>
              <a:gd name="T48" fmla="*/ 204485 w 142"/>
              <a:gd name="T49" fmla="*/ 149248 h 139"/>
              <a:gd name="T50" fmla="*/ 164038 w 142"/>
              <a:gd name="T51" fmla="*/ 108544 h 139"/>
              <a:gd name="T52" fmla="*/ 204485 w 142"/>
              <a:gd name="T53" fmla="*/ 65579 h 139"/>
              <a:gd name="T54" fmla="*/ 244933 w 142"/>
              <a:gd name="T55" fmla="*/ 108544 h 139"/>
              <a:gd name="T56" fmla="*/ 204485 w 142"/>
              <a:gd name="T57" fmla="*/ 149248 h 13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42" h="139">
                <a:moveTo>
                  <a:pt x="90" y="9"/>
                </a:moveTo>
                <a:cubicBezTo>
                  <a:pt x="132" y="12"/>
                  <a:pt x="142" y="38"/>
                  <a:pt x="142" y="38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25" y="0"/>
                  <a:pt x="96" y="1"/>
                  <a:pt x="76" y="6"/>
                </a:cubicBezTo>
                <a:cubicBezTo>
                  <a:pt x="73" y="5"/>
                  <a:pt x="70" y="5"/>
                  <a:pt x="67" y="5"/>
                </a:cubicBezTo>
                <a:cubicBezTo>
                  <a:pt x="30" y="5"/>
                  <a:pt x="0" y="35"/>
                  <a:pt x="0" y="72"/>
                </a:cubicBezTo>
                <a:cubicBezTo>
                  <a:pt x="0" y="109"/>
                  <a:pt x="30" y="139"/>
                  <a:pt x="67" y="139"/>
                </a:cubicBezTo>
                <a:cubicBezTo>
                  <a:pt x="104" y="139"/>
                  <a:pt x="134" y="109"/>
                  <a:pt x="134" y="72"/>
                </a:cubicBezTo>
                <a:cubicBezTo>
                  <a:pt x="134" y="43"/>
                  <a:pt x="116" y="18"/>
                  <a:pt x="90" y="9"/>
                </a:cubicBezTo>
                <a:close/>
                <a:moveTo>
                  <a:pt x="43" y="114"/>
                </a:moveTo>
                <a:cubicBezTo>
                  <a:pt x="33" y="114"/>
                  <a:pt x="25" y="106"/>
                  <a:pt x="25" y="96"/>
                </a:cubicBezTo>
                <a:cubicBezTo>
                  <a:pt x="25" y="86"/>
                  <a:pt x="33" y="78"/>
                  <a:pt x="43" y="78"/>
                </a:cubicBezTo>
                <a:cubicBezTo>
                  <a:pt x="53" y="78"/>
                  <a:pt x="61" y="86"/>
                  <a:pt x="61" y="96"/>
                </a:cubicBezTo>
                <a:cubicBezTo>
                  <a:pt x="61" y="106"/>
                  <a:pt x="53" y="114"/>
                  <a:pt x="43" y="114"/>
                </a:cubicBezTo>
                <a:close/>
                <a:moveTo>
                  <a:pt x="43" y="66"/>
                </a:moveTo>
                <a:cubicBezTo>
                  <a:pt x="33" y="66"/>
                  <a:pt x="25" y="58"/>
                  <a:pt x="25" y="48"/>
                </a:cubicBezTo>
                <a:cubicBezTo>
                  <a:pt x="25" y="38"/>
                  <a:pt x="33" y="29"/>
                  <a:pt x="43" y="29"/>
                </a:cubicBezTo>
                <a:cubicBezTo>
                  <a:pt x="53" y="29"/>
                  <a:pt x="61" y="38"/>
                  <a:pt x="61" y="48"/>
                </a:cubicBezTo>
                <a:cubicBezTo>
                  <a:pt x="61" y="58"/>
                  <a:pt x="53" y="66"/>
                  <a:pt x="43" y="66"/>
                </a:cubicBezTo>
                <a:close/>
                <a:moveTo>
                  <a:pt x="91" y="114"/>
                </a:moveTo>
                <a:cubicBezTo>
                  <a:pt x="81" y="114"/>
                  <a:pt x="73" y="106"/>
                  <a:pt x="73" y="96"/>
                </a:cubicBezTo>
                <a:cubicBezTo>
                  <a:pt x="73" y="86"/>
                  <a:pt x="81" y="78"/>
                  <a:pt x="91" y="78"/>
                </a:cubicBezTo>
                <a:cubicBezTo>
                  <a:pt x="101" y="78"/>
                  <a:pt x="109" y="86"/>
                  <a:pt x="109" y="96"/>
                </a:cubicBezTo>
                <a:cubicBezTo>
                  <a:pt x="109" y="106"/>
                  <a:pt x="101" y="114"/>
                  <a:pt x="91" y="114"/>
                </a:cubicBezTo>
                <a:close/>
                <a:moveTo>
                  <a:pt x="91" y="66"/>
                </a:moveTo>
                <a:cubicBezTo>
                  <a:pt x="81" y="66"/>
                  <a:pt x="73" y="58"/>
                  <a:pt x="73" y="48"/>
                </a:cubicBezTo>
                <a:cubicBezTo>
                  <a:pt x="73" y="38"/>
                  <a:pt x="81" y="29"/>
                  <a:pt x="91" y="29"/>
                </a:cubicBezTo>
                <a:cubicBezTo>
                  <a:pt x="101" y="29"/>
                  <a:pt x="109" y="38"/>
                  <a:pt x="109" y="48"/>
                </a:cubicBezTo>
                <a:cubicBezTo>
                  <a:pt x="109" y="58"/>
                  <a:pt x="101" y="66"/>
                  <a:pt x="91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73" name="Freeform 180"/>
          <p:cNvSpPr>
            <a:spLocks/>
          </p:cNvSpPr>
          <p:nvPr/>
        </p:nvSpPr>
        <p:spPr bwMode="auto">
          <a:xfrm>
            <a:off x="5429250" y="3394075"/>
            <a:ext cx="20638" cy="15875"/>
          </a:xfrm>
          <a:custGeom>
            <a:avLst/>
            <a:gdLst>
              <a:gd name="T0" fmla="*/ 11465 w 9"/>
              <a:gd name="T1" fmla="*/ 0 h 7"/>
              <a:gd name="T2" fmla="*/ 6879 w 9"/>
              <a:gd name="T3" fmla="*/ 0 h 7"/>
              <a:gd name="T4" fmla="*/ 2293 w 9"/>
              <a:gd name="T5" fmla="*/ 2268 h 7"/>
              <a:gd name="T6" fmla="*/ 0 w 9"/>
              <a:gd name="T7" fmla="*/ 6804 h 7"/>
              <a:gd name="T8" fmla="*/ 2293 w 9"/>
              <a:gd name="T9" fmla="*/ 13607 h 7"/>
              <a:gd name="T10" fmla="*/ 6879 w 9"/>
              <a:gd name="T11" fmla="*/ 15875 h 7"/>
              <a:gd name="T12" fmla="*/ 11465 w 9"/>
              <a:gd name="T13" fmla="*/ 15875 h 7"/>
              <a:gd name="T14" fmla="*/ 18344 w 9"/>
              <a:gd name="T15" fmla="*/ 13607 h 7"/>
              <a:gd name="T16" fmla="*/ 20637 w 9"/>
              <a:gd name="T17" fmla="*/ 6804 h 7"/>
              <a:gd name="T18" fmla="*/ 18344 w 9"/>
              <a:gd name="T19" fmla="*/ 2268 h 7"/>
              <a:gd name="T20" fmla="*/ 11465 w 9"/>
              <a:gd name="T21" fmla="*/ 0 h 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9" h="7">
                <a:moveTo>
                  <a:pt x="5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1" y="6"/>
                  <a:pt x="2" y="7"/>
                  <a:pt x="3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6"/>
                  <a:pt x="8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3"/>
                  <a:pt x="9" y="2"/>
                  <a:pt x="8" y="1"/>
                </a:cubicBezTo>
                <a:cubicBezTo>
                  <a:pt x="7" y="1"/>
                  <a:pt x="6" y="0"/>
                  <a:pt x="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74" name="Freeform 181"/>
          <p:cNvSpPr>
            <a:spLocks/>
          </p:cNvSpPr>
          <p:nvPr/>
        </p:nvSpPr>
        <p:spPr bwMode="auto">
          <a:xfrm>
            <a:off x="5500688" y="3394075"/>
            <a:ext cx="20637" cy="47625"/>
          </a:xfrm>
          <a:custGeom>
            <a:avLst/>
            <a:gdLst>
              <a:gd name="T0" fmla="*/ 6879 w 9"/>
              <a:gd name="T1" fmla="*/ 0 h 21"/>
              <a:gd name="T2" fmla="*/ 2293 w 9"/>
              <a:gd name="T3" fmla="*/ 2268 h 21"/>
              <a:gd name="T4" fmla="*/ 0 w 9"/>
              <a:gd name="T5" fmla="*/ 9071 h 21"/>
              <a:gd name="T6" fmla="*/ 0 w 9"/>
              <a:gd name="T7" fmla="*/ 38554 h 21"/>
              <a:gd name="T8" fmla="*/ 2293 w 9"/>
              <a:gd name="T9" fmla="*/ 45357 h 21"/>
              <a:gd name="T10" fmla="*/ 6879 w 9"/>
              <a:gd name="T11" fmla="*/ 47625 h 21"/>
              <a:gd name="T12" fmla="*/ 18344 w 9"/>
              <a:gd name="T13" fmla="*/ 40821 h 21"/>
              <a:gd name="T14" fmla="*/ 20637 w 9"/>
              <a:gd name="T15" fmla="*/ 24946 h 21"/>
              <a:gd name="T16" fmla="*/ 18344 w 9"/>
              <a:gd name="T17" fmla="*/ 9071 h 21"/>
              <a:gd name="T18" fmla="*/ 6879 w 9"/>
              <a:gd name="T19" fmla="*/ 0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" h="21">
                <a:moveTo>
                  <a:pt x="3" y="0"/>
                </a:move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1" y="20"/>
                </a:cubicBezTo>
                <a:cubicBezTo>
                  <a:pt x="1" y="21"/>
                  <a:pt x="2" y="21"/>
                  <a:pt x="3" y="21"/>
                </a:cubicBezTo>
                <a:cubicBezTo>
                  <a:pt x="5" y="21"/>
                  <a:pt x="7" y="20"/>
                  <a:pt x="8" y="18"/>
                </a:cubicBezTo>
                <a:cubicBezTo>
                  <a:pt x="9" y="16"/>
                  <a:pt x="9" y="13"/>
                  <a:pt x="9" y="11"/>
                </a:cubicBezTo>
                <a:cubicBezTo>
                  <a:pt x="9" y="8"/>
                  <a:pt x="9" y="6"/>
                  <a:pt x="8" y="4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75" name="Freeform 182"/>
          <p:cNvSpPr>
            <a:spLocks/>
          </p:cNvSpPr>
          <p:nvPr/>
        </p:nvSpPr>
        <p:spPr bwMode="auto">
          <a:xfrm>
            <a:off x="5359400" y="3394075"/>
            <a:ext cx="19050" cy="15875"/>
          </a:xfrm>
          <a:custGeom>
            <a:avLst/>
            <a:gdLst>
              <a:gd name="T0" fmla="*/ 10583 w 9"/>
              <a:gd name="T1" fmla="*/ 0 h 7"/>
              <a:gd name="T2" fmla="*/ 8467 w 9"/>
              <a:gd name="T3" fmla="*/ 0 h 7"/>
              <a:gd name="T4" fmla="*/ 2117 w 9"/>
              <a:gd name="T5" fmla="*/ 2268 h 7"/>
              <a:gd name="T6" fmla="*/ 0 w 9"/>
              <a:gd name="T7" fmla="*/ 6804 h 7"/>
              <a:gd name="T8" fmla="*/ 2117 w 9"/>
              <a:gd name="T9" fmla="*/ 13607 h 7"/>
              <a:gd name="T10" fmla="*/ 8467 w 9"/>
              <a:gd name="T11" fmla="*/ 15875 h 7"/>
              <a:gd name="T12" fmla="*/ 10583 w 9"/>
              <a:gd name="T13" fmla="*/ 15875 h 7"/>
              <a:gd name="T14" fmla="*/ 16933 w 9"/>
              <a:gd name="T15" fmla="*/ 13607 h 7"/>
              <a:gd name="T16" fmla="*/ 19050 w 9"/>
              <a:gd name="T17" fmla="*/ 6804 h 7"/>
              <a:gd name="T18" fmla="*/ 16933 w 9"/>
              <a:gd name="T19" fmla="*/ 2268 h 7"/>
              <a:gd name="T20" fmla="*/ 10583 w 9"/>
              <a:gd name="T21" fmla="*/ 0 h 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9" h="7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2" y="0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2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6"/>
                  <a:pt x="8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2"/>
                  <a:pt x="9" y="2"/>
                  <a:pt x="8" y="1"/>
                </a:cubicBezTo>
                <a:cubicBezTo>
                  <a:pt x="7" y="0"/>
                  <a:pt x="6" y="0"/>
                  <a:pt x="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76" name="Freeform 183"/>
          <p:cNvSpPr>
            <a:spLocks noEditPoints="1"/>
          </p:cNvSpPr>
          <p:nvPr/>
        </p:nvSpPr>
        <p:spPr bwMode="auto">
          <a:xfrm>
            <a:off x="5219700" y="3313113"/>
            <a:ext cx="373063" cy="171450"/>
          </a:xfrm>
          <a:custGeom>
            <a:avLst/>
            <a:gdLst>
              <a:gd name="T0" fmla="*/ 17979 w 166"/>
              <a:gd name="T1" fmla="*/ 0 h 76"/>
              <a:gd name="T2" fmla="*/ 0 w 166"/>
              <a:gd name="T3" fmla="*/ 171450 h 76"/>
              <a:gd name="T4" fmla="*/ 373062 w 166"/>
              <a:gd name="T5" fmla="*/ 18047 h 76"/>
              <a:gd name="T6" fmla="*/ 74163 w 166"/>
              <a:gd name="T7" fmla="*/ 126332 h 76"/>
              <a:gd name="T8" fmla="*/ 96637 w 166"/>
              <a:gd name="T9" fmla="*/ 128587 h 76"/>
              <a:gd name="T10" fmla="*/ 105626 w 166"/>
              <a:gd name="T11" fmla="*/ 137611 h 76"/>
              <a:gd name="T12" fmla="*/ 96637 w 166"/>
              <a:gd name="T13" fmla="*/ 144379 h 76"/>
              <a:gd name="T14" fmla="*/ 58431 w 166"/>
              <a:gd name="T15" fmla="*/ 142123 h 76"/>
              <a:gd name="T16" fmla="*/ 53937 w 166"/>
              <a:gd name="T17" fmla="*/ 74445 h 76"/>
              <a:gd name="T18" fmla="*/ 65173 w 166"/>
              <a:gd name="T19" fmla="*/ 65422 h 76"/>
              <a:gd name="T20" fmla="*/ 103379 w 166"/>
              <a:gd name="T21" fmla="*/ 67678 h 76"/>
              <a:gd name="T22" fmla="*/ 103379 w 166"/>
              <a:gd name="T23" fmla="*/ 78957 h 76"/>
              <a:gd name="T24" fmla="*/ 78658 w 166"/>
              <a:gd name="T25" fmla="*/ 81213 h 76"/>
              <a:gd name="T26" fmla="*/ 71916 w 166"/>
              <a:gd name="T27" fmla="*/ 90237 h 76"/>
              <a:gd name="T28" fmla="*/ 74163 w 166"/>
              <a:gd name="T29" fmla="*/ 126332 h 76"/>
              <a:gd name="T30" fmla="*/ 173047 w 166"/>
              <a:gd name="T31" fmla="*/ 142123 h 76"/>
              <a:gd name="T32" fmla="*/ 161810 w 166"/>
              <a:gd name="T33" fmla="*/ 142123 h 76"/>
              <a:gd name="T34" fmla="*/ 159563 w 166"/>
              <a:gd name="T35" fmla="*/ 121820 h 76"/>
              <a:gd name="T36" fmla="*/ 150573 w 166"/>
              <a:gd name="T37" fmla="*/ 112796 h 76"/>
              <a:gd name="T38" fmla="*/ 141584 w 166"/>
              <a:gd name="T39" fmla="*/ 115052 h 76"/>
              <a:gd name="T40" fmla="*/ 139336 w 166"/>
              <a:gd name="T41" fmla="*/ 135355 h 76"/>
              <a:gd name="T42" fmla="*/ 130347 w 166"/>
              <a:gd name="T43" fmla="*/ 144379 h 76"/>
              <a:gd name="T44" fmla="*/ 123605 w 166"/>
              <a:gd name="T45" fmla="*/ 135355 h 76"/>
              <a:gd name="T46" fmla="*/ 125852 w 166"/>
              <a:gd name="T47" fmla="*/ 67678 h 76"/>
              <a:gd name="T48" fmla="*/ 166305 w 166"/>
              <a:gd name="T49" fmla="*/ 65422 h 76"/>
              <a:gd name="T50" fmla="*/ 175294 w 166"/>
              <a:gd name="T51" fmla="*/ 74445 h 76"/>
              <a:gd name="T52" fmla="*/ 242715 w 166"/>
              <a:gd name="T53" fmla="*/ 144379 h 76"/>
              <a:gd name="T54" fmla="*/ 231478 w 166"/>
              <a:gd name="T55" fmla="*/ 137611 h 76"/>
              <a:gd name="T56" fmla="*/ 222489 w 166"/>
              <a:gd name="T57" fmla="*/ 119564 h 76"/>
              <a:gd name="T58" fmla="*/ 213499 w 166"/>
              <a:gd name="T59" fmla="*/ 112796 h 76"/>
              <a:gd name="T60" fmla="*/ 209005 w 166"/>
              <a:gd name="T61" fmla="*/ 121820 h 76"/>
              <a:gd name="T62" fmla="*/ 206757 w 166"/>
              <a:gd name="T63" fmla="*/ 142123 h 76"/>
              <a:gd name="T64" fmla="*/ 195520 w 166"/>
              <a:gd name="T65" fmla="*/ 142123 h 76"/>
              <a:gd name="T66" fmla="*/ 193273 w 166"/>
              <a:gd name="T67" fmla="*/ 76701 h 76"/>
              <a:gd name="T68" fmla="*/ 202263 w 166"/>
              <a:gd name="T69" fmla="*/ 65422 h 76"/>
              <a:gd name="T70" fmla="*/ 242715 w 166"/>
              <a:gd name="T71" fmla="*/ 69934 h 76"/>
              <a:gd name="T72" fmla="*/ 244962 w 166"/>
              <a:gd name="T73" fmla="*/ 101516 h 76"/>
              <a:gd name="T74" fmla="*/ 240468 w 166"/>
              <a:gd name="T75" fmla="*/ 112796 h 76"/>
              <a:gd name="T76" fmla="*/ 240468 w 166"/>
              <a:gd name="T77" fmla="*/ 119564 h 76"/>
              <a:gd name="T78" fmla="*/ 242715 w 166"/>
              <a:gd name="T79" fmla="*/ 144379 h 76"/>
              <a:gd name="T80" fmla="*/ 319125 w 166"/>
              <a:gd name="T81" fmla="*/ 110540 h 76"/>
              <a:gd name="T82" fmla="*/ 310136 w 166"/>
              <a:gd name="T83" fmla="*/ 137611 h 76"/>
              <a:gd name="T84" fmla="*/ 274178 w 166"/>
              <a:gd name="T85" fmla="*/ 144379 h 76"/>
              <a:gd name="T86" fmla="*/ 262941 w 166"/>
              <a:gd name="T87" fmla="*/ 135355 h 76"/>
              <a:gd name="T88" fmla="*/ 267436 w 166"/>
              <a:gd name="T89" fmla="*/ 67678 h 76"/>
              <a:gd name="T90" fmla="*/ 289910 w 166"/>
              <a:gd name="T91" fmla="*/ 65422 h 76"/>
              <a:gd name="T92" fmla="*/ 316878 w 166"/>
              <a:gd name="T93" fmla="*/ 94749 h 76"/>
              <a:gd name="T94" fmla="*/ 319125 w 166"/>
              <a:gd name="T95" fmla="*/ 103772 h 7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66" h="76">
                <a:moveTo>
                  <a:pt x="158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76"/>
                  <a:pt x="0" y="76"/>
                  <a:pt x="0" y="76"/>
                </a:cubicBezTo>
                <a:cubicBezTo>
                  <a:pt x="166" y="76"/>
                  <a:pt x="166" y="76"/>
                  <a:pt x="166" y="76"/>
                </a:cubicBezTo>
                <a:cubicBezTo>
                  <a:pt x="166" y="8"/>
                  <a:pt x="166" y="8"/>
                  <a:pt x="166" y="8"/>
                </a:cubicBezTo>
                <a:cubicBezTo>
                  <a:pt x="166" y="3"/>
                  <a:pt x="163" y="0"/>
                  <a:pt x="158" y="0"/>
                </a:cubicBezTo>
                <a:close/>
                <a:moveTo>
                  <a:pt x="33" y="56"/>
                </a:moveTo>
                <a:cubicBezTo>
                  <a:pt x="33" y="57"/>
                  <a:pt x="34" y="57"/>
                  <a:pt x="35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4" y="57"/>
                  <a:pt x="45" y="58"/>
                  <a:pt x="46" y="58"/>
                </a:cubicBezTo>
                <a:cubicBezTo>
                  <a:pt x="47" y="59"/>
                  <a:pt x="47" y="60"/>
                  <a:pt x="47" y="61"/>
                </a:cubicBezTo>
                <a:cubicBezTo>
                  <a:pt x="47" y="62"/>
                  <a:pt x="47" y="63"/>
                  <a:pt x="46" y="63"/>
                </a:cubicBezTo>
                <a:cubicBezTo>
                  <a:pt x="45" y="64"/>
                  <a:pt x="44" y="64"/>
                  <a:pt x="43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8" y="64"/>
                  <a:pt x="27" y="64"/>
                  <a:pt x="26" y="63"/>
                </a:cubicBezTo>
                <a:cubicBezTo>
                  <a:pt x="25" y="62"/>
                  <a:pt x="24" y="61"/>
                  <a:pt x="24" y="60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2"/>
                  <a:pt x="25" y="31"/>
                  <a:pt x="26" y="30"/>
                </a:cubicBezTo>
                <a:cubicBezTo>
                  <a:pt x="27" y="29"/>
                  <a:pt x="28" y="29"/>
                  <a:pt x="29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5" y="29"/>
                  <a:pt x="46" y="30"/>
                </a:cubicBezTo>
                <a:cubicBezTo>
                  <a:pt x="47" y="31"/>
                  <a:pt x="47" y="32"/>
                  <a:pt x="47" y="33"/>
                </a:cubicBezTo>
                <a:cubicBezTo>
                  <a:pt x="47" y="34"/>
                  <a:pt x="47" y="34"/>
                  <a:pt x="46" y="35"/>
                </a:cubicBezTo>
                <a:cubicBezTo>
                  <a:pt x="45" y="36"/>
                  <a:pt x="44" y="36"/>
                  <a:pt x="43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7"/>
                  <a:pt x="33" y="37"/>
                </a:cubicBezTo>
                <a:cubicBezTo>
                  <a:pt x="32" y="38"/>
                  <a:pt x="32" y="39"/>
                  <a:pt x="32" y="40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4"/>
                  <a:pt x="32" y="55"/>
                  <a:pt x="33" y="56"/>
                </a:cubicBezTo>
                <a:close/>
                <a:moveTo>
                  <a:pt x="78" y="60"/>
                </a:moveTo>
                <a:cubicBezTo>
                  <a:pt x="78" y="61"/>
                  <a:pt x="78" y="62"/>
                  <a:pt x="77" y="63"/>
                </a:cubicBezTo>
                <a:cubicBezTo>
                  <a:pt x="76" y="64"/>
                  <a:pt x="76" y="64"/>
                  <a:pt x="75" y="64"/>
                </a:cubicBezTo>
                <a:cubicBezTo>
                  <a:pt x="74" y="64"/>
                  <a:pt x="73" y="64"/>
                  <a:pt x="72" y="63"/>
                </a:cubicBezTo>
                <a:cubicBezTo>
                  <a:pt x="71" y="62"/>
                  <a:pt x="71" y="61"/>
                  <a:pt x="71" y="60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3"/>
                  <a:pt x="71" y="52"/>
                  <a:pt x="70" y="51"/>
                </a:cubicBezTo>
                <a:cubicBezTo>
                  <a:pt x="69" y="50"/>
                  <a:pt x="68" y="50"/>
                  <a:pt x="67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4" y="50"/>
                  <a:pt x="64" y="50"/>
                  <a:pt x="63" y="51"/>
                </a:cubicBezTo>
                <a:cubicBezTo>
                  <a:pt x="62" y="52"/>
                  <a:pt x="62" y="53"/>
                  <a:pt x="62" y="54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61"/>
                  <a:pt x="61" y="62"/>
                  <a:pt x="61" y="63"/>
                </a:cubicBezTo>
                <a:cubicBezTo>
                  <a:pt x="60" y="64"/>
                  <a:pt x="59" y="64"/>
                  <a:pt x="58" y="64"/>
                </a:cubicBezTo>
                <a:cubicBezTo>
                  <a:pt x="57" y="64"/>
                  <a:pt x="56" y="64"/>
                  <a:pt x="56" y="63"/>
                </a:cubicBezTo>
                <a:cubicBezTo>
                  <a:pt x="55" y="62"/>
                  <a:pt x="55" y="61"/>
                  <a:pt x="55" y="60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2"/>
                  <a:pt x="55" y="31"/>
                  <a:pt x="56" y="30"/>
                </a:cubicBezTo>
                <a:cubicBezTo>
                  <a:pt x="57" y="29"/>
                  <a:pt x="58" y="29"/>
                  <a:pt x="5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5" y="29"/>
                  <a:pt x="76" y="29"/>
                  <a:pt x="77" y="30"/>
                </a:cubicBezTo>
                <a:cubicBezTo>
                  <a:pt x="78" y="31"/>
                  <a:pt x="78" y="32"/>
                  <a:pt x="78" y="33"/>
                </a:cubicBezTo>
                <a:lnTo>
                  <a:pt x="78" y="60"/>
                </a:lnTo>
                <a:close/>
                <a:moveTo>
                  <a:pt x="108" y="64"/>
                </a:moveTo>
                <a:cubicBezTo>
                  <a:pt x="107" y="65"/>
                  <a:pt x="106" y="65"/>
                  <a:pt x="105" y="64"/>
                </a:cubicBezTo>
                <a:cubicBezTo>
                  <a:pt x="104" y="63"/>
                  <a:pt x="103" y="62"/>
                  <a:pt x="103" y="61"/>
                </a:cubicBezTo>
                <a:cubicBezTo>
                  <a:pt x="102" y="60"/>
                  <a:pt x="101" y="59"/>
                  <a:pt x="101" y="57"/>
                </a:cubicBezTo>
                <a:cubicBezTo>
                  <a:pt x="100" y="56"/>
                  <a:pt x="99" y="54"/>
                  <a:pt x="99" y="53"/>
                </a:cubicBezTo>
                <a:cubicBezTo>
                  <a:pt x="98" y="52"/>
                  <a:pt x="98" y="51"/>
                  <a:pt x="97" y="51"/>
                </a:cubicBezTo>
                <a:cubicBezTo>
                  <a:pt x="96" y="50"/>
                  <a:pt x="95" y="50"/>
                  <a:pt x="95" y="50"/>
                </a:cubicBezTo>
                <a:cubicBezTo>
                  <a:pt x="94" y="50"/>
                  <a:pt x="94" y="50"/>
                  <a:pt x="93" y="51"/>
                </a:cubicBezTo>
                <a:cubicBezTo>
                  <a:pt x="93" y="52"/>
                  <a:pt x="93" y="52"/>
                  <a:pt x="93" y="54"/>
                </a:cubicBezTo>
                <a:cubicBezTo>
                  <a:pt x="93" y="60"/>
                  <a:pt x="93" y="60"/>
                  <a:pt x="93" y="60"/>
                </a:cubicBezTo>
                <a:cubicBezTo>
                  <a:pt x="93" y="61"/>
                  <a:pt x="92" y="62"/>
                  <a:pt x="92" y="63"/>
                </a:cubicBezTo>
                <a:cubicBezTo>
                  <a:pt x="91" y="64"/>
                  <a:pt x="90" y="64"/>
                  <a:pt x="89" y="64"/>
                </a:cubicBezTo>
                <a:cubicBezTo>
                  <a:pt x="88" y="64"/>
                  <a:pt x="87" y="64"/>
                  <a:pt x="87" y="63"/>
                </a:cubicBezTo>
                <a:cubicBezTo>
                  <a:pt x="86" y="62"/>
                  <a:pt x="86" y="61"/>
                  <a:pt x="86" y="60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2"/>
                  <a:pt x="86" y="31"/>
                  <a:pt x="87" y="31"/>
                </a:cubicBezTo>
                <a:cubicBezTo>
                  <a:pt x="88" y="30"/>
                  <a:pt x="89" y="29"/>
                  <a:pt x="90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6" y="29"/>
                  <a:pt x="107" y="30"/>
                  <a:pt x="108" y="31"/>
                </a:cubicBezTo>
                <a:cubicBezTo>
                  <a:pt x="109" y="31"/>
                  <a:pt x="109" y="32"/>
                  <a:pt x="109" y="34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7"/>
                  <a:pt x="109" y="47"/>
                  <a:pt x="108" y="48"/>
                </a:cubicBezTo>
                <a:cubicBezTo>
                  <a:pt x="108" y="49"/>
                  <a:pt x="107" y="49"/>
                  <a:pt x="107" y="50"/>
                </a:cubicBezTo>
                <a:cubicBezTo>
                  <a:pt x="106" y="50"/>
                  <a:pt x="106" y="50"/>
                  <a:pt x="106" y="51"/>
                </a:cubicBezTo>
                <a:cubicBezTo>
                  <a:pt x="106" y="52"/>
                  <a:pt x="106" y="52"/>
                  <a:pt x="107" y="53"/>
                </a:cubicBezTo>
                <a:cubicBezTo>
                  <a:pt x="107" y="54"/>
                  <a:pt x="108" y="56"/>
                  <a:pt x="110" y="59"/>
                </a:cubicBezTo>
                <a:cubicBezTo>
                  <a:pt x="111" y="61"/>
                  <a:pt x="111" y="63"/>
                  <a:pt x="108" y="64"/>
                </a:cubicBezTo>
                <a:close/>
                <a:moveTo>
                  <a:pt x="142" y="46"/>
                </a:moveTo>
                <a:cubicBezTo>
                  <a:pt x="142" y="47"/>
                  <a:pt x="142" y="48"/>
                  <a:pt x="142" y="49"/>
                </a:cubicBezTo>
                <a:cubicBezTo>
                  <a:pt x="142" y="49"/>
                  <a:pt x="141" y="50"/>
                  <a:pt x="141" y="51"/>
                </a:cubicBezTo>
                <a:cubicBezTo>
                  <a:pt x="141" y="55"/>
                  <a:pt x="140" y="58"/>
                  <a:pt x="138" y="61"/>
                </a:cubicBezTo>
                <a:cubicBezTo>
                  <a:pt x="136" y="63"/>
                  <a:pt x="133" y="64"/>
                  <a:pt x="129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1" y="64"/>
                  <a:pt x="120" y="64"/>
                  <a:pt x="119" y="63"/>
                </a:cubicBezTo>
                <a:cubicBezTo>
                  <a:pt x="118" y="62"/>
                  <a:pt x="117" y="61"/>
                  <a:pt x="117" y="60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2"/>
                  <a:pt x="118" y="31"/>
                  <a:pt x="119" y="30"/>
                </a:cubicBezTo>
                <a:cubicBezTo>
                  <a:pt x="120" y="29"/>
                  <a:pt x="121" y="29"/>
                  <a:pt x="122" y="29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33" y="29"/>
                  <a:pt x="136" y="30"/>
                  <a:pt x="138" y="33"/>
                </a:cubicBezTo>
                <a:cubicBezTo>
                  <a:pt x="140" y="35"/>
                  <a:pt x="141" y="38"/>
                  <a:pt x="141" y="42"/>
                </a:cubicBezTo>
                <a:cubicBezTo>
                  <a:pt x="141" y="43"/>
                  <a:pt x="142" y="44"/>
                  <a:pt x="142" y="45"/>
                </a:cubicBezTo>
                <a:cubicBezTo>
                  <a:pt x="142" y="45"/>
                  <a:pt x="142" y="46"/>
                  <a:pt x="142" y="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77" name="Freeform 184"/>
          <p:cNvSpPr>
            <a:spLocks/>
          </p:cNvSpPr>
          <p:nvPr/>
        </p:nvSpPr>
        <p:spPr bwMode="auto">
          <a:xfrm>
            <a:off x="5219700" y="3506788"/>
            <a:ext cx="373063" cy="36512"/>
          </a:xfrm>
          <a:custGeom>
            <a:avLst/>
            <a:gdLst>
              <a:gd name="T0" fmla="*/ 0 w 166"/>
              <a:gd name="T1" fmla="*/ 18257 h 16"/>
              <a:gd name="T2" fmla="*/ 17979 w 166"/>
              <a:gd name="T3" fmla="*/ 36513 h 16"/>
              <a:gd name="T4" fmla="*/ 355083 w 166"/>
              <a:gd name="T5" fmla="*/ 36513 h 16"/>
              <a:gd name="T6" fmla="*/ 373062 w 166"/>
              <a:gd name="T7" fmla="*/ 18257 h 16"/>
              <a:gd name="T8" fmla="*/ 373062 w 166"/>
              <a:gd name="T9" fmla="*/ 0 h 16"/>
              <a:gd name="T10" fmla="*/ 0 w 166"/>
              <a:gd name="T11" fmla="*/ 0 h 16"/>
              <a:gd name="T12" fmla="*/ 0 w 166"/>
              <a:gd name="T13" fmla="*/ 18257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6" h="16">
                <a:moveTo>
                  <a:pt x="0" y="8"/>
                </a:moveTo>
                <a:cubicBezTo>
                  <a:pt x="0" y="13"/>
                  <a:pt x="3" y="16"/>
                  <a:pt x="8" y="16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63" y="16"/>
                  <a:pt x="166" y="13"/>
                  <a:pt x="166" y="8"/>
                </a:cubicBezTo>
                <a:cubicBezTo>
                  <a:pt x="166" y="0"/>
                  <a:pt x="166" y="0"/>
                  <a:pt x="166" y="0"/>
                </a:cubicBezTo>
                <a:cubicBezTo>
                  <a:pt x="0" y="0"/>
                  <a:pt x="0" y="0"/>
                  <a:pt x="0" y="0"/>
                </a:cubicBezTo>
                <a:lnTo>
                  <a:pt x="0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78" name="Freeform 185"/>
          <p:cNvSpPr>
            <a:spLocks/>
          </p:cNvSpPr>
          <p:nvPr/>
        </p:nvSpPr>
        <p:spPr bwMode="auto">
          <a:xfrm>
            <a:off x="5834063" y="3349625"/>
            <a:ext cx="406400" cy="157163"/>
          </a:xfrm>
          <a:custGeom>
            <a:avLst/>
            <a:gdLst>
              <a:gd name="T0" fmla="*/ 406400 w 180"/>
              <a:gd name="T1" fmla="*/ 53884 h 70"/>
              <a:gd name="T2" fmla="*/ 406400 w 180"/>
              <a:gd name="T3" fmla="*/ 31433 h 70"/>
              <a:gd name="T4" fmla="*/ 316089 w 180"/>
              <a:gd name="T5" fmla="*/ 31433 h 70"/>
              <a:gd name="T6" fmla="*/ 316089 w 180"/>
              <a:gd name="T7" fmla="*/ 22452 h 70"/>
              <a:gd name="T8" fmla="*/ 293511 w 180"/>
              <a:gd name="T9" fmla="*/ 0 h 70"/>
              <a:gd name="T10" fmla="*/ 169333 w 180"/>
              <a:gd name="T11" fmla="*/ 6736 h 70"/>
              <a:gd name="T12" fmla="*/ 146756 w 180"/>
              <a:gd name="T13" fmla="*/ 31433 h 70"/>
              <a:gd name="T14" fmla="*/ 146756 w 180"/>
              <a:gd name="T15" fmla="*/ 47149 h 70"/>
              <a:gd name="T16" fmla="*/ 135467 w 180"/>
              <a:gd name="T17" fmla="*/ 47149 h 70"/>
              <a:gd name="T18" fmla="*/ 135467 w 180"/>
              <a:gd name="T19" fmla="*/ 67356 h 70"/>
              <a:gd name="T20" fmla="*/ 0 w 180"/>
              <a:gd name="T21" fmla="*/ 67356 h 70"/>
              <a:gd name="T22" fmla="*/ 0 w 180"/>
              <a:gd name="T23" fmla="*/ 89807 h 70"/>
              <a:gd name="T24" fmla="*/ 135467 w 180"/>
              <a:gd name="T25" fmla="*/ 89807 h 70"/>
              <a:gd name="T26" fmla="*/ 135467 w 180"/>
              <a:gd name="T27" fmla="*/ 110014 h 70"/>
              <a:gd name="T28" fmla="*/ 146756 w 180"/>
              <a:gd name="T29" fmla="*/ 110014 h 70"/>
              <a:gd name="T30" fmla="*/ 146756 w 180"/>
              <a:gd name="T31" fmla="*/ 125730 h 70"/>
              <a:gd name="T32" fmla="*/ 169333 w 180"/>
              <a:gd name="T33" fmla="*/ 150427 h 70"/>
              <a:gd name="T34" fmla="*/ 293511 w 180"/>
              <a:gd name="T35" fmla="*/ 157163 h 70"/>
              <a:gd name="T36" fmla="*/ 316089 w 180"/>
              <a:gd name="T37" fmla="*/ 134711 h 70"/>
              <a:gd name="T38" fmla="*/ 316089 w 180"/>
              <a:gd name="T39" fmla="*/ 125730 h 70"/>
              <a:gd name="T40" fmla="*/ 406400 w 180"/>
              <a:gd name="T41" fmla="*/ 125730 h 70"/>
              <a:gd name="T42" fmla="*/ 406400 w 180"/>
              <a:gd name="T43" fmla="*/ 103279 h 70"/>
              <a:gd name="T44" fmla="*/ 316089 w 180"/>
              <a:gd name="T45" fmla="*/ 103279 h 70"/>
              <a:gd name="T46" fmla="*/ 316089 w 180"/>
              <a:gd name="T47" fmla="*/ 53884 h 70"/>
              <a:gd name="T48" fmla="*/ 406400 w 180"/>
              <a:gd name="T49" fmla="*/ 53884 h 7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80" h="70">
                <a:moveTo>
                  <a:pt x="180" y="24"/>
                </a:moveTo>
                <a:cubicBezTo>
                  <a:pt x="180" y="14"/>
                  <a:pt x="180" y="14"/>
                  <a:pt x="180" y="14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5" y="0"/>
                  <a:pt x="130" y="0"/>
                </a:cubicBezTo>
                <a:cubicBezTo>
                  <a:pt x="75" y="3"/>
                  <a:pt x="75" y="3"/>
                  <a:pt x="75" y="3"/>
                </a:cubicBezTo>
                <a:cubicBezTo>
                  <a:pt x="69" y="3"/>
                  <a:pt x="65" y="8"/>
                  <a:pt x="65" y="14"/>
                </a:cubicBezTo>
                <a:cubicBezTo>
                  <a:pt x="65" y="21"/>
                  <a:pt x="65" y="21"/>
                  <a:pt x="65" y="21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30"/>
                  <a:pt x="60" y="30"/>
                  <a:pt x="6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9"/>
                  <a:pt x="60" y="49"/>
                  <a:pt x="60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62"/>
                  <a:pt x="69" y="67"/>
                  <a:pt x="75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5" y="70"/>
                  <a:pt x="140" y="66"/>
                  <a:pt x="140" y="6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0" y="24"/>
                  <a:pt x="140" y="24"/>
                  <a:pt x="140" y="24"/>
                </a:cubicBezTo>
                <a:lnTo>
                  <a:pt x="180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79" name="Freeform 186"/>
          <p:cNvSpPr>
            <a:spLocks/>
          </p:cNvSpPr>
          <p:nvPr/>
        </p:nvSpPr>
        <p:spPr bwMode="auto">
          <a:xfrm>
            <a:off x="6543675" y="3248025"/>
            <a:ext cx="341313" cy="342900"/>
          </a:xfrm>
          <a:custGeom>
            <a:avLst/>
            <a:gdLst>
              <a:gd name="T0" fmla="*/ 169862 w 215"/>
              <a:gd name="T1" fmla="*/ 33338 h 216"/>
              <a:gd name="T2" fmla="*/ 188912 w 215"/>
              <a:gd name="T3" fmla="*/ 0 h 216"/>
              <a:gd name="T4" fmla="*/ 200025 w 215"/>
              <a:gd name="T5" fmla="*/ 36513 h 216"/>
              <a:gd name="T6" fmla="*/ 225425 w 215"/>
              <a:gd name="T7" fmla="*/ 9525 h 216"/>
              <a:gd name="T8" fmla="*/ 227012 w 215"/>
              <a:gd name="T9" fmla="*/ 44450 h 216"/>
              <a:gd name="T10" fmla="*/ 255587 w 215"/>
              <a:gd name="T11" fmla="*/ 22225 h 216"/>
              <a:gd name="T12" fmla="*/ 252412 w 215"/>
              <a:gd name="T13" fmla="*/ 60325 h 216"/>
              <a:gd name="T14" fmla="*/ 285750 w 215"/>
              <a:gd name="T15" fmla="*/ 42863 h 216"/>
              <a:gd name="T16" fmla="*/ 271462 w 215"/>
              <a:gd name="T17" fmla="*/ 79375 h 216"/>
              <a:gd name="T18" fmla="*/ 311150 w 215"/>
              <a:gd name="T19" fmla="*/ 69850 h 216"/>
              <a:gd name="T20" fmla="*/ 290512 w 215"/>
              <a:gd name="T21" fmla="*/ 103188 h 216"/>
              <a:gd name="T22" fmla="*/ 327025 w 215"/>
              <a:gd name="T23" fmla="*/ 101600 h 216"/>
              <a:gd name="T24" fmla="*/ 301625 w 215"/>
              <a:gd name="T25" fmla="*/ 128588 h 216"/>
              <a:gd name="T26" fmla="*/ 338137 w 215"/>
              <a:gd name="T27" fmla="*/ 134938 h 216"/>
              <a:gd name="T28" fmla="*/ 307975 w 215"/>
              <a:gd name="T29" fmla="*/ 157163 h 216"/>
              <a:gd name="T30" fmla="*/ 341312 w 215"/>
              <a:gd name="T31" fmla="*/ 171450 h 216"/>
              <a:gd name="T32" fmla="*/ 307975 w 215"/>
              <a:gd name="T33" fmla="*/ 185738 h 216"/>
              <a:gd name="T34" fmla="*/ 338137 w 215"/>
              <a:gd name="T35" fmla="*/ 207963 h 216"/>
              <a:gd name="T36" fmla="*/ 301625 w 215"/>
              <a:gd name="T37" fmla="*/ 214313 h 216"/>
              <a:gd name="T38" fmla="*/ 327025 w 215"/>
              <a:gd name="T39" fmla="*/ 241300 h 216"/>
              <a:gd name="T40" fmla="*/ 290512 w 215"/>
              <a:gd name="T41" fmla="*/ 239713 h 216"/>
              <a:gd name="T42" fmla="*/ 311150 w 215"/>
              <a:gd name="T43" fmla="*/ 273050 h 216"/>
              <a:gd name="T44" fmla="*/ 271462 w 215"/>
              <a:gd name="T45" fmla="*/ 263525 h 216"/>
              <a:gd name="T46" fmla="*/ 285750 w 215"/>
              <a:gd name="T47" fmla="*/ 300038 h 216"/>
              <a:gd name="T48" fmla="*/ 252412 w 215"/>
              <a:gd name="T49" fmla="*/ 282575 h 216"/>
              <a:gd name="T50" fmla="*/ 255587 w 215"/>
              <a:gd name="T51" fmla="*/ 320675 h 216"/>
              <a:gd name="T52" fmla="*/ 227012 w 215"/>
              <a:gd name="T53" fmla="*/ 298450 h 216"/>
              <a:gd name="T54" fmla="*/ 225425 w 215"/>
              <a:gd name="T55" fmla="*/ 333375 h 216"/>
              <a:gd name="T56" fmla="*/ 200025 w 215"/>
              <a:gd name="T57" fmla="*/ 306388 h 216"/>
              <a:gd name="T58" fmla="*/ 188912 w 215"/>
              <a:gd name="T59" fmla="*/ 342900 h 216"/>
              <a:gd name="T60" fmla="*/ 169862 w 215"/>
              <a:gd name="T61" fmla="*/ 309563 h 216"/>
              <a:gd name="T62" fmla="*/ 152400 w 215"/>
              <a:gd name="T63" fmla="*/ 342900 h 216"/>
              <a:gd name="T64" fmla="*/ 141287 w 215"/>
              <a:gd name="T65" fmla="*/ 306388 h 216"/>
              <a:gd name="T66" fmla="*/ 119062 w 215"/>
              <a:gd name="T67" fmla="*/ 333375 h 216"/>
              <a:gd name="T68" fmla="*/ 114300 w 215"/>
              <a:gd name="T69" fmla="*/ 298450 h 216"/>
              <a:gd name="T70" fmla="*/ 85725 w 215"/>
              <a:gd name="T71" fmla="*/ 320675 h 216"/>
              <a:gd name="T72" fmla="*/ 88900 w 215"/>
              <a:gd name="T73" fmla="*/ 282575 h 216"/>
              <a:gd name="T74" fmla="*/ 55562 w 215"/>
              <a:gd name="T75" fmla="*/ 300038 h 216"/>
              <a:gd name="T76" fmla="*/ 69850 w 215"/>
              <a:gd name="T77" fmla="*/ 263525 h 216"/>
              <a:gd name="T78" fmla="*/ 30162 w 215"/>
              <a:gd name="T79" fmla="*/ 273050 h 216"/>
              <a:gd name="T80" fmla="*/ 50800 w 215"/>
              <a:gd name="T81" fmla="*/ 239713 h 216"/>
              <a:gd name="T82" fmla="*/ 14287 w 215"/>
              <a:gd name="T83" fmla="*/ 241300 h 216"/>
              <a:gd name="T84" fmla="*/ 39687 w 215"/>
              <a:gd name="T85" fmla="*/ 214313 h 216"/>
              <a:gd name="T86" fmla="*/ 3175 w 215"/>
              <a:gd name="T87" fmla="*/ 207963 h 216"/>
              <a:gd name="T88" fmla="*/ 33337 w 215"/>
              <a:gd name="T89" fmla="*/ 185738 h 216"/>
              <a:gd name="T90" fmla="*/ 0 w 215"/>
              <a:gd name="T91" fmla="*/ 171450 h 216"/>
              <a:gd name="T92" fmla="*/ 33337 w 215"/>
              <a:gd name="T93" fmla="*/ 157163 h 216"/>
              <a:gd name="T94" fmla="*/ 3175 w 215"/>
              <a:gd name="T95" fmla="*/ 134938 h 216"/>
              <a:gd name="T96" fmla="*/ 39687 w 215"/>
              <a:gd name="T97" fmla="*/ 128588 h 216"/>
              <a:gd name="T98" fmla="*/ 14287 w 215"/>
              <a:gd name="T99" fmla="*/ 101600 h 216"/>
              <a:gd name="T100" fmla="*/ 50800 w 215"/>
              <a:gd name="T101" fmla="*/ 103188 h 216"/>
              <a:gd name="T102" fmla="*/ 30162 w 215"/>
              <a:gd name="T103" fmla="*/ 69850 h 216"/>
              <a:gd name="T104" fmla="*/ 69850 w 215"/>
              <a:gd name="T105" fmla="*/ 79375 h 216"/>
              <a:gd name="T106" fmla="*/ 55562 w 215"/>
              <a:gd name="T107" fmla="*/ 42863 h 216"/>
              <a:gd name="T108" fmla="*/ 88900 w 215"/>
              <a:gd name="T109" fmla="*/ 60325 h 216"/>
              <a:gd name="T110" fmla="*/ 85725 w 215"/>
              <a:gd name="T111" fmla="*/ 22225 h 216"/>
              <a:gd name="T112" fmla="*/ 114300 w 215"/>
              <a:gd name="T113" fmla="*/ 44450 h 216"/>
              <a:gd name="T114" fmla="*/ 119062 w 215"/>
              <a:gd name="T115" fmla="*/ 9525 h 216"/>
              <a:gd name="T116" fmla="*/ 141287 w 215"/>
              <a:gd name="T117" fmla="*/ 36513 h 216"/>
              <a:gd name="T118" fmla="*/ 152400 w 215"/>
              <a:gd name="T119" fmla="*/ 0 h 216"/>
              <a:gd name="T120" fmla="*/ 169862 w 215"/>
              <a:gd name="T121" fmla="*/ 33338 h 21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5" h="216">
                <a:moveTo>
                  <a:pt x="107" y="21"/>
                </a:moveTo>
                <a:lnTo>
                  <a:pt x="119" y="0"/>
                </a:lnTo>
                <a:lnTo>
                  <a:pt x="126" y="23"/>
                </a:lnTo>
                <a:lnTo>
                  <a:pt x="142" y="6"/>
                </a:lnTo>
                <a:lnTo>
                  <a:pt x="143" y="28"/>
                </a:lnTo>
                <a:lnTo>
                  <a:pt x="161" y="14"/>
                </a:lnTo>
                <a:lnTo>
                  <a:pt x="159" y="38"/>
                </a:lnTo>
                <a:lnTo>
                  <a:pt x="180" y="27"/>
                </a:lnTo>
                <a:lnTo>
                  <a:pt x="171" y="50"/>
                </a:lnTo>
                <a:lnTo>
                  <a:pt x="196" y="44"/>
                </a:lnTo>
                <a:lnTo>
                  <a:pt x="183" y="65"/>
                </a:lnTo>
                <a:lnTo>
                  <a:pt x="206" y="64"/>
                </a:lnTo>
                <a:lnTo>
                  <a:pt x="190" y="81"/>
                </a:lnTo>
                <a:lnTo>
                  <a:pt x="213" y="85"/>
                </a:lnTo>
                <a:lnTo>
                  <a:pt x="194" y="99"/>
                </a:lnTo>
                <a:lnTo>
                  <a:pt x="215" y="108"/>
                </a:lnTo>
                <a:lnTo>
                  <a:pt x="194" y="117"/>
                </a:lnTo>
                <a:lnTo>
                  <a:pt x="213" y="131"/>
                </a:lnTo>
                <a:lnTo>
                  <a:pt x="190" y="135"/>
                </a:lnTo>
                <a:lnTo>
                  <a:pt x="206" y="152"/>
                </a:lnTo>
                <a:lnTo>
                  <a:pt x="183" y="151"/>
                </a:lnTo>
                <a:lnTo>
                  <a:pt x="196" y="172"/>
                </a:lnTo>
                <a:lnTo>
                  <a:pt x="171" y="166"/>
                </a:lnTo>
                <a:lnTo>
                  <a:pt x="180" y="189"/>
                </a:lnTo>
                <a:lnTo>
                  <a:pt x="159" y="178"/>
                </a:lnTo>
                <a:lnTo>
                  <a:pt x="161" y="202"/>
                </a:lnTo>
                <a:lnTo>
                  <a:pt x="143" y="188"/>
                </a:lnTo>
                <a:lnTo>
                  <a:pt x="142" y="210"/>
                </a:lnTo>
                <a:lnTo>
                  <a:pt x="126" y="193"/>
                </a:lnTo>
                <a:lnTo>
                  <a:pt x="119" y="216"/>
                </a:lnTo>
                <a:lnTo>
                  <a:pt x="107" y="195"/>
                </a:lnTo>
                <a:lnTo>
                  <a:pt x="96" y="216"/>
                </a:lnTo>
                <a:lnTo>
                  <a:pt x="89" y="193"/>
                </a:lnTo>
                <a:lnTo>
                  <a:pt x="75" y="210"/>
                </a:lnTo>
                <a:lnTo>
                  <a:pt x="72" y="188"/>
                </a:lnTo>
                <a:lnTo>
                  <a:pt x="54" y="202"/>
                </a:lnTo>
                <a:lnTo>
                  <a:pt x="56" y="178"/>
                </a:lnTo>
                <a:lnTo>
                  <a:pt x="35" y="189"/>
                </a:lnTo>
                <a:lnTo>
                  <a:pt x="44" y="166"/>
                </a:lnTo>
                <a:lnTo>
                  <a:pt x="19" y="172"/>
                </a:lnTo>
                <a:lnTo>
                  <a:pt x="32" y="151"/>
                </a:lnTo>
                <a:lnTo>
                  <a:pt x="9" y="152"/>
                </a:lnTo>
                <a:lnTo>
                  <a:pt x="25" y="135"/>
                </a:lnTo>
                <a:lnTo>
                  <a:pt x="2" y="131"/>
                </a:lnTo>
                <a:lnTo>
                  <a:pt x="21" y="117"/>
                </a:lnTo>
                <a:lnTo>
                  <a:pt x="0" y="108"/>
                </a:lnTo>
                <a:lnTo>
                  <a:pt x="21" y="99"/>
                </a:lnTo>
                <a:lnTo>
                  <a:pt x="2" y="85"/>
                </a:lnTo>
                <a:lnTo>
                  <a:pt x="25" y="81"/>
                </a:lnTo>
                <a:lnTo>
                  <a:pt x="9" y="64"/>
                </a:lnTo>
                <a:lnTo>
                  <a:pt x="32" y="65"/>
                </a:lnTo>
                <a:lnTo>
                  <a:pt x="19" y="44"/>
                </a:lnTo>
                <a:lnTo>
                  <a:pt x="44" y="50"/>
                </a:lnTo>
                <a:lnTo>
                  <a:pt x="35" y="27"/>
                </a:lnTo>
                <a:lnTo>
                  <a:pt x="56" y="38"/>
                </a:lnTo>
                <a:lnTo>
                  <a:pt x="54" y="14"/>
                </a:lnTo>
                <a:lnTo>
                  <a:pt x="72" y="28"/>
                </a:lnTo>
                <a:lnTo>
                  <a:pt x="75" y="6"/>
                </a:lnTo>
                <a:lnTo>
                  <a:pt x="89" y="23"/>
                </a:lnTo>
                <a:lnTo>
                  <a:pt x="96" y="0"/>
                </a:lnTo>
                <a:lnTo>
                  <a:pt x="107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80" name="Freeform 187"/>
          <p:cNvSpPr>
            <a:spLocks noEditPoints="1"/>
          </p:cNvSpPr>
          <p:nvPr/>
        </p:nvSpPr>
        <p:spPr bwMode="auto">
          <a:xfrm>
            <a:off x="7323138" y="3343275"/>
            <a:ext cx="100012" cy="187325"/>
          </a:xfrm>
          <a:custGeom>
            <a:avLst/>
            <a:gdLst>
              <a:gd name="T0" fmla="*/ 0 w 44"/>
              <a:gd name="T1" fmla="*/ 187325 h 83"/>
              <a:gd name="T2" fmla="*/ 100012 w 44"/>
              <a:gd name="T3" fmla="*/ 187325 h 83"/>
              <a:gd name="T4" fmla="*/ 100012 w 44"/>
              <a:gd name="T5" fmla="*/ 0 h 83"/>
              <a:gd name="T6" fmla="*/ 0 w 44"/>
              <a:gd name="T7" fmla="*/ 0 h 83"/>
              <a:gd name="T8" fmla="*/ 0 w 44"/>
              <a:gd name="T9" fmla="*/ 187325 h 83"/>
              <a:gd name="T10" fmla="*/ 65917 w 44"/>
              <a:gd name="T11" fmla="*/ 6771 h 83"/>
              <a:gd name="T12" fmla="*/ 88647 w 44"/>
              <a:gd name="T13" fmla="*/ 6771 h 83"/>
              <a:gd name="T14" fmla="*/ 88647 w 44"/>
              <a:gd name="T15" fmla="*/ 180554 h 83"/>
              <a:gd name="T16" fmla="*/ 65917 w 44"/>
              <a:gd name="T17" fmla="*/ 180554 h 83"/>
              <a:gd name="T18" fmla="*/ 65917 w 44"/>
              <a:gd name="T19" fmla="*/ 6771 h 83"/>
              <a:gd name="T20" fmla="*/ 15911 w 44"/>
              <a:gd name="T21" fmla="*/ 6771 h 83"/>
              <a:gd name="T22" fmla="*/ 34095 w 44"/>
              <a:gd name="T23" fmla="*/ 6771 h 83"/>
              <a:gd name="T24" fmla="*/ 34095 w 44"/>
              <a:gd name="T25" fmla="*/ 180554 h 83"/>
              <a:gd name="T26" fmla="*/ 15911 w 44"/>
              <a:gd name="T27" fmla="*/ 180554 h 83"/>
              <a:gd name="T28" fmla="*/ 15911 w 44"/>
              <a:gd name="T29" fmla="*/ 6771 h 8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" h="83">
                <a:moveTo>
                  <a:pt x="0" y="83"/>
                </a:moveTo>
                <a:cubicBezTo>
                  <a:pt x="44" y="83"/>
                  <a:pt x="44" y="83"/>
                  <a:pt x="44" y="83"/>
                </a:cubicBezTo>
                <a:cubicBezTo>
                  <a:pt x="44" y="0"/>
                  <a:pt x="44" y="0"/>
                  <a:pt x="44" y="0"/>
                </a:cubicBezTo>
                <a:cubicBezTo>
                  <a:pt x="0" y="0"/>
                  <a:pt x="0" y="0"/>
                  <a:pt x="0" y="0"/>
                </a:cubicBezTo>
                <a:lnTo>
                  <a:pt x="0" y="83"/>
                </a:lnTo>
                <a:close/>
                <a:moveTo>
                  <a:pt x="29" y="3"/>
                </a:moveTo>
                <a:cubicBezTo>
                  <a:pt x="33" y="3"/>
                  <a:pt x="37" y="3"/>
                  <a:pt x="39" y="3"/>
                </a:cubicBezTo>
                <a:cubicBezTo>
                  <a:pt x="39" y="80"/>
                  <a:pt x="39" y="80"/>
                  <a:pt x="39" y="80"/>
                </a:cubicBezTo>
                <a:cubicBezTo>
                  <a:pt x="37" y="80"/>
                  <a:pt x="33" y="80"/>
                  <a:pt x="29" y="80"/>
                </a:cubicBezTo>
                <a:lnTo>
                  <a:pt x="29" y="3"/>
                </a:lnTo>
                <a:close/>
                <a:moveTo>
                  <a:pt x="7" y="3"/>
                </a:moveTo>
                <a:cubicBezTo>
                  <a:pt x="9" y="3"/>
                  <a:pt x="12" y="3"/>
                  <a:pt x="15" y="3"/>
                </a:cubicBezTo>
                <a:cubicBezTo>
                  <a:pt x="15" y="80"/>
                  <a:pt x="15" y="80"/>
                  <a:pt x="15" y="80"/>
                </a:cubicBezTo>
                <a:cubicBezTo>
                  <a:pt x="12" y="80"/>
                  <a:pt x="9" y="80"/>
                  <a:pt x="7" y="80"/>
                </a:cubicBezTo>
                <a:lnTo>
                  <a:pt x="7" y="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81" name="Rectangle 188"/>
          <p:cNvSpPr>
            <a:spLocks noChangeArrowheads="1"/>
          </p:cNvSpPr>
          <p:nvPr/>
        </p:nvSpPr>
        <p:spPr bwMode="auto">
          <a:xfrm>
            <a:off x="7323138" y="3535363"/>
            <a:ext cx="100012" cy="222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82" name="Freeform 189"/>
          <p:cNvSpPr>
            <a:spLocks/>
          </p:cNvSpPr>
          <p:nvPr/>
        </p:nvSpPr>
        <p:spPr bwMode="auto">
          <a:xfrm>
            <a:off x="7361238" y="3246438"/>
            <a:ext cx="30162" cy="28575"/>
          </a:xfrm>
          <a:custGeom>
            <a:avLst/>
            <a:gdLst>
              <a:gd name="T0" fmla="*/ 15875 w 19"/>
              <a:gd name="T1" fmla="*/ 0 h 18"/>
              <a:gd name="T2" fmla="*/ 0 w 19"/>
              <a:gd name="T3" fmla="*/ 28575 h 18"/>
              <a:gd name="T4" fmla="*/ 30162 w 19"/>
              <a:gd name="T5" fmla="*/ 28575 h 18"/>
              <a:gd name="T6" fmla="*/ 15875 w 19"/>
              <a:gd name="T7" fmla="*/ 0 h 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" h="18">
                <a:moveTo>
                  <a:pt x="10" y="0"/>
                </a:moveTo>
                <a:lnTo>
                  <a:pt x="0" y="18"/>
                </a:lnTo>
                <a:lnTo>
                  <a:pt x="19" y="18"/>
                </a:lnTo>
                <a:lnTo>
                  <a:pt x="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83" name="Freeform 190"/>
          <p:cNvSpPr>
            <a:spLocks noEditPoints="1"/>
          </p:cNvSpPr>
          <p:nvPr/>
        </p:nvSpPr>
        <p:spPr bwMode="auto">
          <a:xfrm>
            <a:off x="7324725" y="3281363"/>
            <a:ext cx="95250" cy="57150"/>
          </a:xfrm>
          <a:custGeom>
            <a:avLst/>
            <a:gdLst>
              <a:gd name="T0" fmla="*/ 70304 w 42"/>
              <a:gd name="T1" fmla="*/ 0 h 25"/>
              <a:gd name="T2" fmla="*/ 31750 w 42"/>
              <a:gd name="T3" fmla="*/ 0 h 25"/>
              <a:gd name="T4" fmla="*/ 0 w 42"/>
              <a:gd name="T5" fmla="*/ 57150 h 25"/>
              <a:gd name="T6" fmla="*/ 95250 w 42"/>
              <a:gd name="T7" fmla="*/ 57150 h 25"/>
              <a:gd name="T8" fmla="*/ 70304 w 42"/>
              <a:gd name="T9" fmla="*/ 0 h 25"/>
              <a:gd name="T10" fmla="*/ 36286 w 42"/>
              <a:gd name="T11" fmla="*/ 9144 h 25"/>
              <a:gd name="T12" fmla="*/ 63500 w 42"/>
              <a:gd name="T13" fmla="*/ 9144 h 25"/>
              <a:gd name="T14" fmla="*/ 79375 w 42"/>
              <a:gd name="T15" fmla="*/ 48006 h 25"/>
              <a:gd name="T16" fmla="*/ 15875 w 42"/>
              <a:gd name="T17" fmla="*/ 48006 h 25"/>
              <a:gd name="T18" fmla="*/ 36286 w 42"/>
              <a:gd name="T19" fmla="*/ 9144 h 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2" h="25">
                <a:moveTo>
                  <a:pt x="31" y="0"/>
                </a:moveTo>
                <a:cubicBezTo>
                  <a:pt x="14" y="0"/>
                  <a:pt x="14" y="0"/>
                  <a:pt x="14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42" y="25"/>
                  <a:pt x="42" y="25"/>
                  <a:pt x="42" y="25"/>
                </a:cubicBezTo>
                <a:lnTo>
                  <a:pt x="31" y="0"/>
                </a:lnTo>
                <a:close/>
                <a:moveTo>
                  <a:pt x="16" y="4"/>
                </a:moveTo>
                <a:cubicBezTo>
                  <a:pt x="19" y="4"/>
                  <a:pt x="25" y="4"/>
                  <a:pt x="28" y="4"/>
                </a:cubicBezTo>
                <a:cubicBezTo>
                  <a:pt x="29" y="7"/>
                  <a:pt x="33" y="15"/>
                  <a:pt x="35" y="21"/>
                </a:cubicBezTo>
                <a:cubicBezTo>
                  <a:pt x="28" y="21"/>
                  <a:pt x="15" y="21"/>
                  <a:pt x="7" y="21"/>
                </a:cubicBezTo>
                <a:cubicBezTo>
                  <a:pt x="11" y="15"/>
                  <a:pt x="15" y="7"/>
                  <a:pt x="16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84" name="Freeform 191"/>
          <p:cNvSpPr>
            <a:spLocks/>
          </p:cNvSpPr>
          <p:nvPr/>
        </p:nvSpPr>
        <p:spPr bwMode="auto">
          <a:xfrm>
            <a:off x="7858125" y="3279775"/>
            <a:ext cx="71438" cy="52388"/>
          </a:xfrm>
          <a:custGeom>
            <a:avLst/>
            <a:gdLst>
              <a:gd name="T0" fmla="*/ 31254 w 32"/>
              <a:gd name="T1" fmla="*/ 52388 h 23"/>
              <a:gd name="T2" fmla="*/ 37951 w 32"/>
              <a:gd name="T3" fmla="*/ 25055 h 23"/>
              <a:gd name="T4" fmla="*/ 42416 w 32"/>
              <a:gd name="T5" fmla="*/ 50110 h 23"/>
              <a:gd name="T6" fmla="*/ 37951 w 32"/>
              <a:gd name="T7" fmla="*/ 0 h 23"/>
              <a:gd name="T8" fmla="*/ 31254 w 32"/>
              <a:gd name="T9" fmla="*/ 52388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7" y="11"/>
                </a:cubicBezTo>
                <a:cubicBezTo>
                  <a:pt x="17" y="11"/>
                  <a:pt x="23" y="15"/>
                  <a:pt x="19" y="22"/>
                </a:cubicBezTo>
                <a:cubicBezTo>
                  <a:pt x="19" y="22"/>
                  <a:pt x="32" y="13"/>
                  <a:pt x="17" y="0"/>
                </a:cubicBezTo>
                <a:cubicBezTo>
                  <a:pt x="17" y="0"/>
                  <a:pt x="0" y="11"/>
                  <a:pt x="14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85" name="Freeform 192"/>
          <p:cNvSpPr>
            <a:spLocks/>
          </p:cNvSpPr>
          <p:nvPr/>
        </p:nvSpPr>
        <p:spPr bwMode="auto">
          <a:xfrm>
            <a:off x="7875588" y="3355975"/>
            <a:ext cx="38100" cy="57150"/>
          </a:xfrm>
          <a:custGeom>
            <a:avLst/>
            <a:gdLst>
              <a:gd name="T0" fmla="*/ 22412 w 17"/>
              <a:gd name="T1" fmla="*/ 9144 h 25"/>
              <a:gd name="T2" fmla="*/ 22412 w 17"/>
              <a:gd name="T3" fmla="*/ 6858 h 25"/>
              <a:gd name="T4" fmla="*/ 20171 w 17"/>
              <a:gd name="T5" fmla="*/ 0 h 25"/>
              <a:gd name="T6" fmla="*/ 13447 w 17"/>
              <a:gd name="T7" fmla="*/ 4572 h 25"/>
              <a:gd name="T8" fmla="*/ 4482 w 17"/>
              <a:gd name="T9" fmla="*/ 9144 h 25"/>
              <a:gd name="T10" fmla="*/ 0 w 17"/>
              <a:gd name="T11" fmla="*/ 4572 h 25"/>
              <a:gd name="T12" fmla="*/ 0 w 17"/>
              <a:gd name="T13" fmla="*/ 54864 h 25"/>
              <a:gd name="T14" fmla="*/ 2241 w 17"/>
              <a:gd name="T15" fmla="*/ 57150 h 25"/>
              <a:gd name="T16" fmla="*/ 35859 w 17"/>
              <a:gd name="T17" fmla="*/ 57150 h 25"/>
              <a:gd name="T18" fmla="*/ 38100 w 17"/>
              <a:gd name="T19" fmla="*/ 54864 h 25"/>
              <a:gd name="T20" fmla="*/ 38100 w 17"/>
              <a:gd name="T21" fmla="*/ 27432 h 25"/>
              <a:gd name="T22" fmla="*/ 35859 w 17"/>
              <a:gd name="T23" fmla="*/ 27432 h 25"/>
              <a:gd name="T24" fmla="*/ 22412 w 17"/>
              <a:gd name="T25" fmla="*/ 9144 h 2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" h="25">
                <a:moveTo>
                  <a:pt x="10" y="4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0"/>
                  <a:pt x="9" y="0"/>
                </a:cubicBezTo>
                <a:cubicBezTo>
                  <a:pt x="9" y="0"/>
                  <a:pt x="8" y="0"/>
                  <a:pt x="6" y="2"/>
                </a:cubicBezTo>
                <a:cubicBezTo>
                  <a:pt x="5" y="4"/>
                  <a:pt x="3" y="4"/>
                  <a:pt x="2" y="4"/>
                </a:cubicBezTo>
                <a:cubicBezTo>
                  <a:pt x="1" y="3"/>
                  <a:pt x="1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6" y="12"/>
                  <a:pt x="16" y="12"/>
                </a:cubicBezTo>
                <a:cubicBezTo>
                  <a:pt x="13" y="12"/>
                  <a:pt x="10" y="6"/>
                  <a:pt x="10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86" name="Freeform 193"/>
          <p:cNvSpPr>
            <a:spLocks/>
          </p:cNvSpPr>
          <p:nvPr/>
        </p:nvSpPr>
        <p:spPr bwMode="auto">
          <a:xfrm>
            <a:off x="7875588" y="3333750"/>
            <a:ext cx="38100" cy="44450"/>
          </a:xfrm>
          <a:custGeom>
            <a:avLst/>
            <a:gdLst>
              <a:gd name="T0" fmla="*/ 6724 w 17"/>
              <a:gd name="T1" fmla="*/ 26670 h 20"/>
              <a:gd name="T2" fmla="*/ 8965 w 17"/>
              <a:gd name="T3" fmla="*/ 24448 h 20"/>
              <a:gd name="T4" fmla="*/ 20171 w 17"/>
              <a:gd name="T5" fmla="*/ 17780 h 20"/>
              <a:gd name="T6" fmla="*/ 26894 w 17"/>
              <a:gd name="T7" fmla="*/ 28893 h 20"/>
              <a:gd name="T8" fmla="*/ 26894 w 17"/>
              <a:gd name="T9" fmla="*/ 31115 h 20"/>
              <a:gd name="T10" fmla="*/ 35859 w 17"/>
              <a:gd name="T11" fmla="*/ 44450 h 20"/>
              <a:gd name="T12" fmla="*/ 38100 w 17"/>
              <a:gd name="T13" fmla="*/ 42228 h 20"/>
              <a:gd name="T14" fmla="*/ 38100 w 17"/>
              <a:gd name="T15" fmla="*/ 2223 h 20"/>
              <a:gd name="T16" fmla="*/ 35859 w 17"/>
              <a:gd name="T17" fmla="*/ 0 h 20"/>
              <a:gd name="T18" fmla="*/ 2241 w 17"/>
              <a:gd name="T19" fmla="*/ 0 h 20"/>
              <a:gd name="T20" fmla="*/ 0 w 17"/>
              <a:gd name="T21" fmla="*/ 2223 h 20"/>
              <a:gd name="T22" fmla="*/ 0 w 17"/>
              <a:gd name="T23" fmla="*/ 6668 h 20"/>
              <a:gd name="T24" fmla="*/ 0 w 17"/>
              <a:gd name="T25" fmla="*/ 6668 h 20"/>
              <a:gd name="T26" fmla="*/ 6724 w 17"/>
              <a:gd name="T27" fmla="*/ 26670 h 2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7" h="20">
                <a:moveTo>
                  <a:pt x="3" y="12"/>
                </a:moveTo>
                <a:cubicBezTo>
                  <a:pt x="3" y="12"/>
                  <a:pt x="4" y="12"/>
                  <a:pt x="4" y="11"/>
                </a:cubicBezTo>
                <a:cubicBezTo>
                  <a:pt x="6" y="9"/>
                  <a:pt x="8" y="8"/>
                  <a:pt x="9" y="8"/>
                </a:cubicBezTo>
                <a:cubicBezTo>
                  <a:pt x="11" y="9"/>
                  <a:pt x="11" y="11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5" y="20"/>
                  <a:pt x="16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7"/>
                  <a:pt x="2" y="11"/>
                  <a:pt x="3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87" name="Freeform 194"/>
          <p:cNvSpPr>
            <a:spLocks/>
          </p:cNvSpPr>
          <p:nvPr/>
        </p:nvSpPr>
        <p:spPr bwMode="auto">
          <a:xfrm>
            <a:off x="7964488" y="3279775"/>
            <a:ext cx="71437" cy="52388"/>
          </a:xfrm>
          <a:custGeom>
            <a:avLst/>
            <a:gdLst>
              <a:gd name="T0" fmla="*/ 31254 w 32"/>
              <a:gd name="T1" fmla="*/ 52388 h 23"/>
              <a:gd name="T2" fmla="*/ 35719 w 32"/>
              <a:gd name="T3" fmla="*/ 25055 h 23"/>
              <a:gd name="T4" fmla="*/ 42416 w 32"/>
              <a:gd name="T5" fmla="*/ 50110 h 23"/>
              <a:gd name="T6" fmla="*/ 35719 w 32"/>
              <a:gd name="T7" fmla="*/ 0 h 23"/>
              <a:gd name="T8" fmla="*/ 31254 w 32"/>
              <a:gd name="T9" fmla="*/ 52388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6" y="11"/>
                </a:cubicBezTo>
                <a:cubicBezTo>
                  <a:pt x="16" y="11"/>
                  <a:pt x="23" y="15"/>
                  <a:pt x="19" y="22"/>
                </a:cubicBezTo>
                <a:cubicBezTo>
                  <a:pt x="19" y="22"/>
                  <a:pt x="32" y="13"/>
                  <a:pt x="16" y="0"/>
                </a:cubicBezTo>
                <a:cubicBezTo>
                  <a:pt x="16" y="0"/>
                  <a:pt x="0" y="11"/>
                  <a:pt x="14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88" name="Freeform 195"/>
          <p:cNvSpPr>
            <a:spLocks/>
          </p:cNvSpPr>
          <p:nvPr/>
        </p:nvSpPr>
        <p:spPr bwMode="auto">
          <a:xfrm>
            <a:off x="7981950" y="3355975"/>
            <a:ext cx="36513" cy="57150"/>
          </a:xfrm>
          <a:custGeom>
            <a:avLst/>
            <a:gdLst>
              <a:gd name="T0" fmla="*/ 20538 w 16"/>
              <a:gd name="T1" fmla="*/ 9144 h 25"/>
              <a:gd name="T2" fmla="*/ 20538 w 16"/>
              <a:gd name="T3" fmla="*/ 6858 h 25"/>
              <a:gd name="T4" fmla="*/ 18256 w 16"/>
              <a:gd name="T5" fmla="*/ 0 h 25"/>
              <a:gd name="T6" fmla="*/ 11410 w 16"/>
              <a:gd name="T7" fmla="*/ 4572 h 25"/>
              <a:gd name="T8" fmla="*/ 4564 w 16"/>
              <a:gd name="T9" fmla="*/ 9144 h 25"/>
              <a:gd name="T10" fmla="*/ 0 w 16"/>
              <a:gd name="T11" fmla="*/ 4572 h 25"/>
              <a:gd name="T12" fmla="*/ 0 w 16"/>
              <a:gd name="T13" fmla="*/ 54864 h 25"/>
              <a:gd name="T14" fmla="*/ 2282 w 16"/>
              <a:gd name="T15" fmla="*/ 57150 h 25"/>
              <a:gd name="T16" fmla="*/ 34230 w 16"/>
              <a:gd name="T17" fmla="*/ 57150 h 25"/>
              <a:gd name="T18" fmla="*/ 36512 w 16"/>
              <a:gd name="T19" fmla="*/ 54864 h 25"/>
              <a:gd name="T20" fmla="*/ 36512 w 16"/>
              <a:gd name="T21" fmla="*/ 27432 h 25"/>
              <a:gd name="T22" fmla="*/ 34230 w 16"/>
              <a:gd name="T23" fmla="*/ 27432 h 25"/>
              <a:gd name="T24" fmla="*/ 20538 w 16"/>
              <a:gd name="T25" fmla="*/ 9144 h 2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" h="25">
                <a:moveTo>
                  <a:pt x="9" y="4"/>
                </a:move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0"/>
                  <a:pt x="8" y="0"/>
                </a:cubicBezTo>
                <a:cubicBezTo>
                  <a:pt x="8" y="0"/>
                  <a:pt x="7" y="0"/>
                  <a:pt x="5" y="2"/>
                </a:cubicBezTo>
                <a:cubicBezTo>
                  <a:pt x="4" y="4"/>
                  <a:pt x="3" y="4"/>
                  <a:pt x="2" y="4"/>
                </a:cubicBezTo>
                <a:cubicBezTo>
                  <a:pt x="1" y="3"/>
                  <a:pt x="0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6" y="24"/>
                  <a:pt x="16" y="24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5" y="12"/>
                </a:cubicBezTo>
                <a:cubicBezTo>
                  <a:pt x="12" y="12"/>
                  <a:pt x="10" y="6"/>
                  <a:pt x="9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89" name="Freeform 196"/>
          <p:cNvSpPr>
            <a:spLocks/>
          </p:cNvSpPr>
          <p:nvPr/>
        </p:nvSpPr>
        <p:spPr bwMode="auto">
          <a:xfrm>
            <a:off x="7981950" y="3333750"/>
            <a:ext cx="36513" cy="44450"/>
          </a:xfrm>
          <a:custGeom>
            <a:avLst/>
            <a:gdLst>
              <a:gd name="T0" fmla="*/ 4564 w 16"/>
              <a:gd name="T1" fmla="*/ 26670 h 20"/>
              <a:gd name="T2" fmla="*/ 9128 w 16"/>
              <a:gd name="T3" fmla="*/ 24448 h 20"/>
              <a:gd name="T4" fmla="*/ 20538 w 16"/>
              <a:gd name="T5" fmla="*/ 17780 h 20"/>
              <a:gd name="T6" fmla="*/ 25102 w 16"/>
              <a:gd name="T7" fmla="*/ 28893 h 20"/>
              <a:gd name="T8" fmla="*/ 25102 w 16"/>
              <a:gd name="T9" fmla="*/ 31115 h 20"/>
              <a:gd name="T10" fmla="*/ 34230 w 16"/>
              <a:gd name="T11" fmla="*/ 44450 h 20"/>
              <a:gd name="T12" fmla="*/ 36512 w 16"/>
              <a:gd name="T13" fmla="*/ 42228 h 20"/>
              <a:gd name="T14" fmla="*/ 36512 w 16"/>
              <a:gd name="T15" fmla="*/ 2223 h 20"/>
              <a:gd name="T16" fmla="*/ 34230 w 16"/>
              <a:gd name="T17" fmla="*/ 0 h 20"/>
              <a:gd name="T18" fmla="*/ 2282 w 16"/>
              <a:gd name="T19" fmla="*/ 0 h 20"/>
              <a:gd name="T20" fmla="*/ 0 w 16"/>
              <a:gd name="T21" fmla="*/ 2223 h 20"/>
              <a:gd name="T22" fmla="*/ 0 w 16"/>
              <a:gd name="T23" fmla="*/ 6668 h 20"/>
              <a:gd name="T24" fmla="*/ 0 w 16"/>
              <a:gd name="T25" fmla="*/ 6668 h 20"/>
              <a:gd name="T26" fmla="*/ 4564 w 16"/>
              <a:gd name="T27" fmla="*/ 26670 h 2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6" h="20">
                <a:moveTo>
                  <a:pt x="2" y="12"/>
                </a:moveTo>
                <a:cubicBezTo>
                  <a:pt x="3" y="12"/>
                  <a:pt x="3" y="12"/>
                  <a:pt x="4" y="11"/>
                </a:cubicBezTo>
                <a:cubicBezTo>
                  <a:pt x="6" y="9"/>
                  <a:pt x="7" y="8"/>
                  <a:pt x="9" y="8"/>
                </a:cubicBezTo>
                <a:cubicBezTo>
                  <a:pt x="10" y="9"/>
                  <a:pt x="11" y="11"/>
                  <a:pt x="11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4" y="20"/>
                  <a:pt x="15" y="20"/>
                </a:cubicBezTo>
                <a:cubicBezTo>
                  <a:pt x="16" y="20"/>
                  <a:pt x="16" y="20"/>
                  <a:pt x="16" y="19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7"/>
                  <a:pt x="1" y="11"/>
                  <a:pt x="2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90" name="Freeform 197"/>
          <p:cNvSpPr>
            <a:spLocks/>
          </p:cNvSpPr>
          <p:nvPr/>
        </p:nvSpPr>
        <p:spPr bwMode="auto">
          <a:xfrm>
            <a:off x="8062913" y="3279775"/>
            <a:ext cx="73025" cy="52388"/>
          </a:xfrm>
          <a:custGeom>
            <a:avLst/>
            <a:gdLst>
              <a:gd name="T0" fmla="*/ 31948 w 32"/>
              <a:gd name="T1" fmla="*/ 52388 h 23"/>
              <a:gd name="T2" fmla="*/ 38795 w 32"/>
              <a:gd name="T3" fmla="*/ 25055 h 23"/>
              <a:gd name="T4" fmla="*/ 43359 w 32"/>
              <a:gd name="T5" fmla="*/ 50110 h 23"/>
              <a:gd name="T6" fmla="*/ 38795 w 32"/>
              <a:gd name="T7" fmla="*/ 0 h 23"/>
              <a:gd name="T8" fmla="*/ 31948 w 32"/>
              <a:gd name="T9" fmla="*/ 52388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7" y="11"/>
                </a:cubicBezTo>
                <a:cubicBezTo>
                  <a:pt x="17" y="11"/>
                  <a:pt x="24" y="15"/>
                  <a:pt x="19" y="22"/>
                </a:cubicBezTo>
                <a:cubicBezTo>
                  <a:pt x="19" y="22"/>
                  <a:pt x="32" y="13"/>
                  <a:pt x="17" y="0"/>
                </a:cubicBezTo>
                <a:cubicBezTo>
                  <a:pt x="17" y="0"/>
                  <a:pt x="0" y="11"/>
                  <a:pt x="14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91" name="Freeform 198"/>
          <p:cNvSpPr>
            <a:spLocks/>
          </p:cNvSpPr>
          <p:nvPr/>
        </p:nvSpPr>
        <p:spPr bwMode="auto">
          <a:xfrm>
            <a:off x="8080375" y="3355975"/>
            <a:ext cx="39688" cy="57150"/>
          </a:xfrm>
          <a:custGeom>
            <a:avLst/>
            <a:gdLst>
              <a:gd name="T0" fmla="*/ 23345 w 17"/>
              <a:gd name="T1" fmla="*/ 9144 h 25"/>
              <a:gd name="T2" fmla="*/ 23345 w 17"/>
              <a:gd name="T3" fmla="*/ 6858 h 25"/>
              <a:gd name="T4" fmla="*/ 21011 w 17"/>
              <a:gd name="T5" fmla="*/ 0 h 25"/>
              <a:gd name="T6" fmla="*/ 14007 w 17"/>
              <a:gd name="T7" fmla="*/ 4572 h 25"/>
              <a:gd name="T8" fmla="*/ 4669 w 17"/>
              <a:gd name="T9" fmla="*/ 9144 h 25"/>
              <a:gd name="T10" fmla="*/ 0 w 17"/>
              <a:gd name="T11" fmla="*/ 4572 h 25"/>
              <a:gd name="T12" fmla="*/ 0 w 17"/>
              <a:gd name="T13" fmla="*/ 54864 h 25"/>
              <a:gd name="T14" fmla="*/ 2335 w 17"/>
              <a:gd name="T15" fmla="*/ 57150 h 25"/>
              <a:gd name="T16" fmla="*/ 37352 w 17"/>
              <a:gd name="T17" fmla="*/ 57150 h 25"/>
              <a:gd name="T18" fmla="*/ 39687 w 17"/>
              <a:gd name="T19" fmla="*/ 54864 h 25"/>
              <a:gd name="T20" fmla="*/ 39687 w 17"/>
              <a:gd name="T21" fmla="*/ 27432 h 25"/>
              <a:gd name="T22" fmla="*/ 37352 w 17"/>
              <a:gd name="T23" fmla="*/ 27432 h 25"/>
              <a:gd name="T24" fmla="*/ 23345 w 17"/>
              <a:gd name="T25" fmla="*/ 9144 h 2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" h="25">
                <a:moveTo>
                  <a:pt x="10" y="4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0"/>
                  <a:pt x="9" y="0"/>
                </a:cubicBezTo>
                <a:cubicBezTo>
                  <a:pt x="9" y="0"/>
                  <a:pt x="8" y="0"/>
                  <a:pt x="6" y="2"/>
                </a:cubicBezTo>
                <a:cubicBezTo>
                  <a:pt x="5" y="4"/>
                  <a:pt x="3" y="4"/>
                  <a:pt x="2" y="4"/>
                </a:cubicBezTo>
                <a:cubicBezTo>
                  <a:pt x="2" y="3"/>
                  <a:pt x="1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6" y="12"/>
                  <a:pt x="16" y="12"/>
                </a:cubicBezTo>
                <a:cubicBezTo>
                  <a:pt x="13" y="12"/>
                  <a:pt x="10" y="6"/>
                  <a:pt x="10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92" name="Freeform 199"/>
          <p:cNvSpPr>
            <a:spLocks/>
          </p:cNvSpPr>
          <p:nvPr/>
        </p:nvSpPr>
        <p:spPr bwMode="auto">
          <a:xfrm>
            <a:off x="8080375" y="3333750"/>
            <a:ext cx="39688" cy="44450"/>
          </a:xfrm>
          <a:custGeom>
            <a:avLst/>
            <a:gdLst>
              <a:gd name="T0" fmla="*/ 7004 w 17"/>
              <a:gd name="T1" fmla="*/ 26670 h 20"/>
              <a:gd name="T2" fmla="*/ 9338 w 17"/>
              <a:gd name="T3" fmla="*/ 24448 h 20"/>
              <a:gd name="T4" fmla="*/ 21011 w 17"/>
              <a:gd name="T5" fmla="*/ 17780 h 20"/>
              <a:gd name="T6" fmla="*/ 28014 w 17"/>
              <a:gd name="T7" fmla="*/ 28893 h 20"/>
              <a:gd name="T8" fmla="*/ 28014 w 17"/>
              <a:gd name="T9" fmla="*/ 31115 h 20"/>
              <a:gd name="T10" fmla="*/ 37352 w 17"/>
              <a:gd name="T11" fmla="*/ 44450 h 20"/>
              <a:gd name="T12" fmla="*/ 39687 w 17"/>
              <a:gd name="T13" fmla="*/ 42228 h 20"/>
              <a:gd name="T14" fmla="*/ 39687 w 17"/>
              <a:gd name="T15" fmla="*/ 2223 h 20"/>
              <a:gd name="T16" fmla="*/ 37352 w 17"/>
              <a:gd name="T17" fmla="*/ 0 h 20"/>
              <a:gd name="T18" fmla="*/ 2335 w 17"/>
              <a:gd name="T19" fmla="*/ 0 h 20"/>
              <a:gd name="T20" fmla="*/ 0 w 17"/>
              <a:gd name="T21" fmla="*/ 2223 h 20"/>
              <a:gd name="T22" fmla="*/ 0 w 17"/>
              <a:gd name="T23" fmla="*/ 6668 h 20"/>
              <a:gd name="T24" fmla="*/ 2335 w 17"/>
              <a:gd name="T25" fmla="*/ 6668 h 20"/>
              <a:gd name="T26" fmla="*/ 7004 w 17"/>
              <a:gd name="T27" fmla="*/ 26670 h 2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7" h="20">
                <a:moveTo>
                  <a:pt x="3" y="12"/>
                </a:moveTo>
                <a:cubicBezTo>
                  <a:pt x="3" y="12"/>
                  <a:pt x="4" y="12"/>
                  <a:pt x="4" y="11"/>
                </a:cubicBezTo>
                <a:cubicBezTo>
                  <a:pt x="7" y="9"/>
                  <a:pt x="8" y="8"/>
                  <a:pt x="9" y="8"/>
                </a:cubicBezTo>
                <a:cubicBezTo>
                  <a:pt x="11" y="9"/>
                  <a:pt x="11" y="11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5" y="20"/>
                  <a:pt x="16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7"/>
                  <a:pt x="2" y="11"/>
                  <a:pt x="3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93" name="Rectangle 200"/>
          <p:cNvSpPr>
            <a:spLocks noChangeArrowheads="1"/>
          </p:cNvSpPr>
          <p:nvPr/>
        </p:nvSpPr>
        <p:spPr bwMode="auto">
          <a:xfrm>
            <a:off x="7842250" y="3541713"/>
            <a:ext cx="322263" cy="1746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494" name="Freeform 201"/>
          <p:cNvSpPr>
            <a:spLocks/>
          </p:cNvSpPr>
          <p:nvPr/>
        </p:nvSpPr>
        <p:spPr bwMode="auto">
          <a:xfrm>
            <a:off x="7851775" y="3457575"/>
            <a:ext cx="303213" cy="80963"/>
          </a:xfrm>
          <a:custGeom>
            <a:avLst/>
            <a:gdLst>
              <a:gd name="T0" fmla="*/ 271768 w 135"/>
              <a:gd name="T1" fmla="*/ 11245 h 36"/>
              <a:gd name="T2" fmla="*/ 267276 w 135"/>
              <a:gd name="T3" fmla="*/ 6747 h 36"/>
              <a:gd name="T4" fmla="*/ 258292 w 135"/>
              <a:gd name="T5" fmla="*/ 11245 h 36"/>
              <a:gd name="T6" fmla="*/ 258292 w 135"/>
              <a:gd name="T7" fmla="*/ 11245 h 36"/>
              <a:gd name="T8" fmla="*/ 247062 w 135"/>
              <a:gd name="T9" fmla="*/ 17992 h 36"/>
              <a:gd name="T10" fmla="*/ 231340 w 135"/>
              <a:gd name="T11" fmla="*/ 6747 h 36"/>
              <a:gd name="T12" fmla="*/ 224601 w 135"/>
              <a:gd name="T13" fmla="*/ 4498 h 36"/>
              <a:gd name="T14" fmla="*/ 217863 w 135"/>
              <a:gd name="T15" fmla="*/ 8996 h 36"/>
              <a:gd name="T16" fmla="*/ 217863 w 135"/>
              <a:gd name="T17" fmla="*/ 8996 h 36"/>
              <a:gd name="T18" fmla="*/ 195403 w 135"/>
              <a:gd name="T19" fmla="*/ 22490 h 36"/>
              <a:gd name="T20" fmla="*/ 168451 w 135"/>
              <a:gd name="T21" fmla="*/ 6747 h 36"/>
              <a:gd name="T22" fmla="*/ 166205 w 135"/>
              <a:gd name="T23" fmla="*/ 4498 h 36"/>
              <a:gd name="T24" fmla="*/ 161713 w 135"/>
              <a:gd name="T25" fmla="*/ 0 h 36"/>
              <a:gd name="T26" fmla="*/ 152729 w 135"/>
              <a:gd name="T27" fmla="*/ 4498 h 36"/>
              <a:gd name="T28" fmla="*/ 121285 w 135"/>
              <a:gd name="T29" fmla="*/ 6747 h 36"/>
              <a:gd name="T30" fmla="*/ 105563 w 135"/>
              <a:gd name="T31" fmla="*/ 11245 h 36"/>
              <a:gd name="T32" fmla="*/ 101071 w 135"/>
              <a:gd name="T33" fmla="*/ 15743 h 36"/>
              <a:gd name="T34" fmla="*/ 60642 w 135"/>
              <a:gd name="T35" fmla="*/ 13494 h 36"/>
              <a:gd name="T36" fmla="*/ 31444 w 135"/>
              <a:gd name="T37" fmla="*/ 13494 h 36"/>
              <a:gd name="T38" fmla="*/ 0 w 135"/>
              <a:gd name="T39" fmla="*/ 22490 h 36"/>
              <a:gd name="T40" fmla="*/ 0 w 135"/>
              <a:gd name="T41" fmla="*/ 80963 h 36"/>
              <a:gd name="T42" fmla="*/ 303212 w 135"/>
              <a:gd name="T43" fmla="*/ 80963 h 36"/>
              <a:gd name="T44" fmla="*/ 303212 w 135"/>
              <a:gd name="T45" fmla="*/ 22490 h 36"/>
              <a:gd name="T46" fmla="*/ 271768 w 135"/>
              <a:gd name="T47" fmla="*/ 11245 h 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35" h="36">
                <a:moveTo>
                  <a:pt x="121" y="5"/>
                </a:moveTo>
                <a:cubicBezTo>
                  <a:pt x="120" y="4"/>
                  <a:pt x="120" y="3"/>
                  <a:pt x="119" y="3"/>
                </a:cubicBezTo>
                <a:cubicBezTo>
                  <a:pt x="117" y="3"/>
                  <a:pt x="116" y="4"/>
                  <a:pt x="115" y="5"/>
                </a:cubicBezTo>
                <a:cubicBezTo>
                  <a:pt x="115" y="5"/>
                  <a:pt x="115" y="5"/>
                  <a:pt x="115" y="5"/>
                </a:cubicBezTo>
                <a:cubicBezTo>
                  <a:pt x="114" y="6"/>
                  <a:pt x="112" y="8"/>
                  <a:pt x="110" y="8"/>
                </a:cubicBezTo>
                <a:cubicBezTo>
                  <a:pt x="108" y="8"/>
                  <a:pt x="106" y="7"/>
                  <a:pt x="103" y="3"/>
                </a:cubicBezTo>
                <a:cubicBezTo>
                  <a:pt x="102" y="2"/>
                  <a:pt x="100" y="2"/>
                  <a:pt x="100" y="2"/>
                </a:cubicBezTo>
                <a:cubicBezTo>
                  <a:pt x="99" y="2"/>
                  <a:pt x="98" y="3"/>
                  <a:pt x="97" y="4"/>
                </a:cubicBezTo>
                <a:cubicBezTo>
                  <a:pt x="97" y="4"/>
                  <a:pt x="97" y="4"/>
                  <a:pt x="97" y="4"/>
                </a:cubicBezTo>
                <a:cubicBezTo>
                  <a:pt x="94" y="8"/>
                  <a:pt x="91" y="10"/>
                  <a:pt x="87" y="10"/>
                </a:cubicBezTo>
                <a:cubicBezTo>
                  <a:pt x="80" y="10"/>
                  <a:pt x="75" y="3"/>
                  <a:pt x="75" y="3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1"/>
                  <a:pt x="73" y="0"/>
                  <a:pt x="72" y="0"/>
                </a:cubicBezTo>
                <a:cubicBezTo>
                  <a:pt x="71" y="0"/>
                  <a:pt x="70" y="0"/>
                  <a:pt x="68" y="2"/>
                </a:cubicBezTo>
                <a:cubicBezTo>
                  <a:pt x="62" y="7"/>
                  <a:pt x="56" y="4"/>
                  <a:pt x="54" y="3"/>
                </a:cubicBezTo>
                <a:cubicBezTo>
                  <a:pt x="51" y="1"/>
                  <a:pt x="50" y="2"/>
                  <a:pt x="47" y="5"/>
                </a:cubicBezTo>
                <a:cubicBezTo>
                  <a:pt x="45" y="7"/>
                  <a:pt x="45" y="7"/>
                  <a:pt x="45" y="7"/>
                </a:cubicBezTo>
                <a:cubicBezTo>
                  <a:pt x="39" y="12"/>
                  <a:pt x="31" y="10"/>
                  <a:pt x="27" y="6"/>
                </a:cubicBezTo>
                <a:cubicBezTo>
                  <a:pt x="23" y="3"/>
                  <a:pt x="20" y="1"/>
                  <a:pt x="14" y="6"/>
                </a:cubicBezTo>
                <a:cubicBezTo>
                  <a:pt x="7" y="11"/>
                  <a:pt x="2" y="10"/>
                  <a:pt x="0" y="10"/>
                </a:cubicBezTo>
                <a:cubicBezTo>
                  <a:pt x="0" y="36"/>
                  <a:pt x="0" y="36"/>
                  <a:pt x="0" y="36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1" y="10"/>
                  <a:pt x="125" y="10"/>
                  <a:pt x="121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95" name="Freeform 202"/>
          <p:cNvSpPr>
            <a:spLocks/>
          </p:cNvSpPr>
          <p:nvPr/>
        </p:nvSpPr>
        <p:spPr bwMode="auto">
          <a:xfrm>
            <a:off x="7851775" y="3479800"/>
            <a:ext cx="0" cy="0"/>
          </a:xfrm>
          <a:custGeom>
            <a:avLst/>
            <a:gdLst>
              <a:gd name="T0" fmla="*/ 0 60000 65536"/>
              <a:gd name="T1" fmla="*/ 0 60000 65536"/>
              <a:gd name="T2" fmla="*/ 0 60000 65536"/>
              <a:gd name="T3" fmla="*/ 0 60000 65536"/>
            </a:gdLst>
            <a:ahLst/>
            <a:cxnLst>
              <a:cxn ang="T0">
                <a:pos x="0" y="0"/>
              </a:cxn>
              <a:cxn ang="T1">
                <a:pos x="0" y="0"/>
              </a:cxn>
              <a:cxn ang="T2">
                <a:pos x="0" y="0"/>
              </a:cxn>
              <a:cxn ang="T3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96" name="Freeform 203"/>
          <p:cNvSpPr>
            <a:spLocks/>
          </p:cNvSpPr>
          <p:nvPr/>
        </p:nvSpPr>
        <p:spPr bwMode="auto">
          <a:xfrm>
            <a:off x="7851775" y="3479800"/>
            <a:ext cx="0" cy="0"/>
          </a:xfrm>
          <a:custGeom>
            <a:avLst/>
            <a:gdLst>
              <a:gd name="T0" fmla="*/ 0 60000 65536"/>
              <a:gd name="T1" fmla="*/ 0 60000 65536"/>
              <a:gd name="T2" fmla="*/ 0 60000 65536"/>
              <a:gd name="T3" fmla="*/ 0 60000 65536"/>
            </a:gdLst>
            <a:ahLst/>
            <a:cxnLst>
              <a:cxn ang="T0">
                <a:pos x="0" y="0"/>
              </a:cxn>
              <a:cxn ang="T1">
                <a:pos x="0" y="0"/>
              </a:cxn>
              <a:cxn ang="T2">
                <a:pos x="0" y="0"/>
              </a:cxn>
              <a:cxn ang="T3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97" name="Freeform 204"/>
          <p:cNvSpPr>
            <a:spLocks/>
          </p:cNvSpPr>
          <p:nvPr/>
        </p:nvSpPr>
        <p:spPr bwMode="auto">
          <a:xfrm>
            <a:off x="7851775" y="3479800"/>
            <a:ext cx="1588" cy="0"/>
          </a:xfrm>
          <a:custGeom>
            <a:avLst/>
            <a:gdLst>
              <a:gd name="T0" fmla="*/ 1587 w 1"/>
              <a:gd name="T1" fmla="*/ 0 w 1"/>
              <a:gd name="T2" fmla="*/ 0 w 1"/>
              <a:gd name="T3" fmla="*/ 1587 w 1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98" name="Freeform 206"/>
          <p:cNvSpPr>
            <a:spLocks/>
          </p:cNvSpPr>
          <p:nvPr/>
        </p:nvSpPr>
        <p:spPr bwMode="auto">
          <a:xfrm>
            <a:off x="7839075" y="3417888"/>
            <a:ext cx="327025" cy="71437"/>
          </a:xfrm>
          <a:custGeom>
            <a:avLst/>
            <a:gdLst>
              <a:gd name="T0" fmla="*/ 11277 w 145"/>
              <a:gd name="T1" fmla="*/ 0 h 32"/>
              <a:gd name="T2" fmla="*/ 2255 w 145"/>
              <a:gd name="T3" fmla="*/ 8930 h 32"/>
              <a:gd name="T4" fmla="*/ 2255 w 145"/>
              <a:gd name="T5" fmla="*/ 42416 h 32"/>
              <a:gd name="T6" fmla="*/ 13532 w 145"/>
              <a:gd name="T7" fmla="*/ 58043 h 32"/>
              <a:gd name="T8" fmla="*/ 40596 w 145"/>
              <a:gd name="T9" fmla="*/ 49114 h 32"/>
              <a:gd name="T10" fmla="*/ 74426 w 145"/>
              <a:gd name="T11" fmla="*/ 51346 h 32"/>
              <a:gd name="T12" fmla="*/ 108257 w 145"/>
              <a:gd name="T13" fmla="*/ 51346 h 32"/>
              <a:gd name="T14" fmla="*/ 135321 w 145"/>
              <a:gd name="T15" fmla="*/ 42416 h 32"/>
              <a:gd name="T16" fmla="*/ 162385 w 145"/>
              <a:gd name="T17" fmla="*/ 40184 h 32"/>
              <a:gd name="T18" fmla="*/ 184938 w 145"/>
              <a:gd name="T19" fmla="*/ 42416 h 32"/>
              <a:gd name="T20" fmla="*/ 225534 w 145"/>
              <a:gd name="T21" fmla="*/ 46881 h 32"/>
              <a:gd name="T22" fmla="*/ 245833 w 145"/>
              <a:gd name="T23" fmla="*/ 44649 h 32"/>
              <a:gd name="T24" fmla="*/ 268386 w 145"/>
              <a:gd name="T25" fmla="*/ 46881 h 32"/>
              <a:gd name="T26" fmla="*/ 288684 w 145"/>
              <a:gd name="T27" fmla="*/ 46881 h 32"/>
              <a:gd name="T28" fmla="*/ 318004 w 145"/>
              <a:gd name="T29" fmla="*/ 58043 h 32"/>
              <a:gd name="T30" fmla="*/ 327025 w 145"/>
              <a:gd name="T31" fmla="*/ 46881 h 32"/>
              <a:gd name="T32" fmla="*/ 327025 w 145"/>
              <a:gd name="T33" fmla="*/ 11162 h 32"/>
              <a:gd name="T34" fmla="*/ 313493 w 145"/>
              <a:gd name="T35" fmla="*/ 2232 h 32"/>
              <a:gd name="T36" fmla="*/ 11277 w 145"/>
              <a:gd name="T37" fmla="*/ 0 h 3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45" h="32">
                <a:moveTo>
                  <a:pt x="5" y="0"/>
                </a:moveTo>
                <a:cubicBezTo>
                  <a:pt x="5" y="0"/>
                  <a:pt x="1" y="0"/>
                  <a:pt x="1" y="4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6"/>
                  <a:pt x="6" y="26"/>
                </a:cubicBezTo>
                <a:cubicBezTo>
                  <a:pt x="6" y="26"/>
                  <a:pt x="11" y="27"/>
                  <a:pt x="18" y="22"/>
                </a:cubicBezTo>
                <a:cubicBezTo>
                  <a:pt x="25" y="17"/>
                  <a:pt x="29" y="19"/>
                  <a:pt x="33" y="23"/>
                </a:cubicBezTo>
                <a:cubicBezTo>
                  <a:pt x="37" y="26"/>
                  <a:pt x="43" y="27"/>
                  <a:pt x="48" y="23"/>
                </a:cubicBezTo>
                <a:cubicBezTo>
                  <a:pt x="53" y="19"/>
                  <a:pt x="55" y="16"/>
                  <a:pt x="60" y="19"/>
                </a:cubicBezTo>
                <a:cubicBezTo>
                  <a:pt x="60" y="19"/>
                  <a:pt x="66" y="23"/>
                  <a:pt x="72" y="18"/>
                </a:cubicBezTo>
                <a:cubicBezTo>
                  <a:pt x="78" y="13"/>
                  <a:pt x="80" y="17"/>
                  <a:pt x="82" y="19"/>
                </a:cubicBezTo>
                <a:cubicBezTo>
                  <a:pt x="83" y="22"/>
                  <a:pt x="92" y="32"/>
                  <a:pt x="100" y="21"/>
                </a:cubicBezTo>
                <a:cubicBezTo>
                  <a:pt x="100" y="21"/>
                  <a:pt x="103" y="14"/>
                  <a:pt x="109" y="20"/>
                </a:cubicBezTo>
                <a:cubicBezTo>
                  <a:pt x="115" y="26"/>
                  <a:pt x="117" y="23"/>
                  <a:pt x="119" y="21"/>
                </a:cubicBezTo>
                <a:cubicBezTo>
                  <a:pt x="121" y="19"/>
                  <a:pt x="125" y="17"/>
                  <a:pt x="128" y="21"/>
                </a:cubicBezTo>
                <a:cubicBezTo>
                  <a:pt x="132" y="26"/>
                  <a:pt x="136" y="26"/>
                  <a:pt x="141" y="26"/>
                </a:cubicBezTo>
                <a:cubicBezTo>
                  <a:pt x="145" y="25"/>
                  <a:pt x="145" y="23"/>
                  <a:pt x="145" y="21"/>
                </a:cubicBezTo>
                <a:cubicBezTo>
                  <a:pt x="145" y="5"/>
                  <a:pt x="145" y="5"/>
                  <a:pt x="145" y="5"/>
                </a:cubicBezTo>
                <a:cubicBezTo>
                  <a:pt x="145" y="5"/>
                  <a:pt x="145" y="1"/>
                  <a:pt x="139" y="1"/>
                </a:cubicBezTo>
                <a:lnTo>
                  <a:pt x="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99" name="Oval 207"/>
          <p:cNvSpPr>
            <a:spLocks noChangeArrowheads="1"/>
          </p:cNvSpPr>
          <p:nvPr/>
        </p:nvSpPr>
        <p:spPr bwMode="auto">
          <a:xfrm>
            <a:off x="7886700" y="3479800"/>
            <a:ext cx="22225" cy="2381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00" name="Oval 208"/>
          <p:cNvSpPr>
            <a:spLocks noChangeArrowheads="1"/>
          </p:cNvSpPr>
          <p:nvPr/>
        </p:nvSpPr>
        <p:spPr bwMode="auto">
          <a:xfrm>
            <a:off x="7954963" y="3479800"/>
            <a:ext cx="22225" cy="2381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01" name="Oval 209"/>
          <p:cNvSpPr>
            <a:spLocks noChangeArrowheads="1"/>
          </p:cNvSpPr>
          <p:nvPr/>
        </p:nvSpPr>
        <p:spPr bwMode="auto">
          <a:xfrm>
            <a:off x="8021638" y="3479800"/>
            <a:ext cx="23812" cy="2381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02" name="Oval 210"/>
          <p:cNvSpPr>
            <a:spLocks noChangeArrowheads="1"/>
          </p:cNvSpPr>
          <p:nvPr/>
        </p:nvSpPr>
        <p:spPr bwMode="auto">
          <a:xfrm>
            <a:off x="8089900" y="3479800"/>
            <a:ext cx="22225" cy="2381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03" name="Rectangle 211"/>
          <p:cNvSpPr>
            <a:spLocks noChangeArrowheads="1"/>
          </p:cNvSpPr>
          <p:nvPr/>
        </p:nvSpPr>
        <p:spPr bwMode="auto">
          <a:xfrm>
            <a:off x="820738" y="3986213"/>
            <a:ext cx="314325" cy="269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04" name="Rectangle 212"/>
          <p:cNvSpPr>
            <a:spLocks noChangeArrowheads="1"/>
          </p:cNvSpPr>
          <p:nvPr/>
        </p:nvSpPr>
        <p:spPr bwMode="auto">
          <a:xfrm>
            <a:off x="820738" y="4167188"/>
            <a:ext cx="314325" cy="238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05" name="Freeform 213"/>
          <p:cNvSpPr>
            <a:spLocks/>
          </p:cNvSpPr>
          <p:nvPr/>
        </p:nvSpPr>
        <p:spPr bwMode="auto">
          <a:xfrm>
            <a:off x="976313" y="4017963"/>
            <a:ext cx="0" cy="1587"/>
          </a:xfrm>
          <a:custGeom>
            <a:avLst/>
            <a:gdLst>
              <a:gd name="T0" fmla="*/ 1588 h 1"/>
              <a:gd name="T1" fmla="*/ 1588 h 1"/>
              <a:gd name="T2" fmla="*/ 0 h 1"/>
              <a:gd name="T3" fmla="*/ 1588 h 1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0" y="T0"/>
              </a:cxn>
              <a:cxn ang="T5">
                <a:pos x="0" y="T1"/>
              </a:cxn>
              <a:cxn ang="T6">
                <a:pos x="0" y="T2"/>
              </a:cxn>
              <a:cxn ang="T7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06" name="Freeform 214"/>
          <p:cNvSpPr>
            <a:spLocks/>
          </p:cNvSpPr>
          <p:nvPr/>
        </p:nvSpPr>
        <p:spPr bwMode="auto">
          <a:xfrm>
            <a:off x="1046163" y="4017963"/>
            <a:ext cx="3175" cy="1587"/>
          </a:xfrm>
          <a:custGeom>
            <a:avLst/>
            <a:gdLst>
              <a:gd name="T0" fmla="*/ 0 w 2"/>
              <a:gd name="T1" fmla="*/ 1588 h 1"/>
              <a:gd name="T2" fmla="*/ 3175 w 2"/>
              <a:gd name="T3" fmla="*/ 1588 h 1"/>
              <a:gd name="T4" fmla="*/ 3175 w 2"/>
              <a:gd name="T5" fmla="*/ 0 h 1"/>
              <a:gd name="T6" fmla="*/ 0 w 2"/>
              <a:gd name="T7" fmla="*/ 1588 h 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" h="1">
                <a:moveTo>
                  <a:pt x="0" y="1"/>
                </a:moveTo>
                <a:lnTo>
                  <a:pt x="2" y="1"/>
                </a:lnTo>
                <a:lnTo>
                  <a:pt x="2" y="0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07" name="Rectangle 215"/>
          <p:cNvSpPr>
            <a:spLocks noChangeArrowheads="1"/>
          </p:cNvSpPr>
          <p:nvPr/>
        </p:nvSpPr>
        <p:spPr bwMode="auto">
          <a:xfrm>
            <a:off x="906463" y="4019550"/>
            <a:ext cx="1587" cy="158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08" name="Freeform 216"/>
          <p:cNvSpPr>
            <a:spLocks/>
          </p:cNvSpPr>
          <p:nvPr/>
        </p:nvSpPr>
        <p:spPr bwMode="auto">
          <a:xfrm>
            <a:off x="835025" y="4019550"/>
            <a:ext cx="284163" cy="139700"/>
          </a:xfrm>
          <a:custGeom>
            <a:avLst/>
            <a:gdLst>
              <a:gd name="T0" fmla="*/ 284162 w 179"/>
              <a:gd name="T1" fmla="*/ 0 h 88"/>
              <a:gd name="T2" fmla="*/ 247650 w 179"/>
              <a:gd name="T3" fmla="*/ 136525 h 88"/>
              <a:gd name="T4" fmla="*/ 214312 w 179"/>
              <a:gd name="T5" fmla="*/ 0 h 88"/>
              <a:gd name="T6" fmla="*/ 211137 w 179"/>
              <a:gd name="T7" fmla="*/ 0 h 88"/>
              <a:gd name="T8" fmla="*/ 177800 w 179"/>
              <a:gd name="T9" fmla="*/ 136525 h 88"/>
              <a:gd name="T10" fmla="*/ 141287 w 179"/>
              <a:gd name="T11" fmla="*/ 0 h 88"/>
              <a:gd name="T12" fmla="*/ 141287 w 179"/>
              <a:gd name="T13" fmla="*/ 0 h 88"/>
              <a:gd name="T14" fmla="*/ 106362 w 179"/>
              <a:gd name="T15" fmla="*/ 136525 h 88"/>
              <a:gd name="T16" fmla="*/ 71437 w 179"/>
              <a:gd name="T17" fmla="*/ 0 h 88"/>
              <a:gd name="T18" fmla="*/ 71437 w 179"/>
              <a:gd name="T19" fmla="*/ 0 h 88"/>
              <a:gd name="T20" fmla="*/ 36512 w 179"/>
              <a:gd name="T21" fmla="*/ 136525 h 88"/>
              <a:gd name="T22" fmla="*/ 1587 w 179"/>
              <a:gd name="T23" fmla="*/ 0 h 88"/>
              <a:gd name="T24" fmla="*/ 0 w 179"/>
              <a:gd name="T25" fmla="*/ 0 h 88"/>
              <a:gd name="T26" fmla="*/ 0 w 179"/>
              <a:gd name="T27" fmla="*/ 139700 h 88"/>
              <a:gd name="T28" fmla="*/ 284162 w 179"/>
              <a:gd name="T29" fmla="*/ 139700 h 88"/>
              <a:gd name="T30" fmla="*/ 284162 w 179"/>
              <a:gd name="T31" fmla="*/ 0 h 88"/>
              <a:gd name="T32" fmla="*/ 284162 w 179"/>
              <a:gd name="T33" fmla="*/ 0 h 8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9" h="88">
                <a:moveTo>
                  <a:pt x="179" y="0"/>
                </a:moveTo>
                <a:lnTo>
                  <a:pt x="156" y="86"/>
                </a:lnTo>
                <a:lnTo>
                  <a:pt x="135" y="0"/>
                </a:lnTo>
                <a:lnTo>
                  <a:pt x="133" y="0"/>
                </a:lnTo>
                <a:lnTo>
                  <a:pt x="112" y="86"/>
                </a:lnTo>
                <a:lnTo>
                  <a:pt x="89" y="0"/>
                </a:lnTo>
                <a:lnTo>
                  <a:pt x="67" y="86"/>
                </a:lnTo>
                <a:lnTo>
                  <a:pt x="45" y="0"/>
                </a:lnTo>
                <a:lnTo>
                  <a:pt x="23" y="86"/>
                </a:lnTo>
                <a:lnTo>
                  <a:pt x="1" y="0"/>
                </a:lnTo>
                <a:lnTo>
                  <a:pt x="0" y="0"/>
                </a:lnTo>
                <a:lnTo>
                  <a:pt x="0" y="88"/>
                </a:lnTo>
                <a:lnTo>
                  <a:pt x="179" y="88"/>
                </a:lnTo>
                <a:lnTo>
                  <a:pt x="1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09" name="Freeform 217"/>
          <p:cNvSpPr>
            <a:spLocks/>
          </p:cNvSpPr>
          <p:nvPr/>
        </p:nvSpPr>
        <p:spPr bwMode="auto">
          <a:xfrm>
            <a:off x="906463" y="4017963"/>
            <a:ext cx="0" cy="1587"/>
          </a:xfrm>
          <a:custGeom>
            <a:avLst/>
            <a:gdLst>
              <a:gd name="T0" fmla="*/ 0 h 1"/>
              <a:gd name="T1" fmla="*/ 0 h 1"/>
              <a:gd name="T2" fmla="*/ 1588 h 1"/>
              <a:gd name="T3" fmla="*/ 0 h 1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0" y="T0"/>
              </a:cxn>
              <a:cxn ang="T5">
                <a:pos x="0" y="T1"/>
              </a:cxn>
              <a:cxn ang="T6">
                <a:pos x="0" y="T2"/>
              </a:cxn>
              <a:cxn ang="T7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10" name="Rectangle 218"/>
          <p:cNvSpPr>
            <a:spLocks noChangeArrowheads="1"/>
          </p:cNvSpPr>
          <p:nvPr/>
        </p:nvSpPr>
        <p:spPr bwMode="auto">
          <a:xfrm>
            <a:off x="976313" y="4017963"/>
            <a:ext cx="1587" cy="15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11" name="Freeform 219"/>
          <p:cNvSpPr>
            <a:spLocks/>
          </p:cNvSpPr>
          <p:nvPr/>
        </p:nvSpPr>
        <p:spPr bwMode="auto">
          <a:xfrm>
            <a:off x="1046163" y="4017963"/>
            <a:ext cx="3175" cy="0"/>
          </a:xfrm>
          <a:custGeom>
            <a:avLst/>
            <a:gdLst>
              <a:gd name="T0" fmla="*/ 3175 w 2"/>
              <a:gd name="T1" fmla="*/ 0 w 2"/>
              <a:gd name="T2" fmla="*/ 3175 w 2"/>
              <a:gd name="T3" fmla="*/ 3175 w 2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12" name="Freeform 220"/>
          <p:cNvSpPr>
            <a:spLocks/>
          </p:cNvSpPr>
          <p:nvPr/>
        </p:nvSpPr>
        <p:spPr bwMode="auto">
          <a:xfrm>
            <a:off x="814388" y="3878263"/>
            <a:ext cx="328612" cy="80962"/>
          </a:xfrm>
          <a:custGeom>
            <a:avLst/>
            <a:gdLst>
              <a:gd name="T0" fmla="*/ 328612 w 146"/>
              <a:gd name="T1" fmla="*/ 8996 h 36"/>
              <a:gd name="T2" fmla="*/ 328612 w 146"/>
              <a:gd name="T3" fmla="*/ 8996 h 36"/>
              <a:gd name="T4" fmla="*/ 328612 w 146"/>
              <a:gd name="T5" fmla="*/ 8996 h 36"/>
              <a:gd name="T6" fmla="*/ 317358 w 146"/>
              <a:gd name="T7" fmla="*/ 2249 h 36"/>
              <a:gd name="T8" fmla="*/ 27009 w 146"/>
              <a:gd name="T9" fmla="*/ 67469 h 36"/>
              <a:gd name="T10" fmla="*/ 11254 w 146"/>
              <a:gd name="T11" fmla="*/ 65220 h 36"/>
              <a:gd name="T12" fmla="*/ 0 w 146"/>
              <a:gd name="T13" fmla="*/ 74216 h 36"/>
              <a:gd name="T14" fmla="*/ 13505 w 146"/>
              <a:gd name="T15" fmla="*/ 78714 h 36"/>
              <a:gd name="T16" fmla="*/ 27009 w 146"/>
              <a:gd name="T17" fmla="*/ 71967 h 36"/>
              <a:gd name="T18" fmla="*/ 321860 w 146"/>
              <a:gd name="T19" fmla="*/ 20241 h 36"/>
              <a:gd name="T20" fmla="*/ 328612 w 146"/>
              <a:gd name="T21" fmla="*/ 8996 h 36"/>
              <a:gd name="T22" fmla="*/ 328612 w 146"/>
              <a:gd name="T23" fmla="*/ 8996 h 36"/>
              <a:gd name="T24" fmla="*/ 328612 w 146"/>
              <a:gd name="T25" fmla="*/ 8996 h 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6" h="36">
                <a:moveTo>
                  <a:pt x="146" y="4"/>
                </a:moveTo>
                <a:cubicBezTo>
                  <a:pt x="146" y="4"/>
                  <a:pt x="146" y="4"/>
                  <a:pt x="146" y="4"/>
                </a:cubicBezTo>
                <a:cubicBezTo>
                  <a:pt x="146" y="4"/>
                  <a:pt x="146" y="4"/>
                  <a:pt x="146" y="4"/>
                </a:cubicBezTo>
                <a:cubicBezTo>
                  <a:pt x="145" y="0"/>
                  <a:pt x="141" y="1"/>
                  <a:pt x="141" y="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8" y="28"/>
                  <a:pt x="5" y="29"/>
                </a:cubicBezTo>
                <a:cubicBezTo>
                  <a:pt x="2" y="29"/>
                  <a:pt x="0" y="31"/>
                  <a:pt x="0" y="33"/>
                </a:cubicBezTo>
                <a:cubicBezTo>
                  <a:pt x="0" y="35"/>
                  <a:pt x="3" y="36"/>
                  <a:pt x="6" y="35"/>
                </a:cubicBezTo>
                <a:cubicBezTo>
                  <a:pt x="9" y="35"/>
                  <a:pt x="11" y="34"/>
                  <a:pt x="12" y="32"/>
                </a:cubicBezTo>
                <a:cubicBezTo>
                  <a:pt x="143" y="9"/>
                  <a:pt x="143" y="9"/>
                  <a:pt x="143" y="9"/>
                </a:cubicBezTo>
                <a:cubicBezTo>
                  <a:pt x="143" y="9"/>
                  <a:pt x="146" y="8"/>
                  <a:pt x="146" y="4"/>
                </a:cubicBezTo>
                <a:cubicBezTo>
                  <a:pt x="146" y="4"/>
                  <a:pt x="146" y="4"/>
                  <a:pt x="146" y="4"/>
                </a:cubicBezTo>
                <a:cubicBezTo>
                  <a:pt x="146" y="4"/>
                  <a:pt x="146" y="4"/>
                  <a:pt x="146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13" name="Freeform 221"/>
          <p:cNvSpPr>
            <a:spLocks/>
          </p:cNvSpPr>
          <p:nvPr/>
        </p:nvSpPr>
        <p:spPr bwMode="auto">
          <a:xfrm>
            <a:off x="809625" y="3875088"/>
            <a:ext cx="331788" cy="77787"/>
          </a:xfrm>
          <a:custGeom>
            <a:avLst/>
            <a:gdLst>
              <a:gd name="T0" fmla="*/ 0 w 147"/>
              <a:gd name="T1" fmla="*/ 9152 h 34"/>
              <a:gd name="T2" fmla="*/ 0 w 147"/>
              <a:gd name="T3" fmla="*/ 9152 h 34"/>
              <a:gd name="T4" fmla="*/ 0 w 147"/>
              <a:gd name="T5" fmla="*/ 9152 h 34"/>
              <a:gd name="T6" fmla="*/ 11285 w 147"/>
              <a:gd name="T7" fmla="*/ 0 h 34"/>
              <a:gd name="T8" fmla="*/ 304702 w 147"/>
              <a:gd name="T9" fmla="*/ 66349 h 34"/>
              <a:gd name="T10" fmla="*/ 318245 w 147"/>
              <a:gd name="T11" fmla="*/ 61773 h 34"/>
              <a:gd name="T12" fmla="*/ 329530 w 147"/>
              <a:gd name="T13" fmla="*/ 73212 h 34"/>
              <a:gd name="T14" fmla="*/ 315988 w 147"/>
              <a:gd name="T15" fmla="*/ 77788 h 34"/>
              <a:gd name="T16" fmla="*/ 302445 w 147"/>
              <a:gd name="T17" fmla="*/ 70924 h 34"/>
              <a:gd name="T18" fmla="*/ 6771 w 147"/>
              <a:gd name="T19" fmla="*/ 20591 h 34"/>
              <a:gd name="T20" fmla="*/ 0 w 147"/>
              <a:gd name="T21" fmla="*/ 9152 h 34"/>
              <a:gd name="T22" fmla="*/ 0 w 147"/>
              <a:gd name="T23" fmla="*/ 9152 h 34"/>
              <a:gd name="T24" fmla="*/ 0 w 147"/>
              <a:gd name="T25" fmla="*/ 9152 h 3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7" h="34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0"/>
                  <a:pt x="5" y="0"/>
                  <a:pt x="5" y="0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6" y="28"/>
                  <a:pt x="138" y="27"/>
                  <a:pt x="141" y="27"/>
                </a:cubicBezTo>
                <a:cubicBezTo>
                  <a:pt x="144" y="28"/>
                  <a:pt x="147" y="30"/>
                  <a:pt x="146" y="32"/>
                </a:cubicBezTo>
                <a:cubicBezTo>
                  <a:pt x="146" y="33"/>
                  <a:pt x="143" y="34"/>
                  <a:pt x="140" y="34"/>
                </a:cubicBezTo>
                <a:cubicBezTo>
                  <a:pt x="137" y="33"/>
                  <a:pt x="135" y="32"/>
                  <a:pt x="134" y="31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0" y="8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14" name="Freeform 222"/>
          <p:cNvSpPr>
            <a:spLocks noEditPoints="1"/>
          </p:cNvSpPr>
          <p:nvPr/>
        </p:nvSpPr>
        <p:spPr bwMode="auto">
          <a:xfrm>
            <a:off x="1435100" y="3781425"/>
            <a:ext cx="439738" cy="503238"/>
          </a:xfrm>
          <a:custGeom>
            <a:avLst/>
            <a:gdLst>
              <a:gd name="T0" fmla="*/ 354045 w 195"/>
              <a:gd name="T1" fmla="*/ 390404 h 223"/>
              <a:gd name="T2" fmla="*/ 306688 w 195"/>
              <a:gd name="T3" fmla="*/ 333988 h 223"/>
              <a:gd name="T4" fmla="*/ 333749 w 195"/>
              <a:gd name="T5" fmla="*/ 250491 h 223"/>
              <a:gd name="T6" fmla="*/ 227761 w 195"/>
              <a:gd name="T7" fmla="*/ 241464 h 223"/>
              <a:gd name="T8" fmla="*/ 202956 w 195"/>
              <a:gd name="T9" fmla="*/ 178277 h 223"/>
              <a:gd name="T10" fmla="*/ 263842 w 195"/>
              <a:gd name="T11" fmla="*/ 153454 h 223"/>
              <a:gd name="T12" fmla="*/ 347279 w 195"/>
              <a:gd name="T13" fmla="*/ 137657 h 223"/>
              <a:gd name="T14" fmla="*/ 322474 w 195"/>
              <a:gd name="T15" fmla="*/ 124117 h 223"/>
              <a:gd name="T16" fmla="*/ 331494 w 195"/>
              <a:gd name="T17" fmla="*/ 103807 h 223"/>
              <a:gd name="T18" fmla="*/ 304433 w 195"/>
              <a:gd name="T19" fmla="*/ 88010 h 223"/>
              <a:gd name="T20" fmla="*/ 272862 w 195"/>
              <a:gd name="T21" fmla="*/ 92524 h 223"/>
              <a:gd name="T22" fmla="*/ 299923 w 195"/>
              <a:gd name="T23" fmla="*/ 51903 h 223"/>
              <a:gd name="T24" fmla="*/ 241292 w 195"/>
              <a:gd name="T25" fmla="*/ 103807 h 223"/>
              <a:gd name="T26" fmla="*/ 245802 w 195"/>
              <a:gd name="T27" fmla="*/ 60930 h 223"/>
              <a:gd name="T28" fmla="*/ 218741 w 195"/>
              <a:gd name="T29" fmla="*/ 76727 h 223"/>
              <a:gd name="T30" fmla="*/ 254822 w 195"/>
              <a:gd name="T31" fmla="*/ 27080 h 223"/>
              <a:gd name="T32" fmla="*/ 200700 w 195"/>
              <a:gd name="T33" fmla="*/ 74470 h 223"/>
              <a:gd name="T34" fmla="*/ 211976 w 195"/>
              <a:gd name="T35" fmla="*/ 11283 h 223"/>
              <a:gd name="T36" fmla="*/ 189425 w 195"/>
              <a:gd name="T37" fmla="*/ 94780 h 223"/>
              <a:gd name="T38" fmla="*/ 160109 w 195"/>
              <a:gd name="T39" fmla="*/ 112834 h 223"/>
              <a:gd name="T40" fmla="*/ 151089 w 195"/>
              <a:gd name="T41" fmla="*/ 101550 h 223"/>
              <a:gd name="T42" fmla="*/ 121773 w 195"/>
              <a:gd name="T43" fmla="*/ 101550 h 223"/>
              <a:gd name="T44" fmla="*/ 142069 w 195"/>
              <a:gd name="T45" fmla="*/ 115090 h 223"/>
              <a:gd name="T46" fmla="*/ 157854 w 195"/>
              <a:gd name="T47" fmla="*/ 142170 h 223"/>
              <a:gd name="T48" fmla="*/ 108243 w 195"/>
              <a:gd name="T49" fmla="*/ 191817 h 223"/>
              <a:gd name="T50" fmla="*/ 72162 w 195"/>
              <a:gd name="T51" fmla="*/ 230181 h 223"/>
              <a:gd name="T52" fmla="*/ 22551 w 195"/>
              <a:gd name="T53" fmla="*/ 218897 h 223"/>
              <a:gd name="T54" fmla="*/ 4510 w 195"/>
              <a:gd name="T55" fmla="*/ 250491 h 223"/>
              <a:gd name="T56" fmla="*/ 67652 w 195"/>
              <a:gd name="T57" fmla="*/ 365581 h 223"/>
              <a:gd name="T58" fmla="*/ 74417 w 195"/>
              <a:gd name="T59" fmla="*/ 324961 h 223"/>
              <a:gd name="T60" fmla="*/ 33826 w 195"/>
              <a:gd name="T61" fmla="*/ 264031 h 223"/>
              <a:gd name="T62" fmla="*/ 218741 w 195"/>
              <a:gd name="T63" fmla="*/ 336244 h 223"/>
              <a:gd name="T64" fmla="*/ 329239 w 195"/>
              <a:gd name="T65" fmla="*/ 408458 h 223"/>
              <a:gd name="T66" fmla="*/ 430717 w 195"/>
              <a:gd name="T67" fmla="*/ 503238 h 223"/>
              <a:gd name="T68" fmla="*/ 270607 w 195"/>
              <a:gd name="T69" fmla="*/ 115090 h 223"/>
              <a:gd name="T70" fmla="*/ 293158 w 195"/>
              <a:gd name="T71" fmla="*/ 108320 h 223"/>
              <a:gd name="T72" fmla="*/ 288648 w 195"/>
              <a:gd name="T73" fmla="*/ 139914 h 223"/>
              <a:gd name="T74" fmla="*/ 270607 w 195"/>
              <a:gd name="T75" fmla="*/ 115090 h 223"/>
              <a:gd name="T76" fmla="*/ 257077 w 195"/>
              <a:gd name="T77" fmla="*/ 119604 h 223"/>
              <a:gd name="T78" fmla="*/ 239037 w 195"/>
              <a:gd name="T79" fmla="*/ 126374 h 22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95" h="223">
                <a:moveTo>
                  <a:pt x="192" y="212"/>
                </a:moveTo>
                <a:cubicBezTo>
                  <a:pt x="192" y="212"/>
                  <a:pt x="164" y="194"/>
                  <a:pt x="157" y="173"/>
                </a:cubicBezTo>
                <a:cubicBezTo>
                  <a:pt x="157" y="173"/>
                  <a:pt x="155" y="166"/>
                  <a:pt x="148" y="165"/>
                </a:cubicBezTo>
                <a:cubicBezTo>
                  <a:pt x="142" y="163"/>
                  <a:pt x="135" y="154"/>
                  <a:pt x="136" y="148"/>
                </a:cubicBezTo>
                <a:cubicBezTo>
                  <a:pt x="137" y="141"/>
                  <a:pt x="144" y="139"/>
                  <a:pt x="141" y="127"/>
                </a:cubicBezTo>
                <a:cubicBezTo>
                  <a:pt x="141" y="127"/>
                  <a:pt x="154" y="119"/>
                  <a:pt x="148" y="111"/>
                </a:cubicBezTo>
                <a:cubicBezTo>
                  <a:pt x="148" y="111"/>
                  <a:pt x="139" y="119"/>
                  <a:pt x="132" y="114"/>
                </a:cubicBezTo>
                <a:cubicBezTo>
                  <a:pt x="125" y="110"/>
                  <a:pt x="115" y="106"/>
                  <a:pt x="101" y="107"/>
                </a:cubicBezTo>
                <a:cubicBezTo>
                  <a:pt x="86" y="108"/>
                  <a:pt x="72" y="102"/>
                  <a:pt x="77" y="93"/>
                </a:cubicBezTo>
                <a:cubicBezTo>
                  <a:pt x="83" y="84"/>
                  <a:pt x="90" y="79"/>
                  <a:pt x="90" y="79"/>
                </a:cubicBezTo>
                <a:cubicBezTo>
                  <a:pt x="90" y="79"/>
                  <a:pt x="97" y="73"/>
                  <a:pt x="99" y="71"/>
                </a:cubicBezTo>
                <a:cubicBezTo>
                  <a:pt x="101" y="69"/>
                  <a:pt x="112" y="74"/>
                  <a:pt x="117" y="68"/>
                </a:cubicBezTo>
                <a:cubicBezTo>
                  <a:pt x="117" y="68"/>
                  <a:pt x="118" y="66"/>
                  <a:pt x="121" y="67"/>
                </a:cubicBezTo>
                <a:cubicBezTo>
                  <a:pt x="124" y="68"/>
                  <a:pt x="141" y="68"/>
                  <a:pt x="154" y="61"/>
                </a:cubicBezTo>
                <a:cubicBezTo>
                  <a:pt x="154" y="61"/>
                  <a:pt x="155" y="56"/>
                  <a:pt x="152" y="57"/>
                </a:cubicBezTo>
                <a:cubicBezTo>
                  <a:pt x="149" y="58"/>
                  <a:pt x="138" y="61"/>
                  <a:pt x="143" y="55"/>
                </a:cubicBezTo>
                <a:cubicBezTo>
                  <a:pt x="148" y="49"/>
                  <a:pt x="150" y="49"/>
                  <a:pt x="150" y="49"/>
                </a:cubicBezTo>
                <a:cubicBezTo>
                  <a:pt x="150" y="49"/>
                  <a:pt x="150" y="44"/>
                  <a:pt x="147" y="46"/>
                </a:cubicBezTo>
                <a:cubicBezTo>
                  <a:pt x="144" y="49"/>
                  <a:pt x="134" y="56"/>
                  <a:pt x="134" y="51"/>
                </a:cubicBezTo>
                <a:cubicBezTo>
                  <a:pt x="134" y="46"/>
                  <a:pt x="135" y="39"/>
                  <a:pt x="135" y="39"/>
                </a:cubicBezTo>
                <a:cubicBezTo>
                  <a:pt x="135" y="39"/>
                  <a:pt x="133" y="39"/>
                  <a:pt x="130" y="40"/>
                </a:cubicBezTo>
                <a:cubicBezTo>
                  <a:pt x="127" y="42"/>
                  <a:pt x="117" y="47"/>
                  <a:pt x="121" y="41"/>
                </a:cubicBezTo>
                <a:cubicBezTo>
                  <a:pt x="124" y="35"/>
                  <a:pt x="126" y="28"/>
                  <a:pt x="135" y="26"/>
                </a:cubicBezTo>
                <a:cubicBezTo>
                  <a:pt x="135" y="26"/>
                  <a:pt x="138" y="21"/>
                  <a:pt x="133" y="23"/>
                </a:cubicBezTo>
                <a:cubicBezTo>
                  <a:pt x="127" y="25"/>
                  <a:pt x="116" y="31"/>
                  <a:pt x="114" y="41"/>
                </a:cubicBezTo>
                <a:cubicBezTo>
                  <a:pt x="112" y="51"/>
                  <a:pt x="109" y="46"/>
                  <a:pt x="107" y="46"/>
                </a:cubicBezTo>
                <a:cubicBezTo>
                  <a:pt x="105" y="47"/>
                  <a:pt x="97" y="45"/>
                  <a:pt x="101" y="36"/>
                </a:cubicBezTo>
                <a:cubicBezTo>
                  <a:pt x="106" y="28"/>
                  <a:pt x="109" y="27"/>
                  <a:pt x="109" y="27"/>
                </a:cubicBezTo>
                <a:cubicBezTo>
                  <a:pt x="109" y="27"/>
                  <a:pt x="113" y="23"/>
                  <a:pt x="109" y="24"/>
                </a:cubicBezTo>
                <a:cubicBezTo>
                  <a:pt x="106" y="24"/>
                  <a:pt x="99" y="29"/>
                  <a:pt x="97" y="34"/>
                </a:cubicBezTo>
                <a:cubicBezTo>
                  <a:pt x="97" y="34"/>
                  <a:pt x="93" y="38"/>
                  <a:pt x="94" y="32"/>
                </a:cubicBezTo>
                <a:cubicBezTo>
                  <a:pt x="95" y="27"/>
                  <a:pt x="97" y="16"/>
                  <a:pt x="113" y="12"/>
                </a:cubicBezTo>
                <a:cubicBezTo>
                  <a:pt x="113" y="12"/>
                  <a:pt x="114" y="8"/>
                  <a:pt x="111" y="9"/>
                </a:cubicBezTo>
                <a:cubicBezTo>
                  <a:pt x="109" y="10"/>
                  <a:pt x="93" y="12"/>
                  <a:pt x="89" y="33"/>
                </a:cubicBezTo>
                <a:cubicBezTo>
                  <a:pt x="89" y="33"/>
                  <a:pt x="87" y="38"/>
                  <a:pt x="85" y="32"/>
                </a:cubicBezTo>
                <a:cubicBezTo>
                  <a:pt x="83" y="26"/>
                  <a:pt x="80" y="13"/>
                  <a:pt x="94" y="5"/>
                </a:cubicBezTo>
                <a:cubicBezTo>
                  <a:pt x="94" y="5"/>
                  <a:pt x="96" y="0"/>
                  <a:pt x="93" y="1"/>
                </a:cubicBezTo>
                <a:cubicBezTo>
                  <a:pt x="90" y="2"/>
                  <a:pt x="69" y="13"/>
                  <a:pt x="84" y="42"/>
                </a:cubicBezTo>
                <a:cubicBezTo>
                  <a:pt x="84" y="42"/>
                  <a:pt x="88" y="48"/>
                  <a:pt x="85" y="48"/>
                </a:cubicBezTo>
                <a:cubicBezTo>
                  <a:pt x="85" y="48"/>
                  <a:pt x="77" y="50"/>
                  <a:pt x="71" y="50"/>
                </a:cubicBezTo>
                <a:cubicBezTo>
                  <a:pt x="71" y="50"/>
                  <a:pt x="67" y="49"/>
                  <a:pt x="64" y="50"/>
                </a:cubicBezTo>
                <a:cubicBezTo>
                  <a:pt x="66" y="49"/>
                  <a:pt x="67" y="47"/>
                  <a:pt x="67" y="45"/>
                </a:cubicBezTo>
                <a:cubicBezTo>
                  <a:pt x="67" y="42"/>
                  <a:pt x="64" y="39"/>
                  <a:pt x="60" y="39"/>
                </a:cubicBezTo>
                <a:cubicBezTo>
                  <a:pt x="56" y="39"/>
                  <a:pt x="54" y="42"/>
                  <a:pt x="54" y="45"/>
                </a:cubicBezTo>
                <a:cubicBezTo>
                  <a:pt x="54" y="49"/>
                  <a:pt x="56" y="52"/>
                  <a:pt x="60" y="52"/>
                </a:cubicBezTo>
                <a:cubicBezTo>
                  <a:pt x="61" y="52"/>
                  <a:pt x="62" y="52"/>
                  <a:pt x="63" y="51"/>
                </a:cubicBezTo>
                <a:cubicBezTo>
                  <a:pt x="62" y="52"/>
                  <a:pt x="62" y="53"/>
                  <a:pt x="62" y="54"/>
                </a:cubicBezTo>
                <a:cubicBezTo>
                  <a:pt x="62" y="54"/>
                  <a:pt x="64" y="59"/>
                  <a:pt x="70" y="63"/>
                </a:cubicBezTo>
                <a:cubicBezTo>
                  <a:pt x="75" y="67"/>
                  <a:pt x="76" y="68"/>
                  <a:pt x="72" y="71"/>
                </a:cubicBezTo>
                <a:cubicBezTo>
                  <a:pt x="67" y="74"/>
                  <a:pt x="48" y="85"/>
                  <a:pt x="48" y="85"/>
                </a:cubicBezTo>
                <a:cubicBezTo>
                  <a:pt x="48" y="85"/>
                  <a:pt x="37" y="91"/>
                  <a:pt x="40" y="104"/>
                </a:cubicBezTo>
                <a:cubicBezTo>
                  <a:pt x="40" y="104"/>
                  <a:pt x="41" y="107"/>
                  <a:pt x="32" y="102"/>
                </a:cubicBezTo>
                <a:cubicBezTo>
                  <a:pt x="18" y="97"/>
                  <a:pt x="18" y="97"/>
                  <a:pt x="18" y="97"/>
                </a:cubicBezTo>
                <a:cubicBezTo>
                  <a:pt x="18" y="97"/>
                  <a:pt x="13" y="93"/>
                  <a:pt x="10" y="97"/>
                </a:cubicBezTo>
                <a:cubicBezTo>
                  <a:pt x="7" y="101"/>
                  <a:pt x="4" y="103"/>
                  <a:pt x="4" y="103"/>
                </a:cubicBezTo>
                <a:cubicBezTo>
                  <a:pt x="4" y="103"/>
                  <a:pt x="0" y="105"/>
                  <a:pt x="2" y="111"/>
                </a:cubicBezTo>
                <a:cubicBezTo>
                  <a:pt x="3" y="117"/>
                  <a:pt x="7" y="136"/>
                  <a:pt x="21" y="151"/>
                </a:cubicBezTo>
                <a:cubicBezTo>
                  <a:pt x="21" y="151"/>
                  <a:pt x="24" y="158"/>
                  <a:pt x="30" y="162"/>
                </a:cubicBezTo>
                <a:cubicBezTo>
                  <a:pt x="30" y="162"/>
                  <a:pt x="33" y="156"/>
                  <a:pt x="32" y="151"/>
                </a:cubicBezTo>
                <a:cubicBezTo>
                  <a:pt x="32" y="151"/>
                  <a:pt x="36" y="149"/>
                  <a:pt x="33" y="144"/>
                </a:cubicBezTo>
                <a:cubicBezTo>
                  <a:pt x="28" y="140"/>
                  <a:pt x="28" y="140"/>
                  <a:pt x="28" y="140"/>
                </a:cubicBezTo>
                <a:cubicBezTo>
                  <a:pt x="28" y="140"/>
                  <a:pt x="15" y="125"/>
                  <a:pt x="15" y="117"/>
                </a:cubicBezTo>
                <a:cubicBezTo>
                  <a:pt x="15" y="117"/>
                  <a:pt x="20" y="114"/>
                  <a:pt x="37" y="131"/>
                </a:cubicBezTo>
                <a:cubicBezTo>
                  <a:pt x="54" y="147"/>
                  <a:pt x="71" y="154"/>
                  <a:pt x="97" y="149"/>
                </a:cubicBezTo>
                <a:cubicBezTo>
                  <a:pt x="97" y="149"/>
                  <a:pt x="111" y="166"/>
                  <a:pt x="140" y="177"/>
                </a:cubicBezTo>
                <a:cubicBezTo>
                  <a:pt x="140" y="177"/>
                  <a:pt x="143" y="178"/>
                  <a:pt x="146" y="181"/>
                </a:cubicBezTo>
                <a:cubicBezTo>
                  <a:pt x="148" y="184"/>
                  <a:pt x="167" y="206"/>
                  <a:pt x="183" y="215"/>
                </a:cubicBezTo>
                <a:cubicBezTo>
                  <a:pt x="183" y="215"/>
                  <a:pt x="187" y="221"/>
                  <a:pt x="191" y="223"/>
                </a:cubicBezTo>
                <a:cubicBezTo>
                  <a:pt x="191" y="223"/>
                  <a:pt x="195" y="216"/>
                  <a:pt x="192" y="212"/>
                </a:cubicBezTo>
                <a:close/>
                <a:moveTo>
                  <a:pt x="120" y="51"/>
                </a:moveTo>
                <a:cubicBezTo>
                  <a:pt x="120" y="51"/>
                  <a:pt x="126" y="47"/>
                  <a:pt x="128" y="46"/>
                </a:cubicBezTo>
                <a:cubicBezTo>
                  <a:pt x="130" y="46"/>
                  <a:pt x="130" y="48"/>
                  <a:pt x="130" y="48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2" y="58"/>
                  <a:pt x="134" y="62"/>
                  <a:pt x="128" y="62"/>
                </a:cubicBezTo>
                <a:cubicBezTo>
                  <a:pt x="122" y="62"/>
                  <a:pt x="120" y="57"/>
                  <a:pt x="119" y="54"/>
                </a:cubicBezTo>
                <a:cubicBezTo>
                  <a:pt x="118" y="51"/>
                  <a:pt x="120" y="51"/>
                  <a:pt x="120" y="51"/>
                </a:cubicBezTo>
                <a:close/>
                <a:moveTo>
                  <a:pt x="111" y="51"/>
                </a:moveTo>
                <a:cubicBezTo>
                  <a:pt x="114" y="51"/>
                  <a:pt x="114" y="53"/>
                  <a:pt x="114" y="53"/>
                </a:cubicBezTo>
                <a:cubicBezTo>
                  <a:pt x="114" y="53"/>
                  <a:pt x="114" y="55"/>
                  <a:pt x="116" y="58"/>
                </a:cubicBezTo>
                <a:cubicBezTo>
                  <a:pt x="117" y="61"/>
                  <a:pt x="111" y="60"/>
                  <a:pt x="106" y="56"/>
                </a:cubicBezTo>
                <a:cubicBezTo>
                  <a:pt x="101" y="53"/>
                  <a:pt x="109" y="51"/>
                  <a:pt x="111" y="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15" name="Freeform 223"/>
          <p:cNvSpPr>
            <a:spLocks noEditPoints="1"/>
          </p:cNvSpPr>
          <p:nvPr/>
        </p:nvSpPr>
        <p:spPr bwMode="auto">
          <a:xfrm>
            <a:off x="2093913" y="3797300"/>
            <a:ext cx="346075" cy="471488"/>
          </a:xfrm>
          <a:custGeom>
            <a:avLst/>
            <a:gdLst>
              <a:gd name="T0" fmla="*/ 211241 w 154"/>
              <a:gd name="T1" fmla="*/ 85725 h 209"/>
              <a:gd name="T2" fmla="*/ 177532 w 154"/>
              <a:gd name="T3" fmla="*/ 63166 h 209"/>
              <a:gd name="T4" fmla="*/ 206746 w 154"/>
              <a:gd name="T5" fmla="*/ 33839 h 209"/>
              <a:gd name="T6" fmla="*/ 170790 w 154"/>
              <a:gd name="T7" fmla="*/ 2256 h 209"/>
              <a:gd name="T8" fmla="*/ 146071 w 154"/>
              <a:gd name="T9" fmla="*/ 36095 h 209"/>
              <a:gd name="T10" fmla="*/ 170790 w 154"/>
              <a:gd name="T11" fmla="*/ 13536 h 209"/>
              <a:gd name="T12" fmla="*/ 195510 w 154"/>
              <a:gd name="T13" fmla="*/ 33839 h 209"/>
              <a:gd name="T14" fmla="*/ 168543 w 154"/>
              <a:gd name="T15" fmla="*/ 56398 h 209"/>
              <a:gd name="T16" fmla="*/ 164049 w 154"/>
              <a:gd name="T17" fmla="*/ 85725 h 209"/>
              <a:gd name="T18" fmla="*/ 132587 w 154"/>
              <a:gd name="T19" fmla="*/ 128588 h 209"/>
              <a:gd name="T20" fmla="*/ 173038 w 154"/>
              <a:gd name="T21" fmla="*/ 471488 h 209"/>
              <a:gd name="T22" fmla="*/ 211241 w 154"/>
              <a:gd name="T23" fmla="*/ 126332 h 209"/>
              <a:gd name="T24" fmla="*/ 213488 w 154"/>
              <a:gd name="T25" fmla="*/ 225592 h 209"/>
              <a:gd name="T26" fmla="*/ 211241 w 154"/>
              <a:gd name="T27" fmla="*/ 191753 h 209"/>
              <a:gd name="T28" fmla="*/ 143823 w 154"/>
              <a:gd name="T29" fmla="*/ 153403 h 209"/>
              <a:gd name="T30" fmla="*/ 146071 w 154"/>
              <a:gd name="T31" fmla="*/ 187242 h 209"/>
              <a:gd name="T32" fmla="*/ 143823 w 154"/>
              <a:gd name="T33" fmla="*/ 153403 h 209"/>
              <a:gd name="T34" fmla="*/ 121351 w 154"/>
              <a:gd name="T35" fmla="*/ 225592 h 209"/>
              <a:gd name="T36" fmla="*/ 170790 w 154"/>
              <a:gd name="T37" fmla="*/ 230104 h 209"/>
              <a:gd name="T38" fmla="*/ 119104 w 154"/>
              <a:gd name="T39" fmla="*/ 239128 h 209"/>
              <a:gd name="T40" fmla="*/ 119104 w 154"/>
              <a:gd name="T41" fmla="*/ 257175 h 209"/>
              <a:gd name="T42" fmla="*/ 170790 w 154"/>
              <a:gd name="T43" fmla="*/ 331621 h 209"/>
              <a:gd name="T44" fmla="*/ 119104 w 154"/>
              <a:gd name="T45" fmla="*/ 257175 h 209"/>
              <a:gd name="T46" fmla="*/ 220230 w 154"/>
              <a:gd name="T47" fmla="*/ 412834 h 209"/>
              <a:gd name="T48" fmla="*/ 202252 w 154"/>
              <a:gd name="T49" fmla="*/ 417346 h 209"/>
              <a:gd name="T50" fmla="*/ 141576 w 154"/>
              <a:gd name="T51" fmla="*/ 401554 h 209"/>
              <a:gd name="T52" fmla="*/ 83148 w 154"/>
              <a:gd name="T53" fmla="*/ 419602 h 209"/>
              <a:gd name="T54" fmla="*/ 80901 w 154"/>
              <a:gd name="T55" fmla="*/ 349668 h 209"/>
              <a:gd name="T56" fmla="*/ 83148 w 154"/>
              <a:gd name="T57" fmla="*/ 347412 h 209"/>
              <a:gd name="T58" fmla="*/ 112362 w 154"/>
              <a:gd name="T59" fmla="*/ 309062 h 209"/>
              <a:gd name="T60" fmla="*/ 119104 w 154"/>
              <a:gd name="T61" fmla="*/ 313573 h 209"/>
              <a:gd name="T62" fmla="*/ 170790 w 154"/>
              <a:gd name="T63" fmla="*/ 351924 h 209"/>
              <a:gd name="T64" fmla="*/ 186521 w 154"/>
              <a:gd name="T65" fmla="*/ 349668 h 209"/>
              <a:gd name="T66" fmla="*/ 238207 w 154"/>
              <a:gd name="T67" fmla="*/ 349668 h 209"/>
              <a:gd name="T68" fmla="*/ 186521 w 154"/>
              <a:gd name="T69" fmla="*/ 300038 h 209"/>
              <a:gd name="T70" fmla="*/ 188768 w 154"/>
              <a:gd name="T71" fmla="*/ 266199 h 209"/>
              <a:gd name="T72" fmla="*/ 238207 w 154"/>
              <a:gd name="T73" fmla="*/ 268455 h 209"/>
              <a:gd name="T74" fmla="*/ 240455 w 154"/>
              <a:gd name="T75" fmla="*/ 300038 h 209"/>
              <a:gd name="T76" fmla="*/ 274163 w 154"/>
              <a:gd name="T77" fmla="*/ 347412 h 209"/>
              <a:gd name="T78" fmla="*/ 271916 w 154"/>
              <a:gd name="T79" fmla="*/ 349668 h 209"/>
              <a:gd name="T80" fmla="*/ 267422 w 154"/>
              <a:gd name="T81" fmla="*/ 419602 h 20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54" h="209">
                <a:moveTo>
                  <a:pt x="94" y="56"/>
                </a:moveTo>
                <a:cubicBezTo>
                  <a:pt x="94" y="38"/>
                  <a:pt x="94" y="38"/>
                  <a:pt x="94" y="38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28"/>
                  <a:pt x="79" y="28"/>
                  <a:pt x="79" y="28"/>
                </a:cubicBezTo>
                <a:cubicBezTo>
                  <a:pt x="79" y="28"/>
                  <a:pt x="80" y="28"/>
                  <a:pt x="80" y="28"/>
                </a:cubicBezTo>
                <a:cubicBezTo>
                  <a:pt x="85" y="27"/>
                  <a:pt x="92" y="22"/>
                  <a:pt x="92" y="15"/>
                </a:cubicBezTo>
                <a:cubicBezTo>
                  <a:pt x="92" y="11"/>
                  <a:pt x="91" y="7"/>
                  <a:pt x="88" y="4"/>
                </a:cubicBezTo>
                <a:cubicBezTo>
                  <a:pt x="86" y="2"/>
                  <a:pt x="82" y="0"/>
                  <a:pt x="76" y="1"/>
                </a:cubicBezTo>
                <a:cubicBezTo>
                  <a:pt x="68" y="1"/>
                  <a:pt x="63" y="5"/>
                  <a:pt x="63" y="13"/>
                </a:cubicBezTo>
                <a:cubicBezTo>
                  <a:pt x="62" y="14"/>
                  <a:pt x="63" y="16"/>
                  <a:pt x="65" y="16"/>
                </a:cubicBezTo>
                <a:cubicBezTo>
                  <a:pt x="66" y="16"/>
                  <a:pt x="68" y="15"/>
                  <a:pt x="68" y="14"/>
                </a:cubicBezTo>
                <a:cubicBezTo>
                  <a:pt x="68" y="10"/>
                  <a:pt x="70" y="7"/>
                  <a:pt x="76" y="6"/>
                </a:cubicBezTo>
                <a:cubicBezTo>
                  <a:pt x="80" y="6"/>
                  <a:pt x="83" y="7"/>
                  <a:pt x="84" y="8"/>
                </a:cubicBezTo>
                <a:cubicBezTo>
                  <a:pt x="86" y="10"/>
                  <a:pt x="87" y="12"/>
                  <a:pt x="87" y="15"/>
                </a:cubicBezTo>
                <a:cubicBezTo>
                  <a:pt x="87" y="19"/>
                  <a:pt x="82" y="22"/>
                  <a:pt x="79" y="22"/>
                </a:cubicBezTo>
                <a:cubicBezTo>
                  <a:pt x="77" y="23"/>
                  <a:pt x="76" y="24"/>
                  <a:pt x="75" y="25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38"/>
                  <a:pt x="73" y="38"/>
                  <a:pt x="73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57"/>
                  <a:pt x="59" y="57"/>
                  <a:pt x="59" y="57"/>
                </a:cubicBezTo>
                <a:cubicBezTo>
                  <a:pt x="25" y="65"/>
                  <a:pt x="0" y="95"/>
                  <a:pt x="0" y="132"/>
                </a:cubicBezTo>
                <a:cubicBezTo>
                  <a:pt x="0" y="175"/>
                  <a:pt x="34" y="209"/>
                  <a:pt x="77" y="209"/>
                </a:cubicBezTo>
                <a:cubicBezTo>
                  <a:pt x="120" y="209"/>
                  <a:pt x="154" y="175"/>
                  <a:pt x="154" y="132"/>
                </a:cubicBezTo>
                <a:cubicBezTo>
                  <a:pt x="154" y="95"/>
                  <a:pt x="129" y="64"/>
                  <a:pt x="94" y="56"/>
                </a:cubicBezTo>
                <a:close/>
                <a:moveTo>
                  <a:pt x="98" y="116"/>
                </a:moveTo>
                <a:cubicBezTo>
                  <a:pt x="104" y="105"/>
                  <a:pt x="95" y="100"/>
                  <a:pt x="95" y="100"/>
                </a:cubicBezTo>
                <a:cubicBezTo>
                  <a:pt x="86" y="108"/>
                  <a:pt x="91" y="116"/>
                  <a:pt x="91" y="116"/>
                </a:cubicBezTo>
                <a:cubicBezTo>
                  <a:pt x="72" y="101"/>
                  <a:pt x="94" y="85"/>
                  <a:pt x="94" y="85"/>
                </a:cubicBezTo>
                <a:cubicBezTo>
                  <a:pt x="116" y="103"/>
                  <a:pt x="98" y="116"/>
                  <a:pt x="98" y="116"/>
                </a:cubicBezTo>
                <a:close/>
                <a:moveTo>
                  <a:pt x="64" y="68"/>
                </a:moveTo>
                <a:cubicBezTo>
                  <a:pt x="86" y="85"/>
                  <a:pt x="68" y="98"/>
                  <a:pt x="68" y="98"/>
                </a:cubicBezTo>
                <a:cubicBezTo>
                  <a:pt x="74" y="88"/>
                  <a:pt x="65" y="83"/>
                  <a:pt x="65" y="83"/>
                </a:cubicBezTo>
                <a:cubicBezTo>
                  <a:pt x="56" y="91"/>
                  <a:pt x="61" y="99"/>
                  <a:pt x="61" y="99"/>
                </a:cubicBezTo>
                <a:cubicBezTo>
                  <a:pt x="42" y="83"/>
                  <a:pt x="64" y="68"/>
                  <a:pt x="64" y="68"/>
                </a:cubicBezTo>
                <a:close/>
                <a:moveTo>
                  <a:pt x="53" y="102"/>
                </a:moveTo>
                <a:cubicBezTo>
                  <a:pt x="53" y="101"/>
                  <a:pt x="54" y="100"/>
                  <a:pt x="54" y="100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0"/>
                  <a:pt x="76" y="101"/>
                  <a:pt x="76" y="102"/>
                </a:cubicBezTo>
                <a:cubicBezTo>
                  <a:pt x="76" y="122"/>
                  <a:pt x="76" y="122"/>
                  <a:pt x="76" y="122"/>
                </a:cubicBezTo>
                <a:cubicBezTo>
                  <a:pt x="63" y="117"/>
                  <a:pt x="56" y="110"/>
                  <a:pt x="53" y="106"/>
                </a:cubicBezTo>
                <a:lnTo>
                  <a:pt x="53" y="102"/>
                </a:lnTo>
                <a:close/>
                <a:moveTo>
                  <a:pt x="53" y="114"/>
                </a:moveTo>
                <a:cubicBezTo>
                  <a:pt x="60" y="123"/>
                  <a:pt x="71" y="127"/>
                  <a:pt x="76" y="12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63" y="143"/>
                  <a:pt x="56" y="135"/>
                  <a:pt x="53" y="131"/>
                </a:cubicBezTo>
                <a:lnTo>
                  <a:pt x="53" y="114"/>
                </a:lnTo>
                <a:close/>
                <a:moveTo>
                  <a:pt x="119" y="186"/>
                </a:moveTo>
                <a:cubicBezTo>
                  <a:pt x="114" y="177"/>
                  <a:pt x="98" y="183"/>
                  <a:pt x="98" y="183"/>
                </a:cubicBezTo>
                <a:cubicBezTo>
                  <a:pt x="98" y="182"/>
                  <a:pt x="96" y="180"/>
                  <a:pt x="95" y="179"/>
                </a:cubicBezTo>
                <a:cubicBezTo>
                  <a:pt x="92" y="180"/>
                  <a:pt x="90" y="183"/>
                  <a:pt x="90" y="185"/>
                </a:cubicBezTo>
                <a:cubicBezTo>
                  <a:pt x="90" y="185"/>
                  <a:pt x="74" y="178"/>
                  <a:pt x="68" y="187"/>
                </a:cubicBezTo>
                <a:cubicBezTo>
                  <a:pt x="68" y="187"/>
                  <a:pt x="67" y="183"/>
                  <a:pt x="63" y="178"/>
                </a:cubicBezTo>
                <a:cubicBezTo>
                  <a:pt x="60" y="180"/>
                  <a:pt x="59" y="182"/>
                  <a:pt x="58" y="184"/>
                </a:cubicBezTo>
                <a:cubicBezTo>
                  <a:pt x="58" y="184"/>
                  <a:pt x="42" y="177"/>
                  <a:pt x="37" y="186"/>
                </a:cubicBezTo>
                <a:cubicBezTo>
                  <a:pt x="37" y="186"/>
                  <a:pt x="30" y="172"/>
                  <a:pt x="16" y="170"/>
                </a:cubicBezTo>
                <a:cubicBezTo>
                  <a:pt x="16" y="170"/>
                  <a:pt x="33" y="167"/>
                  <a:pt x="36" y="155"/>
                </a:cubicBezTo>
                <a:cubicBezTo>
                  <a:pt x="36" y="155"/>
                  <a:pt x="41" y="161"/>
                  <a:pt x="48" y="160"/>
                </a:cubicBezTo>
                <a:cubicBezTo>
                  <a:pt x="46" y="157"/>
                  <a:pt x="42" y="152"/>
                  <a:pt x="37" y="154"/>
                </a:cubicBezTo>
                <a:cubicBezTo>
                  <a:pt x="37" y="154"/>
                  <a:pt x="40" y="143"/>
                  <a:pt x="33" y="135"/>
                </a:cubicBezTo>
                <a:cubicBezTo>
                  <a:pt x="33" y="135"/>
                  <a:pt x="43" y="142"/>
                  <a:pt x="50" y="137"/>
                </a:cubicBezTo>
                <a:cubicBezTo>
                  <a:pt x="50" y="137"/>
                  <a:pt x="50" y="141"/>
                  <a:pt x="53" y="144"/>
                </a:cubicBezTo>
                <a:cubicBezTo>
                  <a:pt x="53" y="139"/>
                  <a:pt x="53" y="139"/>
                  <a:pt x="53" y="139"/>
                </a:cubicBezTo>
                <a:cubicBezTo>
                  <a:pt x="60" y="148"/>
                  <a:pt x="72" y="152"/>
                  <a:pt x="76" y="153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77" y="155"/>
                  <a:pt x="78" y="155"/>
                  <a:pt x="79" y="155"/>
                </a:cubicBezTo>
                <a:cubicBezTo>
                  <a:pt x="81" y="155"/>
                  <a:pt x="82" y="155"/>
                  <a:pt x="83" y="155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90" y="150"/>
                  <a:pt x="102" y="154"/>
                  <a:pt x="106" y="155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93" y="145"/>
                  <a:pt x="86" y="137"/>
                  <a:pt x="83" y="133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8"/>
                  <a:pt x="84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5" y="118"/>
                  <a:pt x="106" y="119"/>
                  <a:pt x="106" y="119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07" y="136"/>
                  <a:pt x="107" y="133"/>
                  <a:pt x="107" y="133"/>
                </a:cubicBezTo>
                <a:cubicBezTo>
                  <a:pt x="115" y="140"/>
                  <a:pt x="128" y="133"/>
                  <a:pt x="128" y="133"/>
                </a:cubicBezTo>
                <a:cubicBezTo>
                  <a:pt x="119" y="141"/>
                  <a:pt x="122" y="154"/>
                  <a:pt x="122" y="154"/>
                </a:cubicBezTo>
                <a:cubicBezTo>
                  <a:pt x="117" y="152"/>
                  <a:pt x="112" y="156"/>
                  <a:pt x="110" y="159"/>
                </a:cubicBezTo>
                <a:cubicBezTo>
                  <a:pt x="116" y="160"/>
                  <a:pt x="121" y="155"/>
                  <a:pt x="121" y="155"/>
                </a:cubicBezTo>
                <a:cubicBezTo>
                  <a:pt x="123" y="167"/>
                  <a:pt x="141" y="169"/>
                  <a:pt x="141" y="169"/>
                </a:cubicBezTo>
                <a:cubicBezTo>
                  <a:pt x="126" y="171"/>
                  <a:pt x="119" y="186"/>
                  <a:pt x="119" y="1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16" name="Freeform 224"/>
          <p:cNvSpPr>
            <a:spLocks noEditPoints="1"/>
          </p:cNvSpPr>
          <p:nvPr/>
        </p:nvSpPr>
        <p:spPr bwMode="auto">
          <a:xfrm>
            <a:off x="2722563" y="3819525"/>
            <a:ext cx="369887" cy="428625"/>
          </a:xfrm>
          <a:custGeom>
            <a:avLst/>
            <a:gdLst>
              <a:gd name="T0" fmla="*/ 365376 w 164"/>
              <a:gd name="T1" fmla="*/ 284246 h 190"/>
              <a:gd name="T2" fmla="*/ 315757 w 164"/>
              <a:gd name="T3" fmla="*/ 275222 h 190"/>
              <a:gd name="T4" fmla="*/ 293203 w 164"/>
              <a:gd name="T5" fmla="*/ 259431 h 190"/>
              <a:gd name="T6" fmla="*/ 311246 w 164"/>
              <a:gd name="T7" fmla="*/ 216568 h 190"/>
              <a:gd name="T8" fmla="*/ 293203 w 164"/>
              <a:gd name="T9" fmla="*/ 169194 h 190"/>
              <a:gd name="T10" fmla="*/ 315757 w 164"/>
              <a:gd name="T11" fmla="*/ 153403 h 190"/>
              <a:gd name="T12" fmla="*/ 365376 w 164"/>
              <a:gd name="T13" fmla="*/ 144379 h 190"/>
              <a:gd name="T14" fmla="*/ 369887 w 164"/>
              <a:gd name="T15" fmla="*/ 108284 h 190"/>
              <a:gd name="T16" fmla="*/ 336056 w 164"/>
              <a:gd name="T17" fmla="*/ 92493 h 190"/>
              <a:gd name="T18" fmla="*/ 302225 w 164"/>
              <a:gd name="T19" fmla="*/ 130843 h 190"/>
              <a:gd name="T20" fmla="*/ 279671 w 164"/>
              <a:gd name="T21" fmla="*/ 144379 h 190"/>
              <a:gd name="T22" fmla="*/ 248095 w 164"/>
              <a:gd name="T23" fmla="*/ 106028 h 190"/>
              <a:gd name="T24" fmla="*/ 198476 w 164"/>
              <a:gd name="T25" fmla="*/ 99261 h 190"/>
              <a:gd name="T26" fmla="*/ 198476 w 164"/>
              <a:gd name="T27" fmla="*/ 72189 h 190"/>
              <a:gd name="T28" fmla="*/ 214264 w 164"/>
              <a:gd name="T29" fmla="*/ 24815 h 190"/>
              <a:gd name="T30" fmla="*/ 184944 w 164"/>
              <a:gd name="T31" fmla="*/ 0 h 190"/>
              <a:gd name="T32" fmla="*/ 155623 w 164"/>
              <a:gd name="T33" fmla="*/ 24815 h 190"/>
              <a:gd name="T34" fmla="*/ 171411 w 164"/>
              <a:gd name="T35" fmla="*/ 72189 h 190"/>
              <a:gd name="T36" fmla="*/ 171411 w 164"/>
              <a:gd name="T37" fmla="*/ 99261 h 190"/>
              <a:gd name="T38" fmla="*/ 124047 w 164"/>
              <a:gd name="T39" fmla="*/ 106028 h 190"/>
              <a:gd name="T40" fmla="*/ 90216 w 164"/>
              <a:gd name="T41" fmla="*/ 144379 h 190"/>
              <a:gd name="T42" fmla="*/ 67662 w 164"/>
              <a:gd name="T43" fmla="*/ 130843 h 190"/>
              <a:gd name="T44" fmla="*/ 33831 w 164"/>
              <a:gd name="T45" fmla="*/ 92493 h 190"/>
              <a:gd name="T46" fmla="*/ 0 w 164"/>
              <a:gd name="T47" fmla="*/ 108284 h 190"/>
              <a:gd name="T48" fmla="*/ 4511 w 164"/>
              <a:gd name="T49" fmla="*/ 144379 h 190"/>
              <a:gd name="T50" fmla="*/ 54130 w 164"/>
              <a:gd name="T51" fmla="*/ 153403 h 190"/>
              <a:gd name="T52" fmla="*/ 76684 w 164"/>
              <a:gd name="T53" fmla="*/ 169194 h 190"/>
              <a:gd name="T54" fmla="*/ 58641 w 164"/>
              <a:gd name="T55" fmla="*/ 214312 h 190"/>
              <a:gd name="T56" fmla="*/ 76684 w 164"/>
              <a:gd name="T57" fmla="*/ 259431 h 190"/>
              <a:gd name="T58" fmla="*/ 54130 w 164"/>
              <a:gd name="T59" fmla="*/ 275222 h 190"/>
              <a:gd name="T60" fmla="*/ 4511 w 164"/>
              <a:gd name="T61" fmla="*/ 284246 h 190"/>
              <a:gd name="T62" fmla="*/ 0 w 164"/>
              <a:gd name="T63" fmla="*/ 320341 h 190"/>
              <a:gd name="T64" fmla="*/ 33831 w 164"/>
              <a:gd name="T65" fmla="*/ 336132 h 190"/>
              <a:gd name="T66" fmla="*/ 67662 w 164"/>
              <a:gd name="T67" fmla="*/ 297782 h 190"/>
              <a:gd name="T68" fmla="*/ 90216 w 164"/>
              <a:gd name="T69" fmla="*/ 284246 h 190"/>
              <a:gd name="T70" fmla="*/ 121792 w 164"/>
              <a:gd name="T71" fmla="*/ 322597 h 190"/>
              <a:gd name="T72" fmla="*/ 171411 w 164"/>
              <a:gd name="T73" fmla="*/ 329364 h 190"/>
              <a:gd name="T74" fmla="*/ 171411 w 164"/>
              <a:gd name="T75" fmla="*/ 356436 h 190"/>
              <a:gd name="T76" fmla="*/ 155623 w 164"/>
              <a:gd name="T77" fmla="*/ 403810 h 190"/>
              <a:gd name="T78" fmla="*/ 184944 w 164"/>
              <a:gd name="T79" fmla="*/ 428625 h 190"/>
              <a:gd name="T80" fmla="*/ 214264 w 164"/>
              <a:gd name="T81" fmla="*/ 403810 h 190"/>
              <a:gd name="T82" fmla="*/ 198476 w 164"/>
              <a:gd name="T83" fmla="*/ 356436 h 190"/>
              <a:gd name="T84" fmla="*/ 198476 w 164"/>
              <a:gd name="T85" fmla="*/ 329364 h 190"/>
              <a:gd name="T86" fmla="*/ 245840 w 164"/>
              <a:gd name="T87" fmla="*/ 322597 h 190"/>
              <a:gd name="T88" fmla="*/ 279671 w 164"/>
              <a:gd name="T89" fmla="*/ 284246 h 190"/>
              <a:gd name="T90" fmla="*/ 302225 w 164"/>
              <a:gd name="T91" fmla="*/ 297782 h 190"/>
              <a:gd name="T92" fmla="*/ 336056 w 164"/>
              <a:gd name="T93" fmla="*/ 336132 h 190"/>
              <a:gd name="T94" fmla="*/ 369887 w 164"/>
              <a:gd name="T95" fmla="*/ 320341 h 190"/>
              <a:gd name="T96" fmla="*/ 236818 w 164"/>
              <a:gd name="T97" fmla="*/ 166938 h 190"/>
              <a:gd name="T98" fmla="*/ 198476 w 164"/>
              <a:gd name="T99" fmla="*/ 144379 h 190"/>
              <a:gd name="T100" fmla="*/ 166900 w 164"/>
              <a:gd name="T101" fmla="*/ 173706 h 190"/>
              <a:gd name="T102" fmla="*/ 171411 w 164"/>
              <a:gd name="T103" fmla="*/ 146635 h 190"/>
              <a:gd name="T104" fmla="*/ 142091 w 164"/>
              <a:gd name="T105" fmla="*/ 223336 h 190"/>
              <a:gd name="T106" fmla="*/ 171411 w 164"/>
              <a:gd name="T107" fmla="*/ 284246 h 190"/>
              <a:gd name="T108" fmla="*/ 171411 w 164"/>
              <a:gd name="T109" fmla="*/ 259431 h 190"/>
              <a:gd name="T110" fmla="*/ 164645 w 164"/>
              <a:gd name="T111" fmla="*/ 227848 h 190"/>
              <a:gd name="T112" fmla="*/ 184944 w 164"/>
              <a:gd name="T113" fmla="*/ 191753 h 190"/>
              <a:gd name="T114" fmla="*/ 184944 w 164"/>
              <a:gd name="T115" fmla="*/ 239128 h 190"/>
              <a:gd name="T116" fmla="*/ 241329 w 164"/>
              <a:gd name="T117" fmla="*/ 261687 h 190"/>
              <a:gd name="T118" fmla="*/ 254861 w 164"/>
              <a:gd name="T119" fmla="*/ 239128 h 190"/>
              <a:gd name="T120" fmla="*/ 254861 w 164"/>
              <a:gd name="T121" fmla="*/ 189497 h 19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4" h="190">
                <a:moveTo>
                  <a:pt x="162" y="134"/>
                </a:moveTo>
                <a:cubicBezTo>
                  <a:pt x="155" y="130"/>
                  <a:pt x="155" y="130"/>
                  <a:pt x="155" y="130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0" y="122"/>
                  <a:pt x="140" y="122"/>
                  <a:pt x="140" y="122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43" y="109"/>
                  <a:pt x="143" y="109"/>
                  <a:pt x="143" y="109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53" y="75"/>
                  <a:pt x="153" y="75"/>
                  <a:pt x="153" y="75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49" y="50"/>
                  <a:pt x="149" y="50"/>
                  <a:pt x="149" y="50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4" y="58"/>
                  <a:pt x="134" y="58"/>
                  <a:pt x="134" y="58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24" y="49"/>
                  <a:pt x="124" y="49"/>
                  <a:pt x="124" y="49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97" y="57"/>
                  <a:pt x="97" y="57"/>
                  <a:pt x="97" y="57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44"/>
                  <a:pt x="88" y="44"/>
                  <a:pt x="88" y="44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27"/>
                  <a:pt x="88" y="27"/>
                  <a:pt x="88" y="27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11"/>
                  <a:pt x="95" y="11"/>
                  <a:pt x="95" y="11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6"/>
                  <a:pt x="88" y="6"/>
                  <a:pt x="88" y="6"/>
                </a:cubicBezTo>
                <a:cubicBezTo>
                  <a:pt x="82" y="0"/>
                  <a:pt x="82" y="0"/>
                  <a:pt x="82" y="0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15"/>
                  <a:pt x="76" y="15"/>
                  <a:pt x="76" y="15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7"/>
                  <a:pt x="76" y="27"/>
                  <a:pt x="76" y="27"/>
                </a:cubicBezTo>
                <a:cubicBezTo>
                  <a:pt x="76" y="32"/>
                  <a:pt x="76" y="32"/>
                  <a:pt x="76" y="32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36"/>
                  <a:pt x="63" y="36"/>
                  <a:pt x="63" y="36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2"/>
                  <a:pt x="76" y="52"/>
                  <a:pt x="76" y="52"/>
                </a:cubicBezTo>
                <a:cubicBezTo>
                  <a:pt x="67" y="57"/>
                  <a:pt x="67" y="57"/>
                  <a:pt x="67" y="57"/>
                </a:cubicBezTo>
                <a:cubicBezTo>
                  <a:pt x="55" y="47"/>
                  <a:pt x="55" y="47"/>
                  <a:pt x="55" y="47"/>
                </a:cubicBezTo>
                <a:cubicBezTo>
                  <a:pt x="57" y="63"/>
                  <a:pt x="57" y="63"/>
                  <a:pt x="57" y="63"/>
                </a:cubicBezTo>
                <a:cubicBezTo>
                  <a:pt x="48" y="68"/>
                  <a:pt x="48" y="68"/>
                  <a:pt x="48" y="68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49"/>
                  <a:pt x="40" y="49"/>
                  <a:pt x="40" y="49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58"/>
                  <a:pt x="30" y="58"/>
                  <a:pt x="30" y="58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47"/>
                  <a:pt x="26" y="47"/>
                  <a:pt x="26" y="47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50"/>
                  <a:pt x="15" y="50"/>
                  <a:pt x="15" y="50"/>
                </a:cubicBezTo>
                <a:cubicBezTo>
                  <a:pt x="8" y="45"/>
                  <a:pt x="8" y="45"/>
                  <a:pt x="8" y="45"/>
                </a:cubicBezTo>
                <a:cubicBezTo>
                  <a:pt x="0" y="48"/>
                  <a:pt x="0" y="48"/>
                  <a:pt x="0" y="48"/>
                </a:cubicBezTo>
                <a:cubicBezTo>
                  <a:pt x="2" y="56"/>
                  <a:pt x="2" y="56"/>
                  <a:pt x="2" y="56"/>
                </a:cubicBezTo>
                <a:cubicBezTo>
                  <a:pt x="9" y="60"/>
                  <a:pt x="9" y="60"/>
                  <a:pt x="9" y="60"/>
                </a:cubicBezTo>
                <a:cubicBezTo>
                  <a:pt x="2" y="64"/>
                  <a:pt x="2" y="64"/>
                  <a:pt x="2" y="64"/>
                </a:cubicBezTo>
                <a:cubicBezTo>
                  <a:pt x="12" y="70"/>
                  <a:pt x="12" y="70"/>
                  <a:pt x="12" y="70"/>
                </a:cubicBezTo>
                <a:cubicBezTo>
                  <a:pt x="20" y="66"/>
                  <a:pt x="20" y="66"/>
                  <a:pt x="20" y="66"/>
                </a:cubicBezTo>
                <a:cubicBezTo>
                  <a:pt x="24" y="68"/>
                  <a:pt x="24" y="68"/>
                  <a:pt x="24" y="68"/>
                </a:cubicBezTo>
                <a:cubicBezTo>
                  <a:pt x="11" y="75"/>
                  <a:pt x="11" y="75"/>
                  <a:pt x="11" y="75"/>
                </a:cubicBezTo>
                <a:cubicBezTo>
                  <a:pt x="21" y="81"/>
                  <a:pt x="21" y="81"/>
                  <a:pt x="21" y="81"/>
                </a:cubicBezTo>
                <a:cubicBezTo>
                  <a:pt x="34" y="75"/>
                  <a:pt x="34" y="75"/>
                  <a:pt x="34" y="75"/>
                </a:cubicBezTo>
                <a:cubicBezTo>
                  <a:pt x="41" y="78"/>
                  <a:pt x="41" y="78"/>
                  <a:pt x="41" y="78"/>
                </a:cubicBezTo>
                <a:cubicBezTo>
                  <a:pt x="41" y="89"/>
                  <a:pt x="41" y="89"/>
                  <a:pt x="41" y="89"/>
                </a:cubicBezTo>
                <a:cubicBezTo>
                  <a:pt x="26" y="95"/>
                  <a:pt x="26" y="95"/>
                  <a:pt x="26" y="95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" y="126"/>
                  <a:pt x="2" y="126"/>
                  <a:pt x="2" y="126"/>
                </a:cubicBezTo>
                <a:cubicBezTo>
                  <a:pt x="9" y="130"/>
                  <a:pt x="9" y="130"/>
                  <a:pt x="9" y="130"/>
                </a:cubicBezTo>
                <a:cubicBezTo>
                  <a:pt x="2" y="134"/>
                  <a:pt x="2" y="134"/>
                  <a:pt x="2" y="134"/>
                </a:cubicBezTo>
                <a:cubicBezTo>
                  <a:pt x="0" y="142"/>
                  <a:pt x="0" y="142"/>
                  <a:pt x="0" y="142"/>
                </a:cubicBezTo>
                <a:cubicBezTo>
                  <a:pt x="8" y="145"/>
                  <a:pt x="8" y="145"/>
                  <a:pt x="8" y="145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40" y="141"/>
                  <a:pt x="40" y="141"/>
                  <a:pt x="40" y="141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66" y="133"/>
                  <a:pt x="66" y="133"/>
                  <a:pt x="66" y="133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63" y="154"/>
                  <a:pt x="63" y="154"/>
                  <a:pt x="63" y="154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76" y="158"/>
                  <a:pt x="76" y="158"/>
                  <a:pt x="76" y="158"/>
                </a:cubicBezTo>
                <a:cubicBezTo>
                  <a:pt x="76" y="163"/>
                  <a:pt x="76" y="163"/>
                  <a:pt x="76" y="163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82" y="190"/>
                  <a:pt x="82" y="190"/>
                  <a:pt x="82" y="190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88" y="175"/>
                  <a:pt x="88" y="175"/>
                  <a:pt x="88" y="175"/>
                </a:cubicBezTo>
                <a:cubicBezTo>
                  <a:pt x="95" y="179"/>
                  <a:pt x="95" y="179"/>
                  <a:pt x="95" y="17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88" y="139"/>
                  <a:pt x="88" y="139"/>
                  <a:pt x="88" y="139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109" y="143"/>
                  <a:pt x="109" y="143"/>
                  <a:pt x="109" y="143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8" y="134"/>
                  <a:pt x="138" y="134"/>
                  <a:pt x="138" y="134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49" y="149"/>
                  <a:pt x="149" y="149"/>
                  <a:pt x="149" y="149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6" y="145"/>
                  <a:pt x="156" y="145"/>
                  <a:pt x="156" y="145"/>
                </a:cubicBezTo>
                <a:cubicBezTo>
                  <a:pt x="164" y="142"/>
                  <a:pt x="164" y="142"/>
                  <a:pt x="164" y="142"/>
                </a:cubicBezTo>
                <a:lnTo>
                  <a:pt x="162" y="134"/>
                </a:lnTo>
                <a:close/>
                <a:moveTo>
                  <a:pt x="88" y="64"/>
                </a:moveTo>
                <a:cubicBezTo>
                  <a:pt x="93" y="67"/>
                  <a:pt x="100" y="71"/>
                  <a:pt x="105" y="74"/>
                </a:cubicBezTo>
                <a:cubicBezTo>
                  <a:pt x="95" y="80"/>
                  <a:pt x="95" y="80"/>
                  <a:pt x="95" y="80"/>
                </a:cubicBezTo>
                <a:cubicBezTo>
                  <a:pt x="93" y="78"/>
                  <a:pt x="90" y="77"/>
                  <a:pt x="88" y="76"/>
                </a:cubicBezTo>
                <a:lnTo>
                  <a:pt x="88" y="64"/>
                </a:lnTo>
                <a:close/>
                <a:moveTo>
                  <a:pt x="76" y="65"/>
                </a:moveTo>
                <a:cubicBezTo>
                  <a:pt x="76" y="76"/>
                  <a:pt x="76" y="76"/>
                  <a:pt x="76" y="76"/>
                </a:cubicBezTo>
                <a:cubicBezTo>
                  <a:pt x="75" y="77"/>
                  <a:pt x="74" y="77"/>
                  <a:pt x="74" y="77"/>
                </a:cubicBezTo>
                <a:cubicBezTo>
                  <a:pt x="74" y="77"/>
                  <a:pt x="72" y="79"/>
                  <a:pt x="70" y="80"/>
                </a:cubicBezTo>
                <a:cubicBezTo>
                  <a:pt x="59" y="74"/>
                  <a:pt x="59" y="74"/>
                  <a:pt x="59" y="74"/>
                </a:cubicBezTo>
                <a:cubicBezTo>
                  <a:pt x="64" y="71"/>
                  <a:pt x="71" y="67"/>
                  <a:pt x="76" y="65"/>
                </a:cubicBezTo>
                <a:close/>
                <a:moveTo>
                  <a:pt x="52" y="84"/>
                </a:moveTo>
                <a:cubicBezTo>
                  <a:pt x="63" y="90"/>
                  <a:pt x="63" y="90"/>
                  <a:pt x="63" y="90"/>
                </a:cubicBezTo>
                <a:cubicBezTo>
                  <a:pt x="63" y="93"/>
                  <a:pt x="63" y="96"/>
                  <a:pt x="63" y="99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2" y="99"/>
                  <a:pt x="52" y="90"/>
                  <a:pt x="52" y="84"/>
                </a:cubicBezTo>
                <a:close/>
                <a:moveTo>
                  <a:pt x="76" y="126"/>
                </a:moveTo>
                <a:cubicBezTo>
                  <a:pt x="71" y="123"/>
                  <a:pt x="63" y="119"/>
                  <a:pt x="58" y="116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70" y="111"/>
                  <a:pt x="73" y="113"/>
                  <a:pt x="76" y="115"/>
                </a:cubicBezTo>
                <a:lnTo>
                  <a:pt x="76" y="126"/>
                </a:lnTo>
                <a:close/>
                <a:moveTo>
                  <a:pt x="82" y="106"/>
                </a:moveTo>
                <a:cubicBezTo>
                  <a:pt x="82" y="106"/>
                  <a:pt x="73" y="101"/>
                  <a:pt x="73" y="101"/>
                </a:cubicBezTo>
                <a:cubicBezTo>
                  <a:pt x="73" y="101"/>
                  <a:pt x="73" y="90"/>
                  <a:pt x="73" y="90"/>
                </a:cubicBezTo>
                <a:cubicBezTo>
                  <a:pt x="73" y="90"/>
                  <a:pt x="79" y="87"/>
                  <a:pt x="79" y="87"/>
                </a:cubicBezTo>
                <a:cubicBezTo>
                  <a:pt x="79" y="87"/>
                  <a:pt x="82" y="85"/>
                  <a:pt x="82" y="85"/>
                </a:cubicBezTo>
                <a:cubicBezTo>
                  <a:pt x="83" y="85"/>
                  <a:pt x="92" y="90"/>
                  <a:pt x="92" y="90"/>
                </a:cubicBezTo>
                <a:cubicBezTo>
                  <a:pt x="92" y="90"/>
                  <a:pt x="92" y="101"/>
                  <a:pt x="92" y="101"/>
                </a:cubicBezTo>
                <a:cubicBezTo>
                  <a:pt x="92" y="101"/>
                  <a:pt x="83" y="106"/>
                  <a:pt x="82" y="106"/>
                </a:cubicBezTo>
                <a:close/>
                <a:moveTo>
                  <a:pt x="88" y="115"/>
                </a:moveTo>
                <a:cubicBezTo>
                  <a:pt x="91" y="114"/>
                  <a:pt x="94" y="112"/>
                  <a:pt x="97" y="110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02" y="119"/>
                  <a:pt x="93" y="124"/>
                  <a:pt x="88" y="127"/>
                </a:cubicBezTo>
                <a:lnTo>
                  <a:pt x="88" y="115"/>
                </a:lnTo>
                <a:close/>
                <a:moveTo>
                  <a:pt x="113" y="106"/>
                </a:moveTo>
                <a:cubicBezTo>
                  <a:pt x="102" y="100"/>
                  <a:pt x="102" y="100"/>
                  <a:pt x="102" y="100"/>
                </a:cubicBezTo>
                <a:cubicBezTo>
                  <a:pt x="102" y="96"/>
                  <a:pt x="102" y="92"/>
                  <a:pt x="102" y="89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3" y="90"/>
                  <a:pt x="113" y="99"/>
                  <a:pt x="113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17" name="Freeform 225"/>
          <p:cNvSpPr>
            <a:spLocks/>
          </p:cNvSpPr>
          <p:nvPr/>
        </p:nvSpPr>
        <p:spPr bwMode="auto">
          <a:xfrm>
            <a:off x="3402013" y="3827463"/>
            <a:ext cx="142875" cy="101600"/>
          </a:xfrm>
          <a:custGeom>
            <a:avLst/>
            <a:gdLst>
              <a:gd name="T0" fmla="*/ 73670 w 64"/>
              <a:gd name="T1" fmla="*/ 0 h 45"/>
              <a:gd name="T2" fmla="*/ 62508 w 64"/>
              <a:gd name="T3" fmla="*/ 101600 h 45"/>
              <a:gd name="T4" fmla="*/ 75902 w 64"/>
              <a:gd name="T5" fmla="*/ 49671 h 45"/>
              <a:gd name="T6" fmla="*/ 84832 w 64"/>
              <a:gd name="T7" fmla="*/ 101600 h 45"/>
              <a:gd name="T8" fmla="*/ 73670 w 64"/>
              <a:gd name="T9" fmla="*/ 0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4" h="45">
                <a:moveTo>
                  <a:pt x="33" y="0"/>
                </a:moveTo>
                <a:cubicBezTo>
                  <a:pt x="33" y="0"/>
                  <a:pt x="0" y="22"/>
                  <a:pt x="28" y="45"/>
                </a:cubicBezTo>
                <a:cubicBezTo>
                  <a:pt x="28" y="45"/>
                  <a:pt x="20" y="33"/>
                  <a:pt x="34" y="22"/>
                </a:cubicBezTo>
                <a:cubicBezTo>
                  <a:pt x="34" y="22"/>
                  <a:pt x="47" y="29"/>
                  <a:pt x="38" y="45"/>
                </a:cubicBezTo>
                <a:cubicBezTo>
                  <a:pt x="38" y="45"/>
                  <a:pt x="64" y="26"/>
                  <a:pt x="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18" name="Freeform 226"/>
          <p:cNvSpPr>
            <a:spLocks/>
          </p:cNvSpPr>
          <p:nvPr/>
        </p:nvSpPr>
        <p:spPr bwMode="auto">
          <a:xfrm>
            <a:off x="3500438" y="3886200"/>
            <a:ext cx="144462" cy="101600"/>
          </a:xfrm>
          <a:custGeom>
            <a:avLst/>
            <a:gdLst>
              <a:gd name="T0" fmla="*/ 74488 w 64"/>
              <a:gd name="T1" fmla="*/ 0 h 45"/>
              <a:gd name="T2" fmla="*/ 63202 w 64"/>
              <a:gd name="T3" fmla="*/ 101600 h 45"/>
              <a:gd name="T4" fmla="*/ 74488 w 64"/>
              <a:gd name="T5" fmla="*/ 49671 h 45"/>
              <a:gd name="T6" fmla="*/ 85774 w 64"/>
              <a:gd name="T7" fmla="*/ 99342 h 45"/>
              <a:gd name="T8" fmla="*/ 74488 w 64"/>
              <a:gd name="T9" fmla="*/ 0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4" h="45">
                <a:moveTo>
                  <a:pt x="33" y="0"/>
                </a:moveTo>
                <a:cubicBezTo>
                  <a:pt x="33" y="0"/>
                  <a:pt x="0" y="22"/>
                  <a:pt x="28" y="45"/>
                </a:cubicBezTo>
                <a:cubicBezTo>
                  <a:pt x="28" y="45"/>
                  <a:pt x="20" y="33"/>
                  <a:pt x="33" y="22"/>
                </a:cubicBezTo>
                <a:cubicBezTo>
                  <a:pt x="33" y="22"/>
                  <a:pt x="46" y="29"/>
                  <a:pt x="38" y="44"/>
                </a:cubicBezTo>
                <a:cubicBezTo>
                  <a:pt x="38" y="44"/>
                  <a:pt x="64" y="25"/>
                  <a:pt x="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19" name="Freeform 227"/>
          <p:cNvSpPr>
            <a:spLocks/>
          </p:cNvSpPr>
          <p:nvPr/>
        </p:nvSpPr>
        <p:spPr bwMode="auto">
          <a:xfrm>
            <a:off x="3478213" y="4132263"/>
            <a:ext cx="1587" cy="0"/>
          </a:xfrm>
          <a:custGeom>
            <a:avLst/>
            <a:gdLst>
              <a:gd name="T0" fmla="*/ 1587 w 1"/>
              <a:gd name="T1" fmla="*/ 1587 w 1"/>
              <a:gd name="T2" fmla="*/ 0 w 1"/>
              <a:gd name="T3" fmla="*/ 1587 w 1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20" name="Freeform 228"/>
          <p:cNvSpPr>
            <a:spLocks/>
          </p:cNvSpPr>
          <p:nvPr/>
        </p:nvSpPr>
        <p:spPr bwMode="auto">
          <a:xfrm>
            <a:off x="3436938" y="3937000"/>
            <a:ext cx="77787" cy="69850"/>
          </a:xfrm>
          <a:custGeom>
            <a:avLst/>
            <a:gdLst>
              <a:gd name="T0" fmla="*/ 77787 w 34"/>
              <a:gd name="T1" fmla="*/ 69850 h 31"/>
              <a:gd name="T2" fmla="*/ 77787 w 34"/>
              <a:gd name="T3" fmla="*/ 2253 h 31"/>
              <a:gd name="T4" fmla="*/ 73211 w 34"/>
              <a:gd name="T5" fmla="*/ 0 h 31"/>
              <a:gd name="T6" fmla="*/ 4576 w 34"/>
              <a:gd name="T7" fmla="*/ 0 h 31"/>
              <a:gd name="T8" fmla="*/ 0 w 34"/>
              <a:gd name="T9" fmla="*/ 2253 h 31"/>
              <a:gd name="T10" fmla="*/ 0 w 34"/>
              <a:gd name="T11" fmla="*/ 18026 h 31"/>
              <a:gd name="T12" fmla="*/ 77787 w 34"/>
              <a:gd name="T13" fmla="*/ 69850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" h="31">
                <a:moveTo>
                  <a:pt x="34" y="31"/>
                </a:moveTo>
                <a:cubicBezTo>
                  <a:pt x="34" y="1"/>
                  <a:pt x="34" y="1"/>
                  <a:pt x="34" y="1"/>
                </a:cubicBezTo>
                <a:cubicBezTo>
                  <a:pt x="34" y="0"/>
                  <a:pt x="33" y="0"/>
                  <a:pt x="3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8"/>
                  <a:pt x="0" y="8"/>
                  <a:pt x="0" y="8"/>
                </a:cubicBezTo>
                <a:cubicBezTo>
                  <a:pt x="4" y="13"/>
                  <a:pt x="14" y="24"/>
                  <a:pt x="34" y="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21" name="Freeform 229"/>
          <p:cNvSpPr>
            <a:spLocks/>
          </p:cNvSpPr>
          <p:nvPr/>
        </p:nvSpPr>
        <p:spPr bwMode="auto">
          <a:xfrm>
            <a:off x="3436938" y="3981450"/>
            <a:ext cx="77787" cy="107950"/>
          </a:xfrm>
          <a:custGeom>
            <a:avLst/>
            <a:gdLst>
              <a:gd name="T0" fmla="*/ 77787 w 34"/>
              <a:gd name="T1" fmla="*/ 107950 h 48"/>
              <a:gd name="T2" fmla="*/ 77787 w 34"/>
              <a:gd name="T3" fmla="*/ 44979 h 48"/>
              <a:gd name="T4" fmla="*/ 0 w 34"/>
              <a:gd name="T5" fmla="*/ 0 h 48"/>
              <a:gd name="T6" fmla="*/ 0 w 34"/>
              <a:gd name="T7" fmla="*/ 56224 h 48"/>
              <a:gd name="T8" fmla="*/ 77787 w 34"/>
              <a:gd name="T9" fmla="*/ 10795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48">
                <a:moveTo>
                  <a:pt x="34" y="48"/>
                </a:moveTo>
                <a:cubicBezTo>
                  <a:pt x="34" y="20"/>
                  <a:pt x="34" y="20"/>
                  <a:pt x="34" y="20"/>
                </a:cubicBezTo>
                <a:cubicBezTo>
                  <a:pt x="27" y="18"/>
                  <a:pt x="10" y="12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5" y="31"/>
                  <a:pt x="15" y="41"/>
                  <a:pt x="34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22" name="Freeform 230"/>
          <p:cNvSpPr>
            <a:spLocks noEditPoints="1"/>
          </p:cNvSpPr>
          <p:nvPr/>
        </p:nvSpPr>
        <p:spPr bwMode="auto">
          <a:xfrm>
            <a:off x="3313113" y="3992563"/>
            <a:ext cx="415925" cy="228600"/>
          </a:xfrm>
          <a:custGeom>
            <a:avLst/>
            <a:gdLst>
              <a:gd name="T0" fmla="*/ 348111 w 184"/>
              <a:gd name="T1" fmla="*/ 122222 h 101"/>
              <a:gd name="T2" fmla="*/ 311944 w 184"/>
              <a:gd name="T3" fmla="*/ 138065 h 101"/>
              <a:gd name="T4" fmla="*/ 352632 w 184"/>
              <a:gd name="T5" fmla="*/ 119958 h 101"/>
              <a:gd name="T6" fmla="*/ 370716 w 184"/>
              <a:gd name="T7" fmla="*/ 49794 h 101"/>
              <a:gd name="T8" fmla="*/ 305162 w 184"/>
              <a:gd name="T9" fmla="*/ 52057 h 101"/>
              <a:gd name="T10" fmla="*/ 298381 w 184"/>
              <a:gd name="T11" fmla="*/ 67901 h 101"/>
              <a:gd name="T12" fmla="*/ 298381 w 184"/>
              <a:gd name="T13" fmla="*/ 4527 h 101"/>
              <a:gd name="T14" fmla="*/ 296121 w 184"/>
              <a:gd name="T15" fmla="*/ 0 h 101"/>
              <a:gd name="T16" fmla="*/ 228307 w 184"/>
              <a:gd name="T17" fmla="*/ 0 h 101"/>
              <a:gd name="T18" fmla="*/ 223786 w 184"/>
              <a:gd name="T19" fmla="*/ 4527 h 101"/>
              <a:gd name="T20" fmla="*/ 223786 w 184"/>
              <a:gd name="T21" fmla="*/ 52057 h 101"/>
              <a:gd name="T22" fmla="*/ 300641 w 184"/>
              <a:gd name="T23" fmla="*/ 104115 h 101"/>
              <a:gd name="T24" fmla="*/ 300641 w 184"/>
              <a:gd name="T25" fmla="*/ 124485 h 101"/>
              <a:gd name="T26" fmla="*/ 223786 w 184"/>
              <a:gd name="T27" fmla="*/ 79218 h 101"/>
              <a:gd name="T28" fmla="*/ 223786 w 184"/>
              <a:gd name="T29" fmla="*/ 124485 h 101"/>
              <a:gd name="T30" fmla="*/ 212483 w 184"/>
              <a:gd name="T31" fmla="*/ 122222 h 101"/>
              <a:gd name="T32" fmla="*/ 201181 w 184"/>
              <a:gd name="T33" fmla="*/ 124485 h 101"/>
              <a:gd name="T34" fmla="*/ 201181 w 184"/>
              <a:gd name="T35" fmla="*/ 117695 h 101"/>
              <a:gd name="T36" fmla="*/ 124325 w 184"/>
              <a:gd name="T37" fmla="*/ 72428 h 101"/>
              <a:gd name="T38" fmla="*/ 124325 w 184"/>
              <a:gd name="T39" fmla="*/ 86008 h 101"/>
              <a:gd name="T40" fmla="*/ 115284 w 184"/>
              <a:gd name="T41" fmla="*/ 63374 h 101"/>
              <a:gd name="T42" fmla="*/ 58772 w 184"/>
              <a:gd name="T43" fmla="*/ 58848 h 101"/>
              <a:gd name="T44" fmla="*/ 72335 w 184"/>
              <a:gd name="T45" fmla="*/ 119958 h 101"/>
              <a:gd name="T46" fmla="*/ 108502 w 184"/>
              <a:gd name="T47" fmla="*/ 140329 h 101"/>
              <a:gd name="T48" fmla="*/ 67814 w 184"/>
              <a:gd name="T49" fmla="*/ 124485 h 101"/>
              <a:gd name="T50" fmla="*/ 0 w 184"/>
              <a:gd name="T51" fmla="*/ 172016 h 101"/>
              <a:gd name="T52" fmla="*/ 72335 w 184"/>
              <a:gd name="T53" fmla="*/ 228600 h 101"/>
              <a:gd name="T54" fmla="*/ 142409 w 184"/>
              <a:gd name="T55" fmla="*/ 219547 h 101"/>
              <a:gd name="T56" fmla="*/ 155972 w 184"/>
              <a:gd name="T57" fmla="*/ 201440 h 101"/>
              <a:gd name="T58" fmla="*/ 176316 w 184"/>
              <a:gd name="T59" fmla="*/ 228600 h 101"/>
              <a:gd name="T60" fmla="*/ 246390 w 184"/>
              <a:gd name="T61" fmla="*/ 224073 h 101"/>
              <a:gd name="T62" fmla="*/ 264474 w 184"/>
              <a:gd name="T63" fmla="*/ 201440 h 101"/>
              <a:gd name="T64" fmla="*/ 273516 w 184"/>
              <a:gd name="T65" fmla="*/ 217283 h 101"/>
              <a:gd name="T66" fmla="*/ 343590 w 184"/>
              <a:gd name="T67" fmla="*/ 226337 h 101"/>
              <a:gd name="T68" fmla="*/ 415925 w 184"/>
              <a:gd name="T69" fmla="*/ 169752 h 101"/>
              <a:gd name="T70" fmla="*/ 348111 w 184"/>
              <a:gd name="T71" fmla="*/ 122222 h 101"/>
              <a:gd name="T72" fmla="*/ 167274 w 184"/>
              <a:gd name="T73" fmla="*/ 140329 h 101"/>
              <a:gd name="T74" fmla="*/ 165014 w 184"/>
              <a:gd name="T75" fmla="*/ 140329 h 101"/>
              <a:gd name="T76" fmla="*/ 167274 w 184"/>
              <a:gd name="T77" fmla="*/ 140329 h 101"/>
              <a:gd name="T78" fmla="*/ 167274 w 184"/>
              <a:gd name="T79" fmla="*/ 140329 h 10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84" h="101">
                <a:moveTo>
                  <a:pt x="154" y="54"/>
                </a:moveTo>
                <a:cubicBezTo>
                  <a:pt x="154" y="54"/>
                  <a:pt x="148" y="61"/>
                  <a:pt x="138" y="61"/>
                </a:cubicBezTo>
                <a:cubicBezTo>
                  <a:pt x="142" y="56"/>
                  <a:pt x="149" y="50"/>
                  <a:pt x="156" y="53"/>
                </a:cubicBezTo>
                <a:cubicBezTo>
                  <a:pt x="156" y="53"/>
                  <a:pt x="152" y="34"/>
                  <a:pt x="164" y="22"/>
                </a:cubicBezTo>
                <a:cubicBezTo>
                  <a:pt x="164" y="22"/>
                  <a:pt x="146" y="32"/>
                  <a:pt x="135" y="23"/>
                </a:cubicBezTo>
                <a:cubicBezTo>
                  <a:pt x="135" y="23"/>
                  <a:pt x="135" y="27"/>
                  <a:pt x="132" y="30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1"/>
                  <a:pt x="132" y="0"/>
                  <a:pt x="131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0" y="0"/>
                  <a:pt x="99" y="1"/>
                  <a:pt x="99" y="2"/>
                </a:cubicBezTo>
                <a:cubicBezTo>
                  <a:pt x="99" y="23"/>
                  <a:pt x="99" y="23"/>
                  <a:pt x="99" y="23"/>
                </a:cubicBezTo>
                <a:cubicBezTo>
                  <a:pt x="103" y="28"/>
                  <a:pt x="113" y="39"/>
                  <a:pt x="133" y="46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26" y="53"/>
                  <a:pt x="109" y="47"/>
                  <a:pt x="99" y="35"/>
                </a:cubicBezTo>
                <a:cubicBezTo>
                  <a:pt x="99" y="55"/>
                  <a:pt x="99" y="55"/>
                  <a:pt x="99" y="55"/>
                </a:cubicBezTo>
                <a:cubicBezTo>
                  <a:pt x="98" y="54"/>
                  <a:pt x="96" y="54"/>
                  <a:pt x="94" y="54"/>
                </a:cubicBezTo>
                <a:cubicBezTo>
                  <a:pt x="92" y="54"/>
                  <a:pt x="90" y="54"/>
                  <a:pt x="89" y="55"/>
                </a:cubicBezTo>
                <a:cubicBezTo>
                  <a:pt x="89" y="52"/>
                  <a:pt x="89" y="52"/>
                  <a:pt x="89" y="52"/>
                </a:cubicBezTo>
                <a:cubicBezTo>
                  <a:pt x="82" y="50"/>
                  <a:pt x="66" y="44"/>
                  <a:pt x="55" y="32"/>
                </a:cubicBezTo>
                <a:cubicBezTo>
                  <a:pt x="55" y="38"/>
                  <a:pt x="55" y="38"/>
                  <a:pt x="55" y="38"/>
                </a:cubicBezTo>
                <a:cubicBezTo>
                  <a:pt x="51" y="33"/>
                  <a:pt x="51" y="28"/>
                  <a:pt x="51" y="28"/>
                </a:cubicBezTo>
                <a:cubicBezTo>
                  <a:pt x="41" y="36"/>
                  <a:pt x="26" y="26"/>
                  <a:pt x="26" y="26"/>
                </a:cubicBezTo>
                <a:cubicBezTo>
                  <a:pt x="36" y="37"/>
                  <a:pt x="32" y="53"/>
                  <a:pt x="32" y="53"/>
                </a:cubicBezTo>
                <a:cubicBezTo>
                  <a:pt x="39" y="51"/>
                  <a:pt x="45" y="57"/>
                  <a:pt x="48" y="62"/>
                </a:cubicBezTo>
                <a:cubicBezTo>
                  <a:pt x="37" y="63"/>
                  <a:pt x="30" y="55"/>
                  <a:pt x="30" y="55"/>
                </a:cubicBezTo>
                <a:cubicBezTo>
                  <a:pt x="26" y="73"/>
                  <a:pt x="0" y="76"/>
                  <a:pt x="0" y="76"/>
                </a:cubicBezTo>
                <a:cubicBezTo>
                  <a:pt x="22" y="79"/>
                  <a:pt x="32" y="101"/>
                  <a:pt x="32" y="101"/>
                </a:cubicBezTo>
                <a:cubicBezTo>
                  <a:pt x="40" y="87"/>
                  <a:pt x="63" y="97"/>
                  <a:pt x="63" y="97"/>
                </a:cubicBezTo>
                <a:cubicBezTo>
                  <a:pt x="64" y="94"/>
                  <a:pt x="66" y="91"/>
                  <a:pt x="69" y="89"/>
                </a:cubicBezTo>
                <a:cubicBezTo>
                  <a:pt x="75" y="95"/>
                  <a:pt x="78" y="101"/>
                  <a:pt x="78" y="101"/>
                </a:cubicBezTo>
                <a:cubicBezTo>
                  <a:pt x="86" y="88"/>
                  <a:pt x="109" y="99"/>
                  <a:pt x="109" y="99"/>
                </a:cubicBezTo>
                <a:cubicBezTo>
                  <a:pt x="110" y="95"/>
                  <a:pt x="113" y="92"/>
                  <a:pt x="117" y="89"/>
                </a:cubicBezTo>
                <a:cubicBezTo>
                  <a:pt x="119" y="91"/>
                  <a:pt x="121" y="94"/>
                  <a:pt x="121" y="96"/>
                </a:cubicBezTo>
                <a:cubicBezTo>
                  <a:pt x="121" y="96"/>
                  <a:pt x="144" y="86"/>
                  <a:pt x="152" y="100"/>
                </a:cubicBezTo>
                <a:cubicBezTo>
                  <a:pt x="152" y="100"/>
                  <a:pt x="162" y="78"/>
                  <a:pt x="184" y="75"/>
                </a:cubicBezTo>
                <a:cubicBezTo>
                  <a:pt x="184" y="75"/>
                  <a:pt x="158" y="72"/>
                  <a:pt x="154" y="54"/>
                </a:cubicBezTo>
                <a:close/>
                <a:moveTo>
                  <a:pt x="74" y="62"/>
                </a:moveTo>
                <a:cubicBezTo>
                  <a:pt x="74" y="62"/>
                  <a:pt x="74" y="62"/>
                  <a:pt x="73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23" name="Freeform 231"/>
          <p:cNvSpPr>
            <a:spLocks/>
          </p:cNvSpPr>
          <p:nvPr/>
        </p:nvSpPr>
        <p:spPr bwMode="auto">
          <a:xfrm>
            <a:off x="4121150" y="3800475"/>
            <a:ext cx="47625" cy="50800"/>
          </a:xfrm>
          <a:custGeom>
            <a:avLst/>
            <a:gdLst>
              <a:gd name="T0" fmla="*/ 15875 w 21"/>
              <a:gd name="T1" fmla="*/ 48491 h 22"/>
              <a:gd name="T2" fmla="*/ 22679 w 21"/>
              <a:gd name="T3" fmla="*/ 50800 h 22"/>
              <a:gd name="T4" fmla="*/ 31750 w 21"/>
              <a:gd name="T5" fmla="*/ 48491 h 22"/>
              <a:gd name="T6" fmla="*/ 47625 w 21"/>
              <a:gd name="T7" fmla="*/ 25400 h 22"/>
              <a:gd name="T8" fmla="*/ 22679 w 21"/>
              <a:gd name="T9" fmla="*/ 0 h 22"/>
              <a:gd name="T10" fmla="*/ 0 w 21"/>
              <a:gd name="T11" fmla="*/ 25400 h 22"/>
              <a:gd name="T12" fmla="*/ 15875 w 21"/>
              <a:gd name="T13" fmla="*/ 48491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" h="22">
                <a:moveTo>
                  <a:pt x="7" y="21"/>
                </a:moveTo>
                <a:cubicBezTo>
                  <a:pt x="8" y="21"/>
                  <a:pt x="9" y="22"/>
                  <a:pt x="10" y="22"/>
                </a:cubicBezTo>
                <a:cubicBezTo>
                  <a:pt x="12" y="22"/>
                  <a:pt x="13" y="21"/>
                  <a:pt x="14" y="21"/>
                </a:cubicBezTo>
                <a:cubicBezTo>
                  <a:pt x="18" y="19"/>
                  <a:pt x="21" y="15"/>
                  <a:pt x="21" y="11"/>
                </a:cubicBezTo>
                <a:cubicBezTo>
                  <a:pt x="21" y="5"/>
                  <a:pt x="16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6"/>
                  <a:pt x="3" y="19"/>
                  <a:pt x="7" y="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24" name="Freeform 232"/>
          <p:cNvSpPr>
            <a:spLocks noEditPoints="1"/>
          </p:cNvSpPr>
          <p:nvPr/>
        </p:nvSpPr>
        <p:spPr bwMode="auto">
          <a:xfrm>
            <a:off x="4019550" y="3852863"/>
            <a:ext cx="247650" cy="325437"/>
          </a:xfrm>
          <a:custGeom>
            <a:avLst/>
            <a:gdLst>
              <a:gd name="T0" fmla="*/ 247650 w 110"/>
              <a:gd name="T1" fmla="*/ 289278 h 144"/>
              <a:gd name="T2" fmla="*/ 123825 w 110"/>
              <a:gd name="T3" fmla="*/ 2260 h 144"/>
              <a:gd name="T4" fmla="*/ 0 w 110"/>
              <a:gd name="T5" fmla="*/ 289278 h 144"/>
              <a:gd name="T6" fmla="*/ 245399 w 110"/>
              <a:gd name="T7" fmla="*/ 289278 h 144"/>
              <a:gd name="T8" fmla="*/ 193617 w 110"/>
              <a:gd name="T9" fmla="*/ 185319 h 144"/>
              <a:gd name="T10" fmla="*/ 200371 w 110"/>
              <a:gd name="T11" fmla="*/ 194359 h 144"/>
              <a:gd name="T12" fmla="*/ 193617 w 110"/>
              <a:gd name="T13" fmla="*/ 203399 h 144"/>
              <a:gd name="T14" fmla="*/ 182360 w 110"/>
              <a:gd name="T15" fmla="*/ 201139 h 144"/>
              <a:gd name="T16" fmla="*/ 180109 w 110"/>
              <a:gd name="T17" fmla="*/ 187579 h 144"/>
              <a:gd name="T18" fmla="*/ 168852 w 110"/>
              <a:gd name="T19" fmla="*/ 235039 h 144"/>
              <a:gd name="T20" fmla="*/ 207125 w 110"/>
              <a:gd name="T21" fmla="*/ 250858 h 144"/>
              <a:gd name="T22" fmla="*/ 204874 w 110"/>
              <a:gd name="T23" fmla="*/ 291538 h 144"/>
              <a:gd name="T24" fmla="*/ 164350 w 110"/>
              <a:gd name="T25" fmla="*/ 302838 h 144"/>
              <a:gd name="T26" fmla="*/ 141836 w 110"/>
              <a:gd name="T27" fmla="*/ 268938 h 144"/>
              <a:gd name="T28" fmla="*/ 168852 w 110"/>
              <a:gd name="T29" fmla="*/ 235039 h 144"/>
              <a:gd name="T30" fmla="*/ 155344 w 110"/>
              <a:gd name="T31" fmla="*/ 85879 h 144"/>
              <a:gd name="T32" fmla="*/ 164350 w 110"/>
              <a:gd name="T33" fmla="*/ 97179 h 144"/>
              <a:gd name="T34" fmla="*/ 155344 w 110"/>
              <a:gd name="T35" fmla="*/ 110739 h 144"/>
              <a:gd name="T36" fmla="*/ 141836 w 110"/>
              <a:gd name="T37" fmla="*/ 106219 h 144"/>
              <a:gd name="T38" fmla="*/ 139585 w 110"/>
              <a:gd name="T39" fmla="*/ 90399 h 144"/>
              <a:gd name="T40" fmla="*/ 119322 w 110"/>
              <a:gd name="T41" fmla="*/ 38420 h 144"/>
              <a:gd name="T42" fmla="*/ 123825 w 110"/>
              <a:gd name="T43" fmla="*/ 38420 h 144"/>
              <a:gd name="T44" fmla="*/ 123825 w 110"/>
              <a:gd name="T45" fmla="*/ 45200 h 144"/>
              <a:gd name="T46" fmla="*/ 119322 w 110"/>
              <a:gd name="T47" fmla="*/ 45200 h 144"/>
              <a:gd name="T48" fmla="*/ 117071 w 110"/>
              <a:gd name="T49" fmla="*/ 42940 h 144"/>
              <a:gd name="T50" fmla="*/ 119322 w 110"/>
              <a:gd name="T51" fmla="*/ 38420 h 144"/>
              <a:gd name="T52" fmla="*/ 126076 w 110"/>
              <a:gd name="T53" fmla="*/ 126559 h 144"/>
              <a:gd name="T54" fmla="*/ 141836 w 110"/>
              <a:gd name="T55" fmla="*/ 146899 h 144"/>
              <a:gd name="T56" fmla="*/ 128328 w 110"/>
              <a:gd name="T57" fmla="*/ 169499 h 144"/>
              <a:gd name="T58" fmla="*/ 103563 w 110"/>
              <a:gd name="T59" fmla="*/ 160459 h 144"/>
              <a:gd name="T60" fmla="*/ 101311 w 110"/>
              <a:gd name="T61" fmla="*/ 135599 h 144"/>
              <a:gd name="T62" fmla="*/ 65290 w 110"/>
              <a:gd name="T63" fmla="*/ 219219 h 144"/>
              <a:gd name="T64" fmla="*/ 78798 w 110"/>
              <a:gd name="T65" fmla="*/ 223739 h 144"/>
              <a:gd name="T66" fmla="*/ 78798 w 110"/>
              <a:gd name="T67" fmla="*/ 237299 h 144"/>
              <a:gd name="T68" fmla="*/ 65290 w 110"/>
              <a:gd name="T69" fmla="*/ 241819 h 144"/>
              <a:gd name="T70" fmla="*/ 58535 w 110"/>
              <a:gd name="T71" fmla="*/ 230519 h 144"/>
              <a:gd name="T72" fmla="*/ 65290 w 110"/>
              <a:gd name="T73" fmla="*/ 219219 h 1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10" h="144">
                <a:moveTo>
                  <a:pt x="109" y="128"/>
                </a:moveTo>
                <a:cubicBezTo>
                  <a:pt x="109" y="128"/>
                  <a:pt x="110" y="128"/>
                  <a:pt x="110" y="128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7" y="1"/>
                  <a:pt x="55" y="1"/>
                </a:cubicBezTo>
                <a:cubicBezTo>
                  <a:pt x="54" y="1"/>
                  <a:pt x="53" y="0"/>
                  <a:pt x="52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1" y="128"/>
                  <a:pt x="1" y="128"/>
                  <a:pt x="2" y="129"/>
                </a:cubicBezTo>
                <a:cubicBezTo>
                  <a:pt x="2" y="129"/>
                  <a:pt x="52" y="144"/>
                  <a:pt x="109" y="128"/>
                </a:cubicBezTo>
                <a:close/>
                <a:moveTo>
                  <a:pt x="84" y="84"/>
                </a:moveTo>
                <a:cubicBezTo>
                  <a:pt x="86" y="82"/>
                  <a:pt x="86" y="82"/>
                  <a:pt x="86" y="82"/>
                </a:cubicBezTo>
                <a:cubicBezTo>
                  <a:pt x="86" y="85"/>
                  <a:pt x="86" y="85"/>
                  <a:pt x="86" y="85"/>
                </a:cubicBezTo>
                <a:cubicBezTo>
                  <a:pt x="89" y="86"/>
                  <a:pt x="89" y="86"/>
                  <a:pt x="89" y="86"/>
                </a:cubicBezTo>
                <a:cubicBezTo>
                  <a:pt x="86" y="87"/>
                  <a:pt x="86" y="87"/>
                  <a:pt x="86" y="87"/>
                </a:cubicBezTo>
                <a:cubicBezTo>
                  <a:pt x="86" y="90"/>
                  <a:pt x="86" y="90"/>
                  <a:pt x="86" y="90"/>
                </a:cubicBezTo>
                <a:cubicBezTo>
                  <a:pt x="84" y="88"/>
                  <a:pt x="84" y="88"/>
                  <a:pt x="84" y="88"/>
                </a:cubicBezTo>
                <a:cubicBezTo>
                  <a:pt x="81" y="89"/>
                  <a:pt x="81" y="89"/>
                  <a:pt x="81" y="89"/>
                </a:cubicBezTo>
                <a:cubicBezTo>
                  <a:pt x="82" y="86"/>
                  <a:pt x="82" y="86"/>
                  <a:pt x="82" y="86"/>
                </a:cubicBezTo>
                <a:cubicBezTo>
                  <a:pt x="80" y="83"/>
                  <a:pt x="80" y="83"/>
                  <a:pt x="80" y="83"/>
                </a:cubicBezTo>
                <a:lnTo>
                  <a:pt x="84" y="84"/>
                </a:lnTo>
                <a:close/>
                <a:moveTo>
                  <a:pt x="75" y="104"/>
                </a:moveTo>
                <a:cubicBezTo>
                  <a:pt x="81" y="113"/>
                  <a:pt x="81" y="113"/>
                  <a:pt x="81" y="113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5" y="120"/>
                  <a:pt x="85" y="120"/>
                  <a:pt x="85" y="120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74" y="115"/>
                  <a:pt x="74" y="115"/>
                  <a:pt x="74" y="115"/>
                </a:cubicBezTo>
                <a:lnTo>
                  <a:pt x="75" y="104"/>
                </a:lnTo>
                <a:close/>
                <a:moveTo>
                  <a:pt x="66" y="41"/>
                </a:moveTo>
                <a:cubicBezTo>
                  <a:pt x="69" y="38"/>
                  <a:pt x="69" y="38"/>
                  <a:pt x="69" y="38"/>
                </a:cubicBezTo>
                <a:cubicBezTo>
                  <a:pt x="69" y="42"/>
                  <a:pt x="69" y="42"/>
                  <a:pt x="69" y="42"/>
                </a:cubicBezTo>
                <a:cubicBezTo>
                  <a:pt x="73" y="43"/>
                  <a:pt x="73" y="43"/>
                  <a:pt x="73" y="43"/>
                </a:cubicBezTo>
                <a:cubicBezTo>
                  <a:pt x="69" y="45"/>
                  <a:pt x="69" y="45"/>
                  <a:pt x="69" y="45"/>
                </a:cubicBezTo>
                <a:cubicBezTo>
                  <a:pt x="69" y="49"/>
                  <a:pt x="69" y="49"/>
                  <a:pt x="69" y="49"/>
                </a:cubicBezTo>
                <a:cubicBezTo>
                  <a:pt x="67" y="46"/>
                  <a:pt x="67" y="46"/>
                  <a:pt x="67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5" y="43"/>
                  <a:pt x="65" y="43"/>
                  <a:pt x="65" y="43"/>
                </a:cubicBezTo>
                <a:cubicBezTo>
                  <a:pt x="62" y="40"/>
                  <a:pt x="62" y="40"/>
                  <a:pt x="62" y="40"/>
                </a:cubicBezTo>
                <a:lnTo>
                  <a:pt x="66" y="41"/>
                </a:lnTo>
                <a:close/>
                <a:moveTo>
                  <a:pt x="53" y="17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7"/>
                  <a:pt x="55" y="17"/>
                  <a:pt x="55" y="17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0"/>
                  <a:pt x="53" y="20"/>
                  <a:pt x="53" y="20"/>
                </a:cubicBezTo>
                <a:cubicBezTo>
                  <a:pt x="50" y="21"/>
                  <a:pt x="50" y="21"/>
                  <a:pt x="50" y="21"/>
                </a:cubicBezTo>
                <a:cubicBezTo>
                  <a:pt x="52" y="19"/>
                  <a:pt x="52" y="19"/>
                  <a:pt x="52" y="19"/>
                </a:cubicBezTo>
                <a:cubicBezTo>
                  <a:pt x="50" y="16"/>
                  <a:pt x="50" y="16"/>
                  <a:pt x="50" y="16"/>
                </a:cubicBezTo>
                <a:lnTo>
                  <a:pt x="53" y="17"/>
                </a:lnTo>
                <a:close/>
                <a:moveTo>
                  <a:pt x="52" y="61"/>
                </a:moveTo>
                <a:cubicBezTo>
                  <a:pt x="56" y="56"/>
                  <a:pt x="56" y="56"/>
                  <a:pt x="56" y="56"/>
                </a:cubicBezTo>
                <a:cubicBezTo>
                  <a:pt x="57" y="63"/>
                  <a:pt x="57" y="63"/>
                  <a:pt x="57" y="63"/>
                </a:cubicBezTo>
                <a:cubicBezTo>
                  <a:pt x="63" y="65"/>
                  <a:pt x="63" y="65"/>
                  <a:pt x="63" y="65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5"/>
                  <a:pt x="57" y="75"/>
                  <a:pt x="57" y="75"/>
                </a:cubicBezTo>
                <a:cubicBezTo>
                  <a:pt x="52" y="69"/>
                  <a:pt x="52" y="69"/>
                  <a:pt x="52" y="69"/>
                </a:cubicBezTo>
                <a:cubicBezTo>
                  <a:pt x="46" y="71"/>
                  <a:pt x="46" y="71"/>
                  <a:pt x="46" y="71"/>
                </a:cubicBezTo>
                <a:cubicBezTo>
                  <a:pt x="49" y="65"/>
                  <a:pt x="49" y="65"/>
                  <a:pt x="49" y="65"/>
                </a:cubicBezTo>
                <a:cubicBezTo>
                  <a:pt x="45" y="60"/>
                  <a:pt x="45" y="60"/>
                  <a:pt x="45" y="60"/>
                </a:cubicBezTo>
                <a:lnTo>
                  <a:pt x="52" y="61"/>
                </a:lnTo>
                <a:close/>
                <a:moveTo>
                  <a:pt x="29" y="97"/>
                </a:moveTo>
                <a:cubicBezTo>
                  <a:pt x="34" y="90"/>
                  <a:pt x="34" y="90"/>
                  <a:pt x="34" y="90"/>
                </a:cubicBezTo>
                <a:cubicBezTo>
                  <a:pt x="35" y="99"/>
                  <a:pt x="35" y="99"/>
                  <a:pt x="35" y="99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14"/>
                  <a:pt x="35" y="114"/>
                  <a:pt x="35" y="114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0" y="95"/>
                  <a:pt x="20" y="95"/>
                  <a:pt x="20" y="95"/>
                </a:cubicBezTo>
                <a:lnTo>
                  <a:pt x="29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25" name="Freeform 233"/>
          <p:cNvSpPr>
            <a:spLocks/>
          </p:cNvSpPr>
          <p:nvPr/>
        </p:nvSpPr>
        <p:spPr bwMode="auto">
          <a:xfrm>
            <a:off x="3981450" y="4151313"/>
            <a:ext cx="323850" cy="98425"/>
          </a:xfrm>
          <a:custGeom>
            <a:avLst/>
            <a:gdLst>
              <a:gd name="T0" fmla="*/ 319352 w 144"/>
              <a:gd name="T1" fmla="*/ 24606 h 44"/>
              <a:gd name="T2" fmla="*/ 285618 w 144"/>
              <a:gd name="T3" fmla="*/ 4474 h 44"/>
              <a:gd name="T4" fmla="*/ 283369 w 144"/>
              <a:gd name="T5" fmla="*/ 4474 h 44"/>
              <a:gd name="T6" fmla="*/ 42730 w 144"/>
              <a:gd name="T7" fmla="*/ 4474 h 44"/>
              <a:gd name="T8" fmla="*/ 38232 w 144"/>
              <a:gd name="T9" fmla="*/ 4474 h 44"/>
              <a:gd name="T10" fmla="*/ 4498 w 144"/>
              <a:gd name="T11" fmla="*/ 22369 h 44"/>
              <a:gd name="T12" fmla="*/ 24739 w 144"/>
              <a:gd name="T13" fmla="*/ 58160 h 44"/>
              <a:gd name="T14" fmla="*/ 299111 w 144"/>
              <a:gd name="T15" fmla="*/ 58160 h 44"/>
              <a:gd name="T16" fmla="*/ 319352 w 144"/>
              <a:gd name="T17" fmla="*/ 24606 h 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4" h="44">
                <a:moveTo>
                  <a:pt x="142" y="11"/>
                </a:moveTo>
                <a:cubicBezTo>
                  <a:pt x="140" y="4"/>
                  <a:pt x="133" y="0"/>
                  <a:pt x="127" y="2"/>
                </a:cubicBezTo>
                <a:cubicBezTo>
                  <a:pt x="127" y="2"/>
                  <a:pt x="126" y="2"/>
                  <a:pt x="126" y="2"/>
                </a:cubicBezTo>
                <a:cubicBezTo>
                  <a:pt x="69" y="18"/>
                  <a:pt x="19" y="2"/>
                  <a:pt x="19" y="2"/>
                </a:cubicBezTo>
                <a:cubicBezTo>
                  <a:pt x="18" y="2"/>
                  <a:pt x="18" y="2"/>
                  <a:pt x="17" y="2"/>
                </a:cubicBezTo>
                <a:cubicBezTo>
                  <a:pt x="11" y="0"/>
                  <a:pt x="4" y="4"/>
                  <a:pt x="2" y="10"/>
                </a:cubicBezTo>
                <a:cubicBezTo>
                  <a:pt x="0" y="17"/>
                  <a:pt x="4" y="24"/>
                  <a:pt x="11" y="26"/>
                </a:cubicBezTo>
                <a:cubicBezTo>
                  <a:pt x="13" y="27"/>
                  <a:pt x="68" y="44"/>
                  <a:pt x="133" y="26"/>
                </a:cubicBezTo>
                <a:cubicBezTo>
                  <a:pt x="140" y="24"/>
                  <a:pt x="144" y="17"/>
                  <a:pt x="142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26" name="Freeform 234"/>
          <p:cNvSpPr>
            <a:spLocks/>
          </p:cNvSpPr>
          <p:nvPr/>
        </p:nvSpPr>
        <p:spPr bwMode="auto">
          <a:xfrm>
            <a:off x="4525963" y="3902075"/>
            <a:ext cx="517525" cy="280988"/>
          </a:xfrm>
          <a:custGeom>
            <a:avLst/>
            <a:gdLst>
              <a:gd name="T0" fmla="*/ 438427 w 229"/>
              <a:gd name="T1" fmla="*/ 160888 h 124"/>
              <a:gd name="T2" fmla="*/ 438427 w 229"/>
              <a:gd name="T3" fmla="*/ 142760 h 124"/>
              <a:gd name="T4" fmla="*/ 329950 w 229"/>
              <a:gd name="T5" fmla="*/ 142760 h 124"/>
              <a:gd name="T6" fmla="*/ 341250 w 229"/>
              <a:gd name="T7" fmla="*/ 124632 h 124"/>
              <a:gd name="T8" fmla="*/ 361590 w 229"/>
              <a:gd name="T9" fmla="*/ 108770 h 124"/>
              <a:gd name="T10" fmla="*/ 379669 w 229"/>
              <a:gd name="T11" fmla="*/ 77045 h 124"/>
              <a:gd name="T12" fmla="*/ 406788 w 229"/>
              <a:gd name="T13" fmla="*/ 40789 h 124"/>
              <a:gd name="T14" fmla="*/ 406788 w 229"/>
              <a:gd name="T15" fmla="*/ 0 h 124"/>
              <a:gd name="T16" fmla="*/ 280232 w 229"/>
              <a:gd name="T17" fmla="*/ 65715 h 124"/>
              <a:gd name="T18" fmla="*/ 268932 w 229"/>
              <a:gd name="T19" fmla="*/ 111036 h 124"/>
              <a:gd name="T20" fmla="*/ 271192 w 229"/>
              <a:gd name="T21" fmla="*/ 142760 h 124"/>
              <a:gd name="T22" fmla="*/ 257633 w 229"/>
              <a:gd name="T23" fmla="*/ 142760 h 124"/>
              <a:gd name="T24" fmla="*/ 259892 w 229"/>
              <a:gd name="T25" fmla="*/ 135962 h 124"/>
              <a:gd name="T26" fmla="*/ 210174 w 229"/>
              <a:gd name="T27" fmla="*/ 88375 h 124"/>
              <a:gd name="T28" fmla="*/ 162715 w 229"/>
              <a:gd name="T29" fmla="*/ 135962 h 124"/>
              <a:gd name="T30" fmla="*/ 162715 w 229"/>
              <a:gd name="T31" fmla="*/ 149558 h 124"/>
              <a:gd name="T32" fmla="*/ 149156 w 229"/>
              <a:gd name="T33" fmla="*/ 149558 h 124"/>
              <a:gd name="T34" fmla="*/ 128816 w 229"/>
              <a:gd name="T35" fmla="*/ 133696 h 124"/>
              <a:gd name="T36" fmla="*/ 108477 w 229"/>
              <a:gd name="T37" fmla="*/ 149558 h 124"/>
              <a:gd name="T38" fmla="*/ 61018 w 229"/>
              <a:gd name="T39" fmla="*/ 149558 h 124"/>
              <a:gd name="T40" fmla="*/ 9040 w 229"/>
              <a:gd name="T41" fmla="*/ 122366 h 124"/>
              <a:gd name="T42" fmla="*/ 0 w 229"/>
              <a:gd name="T43" fmla="*/ 122366 h 124"/>
              <a:gd name="T44" fmla="*/ 0 w 229"/>
              <a:gd name="T45" fmla="*/ 183549 h 124"/>
              <a:gd name="T46" fmla="*/ 9040 w 229"/>
              <a:gd name="T47" fmla="*/ 183549 h 124"/>
              <a:gd name="T48" fmla="*/ 61018 w 229"/>
              <a:gd name="T49" fmla="*/ 156356 h 124"/>
              <a:gd name="T50" fmla="*/ 108477 w 229"/>
              <a:gd name="T51" fmla="*/ 156356 h 124"/>
              <a:gd name="T52" fmla="*/ 128816 w 229"/>
              <a:gd name="T53" fmla="*/ 174484 h 124"/>
              <a:gd name="T54" fmla="*/ 149156 w 229"/>
              <a:gd name="T55" fmla="*/ 156356 h 124"/>
              <a:gd name="T56" fmla="*/ 164975 w 229"/>
              <a:gd name="T57" fmla="*/ 156356 h 124"/>
              <a:gd name="T58" fmla="*/ 210174 w 229"/>
              <a:gd name="T59" fmla="*/ 185815 h 124"/>
              <a:gd name="T60" fmla="*/ 223734 w 229"/>
              <a:gd name="T61" fmla="*/ 183549 h 124"/>
              <a:gd name="T62" fmla="*/ 228253 w 229"/>
              <a:gd name="T63" fmla="*/ 188081 h 124"/>
              <a:gd name="T64" fmla="*/ 155935 w 229"/>
              <a:gd name="T65" fmla="*/ 163154 h 124"/>
              <a:gd name="T66" fmla="*/ 97177 w 229"/>
              <a:gd name="T67" fmla="*/ 224337 h 124"/>
              <a:gd name="T68" fmla="*/ 246333 w 229"/>
              <a:gd name="T69" fmla="*/ 208475 h 124"/>
              <a:gd name="T70" fmla="*/ 438427 w 229"/>
              <a:gd name="T71" fmla="*/ 280988 h 124"/>
              <a:gd name="T72" fmla="*/ 438427 w 229"/>
              <a:gd name="T73" fmla="*/ 199411 h 124"/>
              <a:gd name="T74" fmla="*/ 438427 w 229"/>
              <a:gd name="T75" fmla="*/ 160888 h 12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29" h="124">
                <a:moveTo>
                  <a:pt x="194" y="71"/>
                </a:moveTo>
                <a:cubicBezTo>
                  <a:pt x="194" y="63"/>
                  <a:pt x="194" y="63"/>
                  <a:pt x="194" y="63"/>
                </a:cubicBezTo>
                <a:cubicBezTo>
                  <a:pt x="146" y="63"/>
                  <a:pt x="146" y="63"/>
                  <a:pt x="146" y="63"/>
                </a:cubicBezTo>
                <a:cubicBezTo>
                  <a:pt x="152" y="60"/>
                  <a:pt x="151" y="55"/>
                  <a:pt x="151" y="55"/>
                </a:cubicBezTo>
                <a:cubicBezTo>
                  <a:pt x="161" y="56"/>
                  <a:pt x="160" y="48"/>
                  <a:pt x="160" y="48"/>
                </a:cubicBezTo>
                <a:cubicBezTo>
                  <a:pt x="173" y="47"/>
                  <a:pt x="168" y="34"/>
                  <a:pt x="168" y="34"/>
                </a:cubicBezTo>
                <a:cubicBezTo>
                  <a:pt x="183" y="29"/>
                  <a:pt x="180" y="18"/>
                  <a:pt x="180" y="18"/>
                </a:cubicBezTo>
                <a:cubicBezTo>
                  <a:pt x="196" y="2"/>
                  <a:pt x="180" y="0"/>
                  <a:pt x="180" y="0"/>
                </a:cubicBezTo>
                <a:cubicBezTo>
                  <a:pt x="177" y="13"/>
                  <a:pt x="138" y="24"/>
                  <a:pt x="124" y="29"/>
                </a:cubicBezTo>
                <a:cubicBezTo>
                  <a:pt x="111" y="33"/>
                  <a:pt x="105" y="38"/>
                  <a:pt x="119" y="49"/>
                </a:cubicBezTo>
                <a:cubicBezTo>
                  <a:pt x="125" y="55"/>
                  <a:pt x="124" y="60"/>
                  <a:pt x="120" y="63"/>
                </a:cubicBezTo>
                <a:cubicBezTo>
                  <a:pt x="114" y="63"/>
                  <a:pt x="114" y="63"/>
                  <a:pt x="114" y="63"/>
                </a:cubicBezTo>
                <a:cubicBezTo>
                  <a:pt x="114" y="62"/>
                  <a:pt x="115" y="61"/>
                  <a:pt x="115" y="60"/>
                </a:cubicBezTo>
                <a:cubicBezTo>
                  <a:pt x="115" y="49"/>
                  <a:pt x="105" y="39"/>
                  <a:pt x="93" y="39"/>
                </a:cubicBezTo>
                <a:cubicBezTo>
                  <a:pt x="81" y="39"/>
                  <a:pt x="72" y="49"/>
                  <a:pt x="72" y="60"/>
                </a:cubicBezTo>
                <a:cubicBezTo>
                  <a:pt x="72" y="62"/>
                  <a:pt x="72" y="64"/>
                  <a:pt x="72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5" y="62"/>
                  <a:pt x="62" y="59"/>
                  <a:pt x="57" y="59"/>
                </a:cubicBezTo>
                <a:cubicBezTo>
                  <a:pt x="53" y="59"/>
                  <a:pt x="49" y="62"/>
                  <a:pt x="4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6"/>
                  <a:pt x="8" y="65"/>
                  <a:pt x="4" y="54"/>
                </a:cubicBezTo>
                <a:cubicBezTo>
                  <a:pt x="4" y="54"/>
                  <a:pt x="0" y="50"/>
                  <a:pt x="0" y="5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4"/>
                  <a:pt x="4" y="81"/>
                  <a:pt x="4" y="81"/>
                </a:cubicBezTo>
                <a:cubicBezTo>
                  <a:pt x="8" y="69"/>
                  <a:pt x="27" y="69"/>
                  <a:pt x="27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9" y="73"/>
                  <a:pt x="52" y="77"/>
                  <a:pt x="57" y="77"/>
                </a:cubicBezTo>
                <a:cubicBezTo>
                  <a:pt x="62" y="77"/>
                  <a:pt x="66" y="73"/>
                  <a:pt x="66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6" y="76"/>
                  <a:pt x="84" y="82"/>
                  <a:pt x="93" y="82"/>
                </a:cubicBezTo>
                <a:cubicBezTo>
                  <a:pt x="95" y="82"/>
                  <a:pt x="97" y="81"/>
                  <a:pt x="99" y="81"/>
                </a:cubicBezTo>
                <a:cubicBezTo>
                  <a:pt x="100" y="82"/>
                  <a:pt x="100" y="83"/>
                  <a:pt x="101" y="83"/>
                </a:cubicBezTo>
                <a:cubicBezTo>
                  <a:pt x="93" y="87"/>
                  <a:pt x="81" y="89"/>
                  <a:pt x="69" y="72"/>
                </a:cubicBezTo>
                <a:cubicBezTo>
                  <a:pt x="43" y="99"/>
                  <a:pt x="43" y="99"/>
                  <a:pt x="43" y="99"/>
                </a:cubicBezTo>
                <a:cubicBezTo>
                  <a:pt x="43" y="99"/>
                  <a:pt x="85" y="124"/>
                  <a:pt x="109" y="92"/>
                </a:cubicBezTo>
                <a:cubicBezTo>
                  <a:pt x="136" y="115"/>
                  <a:pt x="194" y="124"/>
                  <a:pt x="194" y="124"/>
                </a:cubicBezTo>
                <a:cubicBezTo>
                  <a:pt x="194" y="88"/>
                  <a:pt x="194" y="88"/>
                  <a:pt x="194" y="88"/>
                </a:cubicBezTo>
                <a:cubicBezTo>
                  <a:pt x="229" y="100"/>
                  <a:pt x="205" y="79"/>
                  <a:pt x="194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27" name="Freeform 235"/>
          <p:cNvSpPr>
            <a:spLocks noEditPoints="1"/>
          </p:cNvSpPr>
          <p:nvPr/>
        </p:nvSpPr>
        <p:spPr bwMode="auto">
          <a:xfrm>
            <a:off x="5207000" y="3938588"/>
            <a:ext cx="415925" cy="207962"/>
          </a:xfrm>
          <a:custGeom>
            <a:avLst/>
            <a:gdLst>
              <a:gd name="T0" fmla="*/ 219265 w 184"/>
              <a:gd name="T1" fmla="*/ 36167 h 92"/>
              <a:gd name="T2" fmla="*/ 246390 w 184"/>
              <a:gd name="T3" fmla="*/ 47470 h 92"/>
              <a:gd name="T4" fmla="*/ 307423 w 184"/>
              <a:gd name="T5" fmla="*/ 36167 h 92"/>
              <a:gd name="T6" fmla="*/ 280297 w 184"/>
              <a:gd name="T7" fmla="*/ 47470 h 92"/>
              <a:gd name="T8" fmla="*/ 307423 w 184"/>
              <a:gd name="T9" fmla="*/ 36167 h 92"/>
              <a:gd name="T10" fmla="*/ 248651 w 184"/>
              <a:gd name="T11" fmla="*/ 36167 h 92"/>
              <a:gd name="T12" fmla="*/ 275776 w 184"/>
              <a:gd name="T13" fmla="*/ 47470 h 92"/>
              <a:gd name="T14" fmla="*/ 214744 w 184"/>
              <a:gd name="T15" fmla="*/ 36167 h 92"/>
              <a:gd name="T16" fmla="*/ 187618 w 184"/>
              <a:gd name="T17" fmla="*/ 47470 h 92"/>
              <a:gd name="T18" fmla="*/ 214744 w 184"/>
              <a:gd name="T19" fmla="*/ 36167 h 92"/>
              <a:gd name="T20" fmla="*/ 386539 w 184"/>
              <a:gd name="T21" fmla="*/ 72335 h 92"/>
              <a:gd name="T22" fmla="*/ 372976 w 184"/>
              <a:gd name="T23" fmla="*/ 72335 h 92"/>
              <a:gd name="T24" fmla="*/ 305162 w 184"/>
              <a:gd name="T25" fmla="*/ 51991 h 92"/>
              <a:gd name="T26" fmla="*/ 282558 w 184"/>
              <a:gd name="T27" fmla="*/ 72335 h 92"/>
              <a:gd name="T28" fmla="*/ 273516 w 184"/>
              <a:gd name="T29" fmla="*/ 51991 h 92"/>
              <a:gd name="T30" fmla="*/ 253172 w 184"/>
              <a:gd name="T31" fmla="*/ 72335 h 92"/>
              <a:gd name="T32" fmla="*/ 241869 w 184"/>
              <a:gd name="T33" fmla="*/ 51991 h 92"/>
              <a:gd name="T34" fmla="*/ 221525 w 184"/>
              <a:gd name="T35" fmla="*/ 72335 h 92"/>
              <a:gd name="T36" fmla="*/ 212483 w 184"/>
              <a:gd name="T37" fmla="*/ 51991 h 92"/>
              <a:gd name="T38" fmla="*/ 189879 w 184"/>
              <a:gd name="T39" fmla="*/ 72335 h 92"/>
              <a:gd name="T40" fmla="*/ 153711 w 184"/>
              <a:gd name="T41" fmla="*/ 72335 h 92"/>
              <a:gd name="T42" fmla="*/ 0 w 184"/>
              <a:gd name="T43" fmla="*/ 176316 h 92"/>
              <a:gd name="T44" fmla="*/ 94939 w 184"/>
              <a:gd name="T45" fmla="*/ 135628 h 92"/>
              <a:gd name="T46" fmla="*/ 135628 w 184"/>
              <a:gd name="T47" fmla="*/ 207963 h 92"/>
              <a:gd name="T48" fmla="*/ 357153 w 184"/>
              <a:gd name="T49" fmla="*/ 153712 h 92"/>
              <a:gd name="T50" fmla="*/ 341330 w 184"/>
              <a:gd name="T51" fmla="*/ 94940 h 92"/>
              <a:gd name="T52" fmla="*/ 379758 w 184"/>
              <a:gd name="T53" fmla="*/ 99461 h 92"/>
              <a:gd name="T54" fmla="*/ 402362 w 184"/>
              <a:gd name="T55" fmla="*/ 94940 h 92"/>
              <a:gd name="T56" fmla="*/ 415925 w 184"/>
              <a:gd name="T57" fmla="*/ 67814 h 92"/>
              <a:gd name="T58" fmla="*/ 334548 w 184"/>
              <a:gd name="T59" fmla="*/ 149191 h 92"/>
              <a:gd name="T60" fmla="*/ 151451 w 184"/>
              <a:gd name="T61" fmla="*/ 187619 h 92"/>
              <a:gd name="T62" fmla="*/ 115284 w 184"/>
              <a:gd name="T63" fmla="*/ 135628 h 92"/>
              <a:gd name="T64" fmla="*/ 189879 w 184"/>
              <a:gd name="T65" fmla="*/ 99461 h 92"/>
              <a:gd name="T66" fmla="*/ 212483 w 184"/>
              <a:gd name="T67" fmla="*/ 135628 h 92"/>
              <a:gd name="T68" fmla="*/ 221525 w 184"/>
              <a:gd name="T69" fmla="*/ 99461 h 92"/>
              <a:gd name="T70" fmla="*/ 241869 w 184"/>
              <a:gd name="T71" fmla="*/ 135628 h 92"/>
              <a:gd name="T72" fmla="*/ 253172 w 184"/>
              <a:gd name="T73" fmla="*/ 99461 h 92"/>
              <a:gd name="T74" fmla="*/ 273516 w 184"/>
              <a:gd name="T75" fmla="*/ 135628 h 92"/>
              <a:gd name="T76" fmla="*/ 282558 w 184"/>
              <a:gd name="T77" fmla="*/ 99461 h 92"/>
              <a:gd name="T78" fmla="*/ 305162 w 184"/>
              <a:gd name="T79" fmla="*/ 135628 h 92"/>
              <a:gd name="T80" fmla="*/ 334548 w 184"/>
              <a:gd name="T81" fmla="*/ 135628 h 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84" h="92">
                <a:moveTo>
                  <a:pt x="109" y="16"/>
                </a:moveTo>
                <a:cubicBezTo>
                  <a:pt x="97" y="16"/>
                  <a:pt x="97" y="16"/>
                  <a:pt x="97" y="16"/>
                </a:cubicBezTo>
                <a:cubicBezTo>
                  <a:pt x="97" y="21"/>
                  <a:pt x="97" y="21"/>
                  <a:pt x="97" y="21"/>
                </a:cubicBezTo>
                <a:cubicBezTo>
                  <a:pt x="109" y="21"/>
                  <a:pt x="109" y="21"/>
                  <a:pt x="109" y="21"/>
                </a:cubicBezTo>
                <a:lnTo>
                  <a:pt x="109" y="16"/>
                </a:lnTo>
                <a:close/>
                <a:moveTo>
                  <a:pt x="136" y="16"/>
                </a:moveTo>
                <a:cubicBezTo>
                  <a:pt x="124" y="16"/>
                  <a:pt x="124" y="16"/>
                  <a:pt x="124" y="16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36" y="21"/>
                  <a:pt x="136" y="21"/>
                  <a:pt x="136" y="21"/>
                </a:cubicBezTo>
                <a:lnTo>
                  <a:pt x="136" y="16"/>
                </a:lnTo>
                <a:close/>
                <a:moveTo>
                  <a:pt x="122" y="16"/>
                </a:moveTo>
                <a:cubicBezTo>
                  <a:pt x="110" y="16"/>
                  <a:pt x="110" y="16"/>
                  <a:pt x="110" y="16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22" y="21"/>
                  <a:pt x="122" y="21"/>
                  <a:pt x="122" y="21"/>
                </a:cubicBezTo>
                <a:lnTo>
                  <a:pt x="122" y="16"/>
                </a:lnTo>
                <a:close/>
                <a:moveTo>
                  <a:pt x="95" y="16"/>
                </a:moveTo>
                <a:cubicBezTo>
                  <a:pt x="83" y="16"/>
                  <a:pt x="83" y="16"/>
                  <a:pt x="83" y="16"/>
                </a:cubicBezTo>
                <a:cubicBezTo>
                  <a:pt x="83" y="21"/>
                  <a:pt x="83" y="21"/>
                  <a:pt x="83" y="21"/>
                </a:cubicBezTo>
                <a:cubicBezTo>
                  <a:pt x="95" y="21"/>
                  <a:pt x="95" y="21"/>
                  <a:pt x="95" y="21"/>
                </a:cubicBezTo>
                <a:lnTo>
                  <a:pt x="95" y="16"/>
                </a:lnTo>
                <a:close/>
                <a:moveTo>
                  <a:pt x="178" y="32"/>
                </a:moveTo>
                <a:cubicBezTo>
                  <a:pt x="171" y="32"/>
                  <a:pt x="171" y="32"/>
                  <a:pt x="171" y="32"/>
                </a:cubicBezTo>
                <a:cubicBezTo>
                  <a:pt x="171" y="31"/>
                  <a:pt x="169" y="30"/>
                  <a:pt x="168" y="30"/>
                </a:cubicBezTo>
                <a:cubicBezTo>
                  <a:pt x="166" y="30"/>
                  <a:pt x="165" y="31"/>
                  <a:pt x="165" y="32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32"/>
                  <a:pt x="98" y="32"/>
                  <a:pt x="98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4" y="23"/>
                  <a:pt x="94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32"/>
                  <a:pt x="84" y="32"/>
                  <a:pt x="84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14" y="32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7" y="59"/>
                  <a:pt x="34" y="51"/>
                  <a:pt x="46" y="46"/>
                </a:cubicBezTo>
                <a:cubicBezTo>
                  <a:pt x="44" y="50"/>
                  <a:pt x="42" y="55"/>
                  <a:pt x="42" y="60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81"/>
                  <a:pt x="50" y="92"/>
                  <a:pt x="60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49" y="92"/>
                  <a:pt x="158" y="81"/>
                  <a:pt x="158" y="68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58" y="53"/>
                  <a:pt x="155" y="47"/>
                  <a:pt x="151" y="42"/>
                </a:cubicBezTo>
                <a:cubicBezTo>
                  <a:pt x="165" y="42"/>
                  <a:pt x="165" y="42"/>
                  <a:pt x="165" y="42"/>
                </a:cubicBezTo>
                <a:cubicBezTo>
                  <a:pt x="165" y="44"/>
                  <a:pt x="167" y="44"/>
                  <a:pt x="168" y="44"/>
                </a:cubicBezTo>
                <a:cubicBezTo>
                  <a:pt x="169" y="44"/>
                  <a:pt x="171" y="44"/>
                  <a:pt x="171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9" y="44"/>
                  <a:pt x="181" y="46"/>
                  <a:pt x="184" y="46"/>
                </a:cubicBezTo>
                <a:cubicBezTo>
                  <a:pt x="184" y="30"/>
                  <a:pt x="184" y="30"/>
                  <a:pt x="184" y="30"/>
                </a:cubicBezTo>
                <a:cubicBezTo>
                  <a:pt x="182" y="30"/>
                  <a:pt x="180" y="31"/>
                  <a:pt x="178" y="32"/>
                </a:cubicBezTo>
                <a:close/>
                <a:moveTo>
                  <a:pt x="148" y="66"/>
                </a:moveTo>
                <a:cubicBezTo>
                  <a:pt x="148" y="76"/>
                  <a:pt x="141" y="83"/>
                  <a:pt x="133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58" y="83"/>
                  <a:pt x="51" y="76"/>
                  <a:pt x="51" y="66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51"/>
                  <a:pt x="58" y="44"/>
                  <a:pt x="67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60"/>
                  <a:pt x="84" y="60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44"/>
                  <a:pt x="94" y="44"/>
                  <a:pt x="94" y="44"/>
                </a:cubicBezTo>
                <a:cubicBezTo>
                  <a:pt x="98" y="44"/>
                  <a:pt x="98" y="44"/>
                  <a:pt x="98" y="44"/>
                </a:cubicBezTo>
                <a:cubicBezTo>
                  <a:pt x="98" y="60"/>
                  <a:pt x="98" y="60"/>
                  <a:pt x="98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44"/>
                  <a:pt x="107" y="44"/>
                  <a:pt x="107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60"/>
                  <a:pt x="121" y="60"/>
                  <a:pt x="121" y="60"/>
                </a:cubicBezTo>
                <a:cubicBezTo>
                  <a:pt x="121" y="44"/>
                  <a:pt x="121" y="44"/>
                  <a:pt x="121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35" y="60"/>
                  <a:pt x="135" y="60"/>
                  <a:pt x="135" y="60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42" y="45"/>
                  <a:pt x="148" y="52"/>
                  <a:pt x="148" y="60"/>
                </a:cubicBezTo>
                <a:lnTo>
                  <a:pt x="148" y="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28" name="Freeform 236"/>
          <p:cNvSpPr>
            <a:spLocks noEditPoints="1"/>
          </p:cNvSpPr>
          <p:nvPr/>
        </p:nvSpPr>
        <p:spPr bwMode="auto">
          <a:xfrm>
            <a:off x="5945188" y="3848100"/>
            <a:ext cx="220662" cy="352425"/>
          </a:xfrm>
          <a:custGeom>
            <a:avLst/>
            <a:gdLst>
              <a:gd name="T0" fmla="*/ 164371 w 98"/>
              <a:gd name="T1" fmla="*/ 146844 h 156"/>
              <a:gd name="T2" fmla="*/ 193642 w 98"/>
              <a:gd name="T3" fmla="*/ 83588 h 156"/>
              <a:gd name="T4" fmla="*/ 110331 w 98"/>
              <a:gd name="T5" fmla="*/ 0 h 156"/>
              <a:gd name="T6" fmla="*/ 27020 w 98"/>
              <a:gd name="T7" fmla="*/ 83588 h 156"/>
              <a:gd name="T8" fmla="*/ 56291 w 98"/>
              <a:gd name="T9" fmla="*/ 146844 h 156"/>
              <a:gd name="T10" fmla="*/ 0 w 98"/>
              <a:gd name="T11" fmla="*/ 243987 h 156"/>
              <a:gd name="T12" fmla="*/ 110331 w 98"/>
              <a:gd name="T13" fmla="*/ 352425 h 156"/>
              <a:gd name="T14" fmla="*/ 220662 w 98"/>
              <a:gd name="T15" fmla="*/ 243987 h 156"/>
              <a:gd name="T16" fmla="*/ 164371 w 98"/>
              <a:gd name="T17" fmla="*/ 146844 h 156"/>
              <a:gd name="T18" fmla="*/ 137351 w 98"/>
              <a:gd name="T19" fmla="*/ 40664 h 156"/>
              <a:gd name="T20" fmla="*/ 144106 w 98"/>
              <a:gd name="T21" fmla="*/ 60997 h 156"/>
              <a:gd name="T22" fmla="*/ 137351 w 98"/>
              <a:gd name="T23" fmla="*/ 81329 h 156"/>
              <a:gd name="T24" fmla="*/ 130596 w 98"/>
              <a:gd name="T25" fmla="*/ 60997 h 156"/>
              <a:gd name="T26" fmla="*/ 137351 w 98"/>
              <a:gd name="T27" fmla="*/ 40664 h 156"/>
              <a:gd name="T28" fmla="*/ 83311 w 98"/>
              <a:gd name="T29" fmla="*/ 40664 h 156"/>
              <a:gd name="T30" fmla="*/ 90066 w 98"/>
              <a:gd name="T31" fmla="*/ 60997 h 156"/>
              <a:gd name="T32" fmla="*/ 83311 w 98"/>
              <a:gd name="T33" fmla="*/ 81329 h 156"/>
              <a:gd name="T34" fmla="*/ 76556 w 98"/>
              <a:gd name="T35" fmla="*/ 60997 h 156"/>
              <a:gd name="T36" fmla="*/ 83311 w 98"/>
              <a:gd name="T37" fmla="*/ 40664 h 156"/>
              <a:gd name="T38" fmla="*/ 108079 w 98"/>
              <a:gd name="T39" fmla="*/ 266578 h 156"/>
              <a:gd name="T40" fmla="*/ 96821 w 98"/>
              <a:gd name="T41" fmla="*/ 255282 h 156"/>
              <a:gd name="T42" fmla="*/ 108079 w 98"/>
              <a:gd name="T43" fmla="*/ 243987 h 156"/>
              <a:gd name="T44" fmla="*/ 119338 w 98"/>
              <a:gd name="T45" fmla="*/ 255282 h 156"/>
              <a:gd name="T46" fmla="*/ 108079 w 98"/>
              <a:gd name="T47" fmla="*/ 266578 h 156"/>
              <a:gd name="T48" fmla="*/ 108079 w 98"/>
              <a:gd name="T49" fmla="*/ 198804 h 156"/>
              <a:gd name="T50" fmla="*/ 96821 w 98"/>
              <a:gd name="T51" fmla="*/ 187508 h 156"/>
              <a:gd name="T52" fmla="*/ 108079 w 98"/>
              <a:gd name="T53" fmla="*/ 176213 h 156"/>
              <a:gd name="T54" fmla="*/ 119338 w 98"/>
              <a:gd name="T55" fmla="*/ 187508 h 156"/>
              <a:gd name="T56" fmla="*/ 108079 w 98"/>
              <a:gd name="T57" fmla="*/ 198804 h 156"/>
              <a:gd name="T58" fmla="*/ 108079 w 98"/>
              <a:gd name="T59" fmla="*/ 144585 h 156"/>
              <a:gd name="T60" fmla="*/ 54040 w 98"/>
              <a:gd name="T61" fmla="*/ 90365 h 156"/>
              <a:gd name="T62" fmla="*/ 56291 w 98"/>
              <a:gd name="T63" fmla="*/ 85847 h 156"/>
              <a:gd name="T64" fmla="*/ 60795 w 98"/>
              <a:gd name="T65" fmla="*/ 90365 h 156"/>
              <a:gd name="T66" fmla="*/ 108079 w 98"/>
              <a:gd name="T67" fmla="*/ 137807 h 156"/>
              <a:gd name="T68" fmla="*/ 157616 w 98"/>
              <a:gd name="T69" fmla="*/ 90365 h 156"/>
              <a:gd name="T70" fmla="*/ 159867 w 98"/>
              <a:gd name="T71" fmla="*/ 85847 h 156"/>
              <a:gd name="T72" fmla="*/ 164371 w 98"/>
              <a:gd name="T73" fmla="*/ 90365 h 156"/>
              <a:gd name="T74" fmla="*/ 108079 w 98"/>
              <a:gd name="T75" fmla="*/ 144585 h 15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98" h="156">
                <a:moveTo>
                  <a:pt x="73" y="65"/>
                </a:moveTo>
                <a:cubicBezTo>
                  <a:pt x="81" y="59"/>
                  <a:pt x="86" y="48"/>
                  <a:pt x="86" y="37"/>
                </a:cubicBezTo>
                <a:cubicBezTo>
                  <a:pt x="86" y="16"/>
                  <a:pt x="70" y="0"/>
                  <a:pt x="49" y="0"/>
                </a:cubicBezTo>
                <a:cubicBezTo>
                  <a:pt x="28" y="0"/>
                  <a:pt x="12" y="16"/>
                  <a:pt x="12" y="37"/>
                </a:cubicBezTo>
                <a:cubicBezTo>
                  <a:pt x="12" y="48"/>
                  <a:pt x="17" y="59"/>
                  <a:pt x="25" y="65"/>
                </a:cubicBezTo>
                <a:cubicBezTo>
                  <a:pt x="10" y="74"/>
                  <a:pt x="0" y="90"/>
                  <a:pt x="0" y="108"/>
                </a:cubicBezTo>
                <a:cubicBezTo>
                  <a:pt x="0" y="135"/>
                  <a:pt x="22" y="156"/>
                  <a:pt x="49" y="156"/>
                </a:cubicBezTo>
                <a:cubicBezTo>
                  <a:pt x="76" y="156"/>
                  <a:pt x="98" y="135"/>
                  <a:pt x="98" y="108"/>
                </a:cubicBezTo>
                <a:cubicBezTo>
                  <a:pt x="98" y="90"/>
                  <a:pt x="88" y="74"/>
                  <a:pt x="73" y="65"/>
                </a:cubicBezTo>
                <a:close/>
                <a:moveTo>
                  <a:pt x="61" y="18"/>
                </a:moveTo>
                <a:cubicBezTo>
                  <a:pt x="63" y="18"/>
                  <a:pt x="64" y="22"/>
                  <a:pt x="64" y="27"/>
                </a:cubicBezTo>
                <a:cubicBezTo>
                  <a:pt x="64" y="32"/>
                  <a:pt x="63" y="36"/>
                  <a:pt x="61" y="36"/>
                </a:cubicBezTo>
                <a:cubicBezTo>
                  <a:pt x="59" y="36"/>
                  <a:pt x="58" y="32"/>
                  <a:pt x="58" y="27"/>
                </a:cubicBezTo>
                <a:cubicBezTo>
                  <a:pt x="58" y="22"/>
                  <a:pt x="59" y="18"/>
                  <a:pt x="61" y="18"/>
                </a:cubicBezTo>
                <a:close/>
                <a:moveTo>
                  <a:pt x="37" y="18"/>
                </a:moveTo>
                <a:cubicBezTo>
                  <a:pt x="38" y="18"/>
                  <a:pt x="40" y="22"/>
                  <a:pt x="40" y="27"/>
                </a:cubicBezTo>
                <a:cubicBezTo>
                  <a:pt x="40" y="32"/>
                  <a:pt x="38" y="36"/>
                  <a:pt x="37" y="36"/>
                </a:cubicBezTo>
                <a:cubicBezTo>
                  <a:pt x="35" y="36"/>
                  <a:pt x="34" y="32"/>
                  <a:pt x="34" y="27"/>
                </a:cubicBezTo>
                <a:cubicBezTo>
                  <a:pt x="34" y="22"/>
                  <a:pt x="35" y="18"/>
                  <a:pt x="37" y="18"/>
                </a:cubicBezTo>
                <a:close/>
                <a:moveTo>
                  <a:pt x="48" y="118"/>
                </a:moveTo>
                <a:cubicBezTo>
                  <a:pt x="45" y="118"/>
                  <a:pt x="43" y="116"/>
                  <a:pt x="43" y="113"/>
                </a:cubicBezTo>
                <a:cubicBezTo>
                  <a:pt x="43" y="110"/>
                  <a:pt x="45" y="108"/>
                  <a:pt x="48" y="108"/>
                </a:cubicBezTo>
                <a:cubicBezTo>
                  <a:pt x="51" y="108"/>
                  <a:pt x="53" y="110"/>
                  <a:pt x="53" y="113"/>
                </a:cubicBezTo>
                <a:cubicBezTo>
                  <a:pt x="53" y="116"/>
                  <a:pt x="51" y="118"/>
                  <a:pt x="48" y="118"/>
                </a:cubicBezTo>
                <a:close/>
                <a:moveTo>
                  <a:pt x="48" y="88"/>
                </a:moveTo>
                <a:cubicBezTo>
                  <a:pt x="45" y="88"/>
                  <a:pt x="43" y="86"/>
                  <a:pt x="43" y="83"/>
                </a:cubicBezTo>
                <a:cubicBezTo>
                  <a:pt x="43" y="80"/>
                  <a:pt x="45" y="78"/>
                  <a:pt x="48" y="78"/>
                </a:cubicBezTo>
                <a:cubicBezTo>
                  <a:pt x="51" y="78"/>
                  <a:pt x="53" y="80"/>
                  <a:pt x="53" y="83"/>
                </a:cubicBezTo>
                <a:cubicBezTo>
                  <a:pt x="53" y="86"/>
                  <a:pt x="51" y="88"/>
                  <a:pt x="48" y="88"/>
                </a:cubicBezTo>
                <a:close/>
                <a:moveTo>
                  <a:pt x="48" y="64"/>
                </a:moveTo>
                <a:cubicBezTo>
                  <a:pt x="35" y="64"/>
                  <a:pt x="24" y="53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26" y="38"/>
                  <a:pt x="27" y="39"/>
                  <a:pt x="27" y="40"/>
                </a:cubicBezTo>
                <a:cubicBezTo>
                  <a:pt x="27" y="52"/>
                  <a:pt x="36" y="61"/>
                  <a:pt x="48" y="61"/>
                </a:cubicBezTo>
                <a:cubicBezTo>
                  <a:pt x="60" y="61"/>
                  <a:pt x="70" y="52"/>
                  <a:pt x="70" y="40"/>
                </a:cubicBezTo>
                <a:cubicBezTo>
                  <a:pt x="70" y="39"/>
                  <a:pt x="71" y="38"/>
                  <a:pt x="71" y="38"/>
                </a:cubicBezTo>
                <a:cubicBezTo>
                  <a:pt x="72" y="38"/>
                  <a:pt x="73" y="39"/>
                  <a:pt x="73" y="40"/>
                </a:cubicBezTo>
                <a:cubicBezTo>
                  <a:pt x="73" y="53"/>
                  <a:pt x="62" y="64"/>
                  <a:pt x="48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29" name="Freeform 237"/>
          <p:cNvSpPr>
            <a:spLocks/>
          </p:cNvSpPr>
          <p:nvPr/>
        </p:nvSpPr>
        <p:spPr bwMode="auto">
          <a:xfrm>
            <a:off x="6561138" y="3862388"/>
            <a:ext cx="288925" cy="358775"/>
          </a:xfrm>
          <a:custGeom>
            <a:avLst/>
            <a:gdLst>
              <a:gd name="T0" fmla="*/ 282153 w 128"/>
              <a:gd name="T1" fmla="*/ 185029 h 159"/>
              <a:gd name="T2" fmla="*/ 153491 w 128"/>
              <a:gd name="T3" fmla="*/ 279799 h 159"/>
              <a:gd name="T4" fmla="*/ 153491 w 128"/>
              <a:gd name="T5" fmla="*/ 212106 h 159"/>
              <a:gd name="T6" fmla="*/ 268610 w 128"/>
              <a:gd name="T7" fmla="*/ 72206 h 159"/>
              <a:gd name="T8" fmla="*/ 268610 w 128"/>
              <a:gd name="T9" fmla="*/ 65437 h 159"/>
              <a:gd name="T10" fmla="*/ 198636 w 128"/>
              <a:gd name="T11" fmla="*/ 2256 h 159"/>
              <a:gd name="T12" fmla="*/ 153491 w 128"/>
              <a:gd name="T13" fmla="*/ 27077 h 159"/>
              <a:gd name="T14" fmla="*/ 151234 w 128"/>
              <a:gd name="T15" fmla="*/ 27077 h 159"/>
              <a:gd name="T16" fmla="*/ 144463 w 128"/>
              <a:gd name="T17" fmla="*/ 38360 h 159"/>
              <a:gd name="T18" fmla="*/ 135434 w 128"/>
              <a:gd name="T19" fmla="*/ 27077 h 159"/>
              <a:gd name="T20" fmla="*/ 133176 w 128"/>
              <a:gd name="T21" fmla="*/ 27077 h 159"/>
              <a:gd name="T22" fmla="*/ 88032 w 128"/>
              <a:gd name="T23" fmla="*/ 2256 h 159"/>
              <a:gd name="T24" fmla="*/ 20315 w 128"/>
              <a:gd name="T25" fmla="*/ 65437 h 159"/>
              <a:gd name="T26" fmla="*/ 20315 w 128"/>
              <a:gd name="T27" fmla="*/ 72206 h 159"/>
              <a:gd name="T28" fmla="*/ 133176 w 128"/>
              <a:gd name="T29" fmla="*/ 212106 h 159"/>
              <a:gd name="T30" fmla="*/ 133176 w 128"/>
              <a:gd name="T31" fmla="*/ 275286 h 159"/>
              <a:gd name="T32" fmla="*/ 6772 w 128"/>
              <a:gd name="T33" fmla="*/ 185029 h 159"/>
              <a:gd name="T34" fmla="*/ 133176 w 128"/>
              <a:gd name="T35" fmla="*/ 356519 h 159"/>
              <a:gd name="T36" fmla="*/ 133176 w 128"/>
              <a:gd name="T37" fmla="*/ 358775 h 159"/>
              <a:gd name="T38" fmla="*/ 153491 w 128"/>
              <a:gd name="T39" fmla="*/ 358775 h 159"/>
              <a:gd name="T40" fmla="*/ 153491 w 128"/>
              <a:gd name="T41" fmla="*/ 356519 h 159"/>
              <a:gd name="T42" fmla="*/ 282153 w 128"/>
              <a:gd name="T43" fmla="*/ 185029 h 15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28" h="159">
                <a:moveTo>
                  <a:pt x="125" y="82"/>
                </a:moveTo>
                <a:cubicBezTo>
                  <a:pt x="125" y="82"/>
                  <a:pt x="83" y="85"/>
                  <a:pt x="68" y="124"/>
                </a:cubicBezTo>
                <a:cubicBezTo>
                  <a:pt x="68" y="94"/>
                  <a:pt x="68" y="94"/>
                  <a:pt x="68" y="94"/>
                </a:cubicBezTo>
                <a:cubicBezTo>
                  <a:pt x="112" y="69"/>
                  <a:pt x="118" y="42"/>
                  <a:pt x="119" y="32"/>
                </a:cubicBezTo>
                <a:cubicBezTo>
                  <a:pt x="119" y="31"/>
                  <a:pt x="119" y="30"/>
                  <a:pt x="119" y="29"/>
                </a:cubicBezTo>
                <a:cubicBezTo>
                  <a:pt x="118" y="13"/>
                  <a:pt x="104" y="0"/>
                  <a:pt x="88" y="1"/>
                </a:cubicBezTo>
                <a:cubicBezTo>
                  <a:pt x="80" y="2"/>
                  <a:pt x="73" y="6"/>
                  <a:pt x="68" y="12"/>
                </a:cubicBezTo>
                <a:cubicBezTo>
                  <a:pt x="68" y="12"/>
                  <a:pt x="68" y="12"/>
                  <a:pt x="67" y="12"/>
                </a:cubicBezTo>
                <a:cubicBezTo>
                  <a:pt x="66" y="14"/>
                  <a:pt x="65" y="15"/>
                  <a:pt x="64" y="17"/>
                </a:cubicBezTo>
                <a:cubicBezTo>
                  <a:pt x="63" y="15"/>
                  <a:pt x="61" y="13"/>
                  <a:pt x="60" y="12"/>
                </a:cubicBezTo>
                <a:cubicBezTo>
                  <a:pt x="60" y="12"/>
                  <a:pt x="60" y="12"/>
                  <a:pt x="59" y="12"/>
                </a:cubicBezTo>
                <a:cubicBezTo>
                  <a:pt x="54" y="6"/>
                  <a:pt x="47" y="2"/>
                  <a:pt x="39" y="1"/>
                </a:cubicBezTo>
                <a:cubicBezTo>
                  <a:pt x="23" y="0"/>
                  <a:pt x="10" y="13"/>
                  <a:pt x="9" y="29"/>
                </a:cubicBezTo>
                <a:cubicBezTo>
                  <a:pt x="9" y="30"/>
                  <a:pt x="9" y="31"/>
                  <a:pt x="9" y="32"/>
                </a:cubicBezTo>
                <a:cubicBezTo>
                  <a:pt x="9" y="42"/>
                  <a:pt x="15" y="69"/>
                  <a:pt x="59" y="94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43" y="85"/>
                  <a:pt x="3" y="82"/>
                  <a:pt x="3" y="82"/>
                </a:cubicBezTo>
                <a:cubicBezTo>
                  <a:pt x="0" y="145"/>
                  <a:pt x="43" y="156"/>
                  <a:pt x="59" y="158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8" y="159"/>
                  <a:pt x="68" y="159"/>
                  <a:pt x="68" y="159"/>
                </a:cubicBezTo>
                <a:cubicBezTo>
                  <a:pt x="68" y="158"/>
                  <a:pt x="68" y="158"/>
                  <a:pt x="68" y="158"/>
                </a:cubicBezTo>
                <a:cubicBezTo>
                  <a:pt x="84" y="157"/>
                  <a:pt x="128" y="146"/>
                  <a:pt x="125" y="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30" name="Freeform 238"/>
          <p:cNvSpPr>
            <a:spLocks noEditPoints="1"/>
          </p:cNvSpPr>
          <p:nvPr/>
        </p:nvSpPr>
        <p:spPr bwMode="auto">
          <a:xfrm>
            <a:off x="7129463" y="3781425"/>
            <a:ext cx="487362" cy="487363"/>
          </a:xfrm>
          <a:custGeom>
            <a:avLst/>
            <a:gdLst>
              <a:gd name="T0" fmla="*/ 485106 w 216"/>
              <a:gd name="T1" fmla="*/ 218862 h 216"/>
              <a:gd name="T2" fmla="*/ 471568 w 216"/>
              <a:gd name="T3" fmla="*/ 155685 h 216"/>
              <a:gd name="T4" fmla="*/ 439980 w 216"/>
              <a:gd name="T5" fmla="*/ 99278 h 216"/>
              <a:gd name="T6" fmla="*/ 394853 w 216"/>
              <a:gd name="T7" fmla="*/ 54151 h 216"/>
              <a:gd name="T8" fmla="*/ 338446 w 216"/>
              <a:gd name="T9" fmla="*/ 20307 h 216"/>
              <a:gd name="T10" fmla="*/ 275269 w 216"/>
              <a:gd name="T11" fmla="*/ 2256 h 216"/>
              <a:gd name="T12" fmla="*/ 212093 w 216"/>
              <a:gd name="T13" fmla="*/ 2256 h 216"/>
              <a:gd name="T14" fmla="*/ 148916 w 216"/>
              <a:gd name="T15" fmla="*/ 20307 h 216"/>
              <a:gd name="T16" fmla="*/ 92509 w 216"/>
              <a:gd name="T17" fmla="*/ 54151 h 216"/>
              <a:gd name="T18" fmla="*/ 47382 w 216"/>
              <a:gd name="T19" fmla="*/ 99278 h 216"/>
              <a:gd name="T20" fmla="*/ 15794 w 216"/>
              <a:gd name="T21" fmla="*/ 155685 h 216"/>
              <a:gd name="T22" fmla="*/ 2256 w 216"/>
              <a:gd name="T23" fmla="*/ 218862 h 216"/>
              <a:gd name="T24" fmla="*/ 4513 w 216"/>
              <a:gd name="T25" fmla="*/ 284295 h 216"/>
              <a:gd name="T26" fmla="*/ 22563 w 216"/>
              <a:gd name="T27" fmla="*/ 345215 h 216"/>
              <a:gd name="T28" fmla="*/ 58664 w 216"/>
              <a:gd name="T29" fmla="*/ 401623 h 216"/>
              <a:gd name="T30" fmla="*/ 106046 w 216"/>
              <a:gd name="T31" fmla="*/ 444493 h 216"/>
              <a:gd name="T32" fmla="*/ 164710 w 216"/>
              <a:gd name="T33" fmla="*/ 473825 h 216"/>
              <a:gd name="T34" fmla="*/ 227887 w 216"/>
              <a:gd name="T35" fmla="*/ 487363 h 216"/>
              <a:gd name="T36" fmla="*/ 291063 w 216"/>
              <a:gd name="T37" fmla="*/ 482850 h 216"/>
              <a:gd name="T38" fmla="*/ 354240 w 216"/>
              <a:gd name="T39" fmla="*/ 460287 h 216"/>
              <a:gd name="T40" fmla="*/ 406135 w 216"/>
              <a:gd name="T41" fmla="*/ 424186 h 216"/>
              <a:gd name="T42" fmla="*/ 449005 w 216"/>
              <a:gd name="T43" fmla="*/ 374547 h 216"/>
              <a:gd name="T44" fmla="*/ 476080 w 216"/>
              <a:gd name="T45" fmla="*/ 315883 h 216"/>
              <a:gd name="T46" fmla="*/ 36101 w 216"/>
              <a:gd name="T47" fmla="*/ 284295 h 216"/>
              <a:gd name="T48" fmla="*/ 36101 w 216"/>
              <a:gd name="T49" fmla="*/ 284295 h 216"/>
              <a:gd name="T50" fmla="*/ 65433 w 216"/>
              <a:gd name="T51" fmla="*/ 245938 h 216"/>
              <a:gd name="T52" fmla="*/ 230143 w 216"/>
              <a:gd name="T53" fmla="*/ 58664 h 216"/>
              <a:gd name="T54" fmla="*/ 218862 w 216"/>
              <a:gd name="T55" fmla="*/ 58664 h 216"/>
              <a:gd name="T56" fmla="*/ 243681 w 216"/>
              <a:gd name="T57" fmla="*/ 85740 h 216"/>
              <a:gd name="T58" fmla="*/ 331677 w 216"/>
              <a:gd name="T59" fmla="*/ 261732 h 216"/>
              <a:gd name="T60" fmla="*/ 372290 w 216"/>
              <a:gd name="T61" fmla="*/ 273014 h 216"/>
              <a:gd name="T62" fmla="*/ 345215 w 216"/>
              <a:gd name="T63" fmla="*/ 250450 h 216"/>
              <a:gd name="T64" fmla="*/ 381316 w 216"/>
              <a:gd name="T65" fmla="*/ 216606 h 216"/>
              <a:gd name="T66" fmla="*/ 361009 w 216"/>
              <a:gd name="T67" fmla="*/ 223375 h 216"/>
              <a:gd name="T68" fmla="*/ 381316 w 216"/>
              <a:gd name="T69" fmla="*/ 248194 h 216"/>
              <a:gd name="T70" fmla="*/ 340702 w 216"/>
              <a:gd name="T71" fmla="*/ 282039 h 216"/>
              <a:gd name="T72" fmla="*/ 313626 w 216"/>
              <a:gd name="T73" fmla="*/ 270757 h 216"/>
              <a:gd name="T74" fmla="*/ 291063 w 216"/>
              <a:gd name="T75" fmla="*/ 214349 h 216"/>
              <a:gd name="T76" fmla="*/ 218862 w 216"/>
              <a:gd name="T77" fmla="*/ 286551 h 216"/>
              <a:gd name="T78" fmla="*/ 191786 w 216"/>
              <a:gd name="T79" fmla="*/ 214349 h 216"/>
              <a:gd name="T80" fmla="*/ 261731 w 216"/>
              <a:gd name="T81" fmla="*/ 214349 h 216"/>
              <a:gd name="T82" fmla="*/ 234656 w 216"/>
              <a:gd name="T83" fmla="*/ 286551 h 216"/>
              <a:gd name="T84" fmla="*/ 144404 w 216"/>
              <a:gd name="T85" fmla="*/ 214349 h 216"/>
              <a:gd name="T86" fmla="*/ 146660 w 216"/>
              <a:gd name="T87" fmla="*/ 286551 h 216"/>
              <a:gd name="T88" fmla="*/ 121841 w 216"/>
              <a:gd name="T89" fmla="*/ 248194 h 216"/>
              <a:gd name="T90" fmla="*/ 185017 w 216"/>
              <a:gd name="T91" fmla="*/ 243682 h 216"/>
              <a:gd name="T92" fmla="*/ 81227 w 216"/>
              <a:gd name="T93" fmla="*/ 94765 h 216"/>
              <a:gd name="T94" fmla="*/ 103790 w 216"/>
              <a:gd name="T95" fmla="*/ 388085 h 216"/>
              <a:gd name="T96" fmla="*/ 103790 w 216"/>
              <a:gd name="T97" fmla="*/ 388085 h 216"/>
              <a:gd name="T98" fmla="*/ 135378 w 216"/>
              <a:gd name="T99" fmla="*/ 383573 h 216"/>
              <a:gd name="T100" fmla="*/ 245937 w 216"/>
              <a:gd name="T101" fmla="*/ 428699 h 216"/>
              <a:gd name="T102" fmla="*/ 342958 w 216"/>
              <a:gd name="T103" fmla="*/ 417417 h 216"/>
              <a:gd name="T104" fmla="*/ 243681 w 216"/>
              <a:gd name="T105" fmla="*/ 401623 h 216"/>
              <a:gd name="T106" fmla="*/ 383572 w 216"/>
              <a:gd name="T107" fmla="*/ 394854 h 216"/>
              <a:gd name="T108" fmla="*/ 383572 w 216"/>
              <a:gd name="T109" fmla="*/ 394854 h 216"/>
              <a:gd name="T110" fmla="*/ 408391 w 216"/>
              <a:gd name="T111" fmla="*/ 112816 h 216"/>
              <a:gd name="T112" fmla="*/ 419673 w 216"/>
              <a:gd name="T113" fmla="*/ 128610 h 216"/>
              <a:gd name="T114" fmla="*/ 426442 w 216"/>
              <a:gd name="T115" fmla="*/ 225631 h 21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6" h="216">
                <a:moveTo>
                  <a:pt x="208" y="118"/>
                </a:moveTo>
                <a:cubicBezTo>
                  <a:pt x="216" y="112"/>
                  <a:pt x="216" y="112"/>
                  <a:pt x="216" y="112"/>
                </a:cubicBezTo>
                <a:cubicBezTo>
                  <a:pt x="209" y="105"/>
                  <a:pt x="209" y="105"/>
                  <a:pt x="209" y="105"/>
                </a:cubicBezTo>
                <a:cubicBezTo>
                  <a:pt x="215" y="97"/>
                  <a:pt x="215" y="97"/>
                  <a:pt x="215" y="97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04" y="78"/>
                  <a:pt x="204" y="78"/>
                  <a:pt x="204" y="78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199" y="66"/>
                  <a:pt x="199" y="66"/>
                  <a:pt x="199" y="6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193" y="54"/>
                  <a:pt x="193" y="54"/>
                  <a:pt x="193" y="5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65" y="25"/>
                  <a:pt x="165" y="25"/>
                  <a:pt x="165" y="25"/>
                </a:cubicBezTo>
                <a:cubicBezTo>
                  <a:pt x="163" y="15"/>
                  <a:pt x="163" y="15"/>
                  <a:pt x="163" y="15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0" y="9"/>
                  <a:pt x="150" y="9"/>
                  <a:pt x="150" y="9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36" y="4"/>
                  <a:pt x="136" y="4"/>
                  <a:pt x="136" y="4"/>
                </a:cubicBezTo>
                <a:cubicBezTo>
                  <a:pt x="128" y="9"/>
                  <a:pt x="128" y="9"/>
                  <a:pt x="128" y="9"/>
                </a:cubicBezTo>
                <a:cubicBezTo>
                  <a:pt x="122" y="1"/>
                  <a:pt x="122" y="1"/>
                  <a:pt x="122" y="1"/>
                </a:cubicBezTo>
                <a:cubicBezTo>
                  <a:pt x="115" y="8"/>
                  <a:pt x="115" y="8"/>
                  <a:pt x="115" y="8"/>
                </a:cubicBezTo>
                <a:cubicBezTo>
                  <a:pt x="108" y="0"/>
                  <a:pt x="108" y="0"/>
                  <a:pt x="108" y="0"/>
                </a:cubicBezTo>
                <a:cubicBezTo>
                  <a:pt x="101" y="8"/>
                  <a:pt x="101" y="8"/>
                  <a:pt x="101" y="8"/>
                </a:cubicBezTo>
                <a:cubicBezTo>
                  <a:pt x="94" y="1"/>
                  <a:pt x="94" y="1"/>
                  <a:pt x="94" y="1"/>
                </a:cubicBezTo>
                <a:cubicBezTo>
                  <a:pt x="88" y="9"/>
                  <a:pt x="88" y="9"/>
                  <a:pt x="88" y="9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13"/>
                  <a:pt x="75" y="13"/>
                  <a:pt x="75" y="13"/>
                </a:cubicBezTo>
                <a:cubicBezTo>
                  <a:pt x="66" y="9"/>
                  <a:pt x="66" y="9"/>
                  <a:pt x="66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53" y="15"/>
                  <a:pt x="53" y="15"/>
                  <a:pt x="53" y="15"/>
                </a:cubicBezTo>
                <a:cubicBezTo>
                  <a:pt x="51" y="25"/>
                  <a:pt x="51" y="25"/>
                  <a:pt x="51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33"/>
                  <a:pt x="40" y="33"/>
                  <a:pt x="40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43"/>
                  <a:pt x="31" y="43"/>
                  <a:pt x="31" y="43"/>
                </a:cubicBezTo>
                <a:cubicBezTo>
                  <a:pt x="21" y="44"/>
                  <a:pt x="21" y="44"/>
                  <a:pt x="21" y="44"/>
                </a:cubicBezTo>
                <a:cubicBezTo>
                  <a:pt x="23" y="54"/>
                  <a:pt x="23" y="54"/>
                  <a:pt x="23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7" y="66"/>
                  <a:pt x="17" y="66"/>
                  <a:pt x="17" y="66"/>
                </a:cubicBezTo>
                <a:cubicBezTo>
                  <a:pt x="7" y="69"/>
                  <a:pt x="7" y="69"/>
                  <a:pt x="7" y="69"/>
                </a:cubicBezTo>
                <a:cubicBezTo>
                  <a:pt x="12" y="78"/>
                  <a:pt x="12" y="78"/>
                  <a:pt x="12" y="78"/>
                </a:cubicBezTo>
                <a:cubicBezTo>
                  <a:pt x="3" y="83"/>
                  <a:pt x="3" y="83"/>
                  <a:pt x="3" y="83"/>
                </a:cubicBezTo>
                <a:cubicBezTo>
                  <a:pt x="9" y="91"/>
                  <a:pt x="9" y="91"/>
                  <a:pt x="9" y="91"/>
                </a:cubicBezTo>
                <a:cubicBezTo>
                  <a:pt x="1" y="97"/>
                  <a:pt x="1" y="97"/>
                  <a:pt x="1" y="97"/>
                </a:cubicBezTo>
                <a:cubicBezTo>
                  <a:pt x="7" y="105"/>
                  <a:pt x="7" y="105"/>
                  <a:pt x="7" y="105"/>
                </a:cubicBezTo>
                <a:cubicBezTo>
                  <a:pt x="0" y="112"/>
                  <a:pt x="0" y="112"/>
                  <a:pt x="0" y="112"/>
                </a:cubicBezTo>
                <a:cubicBezTo>
                  <a:pt x="8" y="118"/>
                  <a:pt x="8" y="118"/>
                  <a:pt x="8" y="118"/>
                </a:cubicBezTo>
                <a:cubicBezTo>
                  <a:pt x="2" y="126"/>
                  <a:pt x="2" y="126"/>
                  <a:pt x="2" y="126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" y="140"/>
                  <a:pt x="5" y="140"/>
                  <a:pt x="5" y="140"/>
                </a:cubicBezTo>
                <a:cubicBezTo>
                  <a:pt x="14" y="144"/>
                  <a:pt x="14" y="144"/>
                  <a:pt x="14" y="144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27" y="168"/>
                  <a:pt x="27" y="168"/>
                  <a:pt x="27" y="168"/>
                </a:cubicBezTo>
                <a:cubicBezTo>
                  <a:pt x="26" y="178"/>
                  <a:pt x="26" y="178"/>
                  <a:pt x="26" y="178"/>
                </a:cubicBezTo>
                <a:cubicBezTo>
                  <a:pt x="36" y="178"/>
                  <a:pt x="36" y="178"/>
                  <a:pt x="36" y="17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9" y="204"/>
                  <a:pt x="59" y="204"/>
                  <a:pt x="59" y="204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73" y="210"/>
                  <a:pt x="73" y="210"/>
                  <a:pt x="73" y="210"/>
                </a:cubicBezTo>
                <a:cubicBezTo>
                  <a:pt x="81" y="205"/>
                  <a:pt x="81" y="205"/>
                  <a:pt x="81" y="205"/>
                </a:cubicBezTo>
                <a:cubicBezTo>
                  <a:pt x="87" y="214"/>
                  <a:pt x="87" y="214"/>
                  <a:pt x="87" y="214"/>
                </a:cubicBezTo>
                <a:cubicBezTo>
                  <a:pt x="95" y="208"/>
                  <a:pt x="95" y="208"/>
                  <a:pt x="95" y="208"/>
                </a:cubicBezTo>
                <a:cubicBezTo>
                  <a:pt x="101" y="216"/>
                  <a:pt x="101" y="216"/>
                  <a:pt x="101" y="216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5" y="216"/>
                  <a:pt x="115" y="216"/>
                  <a:pt x="115" y="216"/>
                </a:cubicBezTo>
                <a:cubicBezTo>
                  <a:pt x="121" y="208"/>
                  <a:pt x="121" y="208"/>
                  <a:pt x="121" y="208"/>
                </a:cubicBezTo>
                <a:cubicBezTo>
                  <a:pt x="129" y="214"/>
                  <a:pt x="129" y="214"/>
                  <a:pt x="129" y="214"/>
                </a:cubicBezTo>
                <a:cubicBezTo>
                  <a:pt x="135" y="205"/>
                  <a:pt x="135" y="205"/>
                  <a:pt x="135" y="205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7" y="201"/>
                  <a:pt x="147" y="201"/>
                  <a:pt x="147" y="201"/>
                </a:cubicBezTo>
                <a:cubicBezTo>
                  <a:pt x="157" y="204"/>
                  <a:pt x="157" y="204"/>
                  <a:pt x="157" y="204"/>
                </a:cubicBezTo>
                <a:cubicBezTo>
                  <a:pt x="159" y="195"/>
                  <a:pt x="159" y="195"/>
                  <a:pt x="159" y="195"/>
                </a:cubicBezTo>
                <a:cubicBezTo>
                  <a:pt x="169" y="197"/>
                  <a:pt x="169" y="197"/>
                  <a:pt x="169" y="197"/>
                </a:cubicBezTo>
                <a:cubicBezTo>
                  <a:pt x="171" y="187"/>
                  <a:pt x="171" y="187"/>
                  <a:pt x="171" y="187"/>
                </a:cubicBezTo>
                <a:cubicBezTo>
                  <a:pt x="180" y="188"/>
                  <a:pt x="180" y="188"/>
                  <a:pt x="180" y="188"/>
                </a:cubicBezTo>
                <a:cubicBezTo>
                  <a:pt x="180" y="178"/>
                  <a:pt x="180" y="178"/>
                  <a:pt x="180" y="178"/>
                </a:cubicBezTo>
                <a:cubicBezTo>
                  <a:pt x="190" y="178"/>
                  <a:pt x="190" y="178"/>
                  <a:pt x="190" y="178"/>
                </a:cubicBezTo>
                <a:cubicBezTo>
                  <a:pt x="189" y="168"/>
                  <a:pt x="189" y="168"/>
                  <a:pt x="189" y="168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196" y="157"/>
                  <a:pt x="196" y="157"/>
                  <a:pt x="196" y="157"/>
                </a:cubicBezTo>
                <a:cubicBezTo>
                  <a:pt x="206" y="153"/>
                  <a:pt x="206" y="153"/>
                  <a:pt x="206" y="153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06" y="131"/>
                  <a:pt x="206" y="131"/>
                  <a:pt x="206" y="131"/>
                </a:cubicBezTo>
                <a:cubicBezTo>
                  <a:pt x="214" y="126"/>
                  <a:pt x="214" y="126"/>
                  <a:pt x="214" y="126"/>
                </a:cubicBezTo>
                <a:lnTo>
                  <a:pt x="208" y="118"/>
                </a:lnTo>
                <a:close/>
                <a:moveTo>
                  <a:pt x="16" y="126"/>
                </a:moveTo>
                <a:cubicBezTo>
                  <a:pt x="14" y="126"/>
                  <a:pt x="13" y="124"/>
                  <a:pt x="13" y="122"/>
                </a:cubicBezTo>
                <a:cubicBezTo>
                  <a:pt x="13" y="121"/>
                  <a:pt x="14" y="119"/>
                  <a:pt x="16" y="119"/>
                </a:cubicBezTo>
                <a:cubicBezTo>
                  <a:pt x="18" y="119"/>
                  <a:pt x="19" y="121"/>
                  <a:pt x="19" y="122"/>
                </a:cubicBezTo>
                <a:cubicBezTo>
                  <a:pt x="19" y="124"/>
                  <a:pt x="18" y="126"/>
                  <a:pt x="16" y="126"/>
                </a:cubicBezTo>
                <a:close/>
                <a:moveTo>
                  <a:pt x="20" y="119"/>
                </a:moveTo>
                <a:cubicBezTo>
                  <a:pt x="14" y="119"/>
                  <a:pt x="10" y="114"/>
                  <a:pt x="10" y="109"/>
                </a:cubicBezTo>
                <a:cubicBezTo>
                  <a:pt x="10" y="104"/>
                  <a:pt x="14" y="100"/>
                  <a:pt x="20" y="100"/>
                </a:cubicBezTo>
                <a:cubicBezTo>
                  <a:pt x="25" y="100"/>
                  <a:pt x="29" y="104"/>
                  <a:pt x="29" y="109"/>
                </a:cubicBezTo>
                <a:cubicBezTo>
                  <a:pt x="29" y="114"/>
                  <a:pt x="25" y="119"/>
                  <a:pt x="20" y="119"/>
                </a:cubicBezTo>
                <a:close/>
                <a:moveTo>
                  <a:pt x="102" y="21"/>
                </a:moveTo>
                <a:cubicBezTo>
                  <a:pt x="103" y="21"/>
                  <a:pt x="104" y="22"/>
                  <a:pt x="104" y="24"/>
                </a:cubicBezTo>
                <a:cubicBezTo>
                  <a:pt x="104" y="25"/>
                  <a:pt x="103" y="26"/>
                  <a:pt x="102" y="26"/>
                </a:cubicBezTo>
                <a:cubicBezTo>
                  <a:pt x="100" y="26"/>
                  <a:pt x="99" y="25"/>
                  <a:pt x="99" y="24"/>
                </a:cubicBezTo>
                <a:cubicBezTo>
                  <a:pt x="99" y="22"/>
                  <a:pt x="100" y="21"/>
                  <a:pt x="102" y="21"/>
                </a:cubicBezTo>
                <a:close/>
                <a:moveTo>
                  <a:pt x="88" y="16"/>
                </a:moveTo>
                <a:cubicBezTo>
                  <a:pt x="93" y="16"/>
                  <a:pt x="97" y="21"/>
                  <a:pt x="97" y="26"/>
                </a:cubicBezTo>
                <a:cubicBezTo>
                  <a:pt x="97" y="31"/>
                  <a:pt x="93" y="35"/>
                  <a:pt x="88" y="35"/>
                </a:cubicBezTo>
                <a:cubicBezTo>
                  <a:pt x="83" y="35"/>
                  <a:pt x="78" y="31"/>
                  <a:pt x="78" y="26"/>
                </a:cubicBezTo>
                <a:cubicBezTo>
                  <a:pt x="78" y="21"/>
                  <a:pt x="83" y="16"/>
                  <a:pt x="88" y="16"/>
                </a:cubicBezTo>
                <a:close/>
                <a:moveTo>
                  <a:pt x="108" y="38"/>
                </a:moveTo>
                <a:cubicBezTo>
                  <a:pt x="140" y="38"/>
                  <a:pt x="166" y="59"/>
                  <a:pt x="175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50" y="59"/>
                  <a:pt x="76" y="38"/>
                  <a:pt x="108" y="38"/>
                </a:cubicBezTo>
                <a:close/>
                <a:moveTo>
                  <a:pt x="147" y="116"/>
                </a:moveTo>
                <a:cubicBezTo>
                  <a:pt x="153" y="116"/>
                  <a:pt x="153" y="116"/>
                  <a:pt x="153" y="116"/>
                </a:cubicBezTo>
                <a:cubicBezTo>
                  <a:pt x="153" y="118"/>
                  <a:pt x="154" y="119"/>
                  <a:pt x="156" y="121"/>
                </a:cubicBezTo>
                <a:cubicBezTo>
                  <a:pt x="157" y="122"/>
                  <a:pt x="159" y="122"/>
                  <a:pt x="161" y="122"/>
                </a:cubicBezTo>
                <a:cubicBezTo>
                  <a:pt x="162" y="122"/>
                  <a:pt x="163" y="122"/>
                  <a:pt x="165" y="121"/>
                </a:cubicBezTo>
                <a:cubicBezTo>
                  <a:pt x="166" y="121"/>
                  <a:pt x="166" y="120"/>
                  <a:pt x="167" y="119"/>
                </a:cubicBezTo>
                <a:cubicBezTo>
                  <a:pt x="167" y="118"/>
                  <a:pt x="167" y="118"/>
                  <a:pt x="167" y="118"/>
                </a:cubicBezTo>
                <a:cubicBezTo>
                  <a:pt x="167" y="116"/>
                  <a:pt x="165" y="115"/>
                  <a:pt x="162" y="114"/>
                </a:cubicBezTo>
                <a:cubicBezTo>
                  <a:pt x="157" y="112"/>
                  <a:pt x="154" y="111"/>
                  <a:pt x="153" y="111"/>
                </a:cubicBezTo>
                <a:cubicBezTo>
                  <a:pt x="150" y="109"/>
                  <a:pt x="148" y="106"/>
                  <a:pt x="148" y="102"/>
                </a:cubicBezTo>
                <a:cubicBezTo>
                  <a:pt x="149" y="100"/>
                  <a:pt x="150" y="97"/>
                  <a:pt x="152" y="96"/>
                </a:cubicBezTo>
                <a:cubicBezTo>
                  <a:pt x="154" y="94"/>
                  <a:pt x="157" y="93"/>
                  <a:pt x="160" y="93"/>
                </a:cubicBezTo>
                <a:cubicBezTo>
                  <a:pt x="163" y="93"/>
                  <a:pt x="166" y="94"/>
                  <a:pt x="169" y="96"/>
                </a:cubicBezTo>
                <a:cubicBezTo>
                  <a:pt x="171" y="98"/>
                  <a:pt x="172" y="101"/>
                  <a:pt x="172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3"/>
                  <a:pt x="165" y="101"/>
                  <a:pt x="164" y="100"/>
                </a:cubicBezTo>
                <a:cubicBezTo>
                  <a:pt x="163" y="99"/>
                  <a:pt x="162" y="99"/>
                  <a:pt x="160" y="99"/>
                </a:cubicBezTo>
                <a:cubicBezTo>
                  <a:pt x="159" y="99"/>
                  <a:pt x="158" y="99"/>
                  <a:pt x="157" y="100"/>
                </a:cubicBezTo>
                <a:cubicBezTo>
                  <a:pt x="156" y="101"/>
                  <a:pt x="155" y="102"/>
                  <a:pt x="155" y="103"/>
                </a:cubicBezTo>
                <a:cubicBezTo>
                  <a:pt x="155" y="105"/>
                  <a:pt x="156" y="106"/>
                  <a:pt x="160" y="107"/>
                </a:cubicBezTo>
                <a:cubicBezTo>
                  <a:pt x="165" y="109"/>
                  <a:pt x="168" y="110"/>
                  <a:pt x="169" y="110"/>
                </a:cubicBezTo>
                <a:cubicBezTo>
                  <a:pt x="172" y="112"/>
                  <a:pt x="174" y="115"/>
                  <a:pt x="173" y="119"/>
                </a:cubicBezTo>
                <a:cubicBezTo>
                  <a:pt x="173" y="122"/>
                  <a:pt x="172" y="124"/>
                  <a:pt x="169" y="126"/>
                </a:cubicBezTo>
                <a:cubicBezTo>
                  <a:pt x="167" y="127"/>
                  <a:pt x="164" y="128"/>
                  <a:pt x="161" y="128"/>
                </a:cubicBezTo>
                <a:cubicBezTo>
                  <a:pt x="157" y="128"/>
                  <a:pt x="154" y="127"/>
                  <a:pt x="151" y="125"/>
                </a:cubicBezTo>
                <a:cubicBezTo>
                  <a:pt x="148" y="123"/>
                  <a:pt x="147" y="119"/>
                  <a:pt x="147" y="116"/>
                </a:cubicBezTo>
                <a:close/>
                <a:moveTo>
                  <a:pt x="148" y="127"/>
                </a:moveTo>
                <a:cubicBezTo>
                  <a:pt x="141" y="127"/>
                  <a:pt x="141" y="127"/>
                  <a:pt x="141" y="127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3" y="127"/>
                  <a:pt x="123" y="127"/>
                  <a:pt x="123" y="127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29" y="95"/>
                  <a:pt x="129" y="95"/>
                  <a:pt x="129" y="95"/>
                </a:cubicBezTo>
                <a:cubicBezTo>
                  <a:pt x="136" y="95"/>
                  <a:pt x="136" y="95"/>
                  <a:pt x="136" y="95"/>
                </a:cubicBezTo>
                <a:lnTo>
                  <a:pt x="148" y="127"/>
                </a:lnTo>
                <a:close/>
                <a:moveTo>
                  <a:pt x="104" y="127"/>
                </a:moveTo>
                <a:cubicBezTo>
                  <a:pt x="97" y="127"/>
                  <a:pt x="97" y="127"/>
                  <a:pt x="97" y="127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95"/>
                  <a:pt x="85" y="95"/>
                  <a:pt x="85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0" y="127"/>
                  <a:pt x="110" y="127"/>
                  <a:pt x="110" y="127"/>
                </a:cubicBezTo>
                <a:cubicBezTo>
                  <a:pt x="110" y="108"/>
                  <a:pt x="110" y="108"/>
                  <a:pt x="110" y="108"/>
                </a:cubicBezTo>
                <a:lnTo>
                  <a:pt x="104" y="127"/>
                </a:lnTo>
                <a:close/>
                <a:moveTo>
                  <a:pt x="44" y="95"/>
                </a:moveTo>
                <a:cubicBezTo>
                  <a:pt x="51" y="95"/>
                  <a:pt x="51" y="95"/>
                  <a:pt x="51" y="95"/>
                </a:cubicBezTo>
                <a:cubicBezTo>
                  <a:pt x="58" y="104"/>
                  <a:pt x="58" y="104"/>
                  <a:pt x="58" y="104"/>
                </a:cubicBezTo>
                <a:cubicBezTo>
                  <a:pt x="64" y="95"/>
                  <a:pt x="64" y="95"/>
                  <a:pt x="64" y="95"/>
                </a:cubicBezTo>
                <a:cubicBezTo>
                  <a:pt x="71" y="95"/>
                  <a:pt x="71" y="95"/>
                  <a:pt x="71" y="95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0" y="127"/>
                  <a:pt x="50" y="127"/>
                  <a:pt x="50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54" y="110"/>
                  <a:pt x="54" y="110"/>
                  <a:pt x="54" y="110"/>
                </a:cubicBezTo>
                <a:lnTo>
                  <a:pt x="44" y="95"/>
                </a:lnTo>
                <a:close/>
                <a:moveTo>
                  <a:pt x="73" y="114"/>
                </a:moveTo>
                <a:cubicBezTo>
                  <a:pt x="73" y="108"/>
                  <a:pt x="73" y="108"/>
                  <a:pt x="73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2" y="114"/>
                  <a:pt x="82" y="114"/>
                  <a:pt x="82" y="114"/>
                </a:cubicBezTo>
                <a:lnTo>
                  <a:pt x="73" y="114"/>
                </a:lnTo>
                <a:close/>
                <a:moveTo>
                  <a:pt x="31" y="48"/>
                </a:moveTo>
                <a:cubicBezTo>
                  <a:pt x="31" y="45"/>
                  <a:pt x="33" y="42"/>
                  <a:pt x="36" y="42"/>
                </a:cubicBezTo>
                <a:cubicBezTo>
                  <a:pt x="39" y="42"/>
                  <a:pt x="41" y="45"/>
                  <a:pt x="41" y="48"/>
                </a:cubicBezTo>
                <a:cubicBezTo>
                  <a:pt x="41" y="50"/>
                  <a:pt x="39" y="53"/>
                  <a:pt x="36" y="53"/>
                </a:cubicBezTo>
                <a:cubicBezTo>
                  <a:pt x="33" y="53"/>
                  <a:pt x="31" y="50"/>
                  <a:pt x="31" y="48"/>
                </a:cubicBezTo>
                <a:close/>
                <a:moveTo>
                  <a:pt x="46" y="172"/>
                </a:moveTo>
                <a:cubicBezTo>
                  <a:pt x="41" y="172"/>
                  <a:pt x="37" y="168"/>
                  <a:pt x="37" y="163"/>
                </a:cubicBezTo>
                <a:cubicBezTo>
                  <a:pt x="37" y="158"/>
                  <a:pt x="41" y="154"/>
                  <a:pt x="46" y="154"/>
                </a:cubicBezTo>
                <a:cubicBezTo>
                  <a:pt x="51" y="154"/>
                  <a:pt x="54" y="158"/>
                  <a:pt x="54" y="163"/>
                </a:cubicBezTo>
                <a:cubicBezTo>
                  <a:pt x="54" y="168"/>
                  <a:pt x="51" y="172"/>
                  <a:pt x="46" y="172"/>
                </a:cubicBezTo>
                <a:close/>
                <a:moveTo>
                  <a:pt x="59" y="172"/>
                </a:moveTo>
                <a:cubicBezTo>
                  <a:pt x="58" y="172"/>
                  <a:pt x="57" y="171"/>
                  <a:pt x="57" y="170"/>
                </a:cubicBezTo>
                <a:cubicBezTo>
                  <a:pt x="57" y="169"/>
                  <a:pt x="58" y="168"/>
                  <a:pt x="59" y="168"/>
                </a:cubicBezTo>
                <a:cubicBezTo>
                  <a:pt x="60" y="168"/>
                  <a:pt x="60" y="169"/>
                  <a:pt x="60" y="170"/>
                </a:cubicBezTo>
                <a:cubicBezTo>
                  <a:pt x="60" y="171"/>
                  <a:pt x="60" y="172"/>
                  <a:pt x="59" y="172"/>
                </a:cubicBezTo>
                <a:close/>
                <a:moveTo>
                  <a:pt x="109" y="204"/>
                </a:moveTo>
                <a:cubicBezTo>
                  <a:pt x="105" y="204"/>
                  <a:pt x="102" y="201"/>
                  <a:pt x="102" y="197"/>
                </a:cubicBezTo>
                <a:cubicBezTo>
                  <a:pt x="102" y="193"/>
                  <a:pt x="105" y="190"/>
                  <a:pt x="109" y="190"/>
                </a:cubicBezTo>
                <a:cubicBezTo>
                  <a:pt x="112" y="190"/>
                  <a:pt x="115" y="193"/>
                  <a:pt x="115" y="197"/>
                </a:cubicBezTo>
                <a:cubicBezTo>
                  <a:pt x="115" y="201"/>
                  <a:pt x="112" y="204"/>
                  <a:pt x="109" y="204"/>
                </a:cubicBezTo>
                <a:close/>
                <a:moveTo>
                  <a:pt x="154" y="187"/>
                </a:moveTo>
                <a:cubicBezTo>
                  <a:pt x="153" y="187"/>
                  <a:pt x="152" y="186"/>
                  <a:pt x="152" y="185"/>
                </a:cubicBezTo>
                <a:cubicBezTo>
                  <a:pt x="152" y="183"/>
                  <a:pt x="153" y="182"/>
                  <a:pt x="154" y="182"/>
                </a:cubicBezTo>
                <a:cubicBezTo>
                  <a:pt x="155" y="182"/>
                  <a:pt x="156" y="183"/>
                  <a:pt x="156" y="185"/>
                </a:cubicBezTo>
                <a:cubicBezTo>
                  <a:pt x="156" y="186"/>
                  <a:pt x="155" y="187"/>
                  <a:pt x="154" y="187"/>
                </a:cubicBezTo>
                <a:close/>
                <a:moveTo>
                  <a:pt x="108" y="178"/>
                </a:moveTo>
                <a:cubicBezTo>
                  <a:pt x="79" y="178"/>
                  <a:pt x="53" y="160"/>
                  <a:pt x="4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63" y="160"/>
                  <a:pt x="137" y="178"/>
                  <a:pt x="108" y="178"/>
                </a:cubicBezTo>
                <a:close/>
                <a:moveTo>
                  <a:pt x="170" y="175"/>
                </a:moveTo>
                <a:cubicBezTo>
                  <a:pt x="166" y="175"/>
                  <a:pt x="163" y="171"/>
                  <a:pt x="163" y="167"/>
                </a:cubicBezTo>
                <a:cubicBezTo>
                  <a:pt x="163" y="163"/>
                  <a:pt x="166" y="160"/>
                  <a:pt x="170" y="160"/>
                </a:cubicBezTo>
                <a:cubicBezTo>
                  <a:pt x="174" y="160"/>
                  <a:pt x="177" y="163"/>
                  <a:pt x="177" y="167"/>
                </a:cubicBezTo>
                <a:cubicBezTo>
                  <a:pt x="177" y="171"/>
                  <a:pt x="174" y="175"/>
                  <a:pt x="170" y="175"/>
                </a:cubicBezTo>
                <a:close/>
                <a:moveTo>
                  <a:pt x="171" y="59"/>
                </a:moveTo>
                <a:cubicBezTo>
                  <a:pt x="166" y="59"/>
                  <a:pt x="162" y="55"/>
                  <a:pt x="162" y="50"/>
                </a:cubicBezTo>
                <a:cubicBezTo>
                  <a:pt x="162" y="44"/>
                  <a:pt x="166" y="40"/>
                  <a:pt x="171" y="40"/>
                </a:cubicBezTo>
                <a:cubicBezTo>
                  <a:pt x="177" y="40"/>
                  <a:pt x="181" y="44"/>
                  <a:pt x="181" y="50"/>
                </a:cubicBezTo>
                <a:cubicBezTo>
                  <a:pt x="181" y="55"/>
                  <a:pt x="177" y="59"/>
                  <a:pt x="171" y="59"/>
                </a:cubicBezTo>
                <a:close/>
                <a:moveTo>
                  <a:pt x="186" y="61"/>
                </a:moveTo>
                <a:cubicBezTo>
                  <a:pt x="184" y="61"/>
                  <a:pt x="184" y="60"/>
                  <a:pt x="184" y="59"/>
                </a:cubicBezTo>
                <a:cubicBezTo>
                  <a:pt x="184" y="57"/>
                  <a:pt x="184" y="57"/>
                  <a:pt x="186" y="57"/>
                </a:cubicBezTo>
                <a:cubicBezTo>
                  <a:pt x="187" y="57"/>
                  <a:pt x="188" y="57"/>
                  <a:pt x="188" y="59"/>
                </a:cubicBezTo>
                <a:cubicBezTo>
                  <a:pt x="188" y="60"/>
                  <a:pt x="187" y="61"/>
                  <a:pt x="186" y="61"/>
                </a:cubicBezTo>
                <a:close/>
                <a:moveTo>
                  <a:pt x="194" y="106"/>
                </a:moveTo>
                <a:cubicBezTo>
                  <a:pt x="191" y="106"/>
                  <a:pt x="189" y="103"/>
                  <a:pt x="189" y="100"/>
                </a:cubicBezTo>
                <a:cubicBezTo>
                  <a:pt x="189" y="98"/>
                  <a:pt x="191" y="95"/>
                  <a:pt x="194" y="95"/>
                </a:cubicBezTo>
                <a:cubicBezTo>
                  <a:pt x="197" y="95"/>
                  <a:pt x="199" y="98"/>
                  <a:pt x="199" y="100"/>
                </a:cubicBezTo>
                <a:cubicBezTo>
                  <a:pt x="199" y="103"/>
                  <a:pt x="197" y="106"/>
                  <a:pt x="194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31" name="Freeform 239"/>
          <p:cNvSpPr>
            <a:spLocks/>
          </p:cNvSpPr>
          <p:nvPr/>
        </p:nvSpPr>
        <p:spPr bwMode="auto">
          <a:xfrm>
            <a:off x="7827963" y="3927475"/>
            <a:ext cx="79375" cy="142875"/>
          </a:xfrm>
          <a:custGeom>
            <a:avLst/>
            <a:gdLst>
              <a:gd name="T0" fmla="*/ 11339 w 35"/>
              <a:gd name="T1" fmla="*/ 38554 h 63"/>
              <a:gd name="T2" fmla="*/ 6804 w 35"/>
              <a:gd name="T3" fmla="*/ 70304 h 63"/>
              <a:gd name="T4" fmla="*/ 56696 w 35"/>
              <a:gd name="T5" fmla="*/ 133804 h 63"/>
              <a:gd name="T6" fmla="*/ 77107 w 35"/>
              <a:gd name="T7" fmla="*/ 142875 h 63"/>
              <a:gd name="T8" fmla="*/ 61232 w 35"/>
              <a:gd name="T9" fmla="*/ 0 h 63"/>
              <a:gd name="T10" fmla="*/ 11339 w 35"/>
              <a:gd name="T11" fmla="*/ 38554 h 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5" h="63">
                <a:moveTo>
                  <a:pt x="5" y="17"/>
                </a:moveTo>
                <a:cubicBezTo>
                  <a:pt x="1" y="21"/>
                  <a:pt x="0" y="27"/>
                  <a:pt x="3" y="31"/>
                </a:cubicBezTo>
                <a:cubicBezTo>
                  <a:pt x="25" y="59"/>
                  <a:pt x="25" y="59"/>
                  <a:pt x="25" y="59"/>
                </a:cubicBezTo>
                <a:cubicBezTo>
                  <a:pt x="27" y="62"/>
                  <a:pt x="31" y="63"/>
                  <a:pt x="34" y="63"/>
                </a:cubicBezTo>
                <a:cubicBezTo>
                  <a:pt x="34" y="53"/>
                  <a:pt x="35" y="26"/>
                  <a:pt x="27" y="0"/>
                </a:cubicBezTo>
                <a:lnTo>
                  <a:pt x="5" y="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32" name="Freeform 240"/>
          <p:cNvSpPr>
            <a:spLocks/>
          </p:cNvSpPr>
          <p:nvPr/>
        </p:nvSpPr>
        <p:spPr bwMode="auto">
          <a:xfrm>
            <a:off x="7916863" y="3879850"/>
            <a:ext cx="53975" cy="169863"/>
          </a:xfrm>
          <a:custGeom>
            <a:avLst/>
            <a:gdLst>
              <a:gd name="T0" fmla="*/ 0 w 24"/>
              <a:gd name="T1" fmla="*/ 27178 h 75"/>
              <a:gd name="T2" fmla="*/ 20241 w 24"/>
              <a:gd name="T3" fmla="*/ 169863 h 75"/>
              <a:gd name="T4" fmla="*/ 49477 w 24"/>
              <a:gd name="T5" fmla="*/ 147215 h 75"/>
              <a:gd name="T6" fmla="*/ 33734 w 24"/>
              <a:gd name="T7" fmla="*/ 0 h 75"/>
              <a:gd name="T8" fmla="*/ 0 w 24"/>
              <a:gd name="T9" fmla="*/ 27178 h 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" h="75">
                <a:moveTo>
                  <a:pt x="0" y="12"/>
                </a:moveTo>
                <a:cubicBezTo>
                  <a:pt x="8" y="36"/>
                  <a:pt x="9" y="60"/>
                  <a:pt x="9" y="75"/>
                </a:cubicBezTo>
                <a:cubicBezTo>
                  <a:pt x="22" y="65"/>
                  <a:pt x="22" y="65"/>
                  <a:pt x="22" y="65"/>
                </a:cubicBezTo>
                <a:cubicBezTo>
                  <a:pt x="22" y="57"/>
                  <a:pt x="24" y="28"/>
                  <a:pt x="15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33" name="Freeform 241"/>
          <p:cNvSpPr>
            <a:spLocks/>
          </p:cNvSpPr>
          <p:nvPr/>
        </p:nvSpPr>
        <p:spPr bwMode="auto">
          <a:xfrm>
            <a:off x="8037513" y="3816350"/>
            <a:ext cx="77787" cy="138113"/>
          </a:xfrm>
          <a:custGeom>
            <a:avLst/>
            <a:gdLst>
              <a:gd name="T0" fmla="*/ 66348 w 34"/>
              <a:gd name="T1" fmla="*/ 104151 h 61"/>
              <a:gd name="T2" fmla="*/ 70923 w 34"/>
              <a:gd name="T3" fmla="*/ 72453 h 61"/>
              <a:gd name="T4" fmla="*/ 20591 w 34"/>
              <a:gd name="T5" fmla="*/ 9057 h 61"/>
              <a:gd name="T6" fmla="*/ 0 w 34"/>
              <a:gd name="T7" fmla="*/ 0 h 61"/>
              <a:gd name="T8" fmla="*/ 18303 w 34"/>
              <a:gd name="T9" fmla="*/ 138113 h 61"/>
              <a:gd name="T10" fmla="*/ 66348 w 34"/>
              <a:gd name="T11" fmla="*/ 104151 h 6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" h="61">
                <a:moveTo>
                  <a:pt x="29" y="46"/>
                </a:moveTo>
                <a:cubicBezTo>
                  <a:pt x="33" y="42"/>
                  <a:pt x="34" y="36"/>
                  <a:pt x="31" y="32"/>
                </a:cubicBezTo>
                <a:cubicBezTo>
                  <a:pt x="9" y="4"/>
                  <a:pt x="9" y="4"/>
                  <a:pt x="9" y="4"/>
                </a:cubicBezTo>
                <a:cubicBezTo>
                  <a:pt x="7" y="1"/>
                  <a:pt x="3" y="0"/>
                  <a:pt x="0" y="0"/>
                </a:cubicBezTo>
                <a:cubicBezTo>
                  <a:pt x="7" y="23"/>
                  <a:pt x="9" y="47"/>
                  <a:pt x="8" y="61"/>
                </a:cubicBezTo>
                <a:lnTo>
                  <a:pt x="2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34" name="Freeform 242"/>
          <p:cNvSpPr>
            <a:spLocks/>
          </p:cNvSpPr>
          <p:nvPr/>
        </p:nvSpPr>
        <p:spPr bwMode="auto">
          <a:xfrm>
            <a:off x="7977188" y="3832225"/>
            <a:ext cx="53975" cy="169863"/>
          </a:xfrm>
          <a:custGeom>
            <a:avLst/>
            <a:gdLst>
              <a:gd name="T0" fmla="*/ 17992 w 24"/>
              <a:gd name="T1" fmla="*/ 169863 h 75"/>
              <a:gd name="T2" fmla="*/ 49477 w 24"/>
              <a:gd name="T3" fmla="*/ 147215 h 75"/>
              <a:gd name="T4" fmla="*/ 33734 w 24"/>
              <a:gd name="T5" fmla="*/ 0 h 75"/>
              <a:gd name="T6" fmla="*/ 0 w 24"/>
              <a:gd name="T7" fmla="*/ 29443 h 75"/>
              <a:gd name="T8" fmla="*/ 17992 w 24"/>
              <a:gd name="T9" fmla="*/ 169863 h 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" h="75">
                <a:moveTo>
                  <a:pt x="8" y="7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57"/>
                  <a:pt x="24" y="28"/>
                  <a:pt x="15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" y="36"/>
                  <a:pt x="9" y="60"/>
                  <a:pt x="8" y="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35" name="Freeform 243"/>
          <p:cNvSpPr>
            <a:spLocks/>
          </p:cNvSpPr>
          <p:nvPr/>
        </p:nvSpPr>
        <p:spPr bwMode="auto">
          <a:xfrm>
            <a:off x="7827963" y="4013200"/>
            <a:ext cx="46037" cy="49213"/>
          </a:xfrm>
          <a:custGeom>
            <a:avLst/>
            <a:gdLst>
              <a:gd name="T0" fmla="*/ 4604 w 20"/>
              <a:gd name="T1" fmla="*/ 2237 h 22"/>
              <a:gd name="T2" fmla="*/ 18415 w 20"/>
              <a:gd name="T3" fmla="*/ 4474 h 22"/>
              <a:gd name="T4" fmla="*/ 41433 w 20"/>
              <a:gd name="T5" fmla="*/ 33554 h 22"/>
              <a:gd name="T6" fmla="*/ 41433 w 20"/>
              <a:gd name="T7" fmla="*/ 46976 h 22"/>
              <a:gd name="T8" fmla="*/ 41433 w 20"/>
              <a:gd name="T9" fmla="*/ 46976 h 22"/>
              <a:gd name="T10" fmla="*/ 27622 w 20"/>
              <a:gd name="T11" fmla="*/ 44739 h 22"/>
              <a:gd name="T12" fmla="*/ 4604 w 20"/>
              <a:gd name="T13" fmla="*/ 15659 h 22"/>
              <a:gd name="T14" fmla="*/ 4604 w 20"/>
              <a:gd name="T15" fmla="*/ 2237 h 2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0" h="22">
                <a:moveTo>
                  <a:pt x="2" y="1"/>
                </a:moveTo>
                <a:cubicBezTo>
                  <a:pt x="4" y="0"/>
                  <a:pt x="7" y="0"/>
                  <a:pt x="8" y="2"/>
                </a:cubicBezTo>
                <a:cubicBezTo>
                  <a:pt x="18" y="15"/>
                  <a:pt x="18" y="15"/>
                  <a:pt x="18" y="15"/>
                </a:cubicBezTo>
                <a:cubicBezTo>
                  <a:pt x="20" y="17"/>
                  <a:pt x="19" y="20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2"/>
                  <a:pt x="13" y="22"/>
                  <a:pt x="12" y="20"/>
                </a:cubicBezTo>
                <a:cubicBezTo>
                  <a:pt x="2" y="7"/>
                  <a:pt x="2" y="7"/>
                  <a:pt x="2" y="7"/>
                </a:cubicBezTo>
                <a:cubicBezTo>
                  <a:pt x="0" y="5"/>
                  <a:pt x="1" y="3"/>
                  <a:pt x="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36" name="Freeform 244"/>
          <p:cNvSpPr>
            <a:spLocks/>
          </p:cNvSpPr>
          <p:nvPr/>
        </p:nvSpPr>
        <p:spPr bwMode="auto">
          <a:xfrm>
            <a:off x="7751763" y="4033838"/>
            <a:ext cx="96837" cy="101600"/>
          </a:xfrm>
          <a:custGeom>
            <a:avLst/>
            <a:gdLst>
              <a:gd name="T0" fmla="*/ 6756 w 43"/>
              <a:gd name="T1" fmla="*/ 0 h 45"/>
              <a:gd name="T2" fmla="*/ 6756 w 43"/>
              <a:gd name="T3" fmla="*/ 15804 h 45"/>
              <a:gd name="T4" fmla="*/ 20268 w 43"/>
              <a:gd name="T5" fmla="*/ 18062 h 45"/>
              <a:gd name="T6" fmla="*/ 22520 w 43"/>
              <a:gd name="T7" fmla="*/ 18062 h 45"/>
              <a:gd name="T8" fmla="*/ 36032 w 43"/>
              <a:gd name="T9" fmla="*/ 24836 h 45"/>
              <a:gd name="T10" fmla="*/ 38284 w 43"/>
              <a:gd name="T11" fmla="*/ 38382 h 45"/>
              <a:gd name="T12" fmla="*/ 38284 w 43"/>
              <a:gd name="T13" fmla="*/ 38382 h 45"/>
              <a:gd name="T14" fmla="*/ 36032 w 43"/>
              <a:gd name="T15" fmla="*/ 51929 h 45"/>
              <a:gd name="T16" fmla="*/ 38284 w 43"/>
              <a:gd name="T17" fmla="*/ 54187 h 45"/>
              <a:gd name="T18" fmla="*/ 38284 w 43"/>
              <a:gd name="T19" fmla="*/ 54187 h 45"/>
              <a:gd name="T20" fmla="*/ 51797 w 43"/>
              <a:gd name="T21" fmla="*/ 56444 h 45"/>
              <a:gd name="T22" fmla="*/ 51797 w 43"/>
              <a:gd name="T23" fmla="*/ 56444 h 45"/>
              <a:gd name="T24" fmla="*/ 65309 w 43"/>
              <a:gd name="T25" fmla="*/ 63218 h 45"/>
              <a:gd name="T26" fmla="*/ 67561 w 43"/>
              <a:gd name="T27" fmla="*/ 76764 h 45"/>
              <a:gd name="T28" fmla="*/ 67561 w 43"/>
              <a:gd name="T29" fmla="*/ 79022 h 45"/>
              <a:gd name="T30" fmla="*/ 67561 w 43"/>
              <a:gd name="T31" fmla="*/ 92569 h 45"/>
              <a:gd name="T32" fmla="*/ 81073 w 43"/>
              <a:gd name="T33" fmla="*/ 94827 h 45"/>
              <a:gd name="T34" fmla="*/ 81073 w 43"/>
              <a:gd name="T35" fmla="*/ 94827 h 45"/>
              <a:gd name="T36" fmla="*/ 96837 w 43"/>
              <a:gd name="T37" fmla="*/ 27093 h 45"/>
              <a:gd name="T38" fmla="*/ 78821 w 43"/>
              <a:gd name="T39" fmla="*/ 2258 h 45"/>
              <a:gd name="T40" fmla="*/ 6756 w 43"/>
              <a:gd name="T41" fmla="*/ 0 h 4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3" h="45">
                <a:moveTo>
                  <a:pt x="3" y="0"/>
                </a:moveTo>
                <a:cubicBezTo>
                  <a:pt x="3" y="0"/>
                  <a:pt x="0" y="3"/>
                  <a:pt x="3" y="7"/>
                </a:cubicBezTo>
                <a:cubicBezTo>
                  <a:pt x="6" y="11"/>
                  <a:pt x="9" y="8"/>
                  <a:pt x="9" y="8"/>
                </a:cubicBezTo>
                <a:cubicBezTo>
                  <a:pt x="9" y="8"/>
                  <a:pt x="9" y="8"/>
                  <a:pt x="10" y="8"/>
                </a:cubicBezTo>
                <a:cubicBezTo>
                  <a:pt x="10" y="8"/>
                  <a:pt x="13" y="7"/>
                  <a:pt x="16" y="11"/>
                </a:cubicBezTo>
                <a:cubicBezTo>
                  <a:pt x="19" y="15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8"/>
                  <a:pt x="15" y="20"/>
                  <a:pt x="16" y="23"/>
                </a:cubicBezTo>
                <a:cubicBezTo>
                  <a:pt x="16" y="23"/>
                  <a:pt x="17" y="23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20" y="27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6" y="24"/>
                  <a:pt x="29" y="28"/>
                </a:cubicBezTo>
                <a:cubicBezTo>
                  <a:pt x="32" y="31"/>
                  <a:pt x="30" y="34"/>
                  <a:pt x="30" y="34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27" y="37"/>
                  <a:pt x="30" y="41"/>
                </a:cubicBezTo>
                <a:cubicBezTo>
                  <a:pt x="33" y="45"/>
                  <a:pt x="36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43" y="12"/>
                  <a:pt x="43" y="12"/>
                  <a:pt x="43" y="12"/>
                </a:cubicBezTo>
                <a:cubicBezTo>
                  <a:pt x="35" y="1"/>
                  <a:pt x="35" y="1"/>
                  <a:pt x="35" y="1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37" name="Freeform 245"/>
          <p:cNvSpPr>
            <a:spLocks/>
          </p:cNvSpPr>
          <p:nvPr/>
        </p:nvSpPr>
        <p:spPr bwMode="auto">
          <a:xfrm>
            <a:off x="8077200" y="3824288"/>
            <a:ext cx="42863" cy="50800"/>
          </a:xfrm>
          <a:custGeom>
            <a:avLst/>
            <a:gdLst>
              <a:gd name="T0" fmla="*/ 38350 w 19"/>
              <a:gd name="T1" fmla="*/ 46383 h 23"/>
              <a:gd name="T2" fmla="*/ 24815 w 19"/>
              <a:gd name="T3" fmla="*/ 44174 h 23"/>
              <a:gd name="T4" fmla="*/ 2256 w 19"/>
              <a:gd name="T5" fmla="*/ 17670 h 23"/>
              <a:gd name="T6" fmla="*/ 4512 w 19"/>
              <a:gd name="T7" fmla="*/ 2209 h 23"/>
              <a:gd name="T8" fmla="*/ 4512 w 19"/>
              <a:gd name="T9" fmla="*/ 2209 h 23"/>
              <a:gd name="T10" fmla="*/ 18047 w 19"/>
              <a:gd name="T11" fmla="*/ 6626 h 23"/>
              <a:gd name="T12" fmla="*/ 40606 w 19"/>
              <a:gd name="T13" fmla="*/ 33130 h 23"/>
              <a:gd name="T14" fmla="*/ 38350 w 19"/>
              <a:gd name="T15" fmla="*/ 46383 h 2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" h="23">
                <a:moveTo>
                  <a:pt x="17" y="21"/>
                </a:moveTo>
                <a:cubicBezTo>
                  <a:pt x="15" y="23"/>
                  <a:pt x="13" y="22"/>
                  <a:pt x="11" y="20"/>
                </a:cubicBezTo>
                <a:cubicBezTo>
                  <a:pt x="1" y="8"/>
                  <a:pt x="1" y="8"/>
                  <a:pt x="1" y="8"/>
                </a:cubicBezTo>
                <a:cubicBezTo>
                  <a:pt x="0" y="6"/>
                  <a:pt x="0" y="3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4" y="0"/>
                  <a:pt x="6" y="1"/>
                  <a:pt x="8" y="3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7"/>
                  <a:pt x="19" y="20"/>
                  <a:pt x="17" y="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38" name="Freeform 246"/>
          <p:cNvSpPr>
            <a:spLocks/>
          </p:cNvSpPr>
          <p:nvPr/>
        </p:nvSpPr>
        <p:spPr bwMode="auto">
          <a:xfrm>
            <a:off x="8099425" y="3752850"/>
            <a:ext cx="96838" cy="100013"/>
          </a:xfrm>
          <a:custGeom>
            <a:avLst/>
            <a:gdLst>
              <a:gd name="T0" fmla="*/ 90081 w 43"/>
              <a:gd name="T1" fmla="*/ 100013 h 44"/>
              <a:gd name="T2" fmla="*/ 90081 w 43"/>
              <a:gd name="T3" fmla="*/ 86375 h 44"/>
              <a:gd name="T4" fmla="*/ 76569 w 43"/>
              <a:gd name="T5" fmla="*/ 81829 h 44"/>
              <a:gd name="T6" fmla="*/ 76569 w 43"/>
              <a:gd name="T7" fmla="*/ 81829 h 44"/>
              <a:gd name="T8" fmla="*/ 63057 w 43"/>
              <a:gd name="T9" fmla="*/ 77283 h 44"/>
              <a:gd name="T10" fmla="*/ 60805 w 43"/>
              <a:gd name="T11" fmla="*/ 61372 h 44"/>
              <a:gd name="T12" fmla="*/ 60805 w 43"/>
              <a:gd name="T13" fmla="*/ 61372 h 44"/>
              <a:gd name="T14" fmla="*/ 60805 w 43"/>
              <a:gd name="T15" fmla="*/ 50007 h 44"/>
              <a:gd name="T16" fmla="*/ 60805 w 43"/>
              <a:gd name="T17" fmla="*/ 47733 h 44"/>
              <a:gd name="T18" fmla="*/ 58553 w 43"/>
              <a:gd name="T19" fmla="*/ 45460 h 44"/>
              <a:gd name="T20" fmla="*/ 47292 w 43"/>
              <a:gd name="T21" fmla="*/ 43187 h 44"/>
              <a:gd name="T22" fmla="*/ 47292 w 43"/>
              <a:gd name="T23" fmla="*/ 43187 h 44"/>
              <a:gd name="T24" fmla="*/ 33780 w 43"/>
              <a:gd name="T25" fmla="*/ 38641 h 44"/>
              <a:gd name="T26" fmla="*/ 31528 w 43"/>
              <a:gd name="T27" fmla="*/ 22730 h 44"/>
              <a:gd name="T28" fmla="*/ 31528 w 43"/>
              <a:gd name="T29" fmla="*/ 22730 h 44"/>
              <a:gd name="T30" fmla="*/ 31528 w 43"/>
              <a:gd name="T31" fmla="*/ 6819 h 44"/>
              <a:gd name="T32" fmla="*/ 18016 w 43"/>
              <a:gd name="T33" fmla="*/ 4546 h 44"/>
              <a:gd name="T34" fmla="*/ 18016 w 43"/>
              <a:gd name="T35" fmla="*/ 4546 h 44"/>
              <a:gd name="T36" fmla="*/ 0 w 43"/>
              <a:gd name="T37" fmla="*/ 72737 h 44"/>
              <a:gd name="T38" fmla="*/ 20268 w 43"/>
              <a:gd name="T39" fmla="*/ 100013 h 44"/>
              <a:gd name="T40" fmla="*/ 90081 w 43"/>
              <a:gd name="T41" fmla="*/ 100013 h 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3" h="44">
                <a:moveTo>
                  <a:pt x="40" y="44"/>
                </a:moveTo>
                <a:cubicBezTo>
                  <a:pt x="40" y="44"/>
                  <a:pt x="43" y="42"/>
                  <a:pt x="40" y="38"/>
                </a:cubicBezTo>
                <a:cubicBezTo>
                  <a:pt x="38" y="34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3" y="36"/>
                  <a:pt x="31" y="37"/>
                  <a:pt x="28" y="34"/>
                </a:cubicBezTo>
                <a:cubicBezTo>
                  <a:pt x="25" y="30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9" y="25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3" y="18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18" y="21"/>
                  <a:pt x="15" y="17"/>
                </a:cubicBezTo>
                <a:cubicBezTo>
                  <a:pt x="12" y="13"/>
                  <a:pt x="13" y="11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7" y="7"/>
                  <a:pt x="14" y="3"/>
                </a:cubicBezTo>
                <a:cubicBezTo>
                  <a:pt x="11" y="0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0" y="32"/>
                  <a:pt x="0" y="32"/>
                  <a:pt x="0" y="32"/>
                </a:cubicBezTo>
                <a:cubicBezTo>
                  <a:pt x="9" y="44"/>
                  <a:pt x="9" y="44"/>
                  <a:pt x="9" y="44"/>
                </a:cubicBezTo>
                <a:cubicBezTo>
                  <a:pt x="40" y="44"/>
                  <a:pt x="40" y="44"/>
                  <a:pt x="40" y="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39" name="Freeform 247"/>
          <p:cNvSpPr>
            <a:spLocks/>
          </p:cNvSpPr>
          <p:nvPr/>
        </p:nvSpPr>
        <p:spPr bwMode="auto">
          <a:xfrm>
            <a:off x="7954963" y="4081463"/>
            <a:ext cx="82550" cy="125412"/>
          </a:xfrm>
          <a:custGeom>
            <a:avLst/>
            <a:gdLst>
              <a:gd name="T0" fmla="*/ 6693 w 37"/>
              <a:gd name="T1" fmla="*/ 44790 h 56"/>
              <a:gd name="T2" fmla="*/ 8924 w 37"/>
              <a:gd name="T3" fmla="*/ 71665 h 56"/>
              <a:gd name="T4" fmla="*/ 64701 w 37"/>
              <a:gd name="T5" fmla="*/ 118694 h 56"/>
              <a:gd name="T6" fmla="*/ 82550 w 37"/>
              <a:gd name="T7" fmla="*/ 123173 h 56"/>
              <a:gd name="T8" fmla="*/ 44622 w 37"/>
              <a:gd name="T9" fmla="*/ 0 h 56"/>
              <a:gd name="T10" fmla="*/ 6693 w 37"/>
              <a:gd name="T11" fmla="*/ 44790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" h="56">
                <a:moveTo>
                  <a:pt x="3" y="20"/>
                </a:moveTo>
                <a:cubicBezTo>
                  <a:pt x="0" y="24"/>
                  <a:pt x="0" y="29"/>
                  <a:pt x="4" y="32"/>
                </a:cubicBezTo>
                <a:cubicBezTo>
                  <a:pt x="29" y="53"/>
                  <a:pt x="29" y="53"/>
                  <a:pt x="29" y="53"/>
                </a:cubicBezTo>
                <a:cubicBezTo>
                  <a:pt x="31" y="55"/>
                  <a:pt x="34" y="56"/>
                  <a:pt x="37" y="55"/>
                </a:cubicBezTo>
                <a:cubicBezTo>
                  <a:pt x="36" y="46"/>
                  <a:pt x="31" y="22"/>
                  <a:pt x="20" y="0"/>
                </a:cubicBezTo>
                <a:lnTo>
                  <a:pt x="3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40" name="Freeform 248"/>
          <p:cNvSpPr>
            <a:spLocks/>
          </p:cNvSpPr>
          <p:nvPr/>
        </p:nvSpPr>
        <p:spPr bwMode="auto">
          <a:xfrm>
            <a:off x="8018463" y="4029075"/>
            <a:ext cx="65087" cy="150813"/>
          </a:xfrm>
          <a:custGeom>
            <a:avLst/>
            <a:gdLst>
              <a:gd name="T0" fmla="*/ 0 w 29"/>
              <a:gd name="T1" fmla="*/ 29262 h 67"/>
              <a:gd name="T2" fmla="*/ 44888 w 29"/>
              <a:gd name="T3" fmla="*/ 150813 h 67"/>
              <a:gd name="T4" fmla="*/ 65087 w 29"/>
              <a:gd name="T5" fmla="*/ 126053 h 67"/>
              <a:gd name="T6" fmla="*/ 26933 w 29"/>
              <a:gd name="T7" fmla="*/ 0 h 67"/>
              <a:gd name="T8" fmla="*/ 0 w 29"/>
              <a:gd name="T9" fmla="*/ 29262 h 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67">
                <a:moveTo>
                  <a:pt x="0" y="13"/>
                </a:moveTo>
                <a:cubicBezTo>
                  <a:pt x="11" y="33"/>
                  <a:pt x="17" y="54"/>
                  <a:pt x="20" y="67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49"/>
                  <a:pt x="24" y="23"/>
                  <a:pt x="12" y="0"/>
                </a:cubicBezTo>
                <a:lnTo>
                  <a:pt x="0" y="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41" name="Freeform 249"/>
          <p:cNvSpPr>
            <a:spLocks/>
          </p:cNvSpPr>
          <p:nvPr/>
        </p:nvSpPr>
        <p:spPr bwMode="auto">
          <a:xfrm>
            <a:off x="8110538" y="3952875"/>
            <a:ext cx="82550" cy="120650"/>
          </a:xfrm>
          <a:custGeom>
            <a:avLst/>
            <a:gdLst>
              <a:gd name="T0" fmla="*/ 75857 w 37"/>
              <a:gd name="T1" fmla="*/ 80433 h 54"/>
              <a:gd name="T2" fmla="*/ 73626 w 37"/>
              <a:gd name="T3" fmla="*/ 53622 h 54"/>
              <a:gd name="T4" fmla="*/ 17849 w 37"/>
              <a:gd name="T5" fmla="*/ 6703 h 54"/>
              <a:gd name="T6" fmla="*/ 0 w 37"/>
              <a:gd name="T7" fmla="*/ 2234 h 54"/>
              <a:gd name="T8" fmla="*/ 42391 w 37"/>
              <a:gd name="T9" fmla="*/ 120650 h 54"/>
              <a:gd name="T10" fmla="*/ 75857 w 37"/>
              <a:gd name="T11" fmla="*/ 80433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" h="54">
                <a:moveTo>
                  <a:pt x="34" y="36"/>
                </a:moveTo>
                <a:cubicBezTo>
                  <a:pt x="37" y="33"/>
                  <a:pt x="36" y="27"/>
                  <a:pt x="33" y="24"/>
                </a:cubicBezTo>
                <a:cubicBezTo>
                  <a:pt x="8" y="3"/>
                  <a:pt x="8" y="3"/>
                  <a:pt x="8" y="3"/>
                </a:cubicBezTo>
                <a:cubicBezTo>
                  <a:pt x="6" y="1"/>
                  <a:pt x="2" y="0"/>
                  <a:pt x="0" y="1"/>
                </a:cubicBezTo>
                <a:cubicBezTo>
                  <a:pt x="11" y="21"/>
                  <a:pt x="16" y="41"/>
                  <a:pt x="19" y="54"/>
                </a:cubicBezTo>
                <a:lnTo>
                  <a:pt x="34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42" name="Freeform 250"/>
          <p:cNvSpPr>
            <a:spLocks/>
          </p:cNvSpPr>
          <p:nvPr/>
        </p:nvSpPr>
        <p:spPr bwMode="auto">
          <a:xfrm>
            <a:off x="8062913" y="3975100"/>
            <a:ext cx="65087" cy="153988"/>
          </a:xfrm>
          <a:custGeom>
            <a:avLst/>
            <a:gdLst>
              <a:gd name="T0" fmla="*/ 44888 w 29"/>
              <a:gd name="T1" fmla="*/ 153988 h 68"/>
              <a:gd name="T2" fmla="*/ 65087 w 29"/>
              <a:gd name="T3" fmla="*/ 126814 h 68"/>
              <a:gd name="T4" fmla="*/ 26933 w 29"/>
              <a:gd name="T5" fmla="*/ 0 h 68"/>
              <a:gd name="T6" fmla="*/ 0 w 29"/>
              <a:gd name="T7" fmla="*/ 31703 h 68"/>
              <a:gd name="T8" fmla="*/ 44888 w 29"/>
              <a:gd name="T9" fmla="*/ 153988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68">
                <a:moveTo>
                  <a:pt x="20" y="68"/>
                </a:moveTo>
                <a:cubicBezTo>
                  <a:pt x="29" y="56"/>
                  <a:pt x="29" y="56"/>
                  <a:pt x="29" y="56"/>
                </a:cubicBezTo>
                <a:cubicBezTo>
                  <a:pt x="28" y="49"/>
                  <a:pt x="24" y="23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1" y="33"/>
                  <a:pt x="17" y="55"/>
                  <a:pt x="20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43" name="Freeform 251"/>
          <p:cNvSpPr>
            <a:spLocks/>
          </p:cNvSpPr>
          <p:nvPr/>
        </p:nvSpPr>
        <p:spPr bwMode="auto">
          <a:xfrm>
            <a:off x="7961313" y="4167188"/>
            <a:ext cx="46037" cy="39687"/>
          </a:xfrm>
          <a:custGeom>
            <a:avLst/>
            <a:gdLst>
              <a:gd name="T0" fmla="*/ 4604 w 20"/>
              <a:gd name="T1" fmla="*/ 4410 h 18"/>
              <a:gd name="T2" fmla="*/ 16113 w 20"/>
              <a:gd name="T3" fmla="*/ 4410 h 18"/>
              <a:gd name="T4" fmla="*/ 41433 w 20"/>
              <a:gd name="T5" fmla="*/ 24254 h 18"/>
              <a:gd name="T6" fmla="*/ 43735 w 20"/>
              <a:gd name="T7" fmla="*/ 35278 h 18"/>
              <a:gd name="T8" fmla="*/ 43735 w 20"/>
              <a:gd name="T9" fmla="*/ 35278 h 18"/>
              <a:gd name="T10" fmla="*/ 29924 w 20"/>
              <a:gd name="T11" fmla="*/ 37483 h 18"/>
              <a:gd name="T12" fmla="*/ 4604 w 20"/>
              <a:gd name="T13" fmla="*/ 15434 h 18"/>
              <a:gd name="T14" fmla="*/ 4604 w 20"/>
              <a:gd name="T15" fmla="*/ 4410 h 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0" h="18">
                <a:moveTo>
                  <a:pt x="2" y="2"/>
                </a:moveTo>
                <a:cubicBezTo>
                  <a:pt x="3" y="0"/>
                  <a:pt x="5" y="0"/>
                  <a:pt x="7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12"/>
                  <a:pt x="20" y="15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18"/>
                  <a:pt x="15" y="18"/>
                  <a:pt x="13" y="17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0" y="3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44" name="Freeform 252"/>
          <p:cNvSpPr>
            <a:spLocks/>
          </p:cNvSpPr>
          <p:nvPr/>
        </p:nvSpPr>
        <p:spPr bwMode="auto">
          <a:xfrm>
            <a:off x="7896225" y="4189413"/>
            <a:ext cx="92075" cy="87312"/>
          </a:xfrm>
          <a:custGeom>
            <a:avLst/>
            <a:gdLst>
              <a:gd name="T0" fmla="*/ 6737 w 41"/>
              <a:gd name="T1" fmla="*/ 11194 h 39"/>
              <a:gd name="T2" fmla="*/ 8983 w 41"/>
              <a:gd name="T3" fmla="*/ 24627 h 39"/>
              <a:gd name="T4" fmla="*/ 22457 w 41"/>
              <a:gd name="T5" fmla="*/ 24627 h 39"/>
              <a:gd name="T6" fmla="*/ 22457 w 41"/>
              <a:gd name="T7" fmla="*/ 24627 h 39"/>
              <a:gd name="T8" fmla="*/ 35932 w 41"/>
              <a:gd name="T9" fmla="*/ 26866 h 39"/>
              <a:gd name="T10" fmla="*/ 40423 w 41"/>
              <a:gd name="T11" fmla="*/ 40298 h 39"/>
              <a:gd name="T12" fmla="*/ 40423 w 41"/>
              <a:gd name="T13" fmla="*/ 40298 h 39"/>
              <a:gd name="T14" fmla="*/ 42669 w 41"/>
              <a:gd name="T15" fmla="*/ 51492 h 39"/>
              <a:gd name="T16" fmla="*/ 42669 w 41"/>
              <a:gd name="T17" fmla="*/ 51492 h 39"/>
              <a:gd name="T18" fmla="*/ 44915 w 41"/>
              <a:gd name="T19" fmla="*/ 53731 h 39"/>
              <a:gd name="T20" fmla="*/ 56143 w 41"/>
              <a:gd name="T21" fmla="*/ 53731 h 39"/>
              <a:gd name="T22" fmla="*/ 56143 w 41"/>
              <a:gd name="T23" fmla="*/ 53731 h 39"/>
              <a:gd name="T24" fmla="*/ 69618 w 41"/>
              <a:gd name="T25" fmla="*/ 55970 h 39"/>
              <a:gd name="T26" fmla="*/ 74109 w 41"/>
              <a:gd name="T27" fmla="*/ 67164 h 39"/>
              <a:gd name="T28" fmla="*/ 74109 w 41"/>
              <a:gd name="T29" fmla="*/ 69403 h 39"/>
              <a:gd name="T30" fmla="*/ 76355 w 41"/>
              <a:gd name="T31" fmla="*/ 82835 h 39"/>
              <a:gd name="T32" fmla="*/ 89829 w 41"/>
              <a:gd name="T33" fmla="*/ 80597 h 39"/>
              <a:gd name="T34" fmla="*/ 89829 w 41"/>
              <a:gd name="T35" fmla="*/ 80597 h 39"/>
              <a:gd name="T36" fmla="*/ 92075 w 41"/>
              <a:gd name="T37" fmla="*/ 17910 h 39"/>
              <a:gd name="T38" fmla="*/ 69618 w 41"/>
              <a:gd name="T39" fmla="*/ 0 h 39"/>
              <a:gd name="T40" fmla="*/ 6737 w 41"/>
              <a:gd name="T41" fmla="*/ 11194 h 3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1" h="39">
                <a:moveTo>
                  <a:pt x="3" y="5"/>
                </a:moveTo>
                <a:cubicBezTo>
                  <a:pt x="3" y="5"/>
                  <a:pt x="0" y="8"/>
                  <a:pt x="4" y="11"/>
                </a:cubicBezTo>
                <a:cubicBezTo>
                  <a:pt x="7" y="14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3" y="10"/>
                  <a:pt x="16" y="12"/>
                </a:cubicBezTo>
                <a:cubicBezTo>
                  <a:pt x="19" y="15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6" y="20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20" y="24"/>
                  <a:pt x="20" y="24"/>
                </a:cubicBezTo>
                <a:cubicBezTo>
                  <a:pt x="23" y="25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7" y="22"/>
                  <a:pt x="31" y="25"/>
                </a:cubicBezTo>
                <a:cubicBezTo>
                  <a:pt x="34" y="27"/>
                  <a:pt x="33" y="30"/>
                  <a:pt x="33" y="30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0" y="34"/>
                  <a:pt x="34" y="37"/>
                </a:cubicBezTo>
                <a:cubicBezTo>
                  <a:pt x="37" y="39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8"/>
                  <a:pt x="41" y="8"/>
                  <a:pt x="41" y="8"/>
                </a:cubicBezTo>
                <a:cubicBezTo>
                  <a:pt x="31" y="0"/>
                  <a:pt x="31" y="0"/>
                  <a:pt x="31" y="0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45" name="Freeform 253"/>
          <p:cNvSpPr>
            <a:spLocks/>
          </p:cNvSpPr>
          <p:nvPr/>
        </p:nvSpPr>
        <p:spPr bwMode="auto">
          <a:xfrm>
            <a:off x="8147050" y="3952875"/>
            <a:ext cx="44450" cy="39688"/>
          </a:xfrm>
          <a:custGeom>
            <a:avLst/>
            <a:gdLst>
              <a:gd name="T0" fmla="*/ 40005 w 20"/>
              <a:gd name="T1" fmla="*/ 35278 h 18"/>
              <a:gd name="T2" fmla="*/ 28893 w 20"/>
              <a:gd name="T3" fmla="*/ 35278 h 18"/>
              <a:gd name="T4" fmla="*/ 4445 w 20"/>
              <a:gd name="T5" fmla="*/ 15434 h 18"/>
              <a:gd name="T6" fmla="*/ 2223 w 20"/>
              <a:gd name="T7" fmla="*/ 4410 h 18"/>
              <a:gd name="T8" fmla="*/ 2223 w 20"/>
              <a:gd name="T9" fmla="*/ 4410 h 18"/>
              <a:gd name="T10" fmla="*/ 15558 w 20"/>
              <a:gd name="T11" fmla="*/ 4410 h 18"/>
              <a:gd name="T12" fmla="*/ 40005 w 20"/>
              <a:gd name="T13" fmla="*/ 24254 h 18"/>
              <a:gd name="T14" fmla="*/ 40005 w 20"/>
              <a:gd name="T15" fmla="*/ 35278 h 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0" h="18">
                <a:moveTo>
                  <a:pt x="18" y="16"/>
                </a:moveTo>
                <a:cubicBezTo>
                  <a:pt x="17" y="18"/>
                  <a:pt x="15" y="18"/>
                  <a:pt x="13" y="16"/>
                </a:cubicBezTo>
                <a:cubicBezTo>
                  <a:pt x="2" y="7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0"/>
                  <a:pt x="5" y="0"/>
                  <a:pt x="7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5"/>
                  <a:pt x="18" y="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46" name="Freeform 254"/>
          <p:cNvSpPr>
            <a:spLocks/>
          </p:cNvSpPr>
          <p:nvPr/>
        </p:nvSpPr>
        <p:spPr bwMode="auto">
          <a:xfrm>
            <a:off x="8164513" y="3883025"/>
            <a:ext cx="92075" cy="87313"/>
          </a:xfrm>
          <a:custGeom>
            <a:avLst/>
            <a:gdLst>
              <a:gd name="T0" fmla="*/ 85338 w 41"/>
              <a:gd name="T1" fmla="*/ 76119 h 39"/>
              <a:gd name="T2" fmla="*/ 83092 w 41"/>
              <a:gd name="T3" fmla="*/ 62686 h 39"/>
              <a:gd name="T4" fmla="*/ 69618 w 41"/>
              <a:gd name="T5" fmla="*/ 62686 h 39"/>
              <a:gd name="T6" fmla="*/ 69618 w 41"/>
              <a:gd name="T7" fmla="*/ 62686 h 39"/>
              <a:gd name="T8" fmla="*/ 56143 w 41"/>
              <a:gd name="T9" fmla="*/ 60447 h 39"/>
              <a:gd name="T10" fmla="*/ 51652 w 41"/>
              <a:gd name="T11" fmla="*/ 47015 h 39"/>
              <a:gd name="T12" fmla="*/ 51652 w 41"/>
              <a:gd name="T13" fmla="*/ 47015 h 39"/>
              <a:gd name="T14" fmla="*/ 51652 w 41"/>
              <a:gd name="T15" fmla="*/ 35821 h 39"/>
              <a:gd name="T16" fmla="*/ 49406 w 41"/>
              <a:gd name="T17" fmla="*/ 35821 h 39"/>
              <a:gd name="T18" fmla="*/ 47160 w 41"/>
              <a:gd name="T19" fmla="*/ 33582 h 39"/>
              <a:gd name="T20" fmla="*/ 35932 w 41"/>
              <a:gd name="T21" fmla="*/ 33582 h 39"/>
              <a:gd name="T22" fmla="*/ 35932 w 41"/>
              <a:gd name="T23" fmla="*/ 33582 h 39"/>
              <a:gd name="T24" fmla="*/ 22457 w 41"/>
              <a:gd name="T25" fmla="*/ 31343 h 39"/>
              <a:gd name="T26" fmla="*/ 17966 w 41"/>
              <a:gd name="T27" fmla="*/ 20149 h 39"/>
              <a:gd name="T28" fmla="*/ 17966 w 41"/>
              <a:gd name="T29" fmla="*/ 17910 h 39"/>
              <a:gd name="T30" fmla="*/ 15720 w 41"/>
              <a:gd name="T31" fmla="*/ 6716 h 39"/>
              <a:gd name="T32" fmla="*/ 2246 w 41"/>
              <a:gd name="T33" fmla="*/ 6716 h 39"/>
              <a:gd name="T34" fmla="*/ 2246 w 41"/>
              <a:gd name="T35" fmla="*/ 6716 h 39"/>
              <a:gd name="T36" fmla="*/ 0 w 41"/>
              <a:gd name="T37" fmla="*/ 69403 h 39"/>
              <a:gd name="T38" fmla="*/ 22457 w 41"/>
              <a:gd name="T39" fmla="*/ 87313 h 39"/>
              <a:gd name="T40" fmla="*/ 85338 w 41"/>
              <a:gd name="T41" fmla="*/ 76119 h 3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1" h="39">
                <a:moveTo>
                  <a:pt x="38" y="34"/>
                </a:moveTo>
                <a:cubicBezTo>
                  <a:pt x="38" y="34"/>
                  <a:pt x="41" y="31"/>
                  <a:pt x="37" y="28"/>
                </a:cubicBezTo>
                <a:cubicBezTo>
                  <a:pt x="34" y="25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28" y="29"/>
                  <a:pt x="25" y="27"/>
                </a:cubicBezTo>
                <a:cubicBezTo>
                  <a:pt x="22" y="24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5" y="19"/>
                  <a:pt x="23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5"/>
                  <a:pt x="21" y="15"/>
                </a:cubicBezTo>
                <a:cubicBezTo>
                  <a:pt x="18" y="14"/>
                  <a:pt x="17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4" y="17"/>
                  <a:pt x="10" y="14"/>
                </a:cubicBezTo>
                <a:cubicBezTo>
                  <a:pt x="7" y="12"/>
                  <a:pt x="8" y="9"/>
                  <a:pt x="8" y="9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11" y="5"/>
                  <a:pt x="7" y="3"/>
                </a:cubicBezTo>
                <a:cubicBezTo>
                  <a:pt x="4" y="0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1"/>
                  <a:pt x="0" y="31"/>
                  <a:pt x="0" y="31"/>
                </a:cubicBezTo>
                <a:cubicBezTo>
                  <a:pt x="10" y="39"/>
                  <a:pt x="10" y="39"/>
                  <a:pt x="10" y="39"/>
                </a:cubicBezTo>
                <a:cubicBezTo>
                  <a:pt x="38" y="34"/>
                  <a:pt x="38" y="34"/>
                  <a:pt x="38" y="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47" name="Freeform 255"/>
          <p:cNvSpPr>
            <a:spLocks noEditPoints="1"/>
          </p:cNvSpPr>
          <p:nvPr/>
        </p:nvSpPr>
        <p:spPr bwMode="auto">
          <a:xfrm>
            <a:off x="815975" y="4437063"/>
            <a:ext cx="327025" cy="444500"/>
          </a:xfrm>
          <a:custGeom>
            <a:avLst/>
            <a:gdLst>
              <a:gd name="T0" fmla="*/ 83448 w 145"/>
              <a:gd name="T1" fmla="*/ 128612 h 197"/>
              <a:gd name="T2" fmla="*/ 85703 w 145"/>
              <a:gd name="T3" fmla="*/ 133124 h 197"/>
              <a:gd name="T4" fmla="*/ 87958 w 145"/>
              <a:gd name="T5" fmla="*/ 135381 h 197"/>
              <a:gd name="T6" fmla="*/ 90214 w 145"/>
              <a:gd name="T7" fmla="*/ 142150 h 197"/>
              <a:gd name="T8" fmla="*/ 15787 w 145"/>
              <a:gd name="T9" fmla="*/ 209840 h 197"/>
              <a:gd name="T10" fmla="*/ 2255 w 145"/>
              <a:gd name="T11" fmla="*/ 259480 h 197"/>
              <a:gd name="T12" fmla="*/ 45107 w 145"/>
              <a:gd name="T13" fmla="*/ 284299 h 197"/>
              <a:gd name="T14" fmla="*/ 87958 w 145"/>
              <a:gd name="T15" fmla="*/ 268505 h 197"/>
              <a:gd name="T16" fmla="*/ 45107 w 145"/>
              <a:gd name="T17" fmla="*/ 374553 h 197"/>
              <a:gd name="T18" fmla="*/ 65405 w 145"/>
              <a:gd name="T19" fmla="*/ 433218 h 197"/>
              <a:gd name="T20" fmla="*/ 124044 w 145"/>
              <a:gd name="T21" fmla="*/ 410655 h 197"/>
              <a:gd name="T22" fmla="*/ 160129 w 145"/>
              <a:gd name="T23" fmla="*/ 347477 h 197"/>
              <a:gd name="T24" fmla="*/ 196215 w 145"/>
              <a:gd name="T25" fmla="*/ 410655 h 197"/>
              <a:gd name="T26" fmla="*/ 254854 w 145"/>
              <a:gd name="T27" fmla="*/ 433218 h 197"/>
              <a:gd name="T28" fmla="*/ 277407 w 145"/>
              <a:gd name="T29" fmla="*/ 376810 h 197"/>
              <a:gd name="T30" fmla="*/ 232301 w 145"/>
              <a:gd name="T31" fmla="*/ 268505 h 197"/>
              <a:gd name="T32" fmla="*/ 275152 w 145"/>
              <a:gd name="T33" fmla="*/ 284299 h 197"/>
              <a:gd name="T34" fmla="*/ 318004 w 145"/>
              <a:gd name="T35" fmla="*/ 259480 h 197"/>
              <a:gd name="T36" fmla="*/ 304472 w 145"/>
              <a:gd name="T37" fmla="*/ 209840 h 197"/>
              <a:gd name="T38" fmla="*/ 221024 w 145"/>
              <a:gd name="T39" fmla="*/ 142150 h 197"/>
              <a:gd name="T40" fmla="*/ 243577 w 145"/>
              <a:gd name="T41" fmla="*/ 85741 h 197"/>
              <a:gd name="T42" fmla="*/ 72171 w 145"/>
              <a:gd name="T43" fmla="*/ 85741 h 197"/>
              <a:gd name="T44" fmla="*/ 24809 w 145"/>
              <a:gd name="T45" fmla="*/ 221122 h 197"/>
              <a:gd name="T46" fmla="*/ 101491 w 145"/>
              <a:gd name="T47" fmla="*/ 130868 h 197"/>
              <a:gd name="T48" fmla="*/ 99235 w 145"/>
              <a:gd name="T49" fmla="*/ 126355 h 197"/>
              <a:gd name="T50" fmla="*/ 94724 w 145"/>
              <a:gd name="T51" fmla="*/ 121843 h 197"/>
              <a:gd name="T52" fmla="*/ 157874 w 145"/>
              <a:gd name="T53" fmla="*/ 15794 h 197"/>
              <a:gd name="T54" fmla="*/ 212002 w 145"/>
              <a:gd name="T55" fmla="*/ 130868 h 197"/>
              <a:gd name="T56" fmla="*/ 209747 w 145"/>
              <a:gd name="T57" fmla="*/ 135381 h 197"/>
              <a:gd name="T58" fmla="*/ 295450 w 145"/>
              <a:gd name="T59" fmla="*/ 221122 h 197"/>
              <a:gd name="T60" fmla="*/ 304472 w 145"/>
              <a:gd name="T61" fmla="*/ 252711 h 197"/>
              <a:gd name="T62" fmla="*/ 248088 w 145"/>
              <a:gd name="T63" fmla="*/ 254967 h 197"/>
              <a:gd name="T64" fmla="*/ 218768 w 145"/>
              <a:gd name="T65" fmla="*/ 288812 h 197"/>
              <a:gd name="T66" fmla="*/ 263875 w 145"/>
              <a:gd name="T67" fmla="*/ 408398 h 197"/>
              <a:gd name="T68" fmla="*/ 209747 w 145"/>
              <a:gd name="T69" fmla="*/ 403886 h 197"/>
              <a:gd name="T70" fmla="*/ 160129 w 145"/>
              <a:gd name="T71" fmla="*/ 331683 h 197"/>
              <a:gd name="T72" fmla="*/ 133065 w 145"/>
              <a:gd name="T73" fmla="*/ 347477 h 197"/>
              <a:gd name="T74" fmla="*/ 69916 w 145"/>
              <a:gd name="T75" fmla="*/ 419680 h 197"/>
              <a:gd name="T76" fmla="*/ 58639 w 145"/>
              <a:gd name="T77" fmla="*/ 381322 h 197"/>
              <a:gd name="T78" fmla="*/ 99235 w 145"/>
              <a:gd name="T79" fmla="*/ 259480 h 197"/>
              <a:gd name="T80" fmla="*/ 40596 w 145"/>
              <a:gd name="T81" fmla="*/ 268505 h 19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45" h="197">
                <a:moveTo>
                  <a:pt x="32" y="38"/>
                </a:moveTo>
                <a:cubicBezTo>
                  <a:pt x="32" y="45"/>
                  <a:pt x="34" y="51"/>
                  <a:pt x="37" y="57"/>
                </a:cubicBezTo>
                <a:cubicBezTo>
                  <a:pt x="37" y="57"/>
                  <a:pt x="36" y="56"/>
                  <a:pt x="36" y="56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60"/>
                  <a:pt x="39" y="60"/>
                  <a:pt x="39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0"/>
                  <a:pt x="40" y="61"/>
                  <a:pt x="40" y="61"/>
                </a:cubicBezTo>
                <a:cubicBezTo>
                  <a:pt x="40" y="62"/>
                  <a:pt x="40" y="63"/>
                  <a:pt x="40" y="63"/>
                </a:cubicBezTo>
                <a:cubicBezTo>
                  <a:pt x="40" y="65"/>
                  <a:pt x="39" y="67"/>
                  <a:pt x="37" y="70"/>
                </a:cubicBezTo>
                <a:cubicBezTo>
                  <a:pt x="37" y="70"/>
                  <a:pt x="7" y="93"/>
                  <a:pt x="7" y="93"/>
                </a:cubicBezTo>
                <a:cubicBezTo>
                  <a:pt x="4" y="95"/>
                  <a:pt x="0" y="101"/>
                  <a:pt x="0" y="108"/>
                </a:cubicBezTo>
                <a:cubicBezTo>
                  <a:pt x="0" y="110"/>
                  <a:pt x="0" y="112"/>
                  <a:pt x="1" y="115"/>
                </a:cubicBezTo>
                <a:cubicBezTo>
                  <a:pt x="6" y="126"/>
                  <a:pt x="15" y="127"/>
                  <a:pt x="19" y="126"/>
                </a:cubicBezTo>
                <a:cubicBezTo>
                  <a:pt x="20" y="126"/>
                  <a:pt x="20" y="126"/>
                  <a:pt x="20" y="126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6" y="119"/>
                  <a:pt x="38" y="118"/>
                  <a:pt x="39" y="119"/>
                </a:cubicBezTo>
                <a:cubicBezTo>
                  <a:pt x="40" y="120"/>
                  <a:pt x="40" y="122"/>
                  <a:pt x="39" y="126"/>
                </a:cubicBezTo>
                <a:cubicBezTo>
                  <a:pt x="36" y="137"/>
                  <a:pt x="20" y="166"/>
                  <a:pt x="20" y="166"/>
                </a:cubicBezTo>
                <a:cubicBezTo>
                  <a:pt x="19" y="167"/>
                  <a:pt x="16" y="176"/>
                  <a:pt x="19" y="183"/>
                </a:cubicBezTo>
                <a:cubicBezTo>
                  <a:pt x="21" y="187"/>
                  <a:pt x="24" y="190"/>
                  <a:pt x="29" y="192"/>
                </a:cubicBezTo>
                <a:cubicBezTo>
                  <a:pt x="43" y="197"/>
                  <a:pt x="50" y="189"/>
                  <a:pt x="54" y="182"/>
                </a:cubicBezTo>
                <a:cubicBezTo>
                  <a:pt x="54" y="182"/>
                  <a:pt x="55" y="182"/>
                  <a:pt x="55" y="182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65" y="156"/>
                  <a:pt x="66" y="154"/>
                  <a:pt x="71" y="154"/>
                </a:cubicBezTo>
                <a:cubicBezTo>
                  <a:pt x="76" y="154"/>
                  <a:pt x="77" y="156"/>
                  <a:pt x="77" y="156"/>
                </a:cubicBezTo>
                <a:cubicBezTo>
                  <a:pt x="87" y="182"/>
                  <a:pt x="87" y="182"/>
                  <a:pt x="87" y="182"/>
                </a:cubicBezTo>
                <a:cubicBezTo>
                  <a:pt x="87" y="182"/>
                  <a:pt x="88" y="182"/>
                  <a:pt x="88" y="182"/>
                </a:cubicBezTo>
                <a:cubicBezTo>
                  <a:pt x="92" y="189"/>
                  <a:pt x="99" y="197"/>
                  <a:pt x="113" y="192"/>
                </a:cubicBezTo>
                <a:cubicBezTo>
                  <a:pt x="118" y="190"/>
                  <a:pt x="121" y="187"/>
                  <a:pt x="123" y="183"/>
                </a:cubicBezTo>
                <a:cubicBezTo>
                  <a:pt x="126" y="176"/>
                  <a:pt x="123" y="167"/>
                  <a:pt x="123" y="167"/>
                </a:cubicBezTo>
                <a:cubicBezTo>
                  <a:pt x="122" y="166"/>
                  <a:pt x="106" y="137"/>
                  <a:pt x="103" y="126"/>
                </a:cubicBezTo>
                <a:cubicBezTo>
                  <a:pt x="102" y="122"/>
                  <a:pt x="102" y="120"/>
                  <a:pt x="103" y="119"/>
                </a:cubicBezTo>
                <a:cubicBezTo>
                  <a:pt x="104" y="118"/>
                  <a:pt x="106" y="119"/>
                  <a:pt x="108" y="119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2" y="126"/>
                  <a:pt x="122" y="126"/>
                  <a:pt x="123" y="126"/>
                </a:cubicBezTo>
                <a:cubicBezTo>
                  <a:pt x="127" y="127"/>
                  <a:pt x="136" y="126"/>
                  <a:pt x="141" y="115"/>
                </a:cubicBezTo>
                <a:cubicBezTo>
                  <a:pt x="145" y="104"/>
                  <a:pt x="139" y="96"/>
                  <a:pt x="135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99" y="65"/>
                  <a:pt x="99" y="65"/>
                  <a:pt x="99" y="65"/>
                </a:cubicBezTo>
                <a:cubicBezTo>
                  <a:pt x="98" y="64"/>
                  <a:pt x="98" y="63"/>
                  <a:pt x="98" y="63"/>
                </a:cubicBezTo>
                <a:cubicBezTo>
                  <a:pt x="98" y="63"/>
                  <a:pt x="99" y="63"/>
                  <a:pt x="99" y="62"/>
                </a:cubicBezTo>
                <a:cubicBezTo>
                  <a:pt x="105" y="55"/>
                  <a:pt x="108" y="47"/>
                  <a:pt x="108" y="38"/>
                </a:cubicBezTo>
                <a:cubicBezTo>
                  <a:pt x="108" y="17"/>
                  <a:pt x="91" y="0"/>
                  <a:pt x="70" y="0"/>
                </a:cubicBezTo>
                <a:cubicBezTo>
                  <a:pt x="49" y="0"/>
                  <a:pt x="32" y="17"/>
                  <a:pt x="32" y="38"/>
                </a:cubicBezTo>
                <a:close/>
                <a:moveTo>
                  <a:pt x="7" y="112"/>
                </a:moveTo>
                <a:cubicBezTo>
                  <a:pt x="4" y="104"/>
                  <a:pt x="11" y="99"/>
                  <a:pt x="11" y="98"/>
                </a:cubicBezTo>
                <a:cubicBezTo>
                  <a:pt x="11" y="98"/>
                  <a:pt x="41" y="75"/>
                  <a:pt x="41" y="75"/>
                </a:cubicBezTo>
                <a:cubicBezTo>
                  <a:pt x="49" y="67"/>
                  <a:pt x="47" y="60"/>
                  <a:pt x="45" y="58"/>
                </a:cubicBezTo>
                <a:cubicBezTo>
                  <a:pt x="45" y="57"/>
                  <a:pt x="44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4"/>
                  <a:pt x="42" y="54"/>
                </a:cubicBezTo>
                <a:cubicBezTo>
                  <a:pt x="40" y="49"/>
                  <a:pt x="38" y="44"/>
                  <a:pt x="38" y="38"/>
                </a:cubicBezTo>
                <a:cubicBezTo>
                  <a:pt x="38" y="21"/>
                  <a:pt x="52" y="7"/>
                  <a:pt x="70" y="7"/>
                </a:cubicBezTo>
                <a:cubicBezTo>
                  <a:pt x="87" y="7"/>
                  <a:pt x="101" y="21"/>
                  <a:pt x="101" y="38"/>
                </a:cubicBezTo>
                <a:cubicBezTo>
                  <a:pt x="101" y="46"/>
                  <a:pt x="99" y="52"/>
                  <a:pt x="94" y="58"/>
                </a:cubicBezTo>
                <a:cubicBezTo>
                  <a:pt x="94" y="58"/>
                  <a:pt x="93" y="59"/>
                  <a:pt x="93" y="59"/>
                </a:cubicBezTo>
                <a:cubicBezTo>
                  <a:pt x="93" y="60"/>
                  <a:pt x="93" y="60"/>
                  <a:pt x="93" y="60"/>
                </a:cubicBezTo>
                <a:cubicBezTo>
                  <a:pt x="91" y="62"/>
                  <a:pt x="90" y="65"/>
                  <a:pt x="95" y="70"/>
                </a:cubicBezTo>
                <a:cubicBezTo>
                  <a:pt x="95" y="70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1" y="99"/>
                  <a:pt x="138" y="104"/>
                  <a:pt x="135" y="112"/>
                </a:cubicBezTo>
                <a:cubicBezTo>
                  <a:pt x="131" y="120"/>
                  <a:pt x="125" y="120"/>
                  <a:pt x="124" y="119"/>
                </a:cubicBezTo>
                <a:cubicBezTo>
                  <a:pt x="123" y="119"/>
                  <a:pt x="110" y="113"/>
                  <a:pt x="110" y="113"/>
                </a:cubicBezTo>
                <a:cubicBezTo>
                  <a:pt x="109" y="113"/>
                  <a:pt x="102" y="111"/>
                  <a:pt x="98" y="115"/>
                </a:cubicBezTo>
                <a:cubicBezTo>
                  <a:pt x="95" y="117"/>
                  <a:pt x="95" y="122"/>
                  <a:pt x="97" y="128"/>
                </a:cubicBezTo>
                <a:cubicBezTo>
                  <a:pt x="100" y="139"/>
                  <a:pt x="116" y="168"/>
                  <a:pt x="117" y="169"/>
                </a:cubicBezTo>
                <a:cubicBezTo>
                  <a:pt x="117" y="169"/>
                  <a:pt x="119" y="176"/>
                  <a:pt x="117" y="181"/>
                </a:cubicBezTo>
                <a:cubicBezTo>
                  <a:pt x="116" y="183"/>
                  <a:pt x="114" y="185"/>
                  <a:pt x="111" y="186"/>
                </a:cubicBezTo>
                <a:cubicBezTo>
                  <a:pt x="102" y="189"/>
                  <a:pt x="98" y="186"/>
                  <a:pt x="93" y="179"/>
                </a:cubicBezTo>
                <a:cubicBezTo>
                  <a:pt x="93" y="178"/>
                  <a:pt x="83" y="154"/>
                  <a:pt x="83" y="154"/>
                </a:cubicBezTo>
                <a:cubicBezTo>
                  <a:pt x="83" y="154"/>
                  <a:pt x="81" y="148"/>
                  <a:pt x="71" y="147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61" y="148"/>
                  <a:pt x="59" y="154"/>
                  <a:pt x="59" y="154"/>
                </a:cubicBezTo>
                <a:cubicBezTo>
                  <a:pt x="59" y="154"/>
                  <a:pt x="49" y="178"/>
                  <a:pt x="49" y="179"/>
                </a:cubicBezTo>
                <a:cubicBezTo>
                  <a:pt x="44" y="186"/>
                  <a:pt x="40" y="189"/>
                  <a:pt x="31" y="186"/>
                </a:cubicBezTo>
                <a:cubicBezTo>
                  <a:pt x="28" y="185"/>
                  <a:pt x="26" y="183"/>
                  <a:pt x="25" y="181"/>
                </a:cubicBezTo>
                <a:cubicBezTo>
                  <a:pt x="23" y="176"/>
                  <a:pt x="25" y="169"/>
                  <a:pt x="26" y="169"/>
                </a:cubicBezTo>
                <a:cubicBezTo>
                  <a:pt x="26" y="168"/>
                  <a:pt x="42" y="139"/>
                  <a:pt x="45" y="128"/>
                </a:cubicBezTo>
                <a:cubicBezTo>
                  <a:pt x="47" y="122"/>
                  <a:pt x="47" y="117"/>
                  <a:pt x="44" y="115"/>
                </a:cubicBezTo>
                <a:cubicBezTo>
                  <a:pt x="40" y="111"/>
                  <a:pt x="33" y="113"/>
                  <a:pt x="32" y="113"/>
                </a:cubicBezTo>
                <a:cubicBezTo>
                  <a:pt x="32" y="113"/>
                  <a:pt x="19" y="119"/>
                  <a:pt x="18" y="119"/>
                </a:cubicBezTo>
                <a:cubicBezTo>
                  <a:pt x="17" y="120"/>
                  <a:pt x="11" y="120"/>
                  <a:pt x="7" y="1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48" name="Oval 256"/>
          <p:cNvSpPr>
            <a:spLocks noChangeArrowheads="1"/>
          </p:cNvSpPr>
          <p:nvPr/>
        </p:nvSpPr>
        <p:spPr bwMode="auto">
          <a:xfrm>
            <a:off x="930275" y="4498975"/>
            <a:ext cx="26988" cy="2698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49" name="Oval 257"/>
          <p:cNvSpPr>
            <a:spLocks noChangeArrowheads="1"/>
          </p:cNvSpPr>
          <p:nvPr/>
        </p:nvSpPr>
        <p:spPr bwMode="auto">
          <a:xfrm>
            <a:off x="985838" y="4498975"/>
            <a:ext cx="26987" cy="2698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50" name="Oval 258"/>
          <p:cNvSpPr>
            <a:spLocks noChangeArrowheads="1"/>
          </p:cNvSpPr>
          <p:nvPr/>
        </p:nvSpPr>
        <p:spPr bwMode="auto">
          <a:xfrm>
            <a:off x="958850" y="4608513"/>
            <a:ext cx="26988" cy="269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51" name="Oval 259"/>
          <p:cNvSpPr>
            <a:spLocks noChangeArrowheads="1"/>
          </p:cNvSpPr>
          <p:nvPr/>
        </p:nvSpPr>
        <p:spPr bwMode="auto">
          <a:xfrm>
            <a:off x="958850" y="4660900"/>
            <a:ext cx="26988" cy="2698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52" name="Oval 260"/>
          <p:cNvSpPr>
            <a:spLocks noChangeArrowheads="1"/>
          </p:cNvSpPr>
          <p:nvPr/>
        </p:nvSpPr>
        <p:spPr bwMode="auto">
          <a:xfrm>
            <a:off x="958850" y="4708525"/>
            <a:ext cx="26988" cy="2698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55553" name="Freeform 261"/>
          <p:cNvSpPr>
            <a:spLocks/>
          </p:cNvSpPr>
          <p:nvPr/>
        </p:nvSpPr>
        <p:spPr bwMode="auto">
          <a:xfrm>
            <a:off x="936625" y="4552950"/>
            <a:ext cx="71438" cy="26988"/>
          </a:xfrm>
          <a:custGeom>
            <a:avLst/>
            <a:gdLst>
              <a:gd name="T0" fmla="*/ 62507 w 32"/>
              <a:gd name="T1" fmla="*/ 0 h 12"/>
              <a:gd name="T2" fmla="*/ 8930 w 32"/>
              <a:gd name="T3" fmla="*/ 2249 h 12"/>
              <a:gd name="T4" fmla="*/ 2232 w 32"/>
              <a:gd name="T5" fmla="*/ 0 h 12"/>
              <a:gd name="T6" fmla="*/ 2232 w 32"/>
              <a:gd name="T7" fmla="*/ 6747 h 12"/>
              <a:gd name="T8" fmla="*/ 33486 w 32"/>
              <a:gd name="T9" fmla="*/ 22490 h 12"/>
              <a:gd name="T10" fmla="*/ 69205 w 32"/>
              <a:gd name="T11" fmla="*/ 8996 h 12"/>
              <a:gd name="T12" fmla="*/ 69205 w 32"/>
              <a:gd name="T13" fmla="*/ 2249 h 12"/>
              <a:gd name="T14" fmla="*/ 62507 w 32"/>
              <a:gd name="T15" fmla="*/ 0 h 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2" h="12">
                <a:moveTo>
                  <a:pt x="28" y="0"/>
                </a:moveTo>
                <a:cubicBezTo>
                  <a:pt x="15" y="12"/>
                  <a:pt x="4" y="1"/>
                  <a:pt x="4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3"/>
                  <a:pt x="1" y="3"/>
                </a:cubicBezTo>
                <a:cubicBezTo>
                  <a:pt x="1" y="4"/>
                  <a:pt x="7" y="10"/>
                  <a:pt x="15" y="10"/>
                </a:cubicBezTo>
                <a:cubicBezTo>
                  <a:pt x="21" y="10"/>
                  <a:pt x="26" y="8"/>
                  <a:pt x="31" y="4"/>
                </a:cubicBezTo>
                <a:cubicBezTo>
                  <a:pt x="32" y="3"/>
                  <a:pt x="32" y="1"/>
                  <a:pt x="31" y="1"/>
                </a:cubicBezTo>
                <a:cubicBezTo>
                  <a:pt x="30" y="0"/>
                  <a:pt x="29" y="0"/>
                  <a:pt x="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54" name="Freeform 262"/>
          <p:cNvSpPr>
            <a:spLocks/>
          </p:cNvSpPr>
          <p:nvPr/>
        </p:nvSpPr>
        <p:spPr bwMode="auto">
          <a:xfrm>
            <a:off x="1517650" y="4484688"/>
            <a:ext cx="234950" cy="139700"/>
          </a:xfrm>
          <a:custGeom>
            <a:avLst/>
            <a:gdLst>
              <a:gd name="T0" fmla="*/ 234950 w 104"/>
              <a:gd name="T1" fmla="*/ 121674 h 62"/>
              <a:gd name="T2" fmla="*/ 164917 w 104"/>
              <a:gd name="T3" fmla="*/ 47318 h 62"/>
              <a:gd name="T4" fmla="*/ 164917 w 104"/>
              <a:gd name="T5" fmla="*/ 47318 h 62"/>
              <a:gd name="T6" fmla="*/ 119734 w 104"/>
              <a:gd name="T7" fmla="*/ 0 h 62"/>
              <a:gd name="T8" fmla="*/ 72292 w 104"/>
              <a:gd name="T9" fmla="*/ 47318 h 62"/>
              <a:gd name="T10" fmla="*/ 0 w 104"/>
              <a:gd name="T11" fmla="*/ 121674 h 62"/>
              <a:gd name="T12" fmla="*/ 0 w 104"/>
              <a:gd name="T13" fmla="*/ 139700 h 62"/>
              <a:gd name="T14" fmla="*/ 234950 w 104"/>
              <a:gd name="T15" fmla="*/ 139700 h 62"/>
              <a:gd name="T16" fmla="*/ 234950 w 104"/>
              <a:gd name="T17" fmla="*/ 121674 h 6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4" h="62">
                <a:moveTo>
                  <a:pt x="104" y="54"/>
                </a:moveTo>
                <a:cubicBezTo>
                  <a:pt x="104" y="36"/>
                  <a:pt x="87" y="26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10"/>
                  <a:pt x="64" y="0"/>
                  <a:pt x="53" y="0"/>
                </a:cubicBezTo>
                <a:cubicBezTo>
                  <a:pt x="41" y="0"/>
                  <a:pt x="32" y="9"/>
                  <a:pt x="32" y="21"/>
                </a:cubicBezTo>
                <a:cubicBezTo>
                  <a:pt x="18" y="26"/>
                  <a:pt x="0" y="35"/>
                  <a:pt x="0" y="54"/>
                </a:cubicBezTo>
                <a:cubicBezTo>
                  <a:pt x="0" y="57"/>
                  <a:pt x="0" y="60"/>
                  <a:pt x="0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4" y="60"/>
                  <a:pt x="104" y="57"/>
                  <a:pt x="104" y="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55" name="Freeform 263"/>
          <p:cNvSpPr>
            <a:spLocks/>
          </p:cNvSpPr>
          <p:nvPr/>
        </p:nvSpPr>
        <p:spPr bwMode="auto">
          <a:xfrm>
            <a:off x="1455738" y="4702175"/>
            <a:ext cx="360362" cy="161925"/>
          </a:xfrm>
          <a:custGeom>
            <a:avLst/>
            <a:gdLst>
              <a:gd name="T0" fmla="*/ 346848 w 160"/>
              <a:gd name="T1" fmla="*/ 92207 h 72"/>
              <a:gd name="T2" fmla="*/ 297299 w 160"/>
              <a:gd name="T3" fmla="*/ 31485 h 72"/>
              <a:gd name="T4" fmla="*/ 297299 w 160"/>
              <a:gd name="T5" fmla="*/ 0 h 72"/>
              <a:gd name="T6" fmla="*/ 63063 w 160"/>
              <a:gd name="T7" fmla="*/ 0 h 72"/>
              <a:gd name="T8" fmla="*/ 63063 w 160"/>
              <a:gd name="T9" fmla="*/ 31485 h 72"/>
              <a:gd name="T10" fmla="*/ 13514 w 160"/>
              <a:gd name="T11" fmla="*/ 92207 h 72"/>
              <a:gd name="T12" fmla="*/ 0 w 160"/>
              <a:gd name="T13" fmla="*/ 105701 h 72"/>
              <a:gd name="T14" fmla="*/ 13514 w 160"/>
              <a:gd name="T15" fmla="*/ 116946 h 72"/>
              <a:gd name="T16" fmla="*/ 114865 w 160"/>
              <a:gd name="T17" fmla="*/ 116946 h 72"/>
              <a:gd name="T18" fmla="*/ 180181 w 160"/>
              <a:gd name="T19" fmla="*/ 161925 h 72"/>
              <a:gd name="T20" fmla="*/ 245497 w 160"/>
              <a:gd name="T21" fmla="*/ 116946 h 72"/>
              <a:gd name="T22" fmla="*/ 346848 w 160"/>
              <a:gd name="T23" fmla="*/ 116946 h 72"/>
              <a:gd name="T24" fmla="*/ 360362 w 160"/>
              <a:gd name="T25" fmla="*/ 105701 h 72"/>
              <a:gd name="T26" fmla="*/ 346848 w 160"/>
              <a:gd name="T27" fmla="*/ 92207 h 7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60" h="72">
                <a:moveTo>
                  <a:pt x="154" y="41"/>
                </a:moveTo>
                <a:cubicBezTo>
                  <a:pt x="135" y="34"/>
                  <a:pt x="132" y="14"/>
                  <a:pt x="132" y="14"/>
                </a:cubicBezTo>
                <a:cubicBezTo>
                  <a:pt x="132" y="14"/>
                  <a:pt x="132" y="9"/>
                  <a:pt x="1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9"/>
                  <a:pt x="28" y="14"/>
                  <a:pt x="28" y="14"/>
                </a:cubicBezTo>
                <a:cubicBezTo>
                  <a:pt x="28" y="14"/>
                  <a:pt x="25" y="34"/>
                  <a:pt x="6" y="41"/>
                </a:cubicBezTo>
                <a:cubicBezTo>
                  <a:pt x="6" y="41"/>
                  <a:pt x="0" y="42"/>
                  <a:pt x="0" y="47"/>
                </a:cubicBezTo>
                <a:cubicBezTo>
                  <a:pt x="0" y="53"/>
                  <a:pt x="6" y="52"/>
                  <a:pt x="6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64"/>
                  <a:pt x="67" y="72"/>
                  <a:pt x="80" y="72"/>
                </a:cubicBezTo>
                <a:cubicBezTo>
                  <a:pt x="93" y="72"/>
                  <a:pt x="104" y="64"/>
                  <a:pt x="109" y="52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4" y="52"/>
                  <a:pt x="160" y="53"/>
                  <a:pt x="160" y="47"/>
                </a:cubicBezTo>
                <a:cubicBezTo>
                  <a:pt x="160" y="42"/>
                  <a:pt x="154" y="41"/>
                  <a:pt x="154" y="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56" name="Freeform 264"/>
          <p:cNvSpPr>
            <a:spLocks/>
          </p:cNvSpPr>
          <p:nvPr/>
        </p:nvSpPr>
        <p:spPr bwMode="auto">
          <a:xfrm>
            <a:off x="1517650" y="4638675"/>
            <a:ext cx="234950" cy="52388"/>
          </a:xfrm>
          <a:custGeom>
            <a:avLst/>
            <a:gdLst>
              <a:gd name="T0" fmla="*/ 234950 w 104"/>
              <a:gd name="T1" fmla="*/ 0 h 23"/>
              <a:gd name="T2" fmla="*/ 0 w 104"/>
              <a:gd name="T3" fmla="*/ 0 h 23"/>
              <a:gd name="T4" fmla="*/ 0 w 104"/>
              <a:gd name="T5" fmla="*/ 52388 h 23"/>
              <a:gd name="T6" fmla="*/ 234950 w 104"/>
              <a:gd name="T7" fmla="*/ 52388 h 23"/>
              <a:gd name="T8" fmla="*/ 234950 w 104"/>
              <a:gd name="T9" fmla="*/ 0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23">
                <a:moveTo>
                  <a:pt x="10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17"/>
                  <a:pt x="0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4" y="17"/>
                  <a:pt x="104" y="9"/>
                  <a:pt x="1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57" name="Freeform 265"/>
          <p:cNvSpPr>
            <a:spLocks noEditPoints="1"/>
          </p:cNvSpPr>
          <p:nvPr/>
        </p:nvSpPr>
        <p:spPr bwMode="auto">
          <a:xfrm>
            <a:off x="2112963" y="4437063"/>
            <a:ext cx="342900" cy="457200"/>
          </a:xfrm>
          <a:custGeom>
            <a:avLst/>
            <a:gdLst>
              <a:gd name="T0" fmla="*/ 342900 w 152"/>
              <a:gd name="T1" fmla="*/ 169752 h 202"/>
              <a:gd name="T2" fmla="*/ 342900 w 152"/>
              <a:gd name="T3" fmla="*/ 169752 h 202"/>
              <a:gd name="T4" fmla="*/ 171450 w 152"/>
              <a:gd name="T5" fmla="*/ 0 h 202"/>
              <a:gd name="T6" fmla="*/ 0 w 152"/>
              <a:gd name="T7" fmla="*/ 169752 h 202"/>
              <a:gd name="T8" fmla="*/ 0 w 152"/>
              <a:gd name="T9" fmla="*/ 169752 h 202"/>
              <a:gd name="T10" fmla="*/ 0 w 152"/>
              <a:gd name="T11" fmla="*/ 172016 h 202"/>
              <a:gd name="T12" fmla="*/ 0 w 152"/>
              <a:gd name="T13" fmla="*/ 172016 h 202"/>
              <a:gd name="T14" fmla="*/ 2256 w 152"/>
              <a:gd name="T15" fmla="*/ 172016 h 202"/>
              <a:gd name="T16" fmla="*/ 126332 w 152"/>
              <a:gd name="T17" fmla="*/ 353085 h 202"/>
              <a:gd name="T18" fmla="*/ 92493 w 152"/>
              <a:gd name="T19" fmla="*/ 353085 h 202"/>
              <a:gd name="T20" fmla="*/ 92493 w 152"/>
              <a:gd name="T21" fmla="*/ 457200 h 202"/>
              <a:gd name="T22" fmla="*/ 248151 w 152"/>
              <a:gd name="T23" fmla="*/ 457200 h 202"/>
              <a:gd name="T24" fmla="*/ 248151 w 152"/>
              <a:gd name="T25" fmla="*/ 353085 h 202"/>
              <a:gd name="T26" fmla="*/ 216568 w 152"/>
              <a:gd name="T27" fmla="*/ 353085 h 202"/>
              <a:gd name="T28" fmla="*/ 340644 w 152"/>
              <a:gd name="T29" fmla="*/ 172016 h 202"/>
              <a:gd name="T30" fmla="*/ 342900 w 152"/>
              <a:gd name="T31" fmla="*/ 172016 h 202"/>
              <a:gd name="T32" fmla="*/ 342900 w 152"/>
              <a:gd name="T33" fmla="*/ 172016 h 202"/>
              <a:gd name="T34" fmla="*/ 342900 w 152"/>
              <a:gd name="T35" fmla="*/ 169752 h 202"/>
              <a:gd name="T36" fmla="*/ 142123 w 152"/>
              <a:gd name="T37" fmla="*/ 353085 h 202"/>
              <a:gd name="T38" fmla="*/ 18047 w 152"/>
              <a:gd name="T39" fmla="*/ 172016 h 202"/>
              <a:gd name="T40" fmla="*/ 94749 w 152"/>
              <a:gd name="T41" fmla="*/ 172016 h 202"/>
              <a:gd name="T42" fmla="*/ 148891 w 152"/>
              <a:gd name="T43" fmla="*/ 353085 h 202"/>
              <a:gd name="T44" fmla="*/ 142123 w 152"/>
              <a:gd name="T45" fmla="*/ 353085 h 202"/>
              <a:gd name="T46" fmla="*/ 164682 w 152"/>
              <a:gd name="T47" fmla="*/ 353085 h 202"/>
              <a:gd name="T48" fmla="*/ 162426 w 152"/>
              <a:gd name="T49" fmla="*/ 353085 h 202"/>
              <a:gd name="T50" fmla="*/ 108284 w 152"/>
              <a:gd name="T51" fmla="*/ 172016 h 202"/>
              <a:gd name="T52" fmla="*/ 164682 w 152"/>
              <a:gd name="T53" fmla="*/ 172016 h 202"/>
              <a:gd name="T54" fmla="*/ 164682 w 152"/>
              <a:gd name="T55" fmla="*/ 353085 h 202"/>
              <a:gd name="T56" fmla="*/ 92493 w 152"/>
              <a:gd name="T57" fmla="*/ 165226 h 202"/>
              <a:gd name="T58" fmla="*/ 13536 w 152"/>
              <a:gd name="T59" fmla="*/ 165226 h 202"/>
              <a:gd name="T60" fmla="*/ 169194 w 152"/>
              <a:gd name="T61" fmla="*/ 6790 h 202"/>
              <a:gd name="T62" fmla="*/ 92493 w 152"/>
              <a:gd name="T63" fmla="*/ 165226 h 202"/>
              <a:gd name="T64" fmla="*/ 171450 w 152"/>
              <a:gd name="T65" fmla="*/ 9053 h 202"/>
              <a:gd name="T66" fmla="*/ 243639 w 152"/>
              <a:gd name="T67" fmla="*/ 165226 h 202"/>
              <a:gd name="T68" fmla="*/ 175962 w 152"/>
              <a:gd name="T69" fmla="*/ 165226 h 202"/>
              <a:gd name="T70" fmla="*/ 171450 w 152"/>
              <a:gd name="T71" fmla="*/ 9053 h 202"/>
              <a:gd name="T72" fmla="*/ 178218 w 152"/>
              <a:gd name="T73" fmla="*/ 353085 h 202"/>
              <a:gd name="T74" fmla="*/ 178218 w 152"/>
              <a:gd name="T75" fmla="*/ 172016 h 202"/>
              <a:gd name="T76" fmla="*/ 234616 w 152"/>
              <a:gd name="T77" fmla="*/ 172016 h 202"/>
              <a:gd name="T78" fmla="*/ 180474 w 152"/>
              <a:gd name="T79" fmla="*/ 353085 h 202"/>
              <a:gd name="T80" fmla="*/ 178218 w 152"/>
              <a:gd name="T81" fmla="*/ 353085 h 202"/>
              <a:gd name="T82" fmla="*/ 200777 w 152"/>
              <a:gd name="T83" fmla="*/ 353085 h 202"/>
              <a:gd name="T84" fmla="*/ 194009 w 152"/>
              <a:gd name="T85" fmla="*/ 353085 h 202"/>
              <a:gd name="T86" fmla="*/ 248151 w 152"/>
              <a:gd name="T87" fmla="*/ 172016 h 202"/>
              <a:gd name="T88" fmla="*/ 324853 w 152"/>
              <a:gd name="T89" fmla="*/ 172016 h 202"/>
              <a:gd name="T90" fmla="*/ 200777 w 152"/>
              <a:gd name="T91" fmla="*/ 353085 h 20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52" h="202">
                <a:moveTo>
                  <a:pt x="152" y="75"/>
                </a:moveTo>
                <a:cubicBezTo>
                  <a:pt x="152" y="75"/>
                  <a:pt x="152" y="75"/>
                  <a:pt x="152" y="75"/>
                </a:cubicBezTo>
                <a:cubicBezTo>
                  <a:pt x="151" y="34"/>
                  <a:pt x="118" y="0"/>
                  <a:pt x="76" y="0"/>
                </a:cubicBezTo>
                <a:cubicBezTo>
                  <a:pt x="34" y="0"/>
                  <a:pt x="1" y="34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1" y="76"/>
                  <a:pt x="1" y="76"/>
                  <a:pt x="1" y="76"/>
                </a:cubicBezTo>
                <a:cubicBezTo>
                  <a:pt x="56" y="156"/>
                  <a:pt x="56" y="156"/>
                  <a:pt x="56" y="156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41" y="202"/>
                  <a:pt x="41" y="202"/>
                  <a:pt x="41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lnTo>
                  <a:pt x="152" y="75"/>
                </a:lnTo>
                <a:close/>
                <a:moveTo>
                  <a:pt x="63" y="156"/>
                </a:moveTo>
                <a:cubicBezTo>
                  <a:pt x="8" y="76"/>
                  <a:pt x="8" y="76"/>
                  <a:pt x="8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66" y="156"/>
                  <a:pt x="66" y="156"/>
                  <a:pt x="66" y="156"/>
                </a:cubicBezTo>
                <a:lnTo>
                  <a:pt x="63" y="156"/>
                </a:lnTo>
                <a:close/>
                <a:moveTo>
                  <a:pt x="73" y="156"/>
                </a:moveTo>
                <a:cubicBezTo>
                  <a:pt x="72" y="156"/>
                  <a:pt x="72" y="156"/>
                  <a:pt x="72" y="156"/>
                </a:cubicBezTo>
                <a:cubicBezTo>
                  <a:pt x="48" y="76"/>
                  <a:pt x="48" y="76"/>
                  <a:pt x="48" y="76"/>
                </a:cubicBezTo>
                <a:cubicBezTo>
                  <a:pt x="73" y="76"/>
                  <a:pt x="73" y="76"/>
                  <a:pt x="73" y="76"/>
                </a:cubicBezTo>
                <a:lnTo>
                  <a:pt x="73" y="156"/>
                </a:lnTo>
                <a:close/>
                <a:moveTo>
                  <a:pt x="41" y="73"/>
                </a:moveTo>
                <a:cubicBezTo>
                  <a:pt x="6" y="73"/>
                  <a:pt x="6" y="73"/>
                  <a:pt x="6" y="73"/>
                </a:cubicBezTo>
                <a:cubicBezTo>
                  <a:pt x="9" y="11"/>
                  <a:pt x="75" y="3"/>
                  <a:pt x="75" y="3"/>
                </a:cubicBezTo>
                <a:cubicBezTo>
                  <a:pt x="34" y="28"/>
                  <a:pt x="41" y="73"/>
                  <a:pt x="41" y="73"/>
                </a:cubicBezTo>
                <a:close/>
                <a:moveTo>
                  <a:pt x="76" y="4"/>
                </a:moveTo>
                <a:cubicBezTo>
                  <a:pt x="110" y="23"/>
                  <a:pt x="108" y="73"/>
                  <a:pt x="10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9" y="58"/>
                  <a:pt x="76" y="4"/>
                  <a:pt x="76" y="4"/>
                </a:cubicBezTo>
                <a:close/>
                <a:moveTo>
                  <a:pt x="79" y="156"/>
                </a:moveTo>
                <a:cubicBezTo>
                  <a:pt x="79" y="76"/>
                  <a:pt x="79" y="76"/>
                  <a:pt x="79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80" y="156"/>
                  <a:pt x="80" y="156"/>
                  <a:pt x="80" y="156"/>
                </a:cubicBezTo>
                <a:lnTo>
                  <a:pt x="79" y="156"/>
                </a:lnTo>
                <a:close/>
                <a:moveTo>
                  <a:pt x="89" y="156"/>
                </a:moveTo>
                <a:cubicBezTo>
                  <a:pt x="86" y="156"/>
                  <a:pt x="86" y="156"/>
                  <a:pt x="86" y="15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44" y="76"/>
                  <a:pt x="144" y="76"/>
                  <a:pt x="144" y="76"/>
                </a:cubicBezTo>
                <a:lnTo>
                  <a:pt x="89" y="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58" name="Freeform 266"/>
          <p:cNvSpPr>
            <a:spLocks noEditPoints="1"/>
          </p:cNvSpPr>
          <p:nvPr/>
        </p:nvSpPr>
        <p:spPr bwMode="auto">
          <a:xfrm>
            <a:off x="2728913" y="4359275"/>
            <a:ext cx="322262" cy="434975"/>
          </a:xfrm>
          <a:custGeom>
            <a:avLst/>
            <a:gdLst>
              <a:gd name="T0" fmla="*/ 196061 w 143"/>
              <a:gd name="T1" fmla="*/ 78881 h 193"/>
              <a:gd name="T2" fmla="*/ 164511 w 143"/>
              <a:gd name="T3" fmla="*/ 58598 h 193"/>
              <a:gd name="T4" fmla="*/ 191554 w 143"/>
              <a:gd name="T5" fmla="*/ 29299 h 193"/>
              <a:gd name="T6" fmla="*/ 157751 w 143"/>
              <a:gd name="T7" fmla="*/ 2254 h 193"/>
              <a:gd name="T8" fmla="*/ 135215 w 143"/>
              <a:gd name="T9" fmla="*/ 33806 h 193"/>
              <a:gd name="T10" fmla="*/ 160004 w 143"/>
              <a:gd name="T11" fmla="*/ 13523 h 193"/>
              <a:gd name="T12" fmla="*/ 180286 w 143"/>
              <a:gd name="T13" fmla="*/ 29299 h 193"/>
              <a:gd name="T14" fmla="*/ 155497 w 143"/>
              <a:gd name="T15" fmla="*/ 51836 h 193"/>
              <a:gd name="T16" fmla="*/ 153243 w 143"/>
              <a:gd name="T17" fmla="*/ 78881 h 193"/>
              <a:gd name="T18" fmla="*/ 123947 w 143"/>
              <a:gd name="T19" fmla="*/ 117195 h 193"/>
              <a:gd name="T20" fmla="*/ 160004 w 143"/>
              <a:gd name="T21" fmla="*/ 434975 h 193"/>
              <a:gd name="T22" fmla="*/ 196061 w 143"/>
              <a:gd name="T23" fmla="*/ 117195 h 193"/>
              <a:gd name="T24" fmla="*/ 45072 w 143"/>
              <a:gd name="T25" fmla="*/ 344825 h 193"/>
              <a:gd name="T26" fmla="*/ 108172 w 143"/>
              <a:gd name="T27" fmla="*/ 243406 h 193"/>
              <a:gd name="T28" fmla="*/ 173526 w 143"/>
              <a:gd name="T29" fmla="*/ 313272 h 193"/>
              <a:gd name="T30" fmla="*/ 162258 w 143"/>
              <a:gd name="T31" fmla="*/ 290735 h 193"/>
              <a:gd name="T32" fmla="*/ 162258 w 143"/>
              <a:gd name="T33" fmla="*/ 333556 h 193"/>
              <a:gd name="T34" fmla="*/ 94650 w 143"/>
              <a:gd name="T35" fmla="*/ 261436 h 193"/>
              <a:gd name="T36" fmla="*/ 31550 w 143"/>
              <a:gd name="T37" fmla="*/ 272705 h 193"/>
              <a:gd name="T38" fmla="*/ 160004 w 143"/>
              <a:gd name="T39" fmla="*/ 338063 h 193"/>
              <a:gd name="T40" fmla="*/ 126201 w 143"/>
              <a:gd name="T41" fmla="*/ 362855 h 193"/>
              <a:gd name="T42" fmla="*/ 169019 w 143"/>
              <a:gd name="T43" fmla="*/ 365109 h 193"/>
              <a:gd name="T44" fmla="*/ 166765 w 143"/>
              <a:gd name="T45" fmla="*/ 344825 h 193"/>
              <a:gd name="T46" fmla="*/ 218597 w 143"/>
              <a:gd name="T47" fmla="*/ 333556 h 193"/>
              <a:gd name="T48" fmla="*/ 166765 w 143"/>
              <a:gd name="T49" fmla="*/ 344825 h 193"/>
              <a:gd name="T50" fmla="*/ 175779 w 143"/>
              <a:gd name="T51" fmla="*/ 389900 h 193"/>
              <a:gd name="T52" fmla="*/ 211837 w 143"/>
              <a:gd name="T53" fmla="*/ 383139 h 193"/>
              <a:gd name="T54" fmla="*/ 229865 w 143"/>
              <a:gd name="T55" fmla="*/ 383139 h 193"/>
              <a:gd name="T56" fmla="*/ 223104 w 143"/>
              <a:gd name="T57" fmla="*/ 353840 h 193"/>
              <a:gd name="T58" fmla="*/ 229865 w 143"/>
              <a:gd name="T59" fmla="*/ 383139 h 193"/>
              <a:gd name="T60" fmla="*/ 247894 w 143"/>
              <a:gd name="T61" fmla="*/ 376377 h 193"/>
              <a:gd name="T62" fmla="*/ 171272 w 143"/>
              <a:gd name="T63" fmla="*/ 225376 h 193"/>
              <a:gd name="T64" fmla="*/ 279444 w 143"/>
              <a:gd name="T65" fmla="*/ 205092 h 193"/>
              <a:gd name="T66" fmla="*/ 256908 w 143"/>
              <a:gd name="T67" fmla="*/ 376377 h 19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43" h="193">
                <a:moveTo>
                  <a:pt x="87" y="52"/>
                </a:moveTo>
                <a:cubicBezTo>
                  <a:pt x="87" y="35"/>
                  <a:pt x="87" y="35"/>
                  <a:pt x="87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4" y="26"/>
                  <a:pt x="74" y="26"/>
                </a:cubicBezTo>
                <a:cubicBezTo>
                  <a:pt x="79" y="25"/>
                  <a:pt x="85" y="20"/>
                  <a:pt x="85" y="13"/>
                </a:cubicBezTo>
                <a:cubicBezTo>
                  <a:pt x="85" y="10"/>
                  <a:pt x="84" y="6"/>
                  <a:pt x="81" y="4"/>
                </a:cubicBezTo>
                <a:cubicBezTo>
                  <a:pt x="80" y="2"/>
                  <a:pt x="76" y="0"/>
                  <a:pt x="70" y="1"/>
                </a:cubicBezTo>
                <a:cubicBezTo>
                  <a:pt x="63" y="1"/>
                  <a:pt x="59" y="5"/>
                  <a:pt x="58" y="12"/>
                </a:cubicBezTo>
                <a:cubicBezTo>
                  <a:pt x="58" y="13"/>
                  <a:pt x="58" y="15"/>
                  <a:pt x="60" y="15"/>
                </a:cubicBezTo>
                <a:cubicBezTo>
                  <a:pt x="61" y="15"/>
                  <a:pt x="63" y="14"/>
                  <a:pt x="63" y="12"/>
                </a:cubicBezTo>
                <a:cubicBezTo>
                  <a:pt x="63" y="9"/>
                  <a:pt x="64" y="6"/>
                  <a:pt x="71" y="6"/>
                </a:cubicBezTo>
                <a:cubicBezTo>
                  <a:pt x="74" y="5"/>
                  <a:pt x="76" y="6"/>
                  <a:pt x="78" y="8"/>
                </a:cubicBezTo>
                <a:cubicBezTo>
                  <a:pt x="79" y="9"/>
                  <a:pt x="80" y="11"/>
                  <a:pt x="80" y="13"/>
                </a:cubicBezTo>
                <a:cubicBezTo>
                  <a:pt x="80" y="17"/>
                  <a:pt x="76" y="20"/>
                  <a:pt x="73" y="21"/>
                </a:cubicBezTo>
                <a:cubicBezTo>
                  <a:pt x="71" y="21"/>
                  <a:pt x="70" y="22"/>
                  <a:pt x="69" y="23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35"/>
                  <a:pt x="68" y="35"/>
                  <a:pt x="68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52"/>
                  <a:pt x="55" y="52"/>
                  <a:pt x="55" y="52"/>
                </a:cubicBezTo>
                <a:cubicBezTo>
                  <a:pt x="23" y="59"/>
                  <a:pt x="0" y="88"/>
                  <a:pt x="0" y="122"/>
                </a:cubicBezTo>
                <a:cubicBezTo>
                  <a:pt x="0" y="161"/>
                  <a:pt x="32" y="193"/>
                  <a:pt x="71" y="193"/>
                </a:cubicBezTo>
                <a:cubicBezTo>
                  <a:pt x="110" y="193"/>
                  <a:pt x="143" y="161"/>
                  <a:pt x="143" y="122"/>
                </a:cubicBezTo>
                <a:cubicBezTo>
                  <a:pt x="143" y="88"/>
                  <a:pt x="119" y="59"/>
                  <a:pt x="87" y="52"/>
                </a:cubicBezTo>
                <a:close/>
                <a:moveTo>
                  <a:pt x="51" y="168"/>
                </a:moveTo>
                <a:cubicBezTo>
                  <a:pt x="42" y="144"/>
                  <a:pt x="20" y="153"/>
                  <a:pt x="20" y="153"/>
                </a:cubicBezTo>
                <a:cubicBezTo>
                  <a:pt x="27" y="134"/>
                  <a:pt x="4" y="117"/>
                  <a:pt x="4" y="117"/>
                </a:cubicBezTo>
                <a:cubicBezTo>
                  <a:pt x="27" y="125"/>
                  <a:pt x="48" y="108"/>
                  <a:pt x="48" y="108"/>
                </a:cubicBezTo>
                <a:cubicBezTo>
                  <a:pt x="48" y="126"/>
                  <a:pt x="76" y="127"/>
                  <a:pt x="76" y="127"/>
                </a:cubicBezTo>
                <a:cubicBezTo>
                  <a:pt x="75" y="131"/>
                  <a:pt x="76" y="135"/>
                  <a:pt x="77" y="139"/>
                </a:cubicBezTo>
                <a:cubicBezTo>
                  <a:pt x="76" y="140"/>
                  <a:pt x="74" y="142"/>
                  <a:pt x="73" y="145"/>
                </a:cubicBezTo>
                <a:cubicBezTo>
                  <a:pt x="71" y="140"/>
                  <a:pt x="70" y="135"/>
                  <a:pt x="72" y="129"/>
                </a:cubicBezTo>
                <a:cubicBezTo>
                  <a:pt x="72" y="129"/>
                  <a:pt x="66" y="134"/>
                  <a:pt x="72" y="147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65" y="145"/>
                  <a:pt x="56" y="141"/>
                  <a:pt x="47" y="137"/>
                </a:cubicBezTo>
                <a:cubicBezTo>
                  <a:pt x="45" y="132"/>
                  <a:pt x="41" y="123"/>
                  <a:pt x="42" y="116"/>
                </a:cubicBezTo>
                <a:cubicBezTo>
                  <a:pt x="42" y="116"/>
                  <a:pt x="37" y="120"/>
                  <a:pt x="45" y="136"/>
                </a:cubicBezTo>
                <a:cubicBezTo>
                  <a:pt x="34" y="130"/>
                  <a:pt x="22" y="125"/>
                  <a:pt x="14" y="12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6" y="144"/>
                  <a:pt x="65" y="147"/>
                  <a:pt x="71" y="150"/>
                </a:cubicBezTo>
                <a:cubicBezTo>
                  <a:pt x="71" y="150"/>
                  <a:pt x="71" y="151"/>
                  <a:pt x="71" y="151"/>
                </a:cubicBezTo>
                <a:cubicBezTo>
                  <a:pt x="67" y="152"/>
                  <a:pt x="61" y="154"/>
                  <a:pt x="56" y="161"/>
                </a:cubicBezTo>
                <a:cubicBezTo>
                  <a:pt x="56" y="161"/>
                  <a:pt x="63" y="154"/>
                  <a:pt x="71" y="153"/>
                </a:cubicBezTo>
                <a:cubicBezTo>
                  <a:pt x="72" y="155"/>
                  <a:pt x="73" y="159"/>
                  <a:pt x="75" y="162"/>
                </a:cubicBezTo>
                <a:cubicBezTo>
                  <a:pt x="62" y="161"/>
                  <a:pt x="51" y="168"/>
                  <a:pt x="51" y="168"/>
                </a:cubicBezTo>
                <a:close/>
                <a:moveTo>
                  <a:pt x="74" y="153"/>
                </a:moveTo>
                <a:cubicBezTo>
                  <a:pt x="72" y="147"/>
                  <a:pt x="76" y="140"/>
                  <a:pt x="83" y="139"/>
                </a:cubicBezTo>
                <a:cubicBezTo>
                  <a:pt x="89" y="137"/>
                  <a:pt x="96" y="141"/>
                  <a:pt x="97" y="148"/>
                </a:cubicBezTo>
                <a:cubicBezTo>
                  <a:pt x="99" y="154"/>
                  <a:pt x="95" y="161"/>
                  <a:pt x="88" y="162"/>
                </a:cubicBezTo>
                <a:cubicBezTo>
                  <a:pt x="82" y="164"/>
                  <a:pt x="75" y="160"/>
                  <a:pt x="74" y="153"/>
                </a:cubicBezTo>
                <a:close/>
                <a:moveTo>
                  <a:pt x="88" y="179"/>
                </a:moveTo>
                <a:cubicBezTo>
                  <a:pt x="84" y="180"/>
                  <a:pt x="79" y="178"/>
                  <a:pt x="78" y="173"/>
                </a:cubicBezTo>
                <a:cubicBezTo>
                  <a:pt x="77" y="169"/>
                  <a:pt x="80" y="164"/>
                  <a:pt x="84" y="163"/>
                </a:cubicBezTo>
                <a:cubicBezTo>
                  <a:pt x="89" y="162"/>
                  <a:pt x="93" y="165"/>
                  <a:pt x="94" y="170"/>
                </a:cubicBezTo>
                <a:cubicBezTo>
                  <a:pt x="95" y="174"/>
                  <a:pt x="93" y="178"/>
                  <a:pt x="88" y="179"/>
                </a:cubicBezTo>
                <a:close/>
                <a:moveTo>
                  <a:pt x="102" y="170"/>
                </a:moveTo>
                <a:cubicBezTo>
                  <a:pt x="98" y="171"/>
                  <a:pt x="95" y="168"/>
                  <a:pt x="94" y="165"/>
                </a:cubicBezTo>
                <a:cubicBezTo>
                  <a:pt x="93" y="161"/>
                  <a:pt x="95" y="158"/>
                  <a:pt x="99" y="157"/>
                </a:cubicBezTo>
                <a:cubicBezTo>
                  <a:pt x="102" y="156"/>
                  <a:pt x="106" y="159"/>
                  <a:pt x="107" y="162"/>
                </a:cubicBezTo>
                <a:cubicBezTo>
                  <a:pt x="107" y="165"/>
                  <a:pt x="105" y="169"/>
                  <a:pt x="102" y="170"/>
                </a:cubicBezTo>
                <a:close/>
                <a:moveTo>
                  <a:pt x="114" y="167"/>
                </a:moveTo>
                <a:cubicBezTo>
                  <a:pt x="111" y="173"/>
                  <a:pt x="110" y="167"/>
                  <a:pt x="110" y="167"/>
                </a:cubicBezTo>
                <a:cubicBezTo>
                  <a:pt x="110" y="141"/>
                  <a:pt x="85" y="133"/>
                  <a:pt x="85" y="133"/>
                </a:cubicBezTo>
                <a:cubicBezTo>
                  <a:pt x="95" y="110"/>
                  <a:pt x="76" y="100"/>
                  <a:pt x="76" y="100"/>
                </a:cubicBezTo>
                <a:cubicBezTo>
                  <a:pt x="93" y="91"/>
                  <a:pt x="91" y="64"/>
                  <a:pt x="91" y="64"/>
                </a:cubicBezTo>
                <a:cubicBezTo>
                  <a:pt x="99" y="86"/>
                  <a:pt x="124" y="91"/>
                  <a:pt x="124" y="91"/>
                </a:cubicBezTo>
                <a:cubicBezTo>
                  <a:pt x="112" y="102"/>
                  <a:pt x="128" y="124"/>
                  <a:pt x="128" y="124"/>
                </a:cubicBezTo>
                <a:cubicBezTo>
                  <a:pt x="114" y="131"/>
                  <a:pt x="114" y="167"/>
                  <a:pt x="114" y="1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59" name="Freeform 267"/>
          <p:cNvSpPr>
            <a:spLocks/>
          </p:cNvSpPr>
          <p:nvPr/>
        </p:nvSpPr>
        <p:spPr bwMode="auto">
          <a:xfrm>
            <a:off x="3275013" y="4559300"/>
            <a:ext cx="92075" cy="182563"/>
          </a:xfrm>
          <a:custGeom>
            <a:avLst/>
            <a:gdLst>
              <a:gd name="T0" fmla="*/ 60635 w 41"/>
              <a:gd name="T1" fmla="*/ 146501 h 81"/>
              <a:gd name="T2" fmla="*/ 49406 w 41"/>
              <a:gd name="T3" fmla="*/ 92408 h 81"/>
              <a:gd name="T4" fmla="*/ 74109 w 41"/>
              <a:gd name="T5" fmla="*/ 45077 h 81"/>
              <a:gd name="T6" fmla="*/ 47160 w 41"/>
              <a:gd name="T7" fmla="*/ 85647 h 81"/>
              <a:gd name="T8" fmla="*/ 24703 w 41"/>
              <a:gd name="T9" fmla="*/ 0 h 81"/>
              <a:gd name="T10" fmla="*/ 42669 w 41"/>
              <a:gd name="T11" fmla="*/ 74378 h 81"/>
              <a:gd name="T12" fmla="*/ 0 w 41"/>
              <a:gd name="T13" fmla="*/ 58600 h 81"/>
              <a:gd name="T14" fmla="*/ 42669 w 41"/>
              <a:gd name="T15" fmla="*/ 81139 h 81"/>
              <a:gd name="T16" fmla="*/ 58389 w 41"/>
              <a:gd name="T17" fmla="*/ 144247 h 81"/>
              <a:gd name="T18" fmla="*/ 13474 w 41"/>
              <a:gd name="T19" fmla="*/ 132978 h 81"/>
              <a:gd name="T20" fmla="*/ 58389 w 41"/>
              <a:gd name="T21" fmla="*/ 151009 h 81"/>
              <a:gd name="T22" fmla="*/ 65126 w 41"/>
              <a:gd name="T23" fmla="*/ 182563 h 81"/>
              <a:gd name="T24" fmla="*/ 62880 w 41"/>
              <a:gd name="T25" fmla="*/ 155517 h 81"/>
              <a:gd name="T26" fmla="*/ 62880 w 41"/>
              <a:gd name="T27" fmla="*/ 155517 h 81"/>
              <a:gd name="T28" fmla="*/ 92075 w 41"/>
              <a:gd name="T29" fmla="*/ 112693 h 81"/>
              <a:gd name="T30" fmla="*/ 60635 w 41"/>
              <a:gd name="T31" fmla="*/ 146501 h 8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1" h="81">
                <a:moveTo>
                  <a:pt x="27" y="65"/>
                </a:moveTo>
                <a:cubicBezTo>
                  <a:pt x="26" y="58"/>
                  <a:pt x="24" y="48"/>
                  <a:pt x="22" y="41"/>
                </a:cubicBezTo>
                <a:cubicBezTo>
                  <a:pt x="24" y="28"/>
                  <a:pt x="29" y="22"/>
                  <a:pt x="33" y="20"/>
                </a:cubicBezTo>
                <a:cubicBezTo>
                  <a:pt x="24" y="25"/>
                  <a:pt x="22" y="34"/>
                  <a:pt x="21" y="38"/>
                </a:cubicBezTo>
                <a:cubicBezTo>
                  <a:pt x="16" y="16"/>
                  <a:pt x="11" y="0"/>
                  <a:pt x="11" y="0"/>
                </a:cubicBezTo>
                <a:cubicBezTo>
                  <a:pt x="13" y="9"/>
                  <a:pt x="16" y="21"/>
                  <a:pt x="19" y="33"/>
                </a:cubicBezTo>
                <a:cubicBezTo>
                  <a:pt x="5" y="23"/>
                  <a:pt x="0" y="26"/>
                  <a:pt x="0" y="26"/>
                </a:cubicBezTo>
                <a:cubicBezTo>
                  <a:pt x="7" y="27"/>
                  <a:pt x="15" y="32"/>
                  <a:pt x="19" y="36"/>
                </a:cubicBezTo>
                <a:cubicBezTo>
                  <a:pt x="21" y="45"/>
                  <a:pt x="24" y="57"/>
                  <a:pt x="26" y="64"/>
                </a:cubicBezTo>
                <a:cubicBezTo>
                  <a:pt x="13" y="54"/>
                  <a:pt x="6" y="59"/>
                  <a:pt x="6" y="59"/>
                </a:cubicBezTo>
                <a:cubicBezTo>
                  <a:pt x="16" y="57"/>
                  <a:pt x="23" y="63"/>
                  <a:pt x="26" y="67"/>
                </a:cubicBezTo>
                <a:cubicBezTo>
                  <a:pt x="28" y="75"/>
                  <a:pt x="29" y="81"/>
                  <a:pt x="29" y="81"/>
                </a:cubicBezTo>
                <a:cubicBezTo>
                  <a:pt x="29" y="77"/>
                  <a:pt x="29" y="73"/>
                  <a:pt x="28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28" y="58"/>
                  <a:pt x="41" y="50"/>
                  <a:pt x="41" y="50"/>
                </a:cubicBezTo>
                <a:cubicBezTo>
                  <a:pt x="30" y="53"/>
                  <a:pt x="28" y="63"/>
                  <a:pt x="27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60" name="Freeform 268"/>
          <p:cNvSpPr>
            <a:spLocks/>
          </p:cNvSpPr>
          <p:nvPr/>
        </p:nvSpPr>
        <p:spPr bwMode="auto">
          <a:xfrm>
            <a:off x="3484563" y="4468813"/>
            <a:ext cx="239712" cy="88900"/>
          </a:xfrm>
          <a:custGeom>
            <a:avLst/>
            <a:gdLst>
              <a:gd name="T0" fmla="*/ 228405 w 106"/>
              <a:gd name="T1" fmla="*/ 0 h 39"/>
              <a:gd name="T2" fmla="*/ 11307 w 106"/>
              <a:gd name="T3" fmla="*/ 0 h 39"/>
              <a:gd name="T4" fmla="*/ 0 w 106"/>
              <a:gd name="T5" fmla="*/ 11397 h 39"/>
              <a:gd name="T6" fmla="*/ 0 w 106"/>
              <a:gd name="T7" fmla="*/ 77503 h 39"/>
              <a:gd name="T8" fmla="*/ 11307 w 106"/>
              <a:gd name="T9" fmla="*/ 88900 h 39"/>
              <a:gd name="T10" fmla="*/ 228405 w 106"/>
              <a:gd name="T11" fmla="*/ 88900 h 39"/>
              <a:gd name="T12" fmla="*/ 239712 w 106"/>
              <a:gd name="T13" fmla="*/ 77503 h 39"/>
              <a:gd name="T14" fmla="*/ 239712 w 106"/>
              <a:gd name="T15" fmla="*/ 11397 h 39"/>
              <a:gd name="T16" fmla="*/ 228405 w 106"/>
              <a:gd name="T17" fmla="*/ 0 h 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6" h="39">
                <a:moveTo>
                  <a:pt x="10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7"/>
                  <a:pt x="2" y="39"/>
                  <a:pt x="5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4" y="39"/>
                  <a:pt x="106" y="37"/>
                  <a:pt x="106" y="3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6" y="3"/>
                  <a:pt x="104" y="0"/>
                  <a:pt x="1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61" name="Freeform 269"/>
          <p:cNvSpPr>
            <a:spLocks noEditPoints="1"/>
          </p:cNvSpPr>
          <p:nvPr/>
        </p:nvSpPr>
        <p:spPr bwMode="auto">
          <a:xfrm>
            <a:off x="3332163" y="4565650"/>
            <a:ext cx="376237" cy="277813"/>
          </a:xfrm>
          <a:custGeom>
            <a:avLst/>
            <a:gdLst>
              <a:gd name="T0" fmla="*/ 373984 w 167"/>
              <a:gd name="T1" fmla="*/ 0 h 123"/>
              <a:gd name="T2" fmla="*/ 186992 w 167"/>
              <a:gd name="T3" fmla="*/ 0 h 123"/>
              <a:gd name="T4" fmla="*/ 191498 w 167"/>
              <a:gd name="T5" fmla="*/ 88087 h 123"/>
              <a:gd name="T6" fmla="*/ 191498 w 167"/>
              <a:gd name="T7" fmla="*/ 88087 h 123"/>
              <a:gd name="T8" fmla="*/ 144187 w 167"/>
              <a:gd name="T9" fmla="*/ 142294 h 123"/>
              <a:gd name="T10" fmla="*/ 72093 w 167"/>
              <a:gd name="T11" fmla="*/ 144553 h 123"/>
              <a:gd name="T12" fmla="*/ 9012 w 167"/>
              <a:gd name="T13" fmla="*/ 255227 h 123"/>
              <a:gd name="T14" fmla="*/ 4506 w 167"/>
              <a:gd name="T15" fmla="*/ 255227 h 123"/>
              <a:gd name="T16" fmla="*/ 4506 w 167"/>
              <a:gd name="T17" fmla="*/ 277813 h 123"/>
              <a:gd name="T18" fmla="*/ 18023 w 167"/>
              <a:gd name="T19" fmla="*/ 277813 h 123"/>
              <a:gd name="T20" fmla="*/ 18023 w 167"/>
              <a:gd name="T21" fmla="*/ 277813 h 123"/>
              <a:gd name="T22" fmla="*/ 148692 w 167"/>
              <a:gd name="T23" fmla="*/ 277813 h 123"/>
              <a:gd name="T24" fmla="*/ 148692 w 167"/>
              <a:gd name="T25" fmla="*/ 277813 h 123"/>
              <a:gd name="T26" fmla="*/ 148692 w 167"/>
              <a:gd name="T27" fmla="*/ 277813 h 123"/>
              <a:gd name="T28" fmla="*/ 148692 w 167"/>
              <a:gd name="T29" fmla="*/ 277813 h 123"/>
              <a:gd name="T30" fmla="*/ 247821 w 167"/>
              <a:gd name="T31" fmla="*/ 277813 h 123"/>
              <a:gd name="T32" fmla="*/ 369478 w 167"/>
              <a:gd name="T33" fmla="*/ 277813 h 123"/>
              <a:gd name="T34" fmla="*/ 373984 w 167"/>
              <a:gd name="T35" fmla="*/ 255227 h 123"/>
              <a:gd name="T36" fmla="*/ 353708 w 167"/>
              <a:gd name="T37" fmla="*/ 137777 h 123"/>
              <a:gd name="T38" fmla="*/ 373984 w 167"/>
              <a:gd name="T39" fmla="*/ 0 h 123"/>
              <a:gd name="T40" fmla="*/ 250074 w 167"/>
              <a:gd name="T41" fmla="*/ 27104 h 123"/>
              <a:gd name="T42" fmla="*/ 250074 w 167"/>
              <a:gd name="T43" fmla="*/ 24845 h 123"/>
              <a:gd name="T44" fmla="*/ 254580 w 167"/>
              <a:gd name="T45" fmla="*/ 22586 h 123"/>
              <a:gd name="T46" fmla="*/ 295132 w 167"/>
              <a:gd name="T47" fmla="*/ 22586 h 123"/>
              <a:gd name="T48" fmla="*/ 299638 w 167"/>
              <a:gd name="T49" fmla="*/ 24845 h 123"/>
              <a:gd name="T50" fmla="*/ 299638 w 167"/>
              <a:gd name="T51" fmla="*/ 27104 h 123"/>
              <a:gd name="T52" fmla="*/ 299638 w 167"/>
              <a:gd name="T53" fmla="*/ 60983 h 123"/>
              <a:gd name="T54" fmla="*/ 299638 w 167"/>
              <a:gd name="T55" fmla="*/ 63242 h 123"/>
              <a:gd name="T56" fmla="*/ 295132 w 167"/>
              <a:gd name="T57" fmla="*/ 65501 h 123"/>
              <a:gd name="T58" fmla="*/ 254580 w 167"/>
              <a:gd name="T59" fmla="*/ 65501 h 123"/>
              <a:gd name="T60" fmla="*/ 250074 w 167"/>
              <a:gd name="T61" fmla="*/ 63242 h 123"/>
              <a:gd name="T62" fmla="*/ 250074 w 167"/>
              <a:gd name="T63" fmla="*/ 60983 h 123"/>
              <a:gd name="T64" fmla="*/ 250074 w 167"/>
              <a:gd name="T65" fmla="*/ 27104 h 123"/>
              <a:gd name="T66" fmla="*/ 205015 w 167"/>
              <a:gd name="T67" fmla="*/ 11293 h 123"/>
              <a:gd name="T68" fmla="*/ 245568 w 167"/>
              <a:gd name="T69" fmla="*/ 24845 h 123"/>
              <a:gd name="T70" fmla="*/ 245568 w 167"/>
              <a:gd name="T71" fmla="*/ 63242 h 123"/>
              <a:gd name="T72" fmla="*/ 205015 w 167"/>
              <a:gd name="T73" fmla="*/ 76794 h 123"/>
              <a:gd name="T74" fmla="*/ 205015 w 167"/>
              <a:gd name="T75" fmla="*/ 11293 h 123"/>
              <a:gd name="T76" fmla="*/ 306397 w 167"/>
              <a:gd name="T77" fmla="*/ 101639 h 123"/>
              <a:gd name="T78" fmla="*/ 295132 w 167"/>
              <a:gd name="T79" fmla="*/ 119708 h 123"/>
              <a:gd name="T80" fmla="*/ 274856 w 167"/>
              <a:gd name="T81" fmla="*/ 74535 h 123"/>
              <a:gd name="T82" fmla="*/ 254580 w 167"/>
              <a:gd name="T83" fmla="*/ 119708 h 123"/>
              <a:gd name="T84" fmla="*/ 243315 w 167"/>
              <a:gd name="T85" fmla="*/ 101639 h 123"/>
              <a:gd name="T86" fmla="*/ 209521 w 167"/>
              <a:gd name="T87" fmla="*/ 103898 h 123"/>
              <a:gd name="T88" fmla="*/ 245568 w 167"/>
              <a:gd name="T89" fmla="*/ 67759 h 123"/>
              <a:gd name="T90" fmla="*/ 250074 w 167"/>
              <a:gd name="T91" fmla="*/ 70018 h 123"/>
              <a:gd name="T92" fmla="*/ 299638 w 167"/>
              <a:gd name="T93" fmla="*/ 70018 h 123"/>
              <a:gd name="T94" fmla="*/ 304144 w 167"/>
              <a:gd name="T95" fmla="*/ 67759 h 123"/>
              <a:gd name="T96" fmla="*/ 337937 w 167"/>
              <a:gd name="T97" fmla="*/ 103898 h 123"/>
              <a:gd name="T98" fmla="*/ 306397 w 167"/>
              <a:gd name="T99" fmla="*/ 101639 h 123"/>
              <a:gd name="T100" fmla="*/ 346949 w 167"/>
              <a:gd name="T101" fmla="*/ 76794 h 123"/>
              <a:gd name="T102" fmla="*/ 304144 w 167"/>
              <a:gd name="T103" fmla="*/ 65501 h 123"/>
              <a:gd name="T104" fmla="*/ 304144 w 167"/>
              <a:gd name="T105" fmla="*/ 65501 h 123"/>
              <a:gd name="T106" fmla="*/ 304144 w 167"/>
              <a:gd name="T107" fmla="*/ 24845 h 123"/>
              <a:gd name="T108" fmla="*/ 304144 w 167"/>
              <a:gd name="T109" fmla="*/ 24845 h 123"/>
              <a:gd name="T110" fmla="*/ 346949 w 167"/>
              <a:gd name="T111" fmla="*/ 11293 h 123"/>
              <a:gd name="T112" fmla="*/ 346949 w 167"/>
              <a:gd name="T113" fmla="*/ 76794 h 12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67" h="123">
                <a:moveTo>
                  <a:pt x="166" y="0"/>
                </a:moveTo>
                <a:cubicBezTo>
                  <a:pt x="83" y="0"/>
                  <a:pt x="83" y="0"/>
                  <a:pt x="83" y="0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7" y="65"/>
                  <a:pt x="64" y="63"/>
                </a:cubicBezTo>
                <a:cubicBezTo>
                  <a:pt x="46" y="59"/>
                  <a:pt x="32" y="64"/>
                  <a:pt x="32" y="64"/>
                </a:cubicBezTo>
                <a:cubicBezTo>
                  <a:pt x="0" y="75"/>
                  <a:pt x="1" y="100"/>
                  <a:pt x="4" y="113"/>
                </a:cubicBezTo>
                <a:cubicBezTo>
                  <a:pt x="2" y="113"/>
                  <a:pt x="2" y="113"/>
                  <a:pt x="2" y="113"/>
                </a:cubicBezTo>
                <a:cubicBezTo>
                  <a:pt x="2" y="123"/>
                  <a:pt x="2" y="123"/>
                  <a:pt x="2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112" y="100"/>
                  <a:pt x="110" y="123"/>
                  <a:pt x="110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6" y="113"/>
                  <a:pt x="166" y="113"/>
                  <a:pt x="166" y="113"/>
                </a:cubicBezTo>
                <a:cubicBezTo>
                  <a:pt x="167" y="92"/>
                  <a:pt x="161" y="71"/>
                  <a:pt x="157" y="61"/>
                </a:cubicBezTo>
                <a:lnTo>
                  <a:pt x="166" y="0"/>
                </a:lnTo>
                <a:close/>
                <a:moveTo>
                  <a:pt x="111" y="12"/>
                </a:moveTo>
                <a:cubicBezTo>
                  <a:pt x="111" y="12"/>
                  <a:pt x="111" y="12"/>
                  <a:pt x="111" y="11"/>
                </a:cubicBezTo>
                <a:cubicBezTo>
                  <a:pt x="112" y="11"/>
                  <a:pt x="112" y="10"/>
                  <a:pt x="113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2" y="10"/>
                  <a:pt x="133" y="11"/>
                  <a:pt x="133" y="11"/>
                </a:cubicBezTo>
                <a:cubicBezTo>
                  <a:pt x="133" y="12"/>
                  <a:pt x="133" y="12"/>
                  <a:pt x="133" y="12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3" y="28"/>
                  <a:pt x="133" y="28"/>
                </a:cubicBezTo>
                <a:cubicBezTo>
                  <a:pt x="133" y="29"/>
                  <a:pt x="132" y="29"/>
                  <a:pt x="131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2" y="29"/>
                  <a:pt x="112" y="29"/>
                  <a:pt x="111" y="28"/>
                </a:cubicBezTo>
                <a:cubicBezTo>
                  <a:pt x="111" y="28"/>
                  <a:pt x="111" y="27"/>
                  <a:pt x="111" y="27"/>
                </a:cubicBezTo>
                <a:lnTo>
                  <a:pt x="111" y="12"/>
                </a:lnTo>
                <a:close/>
                <a:moveTo>
                  <a:pt x="91" y="5"/>
                </a:moveTo>
                <a:cubicBezTo>
                  <a:pt x="98" y="5"/>
                  <a:pt x="105" y="8"/>
                  <a:pt x="109" y="1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98" y="34"/>
                  <a:pt x="91" y="34"/>
                  <a:pt x="91" y="34"/>
                </a:cubicBezTo>
                <a:lnTo>
                  <a:pt x="91" y="5"/>
                </a:lnTo>
                <a:close/>
                <a:moveTo>
                  <a:pt x="136" y="45"/>
                </a:moveTo>
                <a:cubicBezTo>
                  <a:pt x="131" y="53"/>
                  <a:pt x="131" y="53"/>
                  <a:pt x="131" y="5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93" y="46"/>
                  <a:pt x="93" y="46"/>
                  <a:pt x="93" y="46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10" y="30"/>
                  <a:pt x="111" y="31"/>
                  <a:pt x="111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4" y="31"/>
                  <a:pt x="134" y="31"/>
                  <a:pt x="135" y="30"/>
                </a:cubicBezTo>
                <a:cubicBezTo>
                  <a:pt x="150" y="46"/>
                  <a:pt x="150" y="46"/>
                  <a:pt x="150" y="46"/>
                </a:cubicBezTo>
                <a:lnTo>
                  <a:pt x="136" y="45"/>
                </a:lnTo>
                <a:close/>
                <a:moveTo>
                  <a:pt x="154" y="34"/>
                </a:moveTo>
                <a:cubicBezTo>
                  <a:pt x="154" y="34"/>
                  <a:pt x="146" y="34"/>
                  <a:pt x="135" y="29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40" y="8"/>
                  <a:pt x="147" y="5"/>
                  <a:pt x="154" y="5"/>
                </a:cubicBezTo>
                <a:lnTo>
                  <a:pt x="154" y="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62" name="Freeform 270"/>
          <p:cNvSpPr>
            <a:spLocks/>
          </p:cNvSpPr>
          <p:nvPr/>
        </p:nvSpPr>
        <p:spPr bwMode="auto">
          <a:xfrm>
            <a:off x="4100513" y="4654550"/>
            <a:ext cx="25400" cy="36513"/>
          </a:xfrm>
          <a:custGeom>
            <a:avLst/>
            <a:gdLst>
              <a:gd name="T0" fmla="*/ 13855 w 11"/>
              <a:gd name="T1" fmla="*/ 0 h 16"/>
              <a:gd name="T2" fmla="*/ 4618 w 11"/>
              <a:gd name="T3" fmla="*/ 4564 h 16"/>
              <a:gd name="T4" fmla="*/ 0 w 11"/>
              <a:gd name="T5" fmla="*/ 18257 h 16"/>
              <a:gd name="T6" fmla="*/ 4618 w 11"/>
              <a:gd name="T7" fmla="*/ 31949 h 16"/>
              <a:gd name="T8" fmla="*/ 13855 w 11"/>
              <a:gd name="T9" fmla="*/ 36513 h 16"/>
              <a:gd name="T10" fmla="*/ 23091 w 11"/>
              <a:gd name="T11" fmla="*/ 31949 h 16"/>
              <a:gd name="T12" fmla="*/ 25400 w 11"/>
              <a:gd name="T13" fmla="*/ 18257 h 16"/>
              <a:gd name="T14" fmla="*/ 23091 w 11"/>
              <a:gd name="T15" fmla="*/ 4564 h 16"/>
              <a:gd name="T16" fmla="*/ 13855 w 11"/>
              <a:gd name="T17" fmla="*/ 0 h 1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" h="16">
                <a:moveTo>
                  <a:pt x="6" y="0"/>
                </a:moveTo>
                <a:cubicBezTo>
                  <a:pt x="4" y="0"/>
                  <a:pt x="3" y="0"/>
                  <a:pt x="2" y="2"/>
                </a:cubicBezTo>
                <a:cubicBezTo>
                  <a:pt x="1" y="3"/>
                  <a:pt x="0" y="5"/>
                  <a:pt x="0" y="8"/>
                </a:cubicBezTo>
                <a:cubicBezTo>
                  <a:pt x="0" y="10"/>
                  <a:pt x="1" y="12"/>
                  <a:pt x="2" y="14"/>
                </a:cubicBezTo>
                <a:cubicBezTo>
                  <a:pt x="3" y="15"/>
                  <a:pt x="4" y="16"/>
                  <a:pt x="6" y="16"/>
                </a:cubicBezTo>
                <a:cubicBezTo>
                  <a:pt x="8" y="16"/>
                  <a:pt x="9" y="15"/>
                  <a:pt x="10" y="14"/>
                </a:cubicBezTo>
                <a:cubicBezTo>
                  <a:pt x="11" y="12"/>
                  <a:pt x="11" y="10"/>
                  <a:pt x="11" y="8"/>
                </a:cubicBezTo>
                <a:cubicBezTo>
                  <a:pt x="11" y="5"/>
                  <a:pt x="11" y="3"/>
                  <a:pt x="10" y="2"/>
                </a:cubicBezTo>
                <a:cubicBezTo>
                  <a:pt x="9" y="0"/>
                  <a:pt x="8" y="0"/>
                  <a:pt x="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63" name="Freeform 271"/>
          <p:cNvSpPr>
            <a:spLocks/>
          </p:cNvSpPr>
          <p:nvPr/>
        </p:nvSpPr>
        <p:spPr bwMode="auto">
          <a:xfrm>
            <a:off x="4265613" y="4651375"/>
            <a:ext cx="22225" cy="12700"/>
          </a:xfrm>
          <a:custGeom>
            <a:avLst/>
            <a:gdLst>
              <a:gd name="T0" fmla="*/ 11113 w 10"/>
              <a:gd name="T1" fmla="*/ 0 h 5"/>
              <a:gd name="T2" fmla="*/ 2223 w 10"/>
              <a:gd name="T3" fmla="*/ 5080 h 5"/>
              <a:gd name="T4" fmla="*/ 0 w 10"/>
              <a:gd name="T5" fmla="*/ 12700 h 5"/>
              <a:gd name="T6" fmla="*/ 22225 w 10"/>
              <a:gd name="T7" fmla="*/ 12700 h 5"/>
              <a:gd name="T8" fmla="*/ 17780 w 10"/>
              <a:gd name="T9" fmla="*/ 5080 h 5"/>
              <a:gd name="T10" fmla="*/ 11113 w 10"/>
              <a:gd name="T11" fmla="*/ 0 h 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" h="5">
                <a:moveTo>
                  <a:pt x="5" y="0"/>
                </a:moveTo>
                <a:cubicBezTo>
                  <a:pt x="3" y="0"/>
                  <a:pt x="2" y="1"/>
                  <a:pt x="1" y="2"/>
                </a:cubicBezTo>
                <a:cubicBezTo>
                  <a:pt x="0" y="2"/>
                  <a:pt x="0" y="4"/>
                  <a:pt x="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2"/>
                  <a:pt x="8" y="2"/>
                </a:cubicBezTo>
                <a:cubicBezTo>
                  <a:pt x="8" y="1"/>
                  <a:pt x="6" y="0"/>
                  <a:pt x="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64" name="Freeform 272"/>
          <p:cNvSpPr>
            <a:spLocks noEditPoints="1"/>
          </p:cNvSpPr>
          <p:nvPr/>
        </p:nvSpPr>
        <p:spPr bwMode="auto">
          <a:xfrm>
            <a:off x="3940175" y="4487863"/>
            <a:ext cx="423863" cy="371475"/>
          </a:xfrm>
          <a:custGeom>
            <a:avLst/>
            <a:gdLst>
              <a:gd name="T0" fmla="*/ 423862 w 188"/>
              <a:gd name="T1" fmla="*/ 110317 h 165"/>
              <a:gd name="T2" fmla="*/ 306624 w 188"/>
              <a:gd name="T3" fmla="*/ 2251 h 165"/>
              <a:gd name="T4" fmla="*/ 227713 w 188"/>
              <a:gd name="T5" fmla="*/ 42776 h 165"/>
              <a:gd name="T6" fmla="*/ 211931 w 188"/>
              <a:gd name="T7" fmla="*/ 63038 h 165"/>
              <a:gd name="T8" fmla="*/ 196149 w 188"/>
              <a:gd name="T9" fmla="*/ 42776 h 165"/>
              <a:gd name="T10" fmla="*/ 117238 w 188"/>
              <a:gd name="T11" fmla="*/ 2251 h 165"/>
              <a:gd name="T12" fmla="*/ 0 w 188"/>
              <a:gd name="T13" fmla="*/ 110317 h 165"/>
              <a:gd name="T14" fmla="*/ 0 w 188"/>
              <a:gd name="T15" fmla="*/ 121574 h 165"/>
              <a:gd name="T16" fmla="*/ 200658 w 188"/>
              <a:gd name="T17" fmla="*/ 364721 h 165"/>
              <a:gd name="T18" fmla="*/ 211931 w 188"/>
              <a:gd name="T19" fmla="*/ 371475 h 165"/>
              <a:gd name="T20" fmla="*/ 223204 w 188"/>
              <a:gd name="T21" fmla="*/ 364721 h 165"/>
              <a:gd name="T22" fmla="*/ 423862 w 188"/>
              <a:gd name="T23" fmla="*/ 121574 h 165"/>
              <a:gd name="T24" fmla="*/ 423862 w 188"/>
              <a:gd name="T25" fmla="*/ 110317 h 165"/>
              <a:gd name="T26" fmla="*/ 128511 w 188"/>
              <a:gd name="T27" fmla="*/ 218382 h 165"/>
              <a:gd name="T28" fmla="*/ 56365 w 188"/>
              <a:gd name="T29" fmla="*/ 218382 h 165"/>
              <a:gd name="T30" fmla="*/ 56365 w 188"/>
              <a:gd name="T31" fmla="*/ 121574 h 165"/>
              <a:gd name="T32" fmla="*/ 85674 w 188"/>
              <a:gd name="T33" fmla="*/ 121574 h 165"/>
              <a:gd name="T34" fmla="*/ 85674 w 188"/>
              <a:gd name="T35" fmla="*/ 193617 h 165"/>
              <a:gd name="T36" fmla="*/ 128511 w 188"/>
              <a:gd name="T37" fmla="*/ 193617 h 165"/>
              <a:gd name="T38" fmla="*/ 128511 w 188"/>
              <a:gd name="T39" fmla="*/ 218382 h 165"/>
              <a:gd name="T40" fmla="*/ 200658 w 188"/>
              <a:gd name="T41" fmla="*/ 209377 h 165"/>
              <a:gd name="T42" fmla="*/ 173603 w 188"/>
              <a:gd name="T43" fmla="*/ 220634 h 165"/>
              <a:gd name="T44" fmla="*/ 146548 w 188"/>
              <a:gd name="T45" fmla="*/ 209377 h 165"/>
              <a:gd name="T46" fmla="*/ 135275 w 188"/>
              <a:gd name="T47" fmla="*/ 184612 h 165"/>
              <a:gd name="T48" fmla="*/ 146548 w 188"/>
              <a:gd name="T49" fmla="*/ 157595 h 165"/>
              <a:gd name="T50" fmla="*/ 173603 w 188"/>
              <a:gd name="T51" fmla="*/ 146339 h 165"/>
              <a:gd name="T52" fmla="*/ 200658 w 188"/>
              <a:gd name="T53" fmla="*/ 157595 h 165"/>
              <a:gd name="T54" fmla="*/ 211931 w 188"/>
              <a:gd name="T55" fmla="*/ 184612 h 165"/>
              <a:gd name="T56" fmla="*/ 200658 w 188"/>
              <a:gd name="T57" fmla="*/ 209377 h 165"/>
              <a:gd name="T58" fmla="*/ 270550 w 188"/>
              <a:gd name="T59" fmla="*/ 218382 h 165"/>
              <a:gd name="T60" fmla="*/ 238986 w 188"/>
              <a:gd name="T61" fmla="*/ 218382 h 165"/>
              <a:gd name="T62" fmla="*/ 216440 w 188"/>
              <a:gd name="T63" fmla="*/ 148590 h 165"/>
              <a:gd name="T64" fmla="*/ 241241 w 188"/>
              <a:gd name="T65" fmla="*/ 148590 h 165"/>
              <a:gd name="T66" fmla="*/ 254768 w 188"/>
              <a:gd name="T67" fmla="*/ 189115 h 165"/>
              <a:gd name="T68" fmla="*/ 266041 w 188"/>
              <a:gd name="T69" fmla="*/ 148590 h 165"/>
              <a:gd name="T70" fmla="*/ 293096 w 188"/>
              <a:gd name="T71" fmla="*/ 148590 h 165"/>
              <a:gd name="T72" fmla="*/ 270550 w 188"/>
              <a:gd name="T73" fmla="*/ 218382 h 165"/>
              <a:gd name="T74" fmla="*/ 326915 w 188"/>
              <a:gd name="T75" fmla="*/ 198120 h 165"/>
              <a:gd name="T76" fmla="*/ 338188 w 188"/>
              <a:gd name="T77" fmla="*/ 202623 h 165"/>
              <a:gd name="T78" fmla="*/ 342697 w 188"/>
              <a:gd name="T79" fmla="*/ 200371 h 165"/>
              <a:gd name="T80" fmla="*/ 347206 w 188"/>
              <a:gd name="T81" fmla="*/ 198120 h 165"/>
              <a:gd name="T82" fmla="*/ 372007 w 188"/>
              <a:gd name="T83" fmla="*/ 198120 h 165"/>
              <a:gd name="T84" fmla="*/ 358479 w 188"/>
              <a:gd name="T85" fmla="*/ 213880 h 165"/>
              <a:gd name="T86" fmla="*/ 335933 w 188"/>
              <a:gd name="T87" fmla="*/ 220634 h 165"/>
              <a:gd name="T88" fmla="*/ 306624 w 188"/>
              <a:gd name="T89" fmla="*/ 209377 h 165"/>
              <a:gd name="T90" fmla="*/ 297605 w 188"/>
              <a:gd name="T91" fmla="*/ 182360 h 165"/>
              <a:gd name="T92" fmla="*/ 308878 w 188"/>
              <a:gd name="T93" fmla="*/ 157595 h 165"/>
              <a:gd name="T94" fmla="*/ 335933 w 188"/>
              <a:gd name="T95" fmla="*/ 146339 h 165"/>
              <a:gd name="T96" fmla="*/ 362988 w 188"/>
              <a:gd name="T97" fmla="*/ 159847 h 165"/>
              <a:gd name="T98" fmla="*/ 374261 w 188"/>
              <a:gd name="T99" fmla="*/ 191366 h 165"/>
              <a:gd name="T100" fmla="*/ 322406 w 188"/>
              <a:gd name="T101" fmla="*/ 191366 h 165"/>
              <a:gd name="T102" fmla="*/ 326915 w 188"/>
              <a:gd name="T103" fmla="*/ 198120 h 16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88" h="165">
                <a:moveTo>
                  <a:pt x="188" y="49"/>
                </a:moveTo>
                <a:cubicBezTo>
                  <a:pt x="186" y="21"/>
                  <a:pt x="163" y="0"/>
                  <a:pt x="136" y="1"/>
                </a:cubicBezTo>
                <a:cubicBezTo>
                  <a:pt x="122" y="2"/>
                  <a:pt x="110" y="9"/>
                  <a:pt x="101" y="19"/>
                </a:cubicBezTo>
                <a:cubicBezTo>
                  <a:pt x="99" y="22"/>
                  <a:pt x="96" y="25"/>
                  <a:pt x="94" y="28"/>
                </a:cubicBezTo>
                <a:cubicBezTo>
                  <a:pt x="92" y="25"/>
                  <a:pt x="89" y="22"/>
                  <a:pt x="87" y="19"/>
                </a:cubicBezTo>
                <a:cubicBezTo>
                  <a:pt x="78" y="9"/>
                  <a:pt x="66" y="2"/>
                  <a:pt x="52" y="1"/>
                </a:cubicBezTo>
                <a:cubicBezTo>
                  <a:pt x="25" y="0"/>
                  <a:pt x="1" y="21"/>
                  <a:pt x="0" y="49"/>
                </a:cubicBezTo>
                <a:cubicBezTo>
                  <a:pt x="0" y="50"/>
                  <a:pt x="0" y="52"/>
                  <a:pt x="0" y="54"/>
                </a:cubicBezTo>
                <a:cubicBezTo>
                  <a:pt x="0" y="72"/>
                  <a:pt x="11" y="119"/>
                  <a:pt x="89" y="162"/>
                </a:cubicBezTo>
                <a:cubicBezTo>
                  <a:pt x="91" y="163"/>
                  <a:pt x="92" y="164"/>
                  <a:pt x="94" y="165"/>
                </a:cubicBezTo>
                <a:cubicBezTo>
                  <a:pt x="96" y="164"/>
                  <a:pt x="97" y="163"/>
                  <a:pt x="99" y="162"/>
                </a:cubicBezTo>
                <a:cubicBezTo>
                  <a:pt x="177" y="119"/>
                  <a:pt x="187" y="72"/>
                  <a:pt x="188" y="54"/>
                </a:cubicBezTo>
                <a:cubicBezTo>
                  <a:pt x="188" y="52"/>
                  <a:pt x="188" y="50"/>
                  <a:pt x="188" y="49"/>
                </a:cubicBezTo>
                <a:close/>
                <a:moveTo>
                  <a:pt x="57" y="97"/>
                </a:moveTo>
                <a:cubicBezTo>
                  <a:pt x="25" y="97"/>
                  <a:pt x="25" y="97"/>
                  <a:pt x="25" y="97"/>
                </a:cubicBezTo>
                <a:cubicBezTo>
                  <a:pt x="25" y="54"/>
                  <a:pt x="25" y="54"/>
                  <a:pt x="25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86"/>
                  <a:pt x="38" y="86"/>
                  <a:pt x="38" y="86"/>
                </a:cubicBezTo>
                <a:cubicBezTo>
                  <a:pt x="57" y="86"/>
                  <a:pt x="57" y="86"/>
                  <a:pt x="57" y="86"/>
                </a:cubicBezTo>
                <a:lnTo>
                  <a:pt x="57" y="97"/>
                </a:lnTo>
                <a:close/>
                <a:moveTo>
                  <a:pt x="89" y="93"/>
                </a:moveTo>
                <a:cubicBezTo>
                  <a:pt x="86" y="96"/>
                  <a:pt x="82" y="98"/>
                  <a:pt x="77" y="98"/>
                </a:cubicBezTo>
                <a:cubicBezTo>
                  <a:pt x="72" y="98"/>
                  <a:pt x="68" y="96"/>
                  <a:pt x="65" y="93"/>
                </a:cubicBezTo>
                <a:cubicBezTo>
                  <a:pt x="61" y="90"/>
                  <a:pt x="60" y="86"/>
                  <a:pt x="60" y="82"/>
                </a:cubicBezTo>
                <a:cubicBezTo>
                  <a:pt x="60" y="77"/>
                  <a:pt x="61" y="73"/>
                  <a:pt x="65" y="70"/>
                </a:cubicBezTo>
                <a:cubicBezTo>
                  <a:pt x="68" y="67"/>
                  <a:pt x="72" y="65"/>
                  <a:pt x="77" y="65"/>
                </a:cubicBezTo>
                <a:cubicBezTo>
                  <a:pt x="82" y="65"/>
                  <a:pt x="86" y="67"/>
                  <a:pt x="89" y="70"/>
                </a:cubicBezTo>
                <a:cubicBezTo>
                  <a:pt x="92" y="73"/>
                  <a:pt x="94" y="77"/>
                  <a:pt x="94" y="82"/>
                </a:cubicBezTo>
                <a:cubicBezTo>
                  <a:pt x="94" y="86"/>
                  <a:pt x="92" y="90"/>
                  <a:pt x="89" y="93"/>
                </a:cubicBezTo>
                <a:close/>
                <a:moveTo>
                  <a:pt x="120" y="97"/>
                </a:moveTo>
                <a:cubicBezTo>
                  <a:pt x="106" y="97"/>
                  <a:pt x="106" y="97"/>
                  <a:pt x="106" y="97"/>
                </a:cubicBezTo>
                <a:cubicBezTo>
                  <a:pt x="96" y="66"/>
                  <a:pt x="96" y="66"/>
                  <a:pt x="96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0" y="66"/>
                  <a:pt x="130" y="66"/>
                  <a:pt x="130" y="66"/>
                </a:cubicBezTo>
                <a:lnTo>
                  <a:pt x="120" y="97"/>
                </a:lnTo>
                <a:close/>
                <a:moveTo>
                  <a:pt x="145" y="88"/>
                </a:moveTo>
                <a:cubicBezTo>
                  <a:pt x="146" y="89"/>
                  <a:pt x="148" y="90"/>
                  <a:pt x="150" y="90"/>
                </a:cubicBezTo>
                <a:cubicBezTo>
                  <a:pt x="151" y="90"/>
                  <a:pt x="151" y="90"/>
                  <a:pt x="152" y="89"/>
                </a:cubicBezTo>
                <a:cubicBezTo>
                  <a:pt x="153" y="89"/>
                  <a:pt x="153" y="88"/>
                  <a:pt x="154" y="88"/>
                </a:cubicBezTo>
                <a:cubicBezTo>
                  <a:pt x="165" y="88"/>
                  <a:pt x="165" y="88"/>
                  <a:pt x="165" y="88"/>
                </a:cubicBezTo>
                <a:cubicBezTo>
                  <a:pt x="164" y="91"/>
                  <a:pt x="162" y="94"/>
                  <a:pt x="159" y="95"/>
                </a:cubicBezTo>
                <a:cubicBezTo>
                  <a:pt x="156" y="97"/>
                  <a:pt x="152" y="98"/>
                  <a:pt x="149" y="98"/>
                </a:cubicBezTo>
                <a:cubicBezTo>
                  <a:pt x="144" y="98"/>
                  <a:pt x="140" y="96"/>
                  <a:pt x="136" y="93"/>
                </a:cubicBezTo>
                <a:cubicBezTo>
                  <a:pt x="133" y="90"/>
                  <a:pt x="132" y="86"/>
                  <a:pt x="132" y="81"/>
                </a:cubicBezTo>
                <a:cubicBezTo>
                  <a:pt x="132" y="77"/>
                  <a:pt x="133" y="73"/>
                  <a:pt x="137" y="70"/>
                </a:cubicBezTo>
                <a:cubicBezTo>
                  <a:pt x="140" y="67"/>
                  <a:pt x="144" y="65"/>
                  <a:pt x="149" y="65"/>
                </a:cubicBezTo>
                <a:cubicBezTo>
                  <a:pt x="154" y="65"/>
                  <a:pt x="158" y="67"/>
                  <a:pt x="161" y="71"/>
                </a:cubicBezTo>
                <a:cubicBezTo>
                  <a:pt x="164" y="74"/>
                  <a:pt x="166" y="79"/>
                  <a:pt x="166" y="85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4" y="86"/>
                  <a:pt x="144" y="88"/>
                  <a:pt x="145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65" name="Freeform 273"/>
          <p:cNvSpPr>
            <a:spLocks noEditPoints="1"/>
          </p:cNvSpPr>
          <p:nvPr/>
        </p:nvSpPr>
        <p:spPr bwMode="auto">
          <a:xfrm>
            <a:off x="4583113" y="4405313"/>
            <a:ext cx="382587" cy="430212"/>
          </a:xfrm>
          <a:custGeom>
            <a:avLst/>
            <a:gdLst>
              <a:gd name="T0" fmla="*/ 139532 w 170"/>
              <a:gd name="T1" fmla="*/ 203785 h 190"/>
              <a:gd name="T2" fmla="*/ 94521 w 170"/>
              <a:gd name="T3" fmla="*/ 52078 h 190"/>
              <a:gd name="T4" fmla="*/ 132780 w 170"/>
              <a:gd name="T5" fmla="*/ 38493 h 190"/>
              <a:gd name="T6" fmla="*/ 94521 w 170"/>
              <a:gd name="T7" fmla="*/ 0 h 190"/>
              <a:gd name="T8" fmla="*/ 81018 w 170"/>
              <a:gd name="T9" fmla="*/ 38493 h 190"/>
              <a:gd name="T10" fmla="*/ 45010 w 170"/>
              <a:gd name="T11" fmla="*/ 52078 h 190"/>
              <a:gd name="T12" fmla="*/ 81018 w 170"/>
              <a:gd name="T13" fmla="*/ 113214 h 190"/>
              <a:gd name="T14" fmla="*/ 18004 w 170"/>
              <a:gd name="T15" fmla="*/ 264921 h 190"/>
              <a:gd name="T16" fmla="*/ 355581 w 170"/>
              <a:gd name="T17" fmla="*/ 430213 h 190"/>
              <a:gd name="T18" fmla="*/ 382587 w 170"/>
              <a:gd name="T19" fmla="*/ 289828 h 190"/>
              <a:gd name="T20" fmla="*/ 87770 w 170"/>
              <a:gd name="T21" fmla="*/ 251335 h 190"/>
              <a:gd name="T22" fmla="*/ 87770 w 170"/>
              <a:gd name="T23" fmla="*/ 210578 h 190"/>
              <a:gd name="T24" fmla="*/ 87770 w 170"/>
              <a:gd name="T25" fmla="*/ 251335 h 190"/>
              <a:gd name="T26" fmla="*/ 328575 w 170"/>
              <a:gd name="T27" fmla="*/ 321528 h 190"/>
              <a:gd name="T28" fmla="*/ 301569 w 170"/>
              <a:gd name="T29" fmla="*/ 294356 h 190"/>
              <a:gd name="T30" fmla="*/ 238554 w 170"/>
              <a:gd name="T31" fmla="*/ 321528 h 190"/>
              <a:gd name="T32" fmla="*/ 211548 w 170"/>
              <a:gd name="T33" fmla="*/ 294356 h 190"/>
              <a:gd name="T34" fmla="*/ 182291 w 170"/>
              <a:gd name="T35" fmla="*/ 414363 h 190"/>
              <a:gd name="T36" fmla="*/ 207047 w 170"/>
              <a:gd name="T37" fmla="*/ 384927 h 190"/>
              <a:gd name="T38" fmla="*/ 207047 w 170"/>
              <a:gd name="T39" fmla="*/ 380399 h 190"/>
              <a:gd name="T40" fmla="*/ 182291 w 170"/>
              <a:gd name="T41" fmla="*/ 355492 h 190"/>
              <a:gd name="T42" fmla="*/ 207047 w 170"/>
              <a:gd name="T43" fmla="*/ 380399 h 190"/>
              <a:gd name="T44" fmla="*/ 182291 w 170"/>
              <a:gd name="T45" fmla="*/ 350963 h 190"/>
              <a:gd name="T46" fmla="*/ 207047 w 170"/>
              <a:gd name="T47" fmla="*/ 326056 h 190"/>
              <a:gd name="T48" fmla="*/ 207047 w 170"/>
              <a:gd name="T49" fmla="*/ 321528 h 190"/>
              <a:gd name="T50" fmla="*/ 207047 w 170"/>
              <a:gd name="T51" fmla="*/ 294356 h 190"/>
              <a:gd name="T52" fmla="*/ 238554 w 170"/>
              <a:gd name="T53" fmla="*/ 414363 h 190"/>
              <a:gd name="T54" fmla="*/ 211548 w 170"/>
              <a:gd name="T55" fmla="*/ 384927 h 190"/>
              <a:gd name="T56" fmla="*/ 238554 w 170"/>
              <a:gd name="T57" fmla="*/ 414363 h 190"/>
              <a:gd name="T58" fmla="*/ 211548 w 170"/>
              <a:gd name="T59" fmla="*/ 380399 h 190"/>
              <a:gd name="T60" fmla="*/ 238554 w 170"/>
              <a:gd name="T61" fmla="*/ 355492 h 190"/>
              <a:gd name="T62" fmla="*/ 238554 w 170"/>
              <a:gd name="T63" fmla="*/ 350963 h 190"/>
              <a:gd name="T64" fmla="*/ 211548 w 170"/>
              <a:gd name="T65" fmla="*/ 326056 h 190"/>
              <a:gd name="T66" fmla="*/ 238554 w 170"/>
              <a:gd name="T67" fmla="*/ 350963 h 190"/>
              <a:gd name="T68" fmla="*/ 272312 w 170"/>
              <a:gd name="T69" fmla="*/ 414363 h 190"/>
              <a:gd name="T70" fmla="*/ 297068 w 170"/>
              <a:gd name="T71" fmla="*/ 384927 h 190"/>
              <a:gd name="T72" fmla="*/ 297068 w 170"/>
              <a:gd name="T73" fmla="*/ 380399 h 190"/>
              <a:gd name="T74" fmla="*/ 272312 w 170"/>
              <a:gd name="T75" fmla="*/ 355492 h 190"/>
              <a:gd name="T76" fmla="*/ 297068 w 170"/>
              <a:gd name="T77" fmla="*/ 380399 h 190"/>
              <a:gd name="T78" fmla="*/ 272312 w 170"/>
              <a:gd name="T79" fmla="*/ 350963 h 190"/>
              <a:gd name="T80" fmla="*/ 297068 w 170"/>
              <a:gd name="T81" fmla="*/ 326056 h 190"/>
              <a:gd name="T82" fmla="*/ 297068 w 170"/>
              <a:gd name="T83" fmla="*/ 321528 h 190"/>
              <a:gd name="T84" fmla="*/ 297068 w 170"/>
              <a:gd name="T85" fmla="*/ 294356 h 190"/>
              <a:gd name="T86" fmla="*/ 328575 w 170"/>
              <a:gd name="T87" fmla="*/ 414363 h 190"/>
              <a:gd name="T88" fmla="*/ 301569 w 170"/>
              <a:gd name="T89" fmla="*/ 384927 h 190"/>
              <a:gd name="T90" fmla="*/ 328575 w 170"/>
              <a:gd name="T91" fmla="*/ 414363 h 190"/>
              <a:gd name="T92" fmla="*/ 301569 w 170"/>
              <a:gd name="T93" fmla="*/ 380399 h 190"/>
              <a:gd name="T94" fmla="*/ 328575 w 170"/>
              <a:gd name="T95" fmla="*/ 355492 h 190"/>
              <a:gd name="T96" fmla="*/ 328575 w 170"/>
              <a:gd name="T97" fmla="*/ 350963 h 190"/>
              <a:gd name="T98" fmla="*/ 301569 w 170"/>
              <a:gd name="T99" fmla="*/ 326056 h 190"/>
              <a:gd name="T100" fmla="*/ 328575 w 170"/>
              <a:gd name="T101" fmla="*/ 350963 h 19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70" h="190">
                <a:moveTo>
                  <a:pt x="149" y="90"/>
                </a:moveTo>
                <a:cubicBezTo>
                  <a:pt x="62" y="90"/>
                  <a:pt x="62" y="90"/>
                  <a:pt x="62" y="90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23"/>
                  <a:pt x="42" y="23"/>
                  <a:pt x="42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17"/>
                  <a:pt x="59" y="17"/>
                  <a:pt x="59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7"/>
                  <a:pt x="36" y="17"/>
                  <a:pt x="36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23"/>
                  <a:pt x="20" y="23"/>
                  <a:pt x="20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50"/>
                  <a:pt x="36" y="50"/>
                  <a:pt x="36" y="50"/>
                </a:cubicBezTo>
                <a:cubicBezTo>
                  <a:pt x="0" y="117"/>
                  <a:pt x="0" y="117"/>
                  <a:pt x="0" y="117"/>
                </a:cubicBezTo>
                <a:cubicBezTo>
                  <a:pt x="8" y="117"/>
                  <a:pt x="8" y="117"/>
                  <a:pt x="8" y="117"/>
                </a:cubicBezTo>
                <a:cubicBezTo>
                  <a:pt x="8" y="190"/>
                  <a:pt x="8" y="190"/>
                  <a:pt x="8" y="190"/>
                </a:cubicBezTo>
                <a:cubicBezTo>
                  <a:pt x="158" y="190"/>
                  <a:pt x="158" y="190"/>
                  <a:pt x="158" y="190"/>
                </a:cubicBezTo>
                <a:cubicBezTo>
                  <a:pt x="158" y="128"/>
                  <a:pt x="158" y="128"/>
                  <a:pt x="158" y="128"/>
                </a:cubicBezTo>
                <a:cubicBezTo>
                  <a:pt x="170" y="128"/>
                  <a:pt x="170" y="128"/>
                  <a:pt x="170" y="128"/>
                </a:cubicBezTo>
                <a:lnTo>
                  <a:pt x="149" y="90"/>
                </a:lnTo>
                <a:close/>
                <a:moveTo>
                  <a:pt x="39" y="111"/>
                </a:moveTo>
                <a:cubicBezTo>
                  <a:pt x="34" y="111"/>
                  <a:pt x="30" y="107"/>
                  <a:pt x="30" y="102"/>
                </a:cubicBezTo>
                <a:cubicBezTo>
                  <a:pt x="30" y="97"/>
                  <a:pt x="34" y="93"/>
                  <a:pt x="39" y="93"/>
                </a:cubicBezTo>
                <a:cubicBezTo>
                  <a:pt x="44" y="93"/>
                  <a:pt x="48" y="97"/>
                  <a:pt x="48" y="102"/>
                </a:cubicBezTo>
                <a:cubicBezTo>
                  <a:pt x="48" y="107"/>
                  <a:pt x="44" y="111"/>
                  <a:pt x="39" y="111"/>
                </a:cubicBezTo>
                <a:close/>
                <a:moveTo>
                  <a:pt x="134" y="130"/>
                </a:moveTo>
                <a:cubicBezTo>
                  <a:pt x="140" y="130"/>
                  <a:pt x="145" y="135"/>
                  <a:pt x="146" y="142"/>
                </a:cubicBezTo>
                <a:cubicBezTo>
                  <a:pt x="134" y="142"/>
                  <a:pt x="134" y="142"/>
                  <a:pt x="134" y="142"/>
                </a:cubicBezTo>
                <a:lnTo>
                  <a:pt x="134" y="130"/>
                </a:lnTo>
                <a:close/>
                <a:moveTo>
                  <a:pt x="94" y="130"/>
                </a:moveTo>
                <a:cubicBezTo>
                  <a:pt x="101" y="130"/>
                  <a:pt x="106" y="135"/>
                  <a:pt x="106" y="142"/>
                </a:cubicBezTo>
                <a:cubicBezTo>
                  <a:pt x="94" y="142"/>
                  <a:pt x="94" y="142"/>
                  <a:pt x="94" y="142"/>
                </a:cubicBezTo>
                <a:lnTo>
                  <a:pt x="94" y="130"/>
                </a:lnTo>
                <a:close/>
                <a:moveTo>
                  <a:pt x="92" y="183"/>
                </a:moveTo>
                <a:cubicBezTo>
                  <a:pt x="81" y="183"/>
                  <a:pt x="81" y="183"/>
                  <a:pt x="81" y="183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92" y="170"/>
                  <a:pt x="92" y="170"/>
                  <a:pt x="92" y="170"/>
                </a:cubicBezTo>
                <a:lnTo>
                  <a:pt x="92" y="183"/>
                </a:lnTo>
                <a:close/>
                <a:moveTo>
                  <a:pt x="92" y="168"/>
                </a:moveTo>
                <a:cubicBezTo>
                  <a:pt x="81" y="168"/>
                  <a:pt x="81" y="168"/>
                  <a:pt x="81" y="168"/>
                </a:cubicBezTo>
                <a:cubicBezTo>
                  <a:pt x="81" y="157"/>
                  <a:pt x="81" y="157"/>
                  <a:pt x="81" y="157"/>
                </a:cubicBezTo>
                <a:cubicBezTo>
                  <a:pt x="92" y="157"/>
                  <a:pt x="92" y="157"/>
                  <a:pt x="92" y="157"/>
                </a:cubicBezTo>
                <a:lnTo>
                  <a:pt x="92" y="168"/>
                </a:lnTo>
                <a:close/>
                <a:moveTo>
                  <a:pt x="92" y="155"/>
                </a:moveTo>
                <a:cubicBezTo>
                  <a:pt x="81" y="155"/>
                  <a:pt x="81" y="155"/>
                  <a:pt x="81" y="155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92" y="144"/>
                  <a:pt x="92" y="144"/>
                  <a:pt x="92" y="144"/>
                </a:cubicBezTo>
                <a:lnTo>
                  <a:pt x="92" y="155"/>
                </a:lnTo>
                <a:close/>
                <a:moveTo>
                  <a:pt x="92" y="142"/>
                </a:moveTo>
                <a:cubicBezTo>
                  <a:pt x="81" y="142"/>
                  <a:pt x="81" y="142"/>
                  <a:pt x="81" y="142"/>
                </a:cubicBezTo>
                <a:cubicBezTo>
                  <a:pt x="82" y="136"/>
                  <a:pt x="86" y="131"/>
                  <a:pt x="92" y="130"/>
                </a:cubicBezTo>
                <a:lnTo>
                  <a:pt x="92" y="142"/>
                </a:lnTo>
                <a:close/>
                <a:moveTo>
                  <a:pt x="106" y="183"/>
                </a:moveTo>
                <a:cubicBezTo>
                  <a:pt x="94" y="183"/>
                  <a:pt x="94" y="183"/>
                  <a:pt x="94" y="18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106" y="170"/>
                  <a:pt x="106" y="170"/>
                  <a:pt x="106" y="170"/>
                </a:cubicBezTo>
                <a:lnTo>
                  <a:pt x="106" y="183"/>
                </a:lnTo>
                <a:close/>
                <a:moveTo>
                  <a:pt x="106" y="168"/>
                </a:moveTo>
                <a:cubicBezTo>
                  <a:pt x="94" y="168"/>
                  <a:pt x="94" y="168"/>
                  <a:pt x="94" y="168"/>
                </a:cubicBezTo>
                <a:cubicBezTo>
                  <a:pt x="94" y="157"/>
                  <a:pt x="94" y="157"/>
                  <a:pt x="94" y="157"/>
                </a:cubicBezTo>
                <a:cubicBezTo>
                  <a:pt x="106" y="157"/>
                  <a:pt x="106" y="157"/>
                  <a:pt x="106" y="157"/>
                </a:cubicBezTo>
                <a:lnTo>
                  <a:pt x="106" y="168"/>
                </a:lnTo>
                <a:close/>
                <a:moveTo>
                  <a:pt x="106" y="155"/>
                </a:moveTo>
                <a:cubicBezTo>
                  <a:pt x="94" y="155"/>
                  <a:pt x="94" y="155"/>
                  <a:pt x="94" y="155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6" y="144"/>
                  <a:pt x="106" y="144"/>
                  <a:pt x="106" y="144"/>
                </a:cubicBezTo>
                <a:lnTo>
                  <a:pt x="106" y="155"/>
                </a:lnTo>
                <a:close/>
                <a:moveTo>
                  <a:pt x="132" y="183"/>
                </a:moveTo>
                <a:cubicBezTo>
                  <a:pt x="121" y="183"/>
                  <a:pt x="121" y="183"/>
                  <a:pt x="121" y="183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32" y="170"/>
                  <a:pt x="132" y="170"/>
                  <a:pt x="132" y="170"/>
                </a:cubicBezTo>
                <a:lnTo>
                  <a:pt x="132" y="183"/>
                </a:lnTo>
                <a:close/>
                <a:moveTo>
                  <a:pt x="132" y="168"/>
                </a:moveTo>
                <a:cubicBezTo>
                  <a:pt x="121" y="168"/>
                  <a:pt x="121" y="168"/>
                  <a:pt x="121" y="168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32" y="157"/>
                  <a:pt x="132" y="157"/>
                  <a:pt x="132" y="157"/>
                </a:cubicBezTo>
                <a:lnTo>
                  <a:pt x="132" y="168"/>
                </a:lnTo>
                <a:close/>
                <a:moveTo>
                  <a:pt x="132" y="155"/>
                </a:moveTo>
                <a:cubicBezTo>
                  <a:pt x="121" y="155"/>
                  <a:pt x="121" y="155"/>
                  <a:pt x="121" y="155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32" y="144"/>
                  <a:pt x="132" y="144"/>
                  <a:pt x="132" y="144"/>
                </a:cubicBezTo>
                <a:lnTo>
                  <a:pt x="132" y="155"/>
                </a:lnTo>
                <a:close/>
                <a:moveTo>
                  <a:pt x="132" y="142"/>
                </a:moveTo>
                <a:cubicBezTo>
                  <a:pt x="121" y="142"/>
                  <a:pt x="121" y="142"/>
                  <a:pt x="121" y="142"/>
                </a:cubicBezTo>
                <a:cubicBezTo>
                  <a:pt x="121" y="136"/>
                  <a:pt x="126" y="131"/>
                  <a:pt x="132" y="130"/>
                </a:cubicBezTo>
                <a:lnTo>
                  <a:pt x="132" y="142"/>
                </a:lnTo>
                <a:close/>
                <a:moveTo>
                  <a:pt x="146" y="183"/>
                </a:moveTo>
                <a:cubicBezTo>
                  <a:pt x="134" y="183"/>
                  <a:pt x="134" y="183"/>
                  <a:pt x="134" y="183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46" y="170"/>
                  <a:pt x="146" y="170"/>
                  <a:pt x="146" y="170"/>
                </a:cubicBezTo>
                <a:lnTo>
                  <a:pt x="146" y="183"/>
                </a:lnTo>
                <a:close/>
                <a:moveTo>
                  <a:pt x="146" y="168"/>
                </a:moveTo>
                <a:cubicBezTo>
                  <a:pt x="134" y="168"/>
                  <a:pt x="134" y="168"/>
                  <a:pt x="134" y="168"/>
                </a:cubicBezTo>
                <a:cubicBezTo>
                  <a:pt x="134" y="157"/>
                  <a:pt x="134" y="157"/>
                  <a:pt x="134" y="157"/>
                </a:cubicBezTo>
                <a:cubicBezTo>
                  <a:pt x="146" y="157"/>
                  <a:pt x="146" y="157"/>
                  <a:pt x="146" y="157"/>
                </a:cubicBezTo>
                <a:lnTo>
                  <a:pt x="146" y="168"/>
                </a:lnTo>
                <a:close/>
                <a:moveTo>
                  <a:pt x="146" y="155"/>
                </a:moveTo>
                <a:cubicBezTo>
                  <a:pt x="134" y="155"/>
                  <a:pt x="134" y="155"/>
                  <a:pt x="134" y="155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46" y="144"/>
                  <a:pt x="146" y="144"/>
                  <a:pt x="146" y="144"/>
                </a:cubicBezTo>
                <a:lnTo>
                  <a:pt x="146" y="1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66" name="Freeform 274"/>
          <p:cNvSpPr>
            <a:spLocks/>
          </p:cNvSpPr>
          <p:nvPr/>
        </p:nvSpPr>
        <p:spPr bwMode="auto">
          <a:xfrm>
            <a:off x="5291138" y="4819650"/>
            <a:ext cx="53975" cy="34925"/>
          </a:xfrm>
          <a:custGeom>
            <a:avLst/>
            <a:gdLst>
              <a:gd name="T0" fmla="*/ 11245 w 24"/>
              <a:gd name="T1" fmla="*/ 15280 h 16"/>
              <a:gd name="T2" fmla="*/ 53975 w 24"/>
              <a:gd name="T3" fmla="*/ 13097 h 16"/>
              <a:gd name="T4" fmla="*/ 0 w 24"/>
              <a:gd name="T5" fmla="*/ 0 h 16"/>
              <a:gd name="T6" fmla="*/ 11245 w 24"/>
              <a:gd name="T7" fmla="*/ 15280 h 1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" h="16">
                <a:moveTo>
                  <a:pt x="5" y="7"/>
                </a:moveTo>
                <a:cubicBezTo>
                  <a:pt x="17" y="16"/>
                  <a:pt x="23" y="7"/>
                  <a:pt x="24" y="6"/>
                </a:cubicBezTo>
                <a:cubicBezTo>
                  <a:pt x="14" y="5"/>
                  <a:pt x="6" y="2"/>
                  <a:pt x="0" y="0"/>
                </a:cubicBezTo>
                <a:cubicBezTo>
                  <a:pt x="1" y="2"/>
                  <a:pt x="2" y="4"/>
                  <a:pt x="5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67" name="Freeform 275"/>
          <p:cNvSpPr>
            <a:spLocks/>
          </p:cNvSpPr>
          <p:nvPr/>
        </p:nvSpPr>
        <p:spPr bwMode="auto">
          <a:xfrm>
            <a:off x="5410200" y="4578350"/>
            <a:ext cx="93663" cy="55563"/>
          </a:xfrm>
          <a:custGeom>
            <a:avLst/>
            <a:gdLst>
              <a:gd name="T0" fmla="*/ 0 w 41"/>
              <a:gd name="T1" fmla="*/ 35560 h 25"/>
              <a:gd name="T2" fmla="*/ 68533 w 41"/>
              <a:gd name="T3" fmla="*/ 55563 h 25"/>
              <a:gd name="T4" fmla="*/ 93662 w 41"/>
              <a:gd name="T5" fmla="*/ 17780 h 25"/>
              <a:gd name="T6" fmla="*/ 27413 w 41"/>
              <a:gd name="T7" fmla="*/ 0 h 25"/>
              <a:gd name="T8" fmla="*/ 0 w 41"/>
              <a:gd name="T9" fmla="*/ 3556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" h="25">
                <a:moveTo>
                  <a:pt x="0" y="16"/>
                </a:moveTo>
                <a:cubicBezTo>
                  <a:pt x="5" y="19"/>
                  <a:pt x="16" y="24"/>
                  <a:pt x="30" y="25"/>
                </a:cubicBezTo>
                <a:cubicBezTo>
                  <a:pt x="41" y="8"/>
                  <a:pt x="41" y="8"/>
                  <a:pt x="41" y="8"/>
                </a:cubicBezTo>
                <a:cubicBezTo>
                  <a:pt x="28" y="8"/>
                  <a:pt x="17" y="2"/>
                  <a:pt x="12" y="0"/>
                </a:cubicBezTo>
                <a:lnTo>
                  <a:pt x="0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68" name="Freeform 276"/>
          <p:cNvSpPr>
            <a:spLocks/>
          </p:cNvSpPr>
          <p:nvPr/>
        </p:nvSpPr>
        <p:spPr bwMode="auto">
          <a:xfrm>
            <a:off x="5464175" y="4473575"/>
            <a:ext cx="104775" cy="84138"/>
          </a:xfrm>
          <a:custGeom>
            <a:avLst/>
            <a:gdLst>
              <a:gd name="T0" fmla="*/ 91109 w 46"/>
              <a:gd name="T1" fmla="*/ 0 h 37"/>
              <a:gd name="T2" fmla="*/ 20499 w 46"/>
              <a:gd name="T3" fmla="*/ 31836 h 37"/>
              <a:gd name="T4" fmla="*/ 18222 w 46"/>
              <a:gd name="T5" fmla="*/ 38658 h 37"/>
              <a:gd name="T6" fmla="*/ 0 w 46"/>
              <a:gd name="T7" fmla="*/ 63672 h 37"/>
              <a:gd name="T8" fmla="*/ 66054 w 46"/>
              <a:gd name="T9" fmla="*/ 84138 h 37"/>
              <a:gd name="T10" fmla="*/ 77442 w 46"/>
              <a:gd name="T11" fmla="*/ 70494 h 37"/>
              <a:gd name="T12" fmla="*/ 91109 w 46"/>
              <a:gd name="T13" fmla="*/ 0 h 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37">
                <a:moveTo>
                  <a:pt x="40" y="0"/>
                </a:moveTo>
                <a:cubicBezTo>
                  <a:pt x="36" y="6"/>
                  <a:pt x="28" y="13"/>
                  <a:pt x="9" y="14"/>
                </a:cubicBezTo>
                <a:cubicBezTo>
                  <a:pt x="9" y="16"/>
                  <a:pt x="8" y="17"/>
                  <a:pt x="8" y="17"/>
                </a:cubicBezTo>
                <a:cubicBezTo>
                  <a:pt x="0" y="28"/>
                  <a:pt x="0" y="28"/>
                  <a:pt x="0" y="28"/>
                </a:cubicBezTo>
                <a:cubicBezTo>
                  <a:pt x="5" y="31"/>
                  <a:pt x="16" y="37"/>
                  <a:pt x="29" y="37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1"/>
                  <a:pt x="46" y="16"/>
                  <a:pt x="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69" name="Freeform 277"/>
          <p:cNvSpPr>
            <a:spLocks/>
          </p:cNvSpPr>
          <p:nvPr/>
        </p:nvSpPr>
        <p:spPr bwMode="auto">
          <a:xfrm>
            <a:off x="5307013" y="4735513"/>
            <a:ext cx="92075" cy="57150"/>
          </a:xfrm>
          <a:custGeom>
            <a:avLst/>
            <a:gdLst>
              <a:gd name="T0" fmla="*/ 0 w 41"/>
              <a:gd name="T1" fmla="*/ 38862 h 25"/>
              <a:gd name="T2" fmla="*/ 65126 w 41"/>
              <a:gd name="T3" fmla="*/ 57150 h 25"/>
              <a:gd name="T4" fmla="*/ 92075 w 41"/>
              <a:gd name="T5" fmla="*/ 20574 h 25"/>
              <a:gd name="T6" fmla="*/ 24703 w 41"/>
              <a:gd name="T7" fmla="*/ 0 h 25"/>
              <a:gd name="T8" fmla="*/ 0 w 41"/>
              <a:gd name="T9" fmla="*/ 38862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" h="25">
                <a:moveTo>
                  <a:pt x="0" y="17"/>
                </a:moveTo>
                <a:cubicBezTo>
                  <a:pt x="5" y="20"/>
                  <a:pt x="16" y="25"/>
                  <a:pt x="29" y="25"/>
                </a:cubicBezTo>
                <a:cubicBezTo>
                  <a:pt x="41" y="9"/>
                  <a:pt x="41" y="9"/>
                  <a:pt x="41" y="9"/>
                </a:cubicBezTo>
                <a:cubicBezTo>
                  <a:pt x="27" y="9"/>
                  <a:pt x="16" y="3"/>
                  <a:pt x="11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70" name="Freeform 278"/>
          <p:cNvSpPr>
            <a:spLocks/>
          </p:cNvSpPr>
          <p:nvPr/>
        </p:nvSpPr>
        <p:spPr bwMode="auto">
          <a:xfrm>
            <a:off x="5359400" y="4651375"/>
            <a:ext cx="92075" cy="58738"/>
          </a:xfrm>
          <a:custGeom>
            <a:avLst/>
            <a:gdLst>
              <a:gd name="T0" fmla="*/ 0 w 41"/>
              <a:gd name="T1" fmla="*/ 38406 h 26"/>
              <a:gd name="T2" fmla="*/ 65126 w 41"/>
              <a:gd name="T3" fmla="*/ 58738 h 26"/>
              <a:gd name="T4" fmla="*/ 92075 w 41"/>
              <a:gd name="T5" fmla="*/ 20332 h 26"/>
              <a:gd name="T6" fmla="*/ 26949 w 41"/>
              <a:gd name="T7" fmla="*/ 0 h 26"/>
              <a:gd name="T8" fmla="*/ 0 w 41"/>
              <a:gd name="T9" fmla="*/ 38406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" h="26">
                <a:moveTo>
                  <a:pt x="0" y="17"/>
                </a:moveTo>
                <a:cubicBezTo>
                  <a:pt x="5" y="20"/>
                  <a:pt x="16" y="26"/>
                  <a:pt x="29" y="26"/>
                </a:cubicBezTo>
                <a:cubicBezTo>
                  <a:pt x="41" y="9"/>
                  <a:pt x="41" y="9"/>
                  <a:pt x="41" y="9"/>
                </a:cubicBezTo>
                <a:cubicBezTo>
                  <a:pt x="28" y="9"/>
                  <a:pt x="16" y="3"/>
                  <a:pt x="12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71" name="Freeform 279"/>
          <p:cNvSpPr>
            <a:spLocks/>
          </p:cNvSpPr>
          <p:nvPr/>
        </p:nvSpPr>
        <p:spPr bwMode="auto">
          <a:xfrm>
            <a:off x="5360988" y="4457700"/>
            <a:ext cx="76200" cy="85725"/>
          </a:xfrm>
          <a:custGeom>
            <a:avLst/>
            <a:gdLst>
              <a:gd name="T0" fmla="*/ 33618 w 34"/>
              <a:gd name="T1" fmla="*/ 0 h 38"/>
              <a:gd name="T2" fmla="*/ 20171 w 34"/>
              <a:gd name="T3" fmla="*/ 22559 h 38"/>
              <a:gd name="T4" fmla="*/ 31376 w 34"/>
              <a:gd name="T5" fmla="*/ 67678 h 38"/>
              <a:gd name="T6" fmla="*/ 73959 w 34"/>
              <a:gd name="T7" fmla="*/ 60910 h 38"/>
              <a:gd name="T8" fmla="*/ 76200 w 34"/>
              <a:gd name="T9" fmla="*/ 56398 h 38"/>
              <a:gd name="T10" fmla="*/ 33618 w 34"/>
              <a:gd name="T11" fmla="*/ 0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" h="38">
                <a:moveTo>
                  <a:pt x="15" y="0"/>
                </a:move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0" y="20"/>
                  <a:pt x="14" y="30"/>
                </a:cubicBezTo>
                <a:cubicBezTo>
                  <a:pt x="26" y="38"/>
                  <a:pt x="33" y="27"/>
                  <a:pt x="33" y="27"/>
                </a:cubicBezTo>
                <a:cubicBezTo>
                  <a:pt x="34" y="25"/>
                  <a:pt x="34" y="25"/>
                  <a:pt x="34" y="25"/>
                </a:cubicBezTo>
                <a:cubicBezTo>
                  <a:pt x="29" y="10"/>
                  <a:pt x="20" y="3"/>
                  <a:pt x="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72" name="Freeform 280"/>
          <p:cNvSpPr>
            <a:spLocks/>
          </p:cNvSpPr>
          <p:nvPr/>
        </p:nvSpPr>
        <p:spPr bwMode="auto">
          <a:xfrm>
            <a:off x="5434013" y="4408488"/>
            <a:ext cx="71437" cy="76200"/>
          </a:xfrm>
          <a:custGeom>
            <a:avLst/>
            <a:gdLst>
              <a:gd name="T0" fmla="*/ 71437 w 32"/>
              <a:gd name="T1" fmla="*/ 15688 h 34"/>
              <a:gd name="T2" fmla="*/ 0 w 32"/>
              <a:gd name="T3" fmla="*/ 13447 h 34"/>
              <a:gd name="T4" fmla="*/ 26789 w 32"/>
              <a:gd name="T5" fmla="*/ 76200 h 34"/>
              <a:gd name="T6" fmla="*/ 44648 w 32"/>
              <a:gd name="T7" fmla="*/ 76200 h 34"/>
              <a:gd name="T8" fmla="*/ 44648 w 32"/>
              <a:gd name="T9" fmla="*/ 76200 h 34"/>
              <a:gd name="T10" fmla="*/ 71437 w 32"/>
              <a:gd name="T11" fmla="*/ 15688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34">
                <a:moveTo>
                  <a:pt x="32" y="7"/>
                </a:moveTo>
                <a:cubicBezTo>
                  <a:pt x="25" y="4"/>
                  <a:pt x="12" y="0"/>
                  <a:pt x="0" y="6"/>
                </a:cubicBezTo>
                <a:cubicBezTo>
                  <a:pt x="9" y="16"/>
                  <a:pt x="11" y="28"/>
                  <a:pt x="12" y="34"/>
                </a:cubicBezTo>
                <a:cubicBezTo>
                  <a:pt x="14" y="33"/>
                  <a:pt x="17" y="32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4" y="29"/>
                  <a:pt x="32" y="18"/>
                  <a:pt x="32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73" name="Freeform 281"/>
          <p:cNvSpPr>
            <a:spLocks/>
          </p:cNvSpPr>
          <p:nvPr/>
        </p:nvSpPr>
        <p:spPr bwMode="auto">
          <a:xfrm>
            <a:off x="5965825" y="4413250"/>
            <a:ext cx="161925" cy="236538"/>
          </a:xfrm>
          <a:custGeom>
            <a:avLst/>
            <a:gdLst>
              <a:gd name="T0" fmla="*/ 105701 w 72"/>
              <a:gd name="T1" fmla="*/ 63077 h 105"/>
              <a:gd name="T2" fmla="*/ 125942 w 72"/>
              <a:gd name="T3" fmla="*/ 24780 h 105"/>
              <a:gd name="T4" fmla="*/ 123693 w 72"/>
              <a:gd name="T5" fmla="*/ 13516 h 105"/>
              <a:gd name="T6" fmla="*/ 110199 w 72"/>
              <a:gd name="T7" fmla="*/ 15769 h 105"/>
              <a:gd name="T8" fmla="*/ 98954 w 72"/>
              <a:gd name="T9" fmla="*/ 38297 h 105"/>
              <a:gd name="T10" fmla="*/ 105701 w 72"/>
              <a:gd name="T11" fmla="*/ 11264 h 105"/>
              <a:gd name="T12" fmla="*/ 98954 w 72"/>
              <a:gd name="T13" fmla="*/ 2253 h 105"/>
              <a:gd name="T14" fmla="*/ 87709 w 72"/>
              <a:gd name="T15" fmla="*/ 9011 h 105"/>
              <a:gd name="T16" fmla="*/ 78714 w 72"/>
              <a:gd name="T17" fmla="*/ 40549 h 105"/>
              <a:gd name="T18" fmla="*/ 71967 w 72"/>
              <a:gd name="T19" fmla="*/ 9011 h 105"/>
              <a:gd name="T20" fmla="*/ 62971 w 72"/>
              <a:gd name="T21" fmla="*/ 0 h 105"/>
              <a:gd name="T22" fmla="*/ 56224 w 72"/>
              <a:gd name="T23" fmla="*/ 11264 h 105"/>
              <a:gd name="T24" fmla="*/ 60722 w 72"/>
              <a:gd name="T25" fmla="*/ 33791 h 105"/>
              <a:gd name="T26" fmla="*/ 51726 w 72"/>
              <a:gd name="T27" fmla="*/ 15769 h 105"/>
              <a:gd name="T28" fmla="*/ 40481 w 72"/>
              <a:gd name="T29" fmla="*/ 11264 h 105"/>
              <a:gd name="T30" fmla="*/ 35983 w 72"/>
              <a:gd name="T31" fmla="*/ 22527 h 105"/>
              <a:gd name="T32" fmla="*/ 51726 w 72"/>
              <a:gd name="T33" fmla="*/ 63077 h 105"/>
              <a:gd name="T34" fmla="*/ 0 w 72"/>
              <a:gd name="T35" fmla="*/ 63077 h 105"/>
              <a:gd name="T36" fmla="*/ 0 w 72"/>
              <a:gd name="T37" fmla="*/ 236538 h 105"/>
              <a:gd name="T38" fmla="*/ 161925 w 72"/>
              <a:gd name="T39" fmla="*/ 236538 h 105"/>
              <a:gd name="T40" fmla="*/ 161925 w 72"/>
              <a:gd name="T41" fmla="*/ 63077 h 105"/>
              <a:gd name="T42" fmla="*/ 105701 w 72"/>
              <a:gd name="T43" fmla="*/ 63077 h 10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72" h="105">
                <a:moveTo>
                  <a:pt x="47" y="28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9"/>
                  <a:pt x="56" y="7"/>
                  <a:pt x="55" y="6"/>
                </a:cubicBezTo>
                <a:cubicBezTo>
                  <a:pt x="53" y="5"/>
                  <a:pt x="50" y="5"/>
                  <a:pt x="49" y="7"/>
                </a:cubicBezTo>
                <a:cubicBezTo>
                  <a:pt x="44" y="17"/>
                  <a:pt x="44" y="17"/>
                  <a:pt x="44" y="17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3"/>
                  <a:pt x="46" y="1"/>
                  <a:pt x="44" y="1"/>
                </a:cubicBezTo>
                <a:cubicBezTo>
                  <a:pt x="41" y="0"/>
                  <a:pt x="39" y="1"/>
                  <a:pt x="39" y="4"/>
                </a:cubicBezTo>
                <a:cubicBezTo>
                  <a:pt x="35" y="18"/>
                  <a:pt x="35" y="18"/>
                  <a:pt x="35" y="18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1"/>
                  <a:pt x="30" y="0"/>
                  <a:pt x="28" y="0"/>
                </a:cubicBezTo>
                <a:cubicBezTo>
                  <a:pt x="26" y="1"/>
                  <a:pt x="24" y="3"/>
                  <a:pt x="25" y="5"/>
                </a:cubicBezTo>
                <a:cubicBezTo>
                  <a:pt x="27" y="15"/>
                  <a:pt x="27" y="15"/>
                  <a:pt x="27" y="15"/>
                </a:cubicBezTo>
                <a:cubicBezTo>
                  <a:pt x="23" y="7"/>
                  <a:pt x="23" y="7"/>
                  <a:pt x="23" y="7"/>
                </a:cubicBezTo>
                <a:cubicBezTo>
                  <a:pt x="22" y="5"/>
                  <a:pt x="20" y="4"/>
                  <a:pt x="18" y="5"/>
                </a:cubicBezTo>
                <a:cubicBezTo>
                  <a:pt x="16" y="6"/>
                  <a:pt x="15" y="8"/>
                  <a:pt x="16" y="10"/>
                </a:cubicBezTo>
                <a:cubicBezTo>
                  <a:pt x="23" y="28"/>
                  <a:pt x="23" y="28"/>
                  <a:pt x="23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05"/>
                  <a:pt x="0" y="105"/>
                  <a:pt x="0" y="105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72" y="28"/>
                  <a:pt x="72" y="28"/>
                  <a:pt x="72" y="28"/>
                </a:cubicBezTo>
                <a:lnTo>
                  <a:pt x="47" y="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74" name="Freeform 282"/>
          <p:cNvSpPr>
            <a:spLocks/>
          </p:cNvSpPr>
          <p:nvPr/>
        </p:nvSpPr>
        <p:spPr bwMode="auto">
          <a:xfrm>
            <a:off x="5848350" y="4468813"/>
            <a:ext cx="165100" cy="395287"/>
          </a:xfrm>
          <a:custGeom>
            <a:avLst/>
            <a:gdLst>
              <a:gd name="T0" fmla="*/ 156053 w 73"/>
              <a:gd name="T1" fmla="*/ 273313 h 175"/>
              <a:gd name="T2" fmla="*/ 79158 w 73"/>
              <a:gd name="T3" fmla="*/ 135527 h 175"/>
              <a:gd name="T4" fmla="*/ 63326 w 73"/>
              <a:gd name="T5" fmla="*/ 131010 h 175"/>
              <a:gd name="T6" fmla="*/ 52018 w 73"/>
              <a:gd name="T7" fmla="*/ 140045 h 175"/>
              <a:gd name="T8" fmla="*/ 47495 w 73"/>
              <a:gd name="T9" fmla="*/ 153598 h 175"/>
              <a:gd name="T10" fmla="*/ 115344 w 73"/>
              <a:gd name="T11" fmla="*/ 273313 h 175"/>
              <a:gd name="T12" fmla="*/ 108559 w 73"/>
              <a:gd name="T13" fmla="*/ 273313 h 175"/>
              <a:gd name="T14" fmla="*/ 36186 w 73"/>
              <a:gd name="T15" fmla="*/ 169409 h 175"/>
              <a:gd name="T16" fmla="*/ 36186 w 73"/>
              <a:gd name="T17" fmla="*/ 9035 h 175"/>
              <a:gd name="T18" fmla="*/ 24878 w 73"/>
              <a:gd name="T19" fmla="*/ 0 h 175"/>
              <a:gd name="T20" fmla="*/ 9047 w 73"/>
              <a:gd name="T21" fmla="*/ 0 h 175"/>
              <a:gd name="T22" fmla="*/ 0 w 73"/>
              <a:gd name="T23" fmla="*/ 9035 h 175"/>
              <a:gd name="T24" fmla="*/ 0 w 73"/>
              <a:gd name="T25" fmla="*/ 176186 h 175"/>
              <a:gd name="T26" fmla="*/ 0 w 73"/>
              <a:gd name="T27" fmla="*/ 178444 h 175"/>
              <a:gd name="T28" fmla="*/ 2262 w 73"/>
              <a:gd name="T29" fmla="*/ 182962 h 175"/>
              <a:gd name="T30" fmla="*/ 76896 w 73"/>
              <a:gd name="T31" fmla="*/ 289125 h 175"/>
              <a:gd name="T32" fmla="*/ 76896 w 73"/>
              <a:gd name="T33" fmla="*/ 383994 h 175"/>
              <a:gd name="T34" fmla="*/ 85942 w 73"/>
              <a:gd name="T35" fmla="*/ 395288 h 175"/>
              <a:gd name="T36" fmla="*/ 153792 w 73"/>
              <a:gd name="T37" fmla="*/ 395288 h 175"/>
              <a:gd name="T38" fmla="*/ 165100 w 73"/>
              <a:gd name="T39" fmla="*/ 383994 h 175"/>
              <a:gd name="T40" fmla="*/ 165100 w 73"/>
              <a:gd name="T41" fmla="*/ 282349 h 175"/>
              <a:gd name="T42" fmla="*/ 156053 w 73"/>
              <a:gd name="T43" fmla="*/ 273313 h 17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73" h="175">
                <a:moveTo>
                  <a:pt x="69" y="121"/>
                </a:moveTo>
                <a:cubicBezTo>
                  <a:pt x="35" y="60"/>
                  <a:pt x="35" y="60"/>
                  <a:pt x="35" y="60"/>
                </a:cubicBezTo>
                <a:cubicBezTo>
                  <a:pt x="33" y="58"/>
                  <a:pt x="31" y="57"/>
                  <a:pt x="28" y="58"/>
                </a:cubicBezTo>
                <a:cubicBezTo>
                  <a:pt x="23" y="62"/>
                  <a:pt x="23" y="62"/>
                  <a:pt x="23" y="62"/>
                </a:cubicBezTo>
                <a:cubicBezTo>
                  <a:pt x="20" y="63"/>
                  <a:pt x="20" y="66"/>
                  <a:pt x="21" y="68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4" y="0"/>
                  <a:pt x="1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9"/>
                  <a:pt x="0" y="79"/>
                </a:cubicBezTo>
                <a:cubicBezTo>
                  <a:pt x="0" y="80"/>
                  <a:pt x="0" y="81"/>
                  <a:pt x="1" y="81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70"/>
                  <a:pt x="34" y="170"/>
                  <a:pt x="34" y="170"/>
                </a:cubicBezTo>
                <a:cubicBezTo>
                  <a:pt x="34" y="173"/>
                  <a:pt x="36" y="175"/>
                  <a:pt x="38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71" y="175"/>
                  <a:pt x="73" y="173"/>
                  <a:pt x="73" y="170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73" y="123"/>
                  <a:pt x="71" y="121"/>
                  <a:pt x="6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75" name="Freeform 283"/>
          <p:cNvSpPr>
            <a:spLocks/>
          </p:cNvSpPr>
          <p:nvPr/>
        </p:nvSpPr>
        <p:spPr bwMode="auto">
          <a:xfrm>
            <a:off x="6080125" y="4468813"/>
            <a:ext cx="165100" cy="395287"/>
          </a:xfrm>
          <a:custGeom>
            <a:avLst/>
            <a:gdLst>
              <a:gd name="T0" fmla="*/ 156053 w 73"/>
              <a:gd name="T1" fmla="*/ 0 h 175"/>
              <a:gd name="T2" fmla="*/ 140222 w 73"/>
              <a:gd name="T3" fmla="*/ 0 h 175"/>
              <a:gd name="T4" fmla="*/ 128914 w 73"/>
              <a:gd name="T5" fmla="*/ 9035 h 175"/>
              <a:gd name="T6" fmla="*/ 128914 w 73"/>
              <a:gd name="T7" fmla="*/ 169409 h 175"/>
              <a:gd name="T8" fmla="*/ 56541 w 73"/>
              <a:gd name="T9" fmla="*/ 273313 h 175"/>
              <a:gd name="T10" fmla="*/ 49756 w 73"/>
              <a:gd name="T11" fmla="*/ 273313 h 175"/>
              <a:gd name="T12" fmla="*/ 117605 w 73"/>
              <a:gd name="T13" fmla="*/ 153598 h 175"/>
              <a:gd name="T14" fmla="*/ 113082 w 73"/>
              <a:gd name="T15" fmla="*/ 140045 h 175"/>
              <a:gd name="T16" fmla="*/ 101774 w 73"/>
              <a:gd name="T17" fmla="*/ 131010 h 175"/>
              <a:gd name="T18" fmla="*/ 85942 w 73"/>
              <a:gd name="T19" fmla="*/ 135527 h 175"/>
              <a:gd name="T20" fmla="*/ 9047 w 73"/>
              <a:gd name="T21" fmla="*/ 273313 h 175"/>
              <a:gd name="T22" fmla="*/ 0 w 73"/>
              <a:gd name="T23" fmla="*/ 282349 h 175"/>
              <a:gd name="T24" fmla="*/ 0 w 73"/>
              <a:gd name="T25" fmla="*/ 383994 h 175"/>
              <a:gd name="T26" fmla="*/ 11308 w 73"/>
              <a:gd name="T27" fmla="*/ 395288 h 175"/>
              <a:gd name="T28" fmla="*/ 79158 w 73"/>
              <a:gd name="T29" fmla="*/ 395288 h 175"/>
              <a:gd name="T30" fmla="*/ 88204 w 73"/>
              <a:gd name="T31" fmla="*/ 383994 h 175"/>
              <a:gd name="T32" fmla="*/ 88204 w 73"/>
              <a:gd name="T33" fmla="*/ 289125 h 175"/>
              <a:gd name="T34" fmla="*/ 162838 w 73"/>
              <a:gd name="T35" fmla="*/ 182962 h 175"/>
              <a:gd name="T36" fmla="*/ 165100 w 73"/>
              <a:gd name="T37" fmla="*/ 178444 h 175"/>
              <a:gd name="T38" fmla="*/ 165100 w 73"/>
              <a:gd name="T39" fmla="*/ 176186 h 175"/>
              <a:gd name="T40" fmla="*/ 165100 w 73"/>
              <a:gd name="T41" fmla="*/ 9035 h 175"/>
              <a:gd name="T42" fmla="*/ 156053 w 73"/>
              <a:gd name="T43" fmla="*/ 0 h 17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73" h="175">
                <a:moveTo>
                  <a:pt x="69" y="0"/>
                </a:moveTo>
                <a:cubicBezTo>
                  <a:pt x="62" y="0"/>
                  <a:pt x="62" y="0"/>
                  <a:pt x="62" y="0"/>
                </a:cubicBezTo>
                <a:cubicBezTo>
                  <a:pt x="59" y="0"/>
                  <a:pt x="57" y="2"/>
                  <a:pt x="57" y="4"/>
                </a:cubicBezTo>
                <a:cubicBezTo>
                  <a:pt x="57" y="75"/>
                  <a:pt x="57" y="75"/>
                  <a:pt x="57" y="75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6"/>
                  <a:pt x="53" y="63"/>
                  <a:pt x="50" y="62"/>
                </a:cubicBezTo>
                <a:cubicBezTo>
                  <a:pt x="45" y="58"/>
                  <a:pt x="45" y="58"/>
                  <a:pt x="45" y="58"/>
                </a:cubicBezTo>
                <a:cubicBezTo>
                  <a:pt x="42" y="57"/>
                  <a:pt x="40" y="58"/>
                  <a:pt x="38" y="60"/>
                </a:cubicBezTo>
                <a:cubicBezTo>
                  <a:pt x="4" y="121"/>
                  <a:pt x="4" y="121"/>
                  <a:pt x="4" y="121"/>
                </a:cubicBezTo>
                <a:cubicBezTo>
                  <a:pt x="2" y="121"/>
                  <a:pt x="0" y="123"/>
                  <a:pt x="0" y="125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3"/>
                  <a:pt x="2" y="175"/>
                  <a:pt x="5" y="175"/>
                </a:cubicBezTo>
                <a:cubicBezTo>
                  <a:pt x="35" y="175"/>
                  <a:pt x="35" y="175"/>
                  <a:pt x="35" y="175"/>
                </a:cubicBezTo>
                <a:cubicBezTo>
                  <a:pt x="37" y="175"/>
                  <a:pt x="39" y="173"/>
                  <a:pt x="39" y="170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72" y="81"/>
                  <a:pt x="72" y="81"/>
                  <a:pt x="72" y="81"/>
                </a:cubicBezTo>
                <a:cubicBezTo>
                  <a:pt x="73" y="81"/>
                  <a:pt x="73" y="80"/>
                  <a:pt x="73" y="79"/>
                </a:cubicBezTo>
                <a:cubicBezTo>
                  <a:pt x="73" y="79"/>
                  <a:pt x="73" y="78"/>
                  <a:pt x="73" y="78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2"/>
                  <a:pt x="71" y="0"/>
                  <a:pt x="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76" name="Freeform 284"/>
          <p:cNvSpPr>
            <a:spLocks/>
          </p:cNvSpPr>
          <p:nvPr/>
        </p:nvSpPr>
        <p:spPr bwMode="auto">
          <a:xfrm>
            <a:off x="6889750" y="4421188"/>
            <a:ext cx="88900" cy="114300"/>
          </a:xfrm>
          <a:custGeom>
            <a:avLst/>
            <a:gdLst>
              <a:gd name="T0" fmla="*/ 77503 w 39"/>
              <a:gd name="T1" fmla="*/ 112014 h 50"/>
              <a:gd name="T2" fmla="*/ 59267 w 39"/>
              <a:gd name="T3" fmla="*/ 43434 h 50"/>
              <a:gd name="T4" fmla="*/ 2279 w 39"/>
              <a:gd name="T5" fmla="*/ 2286 h 50"/>
              <a:gd name="T6" fmla="*/ 66105 w 39"/>
              <a:gd name="T7" fmla="*/ 38862 h 50"/>
              <a:gd name="T8" fmla="*/ 77503 w 39"/>
              <a:gd name="T9" fmla="*/ 112014 h 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" h="50">
                <a:moveTo>
                  <a:pt x="34" y="49"/>
                </a:moveTo>
                <a:cubicBezTo>
                  <a:pt x="33" y="49"/>
                  <a:pt x="36" y="33"/>
                  <a:pt x="26" y="19"/>
                </a:cubicBezTo>
                <a:cubicBezTo>
                  <a:pt x="16" y="5"/>
                  <a:pt x="0" y="2"/>
                  <a:pt x="1" y="1"/>
                </a:cubicBezTo>
                <a:cubicBezTo>
                  <a:pt x="0" y="0"/>
                  <a:pt x="18" y="2"/>
                  <a:pt x="29" y="17"/>
                </a:cubicBezTo>
                <a:cubicBezTo>
                  <a:pt x="39" y="33"/>
                  <a:pt x="35" y="50"/>
                  <a:pt x="34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77" name="Freeform 285"/>
          <p:cNvSpPr>
            <a:spLocks/>
          </p:cNvSpPr>
          <p:nvPr/>
        </p:nvSpPr>
        <p:spPr bwMode="auto">
          <a:xfrm>
            <a:off x="6881813" y="4441825"/>
            <a:ext cx="71437" cy="93663"/>
          </a:xfrm>
          <a:custGeom>
            <a:avLst/>
            <a:gdLst>
              <a:gd name="T0" fmla="*/ 62507 w 32"/>
              <a:gd name="T1" fmla="*/ 93663 h 41"/>
              <a:gd name="T2" fmla="*/ 46881 w 32"/>
              <a:gd name="T3" fmla="*/ 36551 h 41"/>
              <a:gd name="T4" fmla="*/ 2232 w 32"/>
              <a:gd name="T5" fmla="*/ 2284 h 41"/>
              <a:gd name="T6" fmla="*/ 51345 w 32"/>
              <a:gd name="T7" fmla="*/ 34267 h 41"/>
              <a:gd name="T8" fmla="*/ 62507 w 32"/>
              <a:gd name="T9" fmla="*/ 93663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41">
                <a:moveTo>
                  <a:pt x="28" y="41"/>
                </a:moveTo>
                <a:cubicBezTo>
                  <a:pt x="27" y="41"/>
                  <a:pt x="29" y="28"/>
                  <a:pt x="21" y="16"/>
                </a:cubicBezTo>
                <a:cubicBezTo>
                  <a:pt x="13" y="5"/>
                  <a:pt x="0" y="2"/>
                  <a:pt x="1" y="1"/>
                </a:cubicBezTo>
                <a:cubicBezTo>
                  <a:pt x="0" y="0"/>
                  <a:pt x="15" y="2"/>
                  <a:pt x="23" y="15"/>
                </a:cubicBezTo>
                <a:cubicBezTo>
                  <a:pt x="32" y="27"/>
                  <a:pt x="28" y="41"/>
                  <a:pt x="28" y="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78" name="Freeform 286"/>
          <p:cNvSpPr>
            <a:spLocks/>
          </p:cNvSpPr>
          <p:nvPr/>
        </p:nvSpPr>
        <p:spPr bwMode="auto">
          <a:xfrm>
            <a:off x="6877050" y="4464050"/>
            <a:ext cx="50800" cy="68263"/>
          </a:xfrm>
          <a:custGeom>
            <a:avLst/>
            <a:gdLst>
              <a:gd name="T0" fmla="*/ 44174 w 23"/>
              <a:gd name="T1" fmla="*/ 65988 h 30"/>
              <a:gd name="T2" fmla="*/ 33130 w 23"/>
              <a:gd name="T3" fmla="*/ 27305 h 30"/>
              <a:gd name="T4" fmla="*/ 2209 w 23"/>
              <a:gd name="T5" fmla="*/ 2275 h 30"/>
              <a:gd name="T6" fmla="*/ 37548 w 23"/>
              <a:gd name="T7" fmla="*/ 22754 h 30"/>
              <a:gd name="T8" fmla="*/ 44174 w 23"/>
              <a:gd name="T9" fmla="*/ 65988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30">
                <a:moveTo>
                  <a:pt x="20" y="29"/>
                </a:moveTo>
                <a:cubicBezTo>
                  <a:pt x="19" y="29"/>
                  <a:pt x="21" y="20"/>
                  <a:pt x="15" y="12"/>
                </a:cubicBezTo>
                <a:cubicBezTo>
                  <a:pt x="10" y="3"/>
                  <a:pt x="0" y="1"/>
                  <a:pt x="1" y="1"/>
                </a:cubicBezTo>
                <a:cubicBezTo>
                  <a:pt x="0" y="0"/>
                  <a:pt x="11" y="1"/>
                  <a:pt x="17" y="10"/>
                </a:cubicBezTo>
                <a:cubicBezTo>
                  <a:pt x="23" y="20"/>
                  <a:pt x="21" y="30"/>
                  <a:pt x="20" y="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79" name="Freeform 287"/>
          <p:cNvSpPr>
            <a:spLocks/>
          </p:cNvSpPr>
          <p:nvPr/>
        </p:nvSpPr>
        <p:spPr bwMode="auto">
          <a:xfrm>
            <a:off x="6648450" y="4487863"/>
            <a:ext cx="244475" cy="200025"/>
          </a:xfrm>
          <a:custGeom>
            <a:avLst/>
            <a:gdLst>
              <a:gd name="T0" fmla="*/ 221838 w 108"/>
              <a:gd name="T1" fmla="*/ 85404 h 89"/>
              <a:gd name="T2" fmla="*/ 230893 w 108"/>
              <a:gd name="T3" fmla="*/ 24722 h 89"/>
              <a:gd name="T4" fmla="*/ 167511 w 108"/>
              <a:gd name="T5" fmla="*/ 13485 h 89"/>
              <a:gd name="T6" fmla="*/ 149401 w 108"/>
              <a:gd name="T7" fmla="*/ 58434 h 89"/>
              <a:gd name="T8" fmla="*/ 9055 w 108"/>
              <a:gd name="T9" fmla="*/ 161818 h 89"/>
              <a:gd name="T10" fmla="*/ 6791 w 108"/>
              <a:gd name="T11" fmla="*/ 188788 h 89"/>
              <a:gd name="T12" fmla="*/ 33955 w 108"/>
              <a:gd name="T13" fmla="*/ 193283 h 89"/>
              <a:gd name="T14" fmla="*/ 172038 w 108"/>
              <a:gd name="T15" fmla="*/ 89899 h 89"/>
              <a:gd name="T16" fmla="*/ 221838 w 108"/>
              <a:gd name="T17" fmla="*/ 85404 h 8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8" h="89">
                <a:moveTo>
                  <a:pt x="98" y="38"/>
                </a:moveTo>
                <a:cubicBezTo>
                  <a:pt x="106" y="32"/>
                  <a:pt x="108" y="19"/>
                  <a:pt x="102" y="11"/>
                </a:cubicBezTo>
                <a:cubicBezTo>
                  <a:pt x="95" y="2"/>
                  <a:pt x="83" y="0"/>
                  <a:pt x="74" y="6"/>
                </a:cubicBezTo>
                <a:cubicBezTo>
                  <a:pt x="67" y="11"/>
                  <a:pt x="65" y="19"/>
                  <a:pt x="66" y="26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5"/>
                  <a:pt x="0" y="81"/>
                  <a:pt x="3" y="84"/>
                </a:cubicBezTo>
                <a:cubicBezTo>
                  <a:pt x="6" y="88"/>
                  <a:pt x="11" y="89"/>
                  <a:pt x="15" y="86"/>
                </a:cubicBezTo>
                <a:cubicBezTo>
                  <a:pt x="76" y="40"/>
                  <a:pt x="76" y="40"/>
                  <a:pt x="76" y="40"/>
                </a:cubicBezTo>
                <a:cubicBezTo>
                  <a:pt x="83" y="44"/>
                  <a:pt x="91" y="43"/>
                  <a:pt x="98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80" name="Freeform 288"/>
          <p:cNvSpPr>
            <a:spLocks/>
          </p:cNvSpPr>
          <p:nvPr/>
        </p:nvSpPr>
        <p:spPr bwMode="auto">
          <a:xfrm>
            <a:off x="6538913" y="4506913"/>
            <a:ext cx="274637" cy="314325"/>
          </a:xfrm>
          <a:custGeom>
            <a:avLst/>
            <a:gdLst>
              <a:gd name="T0" fmla="*/ 49525 w 122"/>
              <a:gd name="T1" fmla="*/ 29397 h 139"/>
              <a:gd name="T2" fmla="*/ 49525 w 122"/>
              <a:gd name="T3" fmla="*/ 217088 h 139"/>
              <a:gd name="T4" fmla="*/ 227363 w 122"/>
              <a:gd name="T5" fmla="*/ 280405 h 139"/>
              <a:gd name="T6" fmla="*/ 240870 w 122"/>
              <a:gd name="T7" fmla="*/ 117589 h 139"/>
              <a:gd name="T8" fmla="*/ 173336 w 122"/>
              <a:gd name="T9" fmla="*/ 167338 h 139"/>
              <a:gd name="T10" fmla="*/ 222861 w 122"/>
              <a:gd name="T11" fmla="*/ 171861 h 139"/>
              <a:gd name="T12" fmla="*/ 234117 w 122"/>
              <a:gd name="T13" fmla="*/ 187690 h 139"/>
              <a:gd name="T14" fmla="*/ 222861 w 122"/>
              <a:gd name="T15" fmla="*/ 196736 h 139"/>
              <a:gd name="T16" fmla="*/ 146323 w 122"/>
              <a:gd name="T17" fmla="*/ 187690 h 139"/>
              <a:gd name="T18" fmla="*/ 144072 w 122"/>
              <a:gd name="T19" fmla="*/ 187690 h 139"/>
              <a:gd name="T20" fmla="*/ 207103 w 122"/>
              <a:gd name="T21" fmla="*/ 235178 h 139"/>
              <a:gd name="T22" fmla="*/ 207103 w 122"/>
              <a:gd name="T23" fmla="*/ 251008 h 139"/>
              <a:gd name="T24" fmla="*/ 191345 w 122"/>
              <a:gd name="T25" fmla="*/ 246485 h 139"/>
              <a:gd name="T26" fmla="*/ 126063 w 122"/>
              <a:gd name="T27" fmla="*/ 201258 h 139"/>
              <a:gd name="T28" fmla="*/ 146323 w 122"/>
              <a:gd name="T29" fmla="*/ 251008 h 139"/>
              <a:gd name="T30" fmla="*/ 137319 w 122"/>
              <a:gd name="T31" fmla="*/ 257792 h 139"/>
              <a:gd name="T32" fmla="*/ 121561 w 122"/>
              <a:gd name="T33" fmla="*/ 244224 h 139"/>
              <a:gd name="T34" fmla="*/ 96798 w 122"/>
              <a:gd name="T35" fmla="*/ 198997 h 139"/>
              <a:gd name="T36" fmla="*/ 72036 w 122"/>
              <a:gd name="T37" fmla="*/ 219349 h 139"/>
              <a:gd name="T38" fmla="*/ 58529 w 122"/>
              <a:gd name="T39" fmla="*/ 212565 h 139"/>
              <a:gd name="T40" fmla="*/ 54027 w 122"/>
              <a:gd name="T41" fmla="*/ 198997 h 139"/>
              <a:gd name="T42" fmla="*/ 78789 w 122"/>
              <a:gd name="T43" fmla="*/ 178645 h 139"/>
              <a:gd name="T44" fmla="*/ 42771 w 122"/>
              <a:gd name="T45" fmla="*/ 144725 h 139"/>
              <a:gd name="T46" fmla="*/ 36018 w 122"/>
              <a:gd name="T47" fmla="*/ 124373 h 139"/>
              <a:gd name="T48" fmla="*/ 45022 w 122"/>
              <a:gd name="T49" fmla="*/ 117589 h 139"/>
              <a:gd name="T50" fmla="*/ 81040 w 122"/>
              <a:gd name="T51" fmla="*/ 151509 h 139"/>
              <a:gd name="T52" fmla="*/ 65283 w 122"/>
              <a:gd name="T53" fmla="*/ 74624 h 139"/>
              <a:gd name="T54" fmla="*/ 67534 w 122"/>
              <a:gd name="T55" fmla="*/ 56533 h 139"/>
              <a:gd name="T56" fmla="*/ 83292 w 122"/>
              <a:gd name="T57" fmla="*/ 63317 h 139"/>
              <a:gd name="T58" fmla="*/ 99049 w 122"/>
              <a:gd name="T59" fmla="*/ 137941 h 139"/>
              <a:gd name="T60" fmla="*/ 123812 w 122"/>
              <a:gd name="T61" fmla="*/ 58795 h 139"/>
              <a:gd name="T62" fmla="*/ 137319 w 122"/>
              <a:gd name="T63" fmla="*/ 49749 h 139"/>
              <a:gd name="T64" fmla="*/ 146323 w 122"/>
              <a:gd name="T65" fmla="*/ 67840 h 139"/>
              <a:gd name="T66" fmla="*/ 130565 w 122"/>
              <a:gd name="T67" fmla="*/ 117589 h 139"/>
              <a:gd name="T68" fmla="*/ 202601 w 122"/>
              <a:gd name="T69" fmla="*/ 63317 h 139"/>
              <a:gd name="T70" fmla="*/ 49525 w 122"/>
              <a:gd name="T71" fmla="*/ 29397 h 13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22" h="139">
                <a:moveTo>
                  <a:pt x="22" y="13"/>
                </a:moveTo>
                <a:cubicBezTo>
                  <a:pt x="0" y="28"/>
                  <a:pt x="0" y="66"/>
                  <a:pt x="22" y="96"/>
                </a:cubicBezTo>
                <a:cubicBezTo>
                  <a:pt x="44" y="127"/>
                  <a:pt x="79" y="139"/>
                  <a:pt x="101" y="124"/>
                </a:cubicBezTo>
                <a:cubicBezTo>
                  <a:pt x="120" y="110"/>
                  <a:pt x="122" y="80"/>
                  <a:pt x="107" y="52"/>
                </a:cubicBezTo>
                <a:cubicBezTo>
                  <a:pt x="77" y="74"/>
                  <a:pt x="77" y="74"/>
                  <a:pt x="77" y="74"/>
                </a:cubicBezTo>
                <a:cubicBezTo>
                  <a:pt x="99" y="76"/>
                  <a:pt x="99" y="76"/>
                  <a:pt x="99" y="76"/>
                </a:cubicBezTo>
                <a:cubicBezTo>
                  <a:pt x="102" y="77"/>
                  <a:pt x="104" y="80"/>
                  <a:pt x="104" y="83"/>
                </a:cubicBezTo>
                <a:cubicBezTo>
                  <a:pt x="104" y="86"/>
                  <a:pt x="102" y="88"/>
                  <a:pt x="99" y="87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4" y="107"/>
                  <a:pt x="94" y="110"/>
                  <a:pt x="92" y="111"/>
                </a:cubicBezTo>
                <a:cubicBezTo>
                  <a:pt x="90" y="113"/>
                  <a:pt x="87" y="112"/>
                  <a:pt x="85" y="109"/>
                </a:cubicBezTo>
                <a:cubicBezTo>
                  <a:pt x="56" y="89"/>
                  <a:pt x="56" y="89"/>
                  <a:pt x="56" y="89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6" y="113"/>
                  <a:pt x="64" y="115"/>
                  <a:pt x="61" y="114"/>
                </a:cubicBezTo>
                <a:cubicBezTo>
                  <a:pt x="58" y="113"/>
                  <a:pt x="55" y="111"/>
                  <a:pt x="54" y="108"/>
                </a:cubicBezTo>
                <a:cubicBezTo>
                  <a:pt x="43" y="88"/>
                  <a:pt x="43" y="88"/>
                  <a:pt x="43" y="88"/>
                </a:cubicBezTo>
                <a:cubicBezTo>
                  <a:pt x="32" y="97"/>
                  <a:pt x="32" y="97"/>
                  <a:pt x="32" y="97"/>
                </a:cubicBezTo>
                <a:cubicBezTo>
                  <a:pt x="31" y="98"/>
                  <a:pt x="28" y="97"/>
                  <a:pt x="26" y="94"/>
                </a:cubicBezTo>
                <a:cubicBezTo>
                  <a:pt x="24" y="92"/>
                  <a:pt x="23" y="89"/>
                  <a:pt x="24" y="88"/>
                </a:cubicBezTo>
                <a:cubicBezTo>
                  <a:pt x="35" y="79"/>
                  <a:pt x="35" y="79"/>
                  <a:pt x="35" y="79"/>
                </a:cubicBezTo>
                <a:cubicBezTo>
                  <a:pt x="19" y="64"/>
                  <a:pt x="19" y="64"/>
                  <a:pt x="19" y="64"/>
                </a:cubicBezTo>
                <a:cubicBezTo>
                  <a:pt x="17" y="63"/>
                  <a:pt x="15" y="59"/>
                  <a:pt x="16" y="55"/>
                </a:cubicBezTo>
                <a:cubicBezTo>
                  <a:pt x="16" y="52"/>
                  <a:pt x="18" y="50"/>
                  <a:pt x="20" y="52"/>
                </a:cubicBezTo>
                <a:cubicBezTo>
                  <a:pt x="36" y="67"/>
                  <a:pt x="36" y="67"/>
                  <a:pt x="36" y="67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30"/>
                  <a:pt x="28" y="26"/>
                  <a:pt x="30" y="25"/>
                </a:cubicBezTo>
                <a:cubicBezTo>
                  <a:pt x="32" y="24"/>
                  <a:pt x="35" y="25"/>
                  <a:pt x="37" y="28"/>
                </a:cubicBezTo>
                <a:cubicBezTo>
                  <a:pt x="44" y="61"/>
                  <a:pt x="44" y="61"/>
                  <a:pt x="44" y="61"/>
                </a:cubicBezTo>
                <a:cubicBezTo>
                  <a:pt x="55" y="26"/>
                  <a:pt x="55" y="26"/>
                  <a:pt x="55" y="26"/>
                </a:cubicBezTo>
                <a:cubicBezTo>
                  <a:pt x="56" y="23"/>
                  <a:pt x="58" y="21"/>
                  <a:pt x="61" y="22"/>
                </a:cubicBezTo>
                <a:cubicBezTo>
                  <a:pt x="64" y="23"/>
                  <a:pt x="66" y="27"/>
                  <a:pt x="65" y="30"/>
                </a:cubicBezTo>
                <a:cubicBezTo>
                  <a:pt x="58" y="52"/>
                  <a:pt x="58" y="52"/>
                  <a:pt x="58" y="52"/>
                </a:cubicBezTo>
                <a:cubicBezTo>
                  <a:pt x="90" y="28"/>
                  <a:pt x="90" y="28"/>
                  <a:pt x="90" y="28"/>
                </a:cubicBezTo>
                <a:cubicBezTo>
                  <a:pt x="68" y="7"/>
                  <a:pt x="40" y="0"/>
                  <a:pt x="22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81" name="Freeform 289"/>
          <p:cNvSpPr>
            <a:spLocks/>
          </p:cNvSpPr>
          <p:nvPr/>
        </p:nvSpPr>
        <p:spPr bwMode="auto">
          <a:xfrm>
            <a:off x="6683375" y="4694238"/>
            <a:ext cx="1588" cy="0"/>
          </a:xfrm>
          <a:custGeom>
            <a:avLst/>
            <a:gdLst>
              <a:gd name="T0" fmla="*/ 0 w 1"/>
              <a:gd name="T1" fmla="*/ 1587 w 1"/>
              <a:gd name="T2" fmla="*/ 0 w 1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82" name="Freeform 290"/>
          <p:cNvSpPr>
            <a:spLocks/>
          </p:cNvSpPr>
          <p:nvPr/>
        </p:nvSpPr>
        <p:spPr bwMode="auto">
          <a:xfrm>
            <a:off x="6503988" y="4468813"/>
            <a:ext cx="341312" cy="390525"/>
          </a:xfrm>
          <a:custGeom>
            <a:avLst/>
            <a:gdLst>
              <a:gd name="T0" fmla="*/ 262200 w 151"/>
              <a:gd name="T1" fmla="*/ 318289 h 173"/>
              <a:gd name="T2" fmla="*/ 83633 w 151"/>
              <a:gd name="T3" fmla="*/ 255083 h 173"/>
              <a:gd name="T4" fmla="*/ 83633 w 151"/>
              <a:gd name="T5" fmla="*/ 67721 h 173"/>
              <a:gd name="T6" fmla="*/ 237336 w 151"/>
              <a:gd name="T7" fmla="*/ 101582 h 173"/>
              <a:gd name="T8" fmla="*/ 257679 w 151"/>
              <a:gd name="T9" fmla="*/ 85780 h 173"/>
              <a:gd name="T10" fmla="*/ 61029 w 151"/>
              <a:gd name="T11" fmla="*/ 36118 h 173"/>
              <a:gd name="T12" fmla="*/ 61029 w 151"/>
              <a:gd name="T13" fmla="*/ 270884 h 173"/>
              <a:gd name="T14" fmla="*/ 282543 w 151"/>
              <a:gd name="T15" fmla="*/ 347635 h 173"/>
              <a:gd name="T16" fmla="*/ 298365 w 151"/>
              <a:gd name="T17" fmla="*/ 139957 h 173"/>
              <a:gd name="T18" fmla="*/ 275762 w 151"/>
              <a:gd name="T19" fmla="*/ 155759 h 173"/>
              <a:gd name="T20" fmla="*/ 262200 w 151"/>
              <a:gd name="T21" fmla="*/ 318289 h 17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1" h="173">
                <a:moveTo>
                  <a:pt x="116" y="141"/>
                </a:moveTo>
                <a:cubicBezTo>
                  <a:pt x="94" y="156"/>
                  <a:pt x="59" y="144"/>
                  <a:pt x="37" y="113"/>
                </a:cubicBezTo>
                <a:cubicBezTo>
                  <a:pt x="15" y="83"/>
                  <a:pt x="15" y="45"/>
                  <a:pt x="37" y="30"/>
                </a:cubicBezTo>
                <a:cubicBezTo>
                  <a:pt x="55" y="17"/>
                  <a:pt x="83" y="24"/>
                  <a:pt x="105" y="45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87" y="10"/>
                  <a:pt x="51" y="0"/>
                  <a:pt x="27" y="16"/>
                </a:cubicBezTo>
                <a:cubicBezTo>
                  <a:pt x="0" y="36"/>
                  <a:pt x="0" y="82"/>
                  <a:pt x="27" y="120"/>
                </a:cubicBezTo>
                <a:cubicBezTo>
                  <a:pt x="54" y="158"/>
                  <a:pt x="98" y="173"/>
                  <a:pt x="125" y="154"/>
                </a:cubicBezTo>
                <a:cubicBezTo>
                  <a:pt x="149" y="137"/>
                  <a:pt x="151" y="97"/>
                  <a:pt x="132" y="62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37" y="97"/>
                  <a:pt x="135" y="127"/>
                  <a:pt x="116" y="1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83" name="Freeform 291"/>
          <p:cNvSpPr>
            <a:spLocks noEditPoints="1"/>
          </p:cNvSpPr>
          <p:nvPr/>
        </p:nvSpPr>
        <p:spPr bwMode="auto">
          <a:xfrm>
            <a:off x="6465888" y="4679950"/>
            <a:ext cx="138112" cy="161925"/>
          </a:xfrm>
          <a:custGeom>
            <a:avLst/>
            <a:gdLst>
              <a:gd name="T0" fmla="*/ 83773 w 61"/>
              <a:gd name="T1" fmla="*/ 78714 h 72"/>
              <a:gd name="T2" fmla="*/ 45283 w 61"/>
              <a:gd name="T3" fmla="*/ 0 h 72"/>
              <a:gd name="T4" fmla="*/ 38490 w 61"/>
              <a:gd name="T5" fmla="*/ 2249 h 72"/>
              <a:gd name="T6" fmla="*/ 27170 w 61"/>
              <a:gd name="T7" fmla="*/ 110199 h 72"/>
              <a:gd name="T8" fmla="*/ 129055 w 61"/>
              <a:gd name="T9" fmla="*/ 139435 h 72"/>
              <a:gd name="T10" fmla="*/ 138112 w 61"/>
              <a:gd name="T11" fmla="*/ 134938 h 72"/>
              <a:gd name="T12" fmla="*/ 83773 w 61"/>
              <a:gd name="T13" fmla="*/ 78714 h 72"/>
              <a:gd name="T14" fmla="*/ 33962 w 61"/>
              <a:gd name="T15" fmla="*/ 103452 h 72"/>
              <a:gd name="T16" fmla="*/ 40754 w 61"/>
              <a:gd name="T17" fmla="*/ 13494 h 72"/>
              <a:gd name="T18" fmla="*/ 33962 w 61"/>
              <a:gd name="T19" fmla="*/ 103452 h 7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1" h="72">
                <a:moveTo>
                  <a:pt x="37" y="35"/>
                </a:moveTo>
                <a:cubicBezTo>
                  <a:pt x="29" y="24"/>
                  <a:pt x="23" y="11"/>
                  <a:pt x="20" y="0"/>
                </a:cubicBezTo>
                <a:cubicBezTo>
                  <a:pt x="19" y="0"/>
                  <a:pt x="18" y="1"/>
                  <a:pt x="17" y="1"/>
                </a:cubicBezTo>
                <a:cubicBezTo>
                  <a:pt x="3" y="11"/>
                  <a:pt x="0" y="32"/>
                  <a:pt x="12" y="49"/>
                </a:cubicBezTo>
                <a:cubicBezTo>
                  <a:pt x="23" y="66"/>
                  <a:pt x="43" y="72"/>
                  <a:pt x="57" y="62"/>
                </a:cubicBezTo>
                <a:cubicBezTo>
                  <a:pt x="58" y="62"/>
                  <a:pt x="60" y="61"/>
                  <a:pt x="61" y="60"/>
                </a:cubicBezTo>
                <a:cubicBezTo>
                  <a:pt x="52" y="53"/>
                  <a:pt x="44" y="45"/>
                  <a:pt x="37" y="35"/>
                </a:cubicBezTo>
                <a:close/>
                <a:moveTo>
                  <a:pt x="15" y="46"/>
                </a:moveTo>
                <a:cubicBezTo>
                  <a:pt x="1" y="27"/>
                  <a:pt x="10" y="9"/>
                  <a:pt x="18" y="6"/>
                </a:cubicBezTo>
                <a:cubicBezTo>
                  <a:pt x="9" y="15"/>
                  <a:pt x="9" y="29"/>
                  <a:pt x="15" y="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84" name="Freeform 292"/>
          <p:cNvSpPr>
            <a:spLocks noEditPoints="1"/>
          </p:cNvSpPr>
          <p:nvPr/>
        </p:nvSpPr>
        <p:spPr bwMode="auto">
          <a:xfrm>
            <a:off x="7188200" y="4425950"/>
            <a:ext cx="369888" cy="406400"/>
          </a:xfrm>
          <a:custGeom>
            <a:avLst/>
            <a:gdLst>
              <a:gd name="T0" fmla="*/ 315757 w 164"/>
              <a:gd name="T1" fmla="*/ 223520 h 180"/>
              <a:gd name="T2" fmla="*/ 315757 w 164"/>
              <a:gd name="T3" fmla="*/ 67733 h 180"/>
              <a:gd name="T4" fmla="*/ 315757 w 164"/>
              <a:gd name="T5" fmla="*/ 65476 h 180"/>
              <a:gd name="T6" fmla="*/ 302225 w 164"/>
              <a:gd name="T7" fmla="*/ 54187 h 180"/>
              <a:gd name="T8" fmla="*/ 146602 w 164"/>
              <a:gd name="T9" fmla="*/ 54187 h 180"/>
              <a:gd name="T10" fmla="*/ 92472 w 164"/>
              <a:gd name="T11" fmla="*/ 0 h 180"/>
              <a:gd name="T12" fmla="*/ 92472 w 164"/>
              <a:gd name="T13" fmla="*/ 277707 h 180"/>
              <a:gd name="T14" fmla="*/ 369887 w 164"/>
              <a:gd name="T15" fmla="*/ 277707 h 180"/>
              <a:gd name="T16" fmla="*/ 315757 w 164"/>
              <a:gd name="T17" fmla="*/ 223520 h 180"/>
              <a:gd name="T18" fmla="*/ 74428 w 164"/>
              <a:gd name="T19" fmla="*/ 232551 h 180"/>
              <a:gd name="T20" fmla="*/ 90216 w 164"/>
              <a:gd name="T21" fmla="*/ 27093 h 180"/>
              <a:gd name="T22" fmla="*/ 106004 w 164"/>
              <a:gd name="T23" fmla="*/ 45156 h 180"/>
              <a:gd name="T24" fmla="*/ 74428 w 164"/>
              <a:gd name="T25" fmla="*/ 232551 h 180"/>
              <a:gd name="T26" fmla="*/ 288692 w 164"/>
              <a:gd name="T27" fmla="*/ 196427 h 180"/>
              <a:gd name="T28" fmla="*/ 171411 w 164"/>
              <a:gd name="T29" fmla="*/ 81280 h 180"/>
              <a:gd name="T30" fmla="*/ 288692 w 164"/>
              <a:gd name="T31" fmla="*/ 81280 h 180"/>
              <a:gd name="T32" fmla="*/ 288692 w 164"/>
              <a:gd name="T33" fmla="*/ 196427 h 180"/>
              <a:gd name="T34" fmla="*/ 121792 w 164"/>
              <a:gd name="T35" fmla="*/ 358987 h 180"/>
              <a:gd name="T36" fmla="*/ 90216 w 164"/>
              <a:gd name="T37" fmla="*/ 307058 h 180"/>
              <a:gd name="T38" fmla="*/ 56385 w 164"/>
              <a:gd name="T39" fmla="*/ 358987 h 180"/>
              <a:gd name="T40" fmla="*/ 0 w 164"/>
              <a:gd name="T41" fmla="*/ 406400 h 180"/>
              <a:gd name="T42" fmla="*/ 178177 w 164"/>
              <a:gd name="T43" fmla="*/ 406400 h 180"/>
              <a:gd name="T44" fmla="*/ 121792 w 164"/>
              <a:gd name="T45" fmla="*/ 358987 h 180"/>
              <a:gd name="T46" fmla="*/ 65407 w 164"/>
              <a:gd name="T47" fmla="*/ 356729 h 180"/>
              <a:gd name="T48" fmla="*/ 92472 w 164"/>
              <a:gd name="T49" fmla="*/ 311573 h 180"/>
              <a:gd name="T50" fmla="*/ 65407 w 164"/>
              <a:gd name="T51" fmla="*/ 356729 h 18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4" h="180">
                <a:moveTo>
                  <a:pt x="140" y="99"/>
                </a:moveTo>
                <a:cubicBezTo>
                  <a:pt x="140" y="30"/>
                  <a:pt x="140" y="30"/>
                  <a:pt x="140" y="30"/>
                </a:cubicBezTo>
                <a:cubicBezTo>
                  <a:pt x="140" y="30"/>
                  <a:pt x="140" y="30"/>
                  <a:pt x="140" y="29"/>
                </a:cubicBezTo>
                <a:cubicBezTo>
                  <a:pt x="140" y="26"/>
                  <a:pt x="137" y="24"/>
                  <a:pt x="134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41" y="0"/>
                  <a:pt x="41" y="0"/>
                  <a:pt x="41" y="0"/>
                </a:cubicBezTo>
                <a:cubicBezTo>
                  <a:pt x="7" y="34"/>
                  <a:pt x="7" y="89"/>
                  <a:pt x="41" y="123"/>
                </a:cubicBezTo>
                <a:cubicBezTo>
                  <a:pt x="75" y="157"/>
                  <a:pt x="130" y="157"/>
                  <a:pt x="164" y="123"/>
                </a:cubicBezTo>
                <a:lnTo>
                  <a:pt x="140" y="99"/>
                </a:lnTo>
                <a:close/>
                <a:moveTo>
                  <a:pt x="33" y="103"/>
                </a:moveTo>
                <a:cubicBezTo>
                  <a:pt x="3" y="49"/>
                  <a:pt x="40" y="12"/>
                  <a:pt x="40" y="1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18" y="48"/>
                  <a:pt x="33" y="103"/>
                </a:cubicBezTo>
                <a:close/>
                <a:moveTo>
                  <a:pt x="128" y="87"/>
                </a:moveTo>
                <a:cubicBezTo>
                  <a:pt x="76" y="36"/>
                  <a:pt x="76" y="36"/>
                  <a:pt x="76" y="36"/>
                </a:cubicBezTo>
                <a:cubicBezTo>
                  <a:pt x="128" y="36"/>
                  <a:pt x="128" y="36"/>
                  <a:pt x="128" y="36"/>
                </a:cubicBezTo>
                <a:lnTo>
                  <a:pt x="128" y="87"/>
                </a:lnTo>
                <a:close/>
                <a:moveTo>
                  <a:pt x="54" y="159"/>
                </a:moveTo>
                <a:cubicBezTo>
                  <a:pt x="53" y="149"/>
                  <a:pt x="54" y="136"/>
                  <a:pt x="40" y="136"/>
                </a:cubicBezTo>
                <a:cubicBezTo>
                  <a:pt x="25" y="136"/>
                  <a:pt x="26" y="149"/>
                  <a:pt x="25" y="159"/>
                </a:cubicBezTo>
                <a:cubicBezTo>
                  <a:pt x="17" y="178"/>
                  <a:pt x="1" y="160"/>
                  <a:pt x="0" y="180"/>
                </a:cubicBezTo>
                <a:cubicBezTo>
                  <a:pt x="79" y="180"/>
                  <a:pt x="79" y="180"/>
                  <a:pt x="79" y="180"/>
                </a:cubicBezTo>
                <a:cubicBezTo>
                  <a:pt x="78" y="160"/>
                  <a:pt x="63" y="178"/>
                  <a:pt x="54" y="159"/>
                </a:cubicBezTo>
                <a:close/>
                <a:moveTo>
                  <a:pt x="29" y="158"/>
                </a:moveTo>
                <a:cubicBezTo>
                  <a:pt x="26" y="136"/>
                  <a:pt x="41" y="138"/>
                  <a:pt x="41" y="138"/>
                </a:cubicBezTo>
                <a:cubicBezTo>
                  <a:pt x="41" y="138"/>
                  <a:pt x="34" y="143"/>
                  <a:pt x="29" y="1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85" name="Freeform 293"/>
          <p:cNvSpPr>
            <a:spLocks/>
          </p:cNvSpPr>
          <p:nvPr/>
        </p:nvSpPr>
        <p:spPr bwMode="auto">
          <a:xfrm>
            <a:off x="7823200" y="4602163"/>
            <a:ext cx="341313" cy="158750"/>
          </a:xfrm>
          <a:custGeom>
            <a:avLst/>
            <a:gdLst>
              <a:gd name="T0" fmla="*/ 280283 w 151"/>
              <a:gd name="T1" fmla="*/ 0 h 70"/>
              <a:gd name="T2" fmla="*/ 11302 w 151"/>
              <a:gd name="T3" fmla="*/ 0 h 70"/>
              <a:gd name="T4" fmla="*/ 2260 w 151"/>
              <a:gd name="T5" fmla="*/ 11339 h 70"/>
              <a:gd name="T6" fmla="*/ 47467 w 151"/>
              <a:gd name="T7" fmla="*/ 147411 h 70"/>
              <a:gd name="T8" fmla="*/ 63290 w 151"/>
              <a:gd name="T9" fmla="*/ 158750 h 70"/>
              <a:gd name="T10" fmla="*/ 330010 w 151"/>
              <a:gd name="T11" fmla="*/ 158750 h 70"/>
              <a:gd name="T12" fmla="*/ 341312 w 151"/>
              <a:gd name="T13" fmla="*/ 147411 h 70"/>
              <a:gd name="T14" fmla="*/ 296105 w 151"/>
              <a:gd name="T15" fmla="*/ 11339 h 70"/>
              <a:gd name="T16" fmla="*/ 280283 w 151"/>
              <a:gd name="T17" fmla="*/ 0 h 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" h="70">
                <a:moveTo>
                  <a:pt x="12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1" y="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68"/>
                  <a:pt x="25" y="70"/>
                  <a:pt x="28" y="70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9" y="70"/>
                  <a:pt x="151" y="68"/>
                  <a:pt x="151" y="65"/>
                </a:cubicBezTo>
                <a:cubicBezTo>
                  <a:pt x="131" y="5"/>
                  <a:pt x="131" y="5"/>
                  <a:pt x="131" y="5"/>
                </a:cubicBezTo>
                <a:cubicBezTo>
                  <a:pt x="130" y="2"/>
                  <a:pt x="127" y="0"/>
                  <a:pt x="1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586" name="Freeform 294"/>
          <p:cNvSpPr>
            <a:spLocks/>
          </p:cNvSpPr>
          <p:nvPr/>
        </p:nvSpPr>
        <p:spPr bwMode="auto">
          <a:xfrm>
            <a:off x="7870825" y="4516438"/>
            <a:ext cx="293688" cy="193675"/>
          </a:xfrm>
          <a:custGeom>
            <a:avLst/>
            <a:gdLst>
              <a:gd name="T0" fmla="*/ 248504 w 130"/>
              <a:gd name="T1" fmla="*/ 76569 h 86"/>
              <a:gd name="T2" fmla="*/ 259800 w 130"/>
              <a:gd name="T3" fmla="*/ 92333 h 86"/>
              <a:gd name="T4" fmla="*/ 293687 w 130"/>
              <a:gd name="T5" fmla="*/ 193675 h 86"/>
              <a:gd name="T6" fmla="*/ 293687 w 130"/>
              <a:gd name="T7" fmla="*/ 31528 h 86"/>
              <a:gd name="T8" fmla="*/ 273355 w 130"/>
              <a:gd name="T9" fmla="*/ 0 h 86"/>
              <a:gd name="T10" fmla="*/ 203322 w 130"/>
              <a:gd name="T11" fmla="*/ 0 h 86"/>
              <a:gd name="T12" fmla="*/ 176212 w 130"/>
              <a:gd name="T13" fmla="*/ 45041 h 86"/>
              <a:gd name="T14" fmla="*/ 13555 w 130"/>
              <a:gd name="T15" fmla="*/ 45041 h 86"/>
              <a:gd name="T16" fmla="*/ 0 w 130"/>
              <a:gd name="T17" fmla="*/ 58553 h 86"/>
              <a:gd name="T18" fmla="*/ 0 w 130"/>
              <a:gd name="T19" fmla="*/ 72065 h 86"/>
              <a:gd name="T20" fmla="*/ 232690 w 130"/>
              <a:gd name="T21" fmla="*/ 72065 h 86"/>
              <a:gd name="T22" fmla="*/ 248504 w 130"/>
              <a:gd name="T23" fmla="*/ 76569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30" h="86">
                <a:moveTo>
                  <a:pt x="110" y="34"/>
                </a:moveTo>
                <a:cubicBezTo>
                  <a:pt x="112" y="36"/>
                  <a:pt x="114" y="38"/>
                  <a:pt x="115" y="41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4"/>
                  <a:pt x="130" y="0"/>
                  <a:pt x="12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3" y="0"/>
                  <a:pt x="80" y="11"/>
                  <a:pt x="78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32"/>
                  <a:pt x="0" y="32"/>
                  <a:pt x="0" y="32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105" y="32"/>
                  <a:pt x="108" y="33"/>
                  <a:pt x="110" y="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2" name="文本框 291"/>
          <p:cNvSpPr txBox="1"/>
          <p:nvPr/>
        </p:nvSpPr>
        <p:spPr>
          <a:xfrm>
            <a:off x="2384425" y="292100"/>
            <a:ext cx="4313238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1"/>
                </a:solidFill>
                <a:latin typeface="+mn-ea"/>
                <a:ea typeface="+mn-ea"/>
              </a:rPr>
              <a:t>赠送矢量小图标</a:t>
            </a: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-25400"/>
            <a:ext cx="5029200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749425"/>
            <a:ext cx="9144000" cy="1644650"/>
          </a:xfrm>
          <a:prstGeom prst="rect">
            <a:avLst/>
          </a:prstGeom>
          <a:solidFill>
            <a:srgbClr val="F2CD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TextBox 50"/>
          <p:cNvSpPr txBox="1"/>
          <p:nvPr/>
        </p:nvSpPr>
        <p:spPr bwMode="auto">
          <a:xfrm>
            <a:off x="2179638" y="1797050"/>
            <a:ext cx="5227637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602314"/>
                </a:solidFill>
                <a:latin typeface="+mn-ea"/>
                <a:ea typeface="+mn-ea"/>
              </a:rPr>
              <a:t>请输入第一章节标题</a:t>
            </a:r>
            <a:endParaRPr lang="en-US" sz="3600" b="1" dirty="0">
              <a:solidFill>
                <a:srgbClr val="602314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9638" y="2686050"/>
            <a:ext cx="5227637" cy="439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rgbClr val="602314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您的内容打在这里，或者通过复制您的文本后，在此框中选择粘贴，并选择只保留文字。您的内容打在这里，您的内容打在这里，或者通过复制您的文本后，在此框中选择粘贴，并选择只保留文字</a:t>
            </a:r>
            <a:r>
              <a:rPr lang="zh-CN" altLang="en-US" sz="800" dirty="0">
                <a:solidFill>
                  <a:srgbClr val="602314"/>
                </a:solidFill>
                <a:latin typeface="+mn-ea"/>
                <a:ea typeface="+mn-ea"/>
              </a:rPr>
              <a:t>。</a:t>
            </a:r>
            <a:endParaRPr lang="zh-CN" altLang="en-US" sz="800" dirty="0">
              <a:solidFill>
                <a:srgbClr val="602314"/>
              </a:solidFill>
              <a:latin typeface="华文细黑" panose="02010600040101010101" pitchFamily="2" charset="-122"/>
              <a:ea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313113" y="2644775"/>
            <a:ext cx="1958975" cy="1871663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4" name="椭圆 3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2312" name="组合 9"/>
            <p:cNvGrpSpPr>
              <a:grpSpLocks/>
            </p:cNvGrpSpPr>
            <p:nvPr/>
          </p:nvGrpSpPr>
          <p:grpSpPr bwMode="auto"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7950" y="2955164"/>
                <a:ext cx="426307" cy="590232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14" y="3545396"/>
                <a:ext cx="738830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5298" y="2943210"/>
                <a:ext cx="412652" cy="588737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121" y="3557350"/>
                <a:ext cx="726693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1645" y="3569304"/>
                <a:ext cx="426306" cy="576783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087" y="3569304"/>
                <a:ext cx="388379" cy="576783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827088" y="935038"/>
            <a:ext cx="7496175" cy="1747837"/>
            <a:chOff x="2954339" y="1279908"/>
            <a:chExt cx="7162269" cy="1646194"/>
          </a:xfrm>
        </p:grpSpPr>
        <p:sp>
          <p:nvSpPr>
            <p:cNvPr id="12303" name="矩形 17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63440" y="1279908"/>
              <a:ext cx="837267" cy="2825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latin typeface="微软雅黑" pitchFamily="34" charset="-122"/>
                </a:rPr>
                <a:t>添加标题</a:t>
              </a:r>
              <a:endParaRPr lang="zh-CN" altLang="en-US" sz="1350" dirty="0">
                <a:latin typeface="微软雅黑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797300" y="3082925"/>
            <a:ext cx="979488" cy="993775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2302" name="矩形 21"/>
            <p:cNvSpPr>
              <a:spLocks noChangeArrowheads="1"/>
            </p:cNvSpPr>
            <p:nvPr/>
          </p:nvSpPr>
          <p:spPr bwMode="auto">
            <a:xfrm>
              <a:off x="3469765" y="3187079"/>
              <a:ext cx="599223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478463" y="3070225"/>
            <a:ext cx="2079625" cy="1214438"/>
            <a:chOff x="789157" y="3505487"/>
            <a:chExt cx="1985951" cy="1142552"/>
          </a:xfrm>
        </p:grpSpPr>
        <p:sp>
          <p:nvSpPr>
            <p:cNvPr id="24" name="TextBox 23"/>
            <p:cNvSpPr txBox="1"/>
            <p:nvPr/>
          </p:nvSpPr>
          <p:spPr>
            <a:xfrm>
              <a:off x="789157" y="3505487"/>
              <a:ext cx="1058163" cy="3479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latin typeface="微软雅黑" pitchFamily="34" charset="-122"/>
                </a:rPr>
                <a:t>添加标题</a:t>
              </a:r>
              <a:endParaRPr lang="zh-CN" altLang="en-US" sz="1350" dirty="0">
                <a:latin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1896" y="3801206"/>
              <a:ext cx="1963212" cy="8468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954088" y="3081338"/>
            <a:ext cx="2054225" cy="1209675"/>
            <a:chOff x="812496" y="3514973"/>
            <a:chExt cx="1962612" cy="1139022"/>
          </a:xfrm>
        </p:grpSpPr>
        <p:sp>
          <p:nvSpPr>
            <p:cNvPr id="27" name="TextBox 26"/>
            <p:cNvSpPr txBox="1"/>
            <p:nvPr/>
          </p:nvSpPr>
          <p:spPr>
            <a:xfrm>
              <a:off x="864064" y="3514973"/>
              <a:ext cx="1058658" cy="3482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latin typeface="微软雅黑" pitchFamily="34" charset="-122"/>
                </a:rPr>
                <a:t>添加标题</a:t>
              </a:r>
              <a:endParaRPr lang="zh-CN" altLang="en-US" sz="1350" dirty="0">
                <a:latin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475"/>
              <a:ext cx="1962612" cy="8535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KSO_Shape"/>
          <p:cNvGrpSpPr>
            <a:grpSpLocks/>
          </p:cNvGrpSpPr>
          <p:nvPr/>
        </p:nvGrpSpPr>
        <p:grpSpPr bwMode="auto">
          <a:xfrm>
            <a:off x="241476" y="1127781"/>
            <a:ext cx="4560882" cy="3770329"/>
            <a:chOff x="1595438" y="968375"/>
            <a:chExt cx="5953125" cy="4921250"/>
          </a:xfrm>
          <a:solidFill>
            <a:schemeClr val="bg1">
              <a:lumMod val="65000"/>
            </a:schemeClr>
          </a:solidFill>
        </p:grpSpPr>
        <p:sp>
          <p:nvSpPr>
            <p:cNvPr id="391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2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3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4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5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6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7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8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9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0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1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2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3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4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5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6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7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8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9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0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1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2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3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4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5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6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7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8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9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20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21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22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13" y="3124200"/>
            <a:ext cx="3643312" cy="158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850" y="2386013"/>
            <a:ext cx="2571750" cy="158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850" y="3671888"/>
            <a:ext cx="2571750" cy="158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146925" y="1317625"/>
            <a:ext cx="1685925" cy="823913"/>
            <a:chOff x="7147541" y="1318217"/>
            <a:chExt cx="1685490" cy="823501"/>
          </a:xfrm>
        </p:grpSpPr>
        <p:sp>
          <p:nvSpPr>
            <p:cNvPr id="52" name="Rectangle 364"/>
            <p:cNvSpPr/>
            <p:nvPr/>
          </p:nvSpPr>
          <p:spPr>
            <a:xfrm>
              <a:off x="7147541" y="1318217"/>
              <a:ext cx="1685490" cy="3078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G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uang Dong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3" name="Rectangle 373"/>
            <p:cNvSpPr/>
            <p:nvPr/>
          </p:nvSpPr>
          <p:spPr>
            <a:xfrm>
              <a:off x="7174522" y="1618105"/>
              <a:ext cx="1656922" cy="5236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60" name="广东"/>
          <p:cNvSpPr>
            <a:spLocks/>
          </p:cNvSpPr>
          <p:nvPr/>
        </p:nvSpPr>
        <p:spPr bwMode="auto">
          <a:xfrm>
            <a:off x="5995988" y="1411288"/>
            <a:ext cx="903287" cy="71437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61" name="四川"/>
          <p:cNvSpPr>
            <a:spLocks/>
          </p:cNvSpPr>
          <p:nvPr/>
        </p:nvSpPr>
        <p:spPr bwMode="auto">
          <a:xfrm>
            <a:off x="6070600" y="2655888"/>
            <a:ext cx="982663" cy="862012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62" name="浙江"/>
          <p:cNvSpPr>
            <a:spLocks/>
          </p:cNvSpPr>
          <p:nvPr/>
        </p:nvSpPr>
        <p:spPr bwMode="auto">
          <a:xfrm>
            <a:off x="6091238" y="3851275"/>
            <a:ext cx="855662" cy="992188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185025" y="2697163"/>
            <a:ext cx="1685925" cy="823912"/>
            <a:chOff x="7185134" y="2697685"/>
            <a:chExt cx="1685490" cy="823501"/>
          </a:xfrm>
        </p:grpSpPr>
        <p:sp>
          <p:nvSpPr>
            <p:cNvPr id="63" name="Rectangle 364"/>
            <p:cNvSpPr/>
            <p:nvPr/>
          </p:nvSpPr>
          <p:spPr>
            <a:xfrm>
              <a:off x="7185134" y="2697685"/>
              <a:ext cx="1685490" cy="3078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S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i Chuan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4" name="Rectangle 373"/>
            <p:cNvSpPr/>
            <p:nvPr/>
          </p:nvSpPr>
          <p:spPr>
            <a:xfrm>
              <a:off x="7212115" y="2997572"/>
              <a:ext cx="1656922" cy="5236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185025" y="3881438"/>
            <a:ext cx="1685925" cy="823912"/>
            <a:chOff x="7185134" y="3881809"/>
            <a:chExt cx="1685490" cy="823501"/>
          </a:xfrm>
        </p:grpSpPr>
        <p:sp>
          <p:nvSpPr>
            <p:cNvPr id="65" name="Rectangle 364"/>
            <p:cNvSpPr/>
            <p:nvPr/>
          </p:nvSpPr>
          <p:spPr>
            <a:xfrm>
              <a:off x="7185134" y="3881809"/>
              <a:ext cx="1685490" cy="3078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Z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he Jiang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6" name="Rectangle 373"/>
            <p:cNvSpPr/>
            <p:nvPr/>
          </p:nvSpPr>
          <p:spPr>
            <a:xfrm>
              <a:off x="7212115" y="4181696"/>
              <a:ext cx="1656922" cy="5236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7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2492" y="1236633"/>
            <a:ext cx="6329496" cy="3448049"/>
            <a:chOff x="815256" y="742950"/>
            <a:chExt cx="6726508" cy="3688771"/>
          </a:xfrm>
          <a:solidFill>
            <a:schemeClr val="bg1">
              <a:lumMod val="75000"/>
            </a:schemeClr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5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8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0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1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4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7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0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2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3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4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5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5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9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3" name="Freeform 115"/>
            <p:cNvSpPr>
              <a:spLocks/>
            </p:cNvSpPr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0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5" name="Freeform 127"/>
            <p:cNvSpPr>
              <a:spLocks/>
            </p:cNvSpPr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6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0" name="Freeform 132"/>
            <p:cNvSpPr>
              <a:spLocks/>
            </p:cNvSpPr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1" name="Freeform 133"/>
            <p:cNvSpPr>
              <a:spLocks/>
            </p:cNvSpPr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2" name="Freeform 134"/>
            <p:cNvSpPr>
              <a:spLocks/>
            </p:cNvSpPr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6" name="Freeform 138"/>
            <p:cNvSpPr>
              <a:spLocks/>
            </p:cNvSpPr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7" name="Freeform 139"/>
            <p:cNvSpPr>
              <a:spLocks/>
            </p:cNvSpPr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8" name="Freeform 140"/>
            <p:cNvSpPr>
              <a:spLocks/>
            </p:cNvSpPr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9" name="Freeform 141"/>
            <p:cNvSpPr>
              <a:spLocks/>
            </p:cNvSpPr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0" name="Freeform 142"/>
            <p:cNvSpPr>
              <a:spLocks/>
            </p:cNvSpPr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1" name="Freeform 143"/>
            <p:cNvSpPr>
              <a:spLocks/>
            </p:cNvSpPr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2" name="Freeform 144"/>
            <p:cNvSpPr>
              <a:spLocks/>
            </p:cNvSpPr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3" name="Freeform 145"/>
            <p:cNvSpPr>
              <a:spLocks/>
            </p:cNvSpPr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4" name="Freeform 146"/>
            <p:cNvSpPr>
              <a:spLocks/>
            </p:cNvSpPr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5" name="Freeform 147"/>
            <p:cNvSpPr>
              <a:spLocks/>
            </p:cNvSpPr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6" name="Freeform 148"/>
            <p:cNvSpPr>
              <a:spLocks/>
            </p:cNvSpPr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7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8" name="Freeform 150"/>
            <p:cNvSpPr>
              <a:spLocks/>
            </p:cNvSpPr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9" name="Freeform 151"/>
            <p:cNvSpPr>
              <a:spLocks/>
            </p:cNvSpPr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0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1" name="Freeform 153"/>
            <p:cNvSpPr>
              <a:spLocks/>
            </p:cNvSpPr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2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3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4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5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6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7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8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9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0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1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3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4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5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6" name="Freeform 169"/>
            <p:cNvSpPr>
              <a:spLocks/>
            </p:cNvSpPr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7" name="Freeform 170"/>
            <p:cNvSpPr>
              <a:spLocks/>
            </p:cNvSpPr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8" name="Freeform 171"/>
            <p:cNvSpPr>
              <a:spLocks/>
            </p:cNvSpPr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9" name="Freeform 172"/>
            <p:cNvSpPr>
              <a:spLocks/>
            </p:cNvSpPr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0" name="Freeform 173"/>
            <p:cNvSpPr>
              <a:spLocks/>
            </p:cNvSpPr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1" name="Freeform 174"/>
            <p:cNvSpPr>
              <a:spLocks/>
            </p:cNvSpPr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2" name="Freeform 175"/>
            <p:cNvSpPr>
              <a:spLocks/>
            </p:cNvSpPr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4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5" name="Freeform 178"/>
            <p:cNvSpPr>
              <a:spLocks/>
            </p:cNvSpPr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6" name="Freeform 179"/>
            <p:cNvSpPr>
              <a:spLocks/>
            </p:cNvSpPr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7" name="Freeform 180"/>
            <p:cNvSpPr>
              <a:spLocks/>
            </p:cNvSpPr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8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9" name="Freeform 182"/>
            <p:cNvSpPr>
              <a:spLocks/>
            </p:cNvSpPr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0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1" name="Freeform 184"/>
            <p:cNvSpPr>
              <a:spLocks/>
            </p:cNvSpPr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2" name="Freeform 185"/>
            <p:cNvSpPr>
              <a:spLocks/>
            </p:cNvSpPr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3" name="Freeform 186"/>
            <p:cNvSpPr>
              <a:spLocks/>
            </p:cNvSpPr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4" name="Freeform 187"/>
            <p:cNvSpPr>
              <a:spLocks/>
            </p:cNvSpPr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5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6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7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9" name="Freeform 192"/>
            <p:cNvSpPr>
              <a:spLocks/>
            </p:cNvSpPr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0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1" name="Freeform 194"/>
            <p:cNvSpPr>
              <a:spLocks/>
            </p:cNvSpPr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3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2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4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5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6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7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8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9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0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1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2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3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4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5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6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7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8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9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0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1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2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3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4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5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6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7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8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9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0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1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2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3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4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5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6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7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8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9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0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1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2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3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4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5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6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7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8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9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0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1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2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3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4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5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6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7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8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</p:grpSp>
      <p:grpSp>
        <p:nvGrpSpPr>
          <p:cNvPr id="288" name="组合 287"/>
          <p:cNvGrpSpPr>
            <a:grpSpLocks/>
          </p:cNvGrpSpPr>
          <p:nvPr/>
        </p:nvGrpSpPr>
        <p:grpSpPr bwMode="auto">
          <a:xfrm>
            <a:off x="6548438" y="1885950"/>
            <a:ext cx="2436812" cy="808038"/>
            <a:chOff x="5815013" y="1408485"/>
            <a:chExt cx="2435886" cy="807913"/>
          </a:xfrm>
        </p:grpSpPr>
        <p:cxnSp>
          <p:nvCxnSpPr>
            <p:cNvPr id="262" name="Straight Connector 21"/>
            <p:cNvCxnSpPr/>
            <p:nvPr/>
          </p:nvCxnSpPr>
          <p:spPr>
            <a:xfrm flipV="1">
              <a:off x="5815013" y="1629114"/>
              <a:ext cx="214231" cy="342847"/>
            </a:xfrm>
            <a:prstGeom prst="line">
              <a:avLst/>
            </a:prstGeom>
            <a:ln w="952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2"/>
            <p:cNvCxnSpPr/>
            <p:nvPr/>
          </p:nvCxnSpPr>
          <p:spPr>
            <a:xfrm>
              <a:off x="6029244" y="1629114"/>
              <a:ext cx="644280" cy="0"/>
            </a:xfrm>
            <a:prstGeom prst="line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4" name="Rectangle 23"/>
            <p:cNvSpPr/>
            <p:nvPr/>
          </p:nvSpPr>
          <p:spPr>
            <a:xfrm>
              <a:off x="6662416" y="1408485"/>
              <a:ext cx="1588483" cy="8079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  <a:cs typeface="Arial" pitchFamily="34" charset="0"/>
                </a:rPr>
                <a:t>添加标题</a:t>
              </a:r>
              <a:endPara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itchFamily="34" charset="0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您的内容打在这里，或者通过复制您的文本后，在此框中选择粘贴并选择只保留文字</a:t>
              </a:r>
              <a:endParaRPr lang="id-ID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97" name="组合 296"/>
          <p:cNvGrpSpPr>
            <a:grpSpLocks/>
          </p:cNvGrpSpPr>
          <p:nvPr/>
        </p:nvGrpSpPr>
        <p:grpSpPr bwMode="auto">
          <a:xfrm>
            <a:off x="0" y="2500313"/>
            <a:ext cx="2398713" cy="808037"/>
            <a:chOff x="0" y="2362744"/>
            <a:chExt cx="2398992" cy="807913"/>
          </a:xfrm>
        </p:grpSpPr>
        <p:grpSp>
          <p:nvGrpSpPr>
            <p:cNvPr id="16413" name="组合 273"/>
            <p:cNvGrpSpPr>
              <a:grpSpLocks/>
            </p:cNvGrpSpPr>
            <p:nvPr/>
          </p:nvGrpSpPr>
          <p:grpSpPr bwMode="auto">
            <a:xfrm>
              <a:off x="1456017" y="2382954"/>
              <a:ext cx="942975" cy="210623"/>
              <a:chOff x="1988553" y="2061090"/>
              <a:chExt cx="942975" cy="210623"/>
            </a:xfrm>
          </p:grpSpPr>
          <p:cxnSp>
            <p:nvCxnSpPr>
              <p:cNvPr id="268" name="Straight Connector 27"/>
              <p:cNvCxnSpPr/>
              <p:nvPr/>
            </p:nvCxnSpPr>
            <p:spPr>
              <a:xfrm flipH="1">
                <a:off x="2717190" y="2061514"/>
                <a:ext cx="214338" cy="209518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8"/>
              <p:cNvCxnSpPr/>
              <p:nvPr/>
            </p:nvCxnSpPr>
            <p:spPr>
              <a:xfrm flipH="1">
                <a:off x="1988443" y="2271032"/>
                <a:ext cx="728747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0" name="Rectangle 29"/>
            <p:cNvSpPr/>
            <p:nvPr/>
          </p:nvSpPr>
          <p:spPr>
            <a:xfrm>
              <a:off x="0" y="2362744"/>
              <a:ext cx="1359058" cy="8079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  <a:cs typeface="Arial" pitchFamily="34" charset="0"/>
                </a:rPr>
                <a:t>添加标题</a:t>
              </a:r>
              <a:endPara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itchFamily="34" charset="0"/>
              </a:endParaRPr>
            </a:p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</a:t>
              </a: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+mn-ea"/>
                </a:rPr>
                <a:t>并</a:t>
              </a:r>
              <a:endParaRPr lang="id-ID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73" name="组合 272"/>
          <p:cNvGrpSpPr>
            <a:grpSpLocks/>
          </p:cNvGrpSpPr>
          <p:nvPr/>
        </p:nvGrpSpPr>
        <p:grpSpPr bwMode="auto">
          <a:xfrm>
            <a:off x="2270125" y="2008188"/>
            <a:ext cx="468313" cy="446087"/>
            <a:chOff x="3245416" y="680837"/>
            <a:chExt cx="469486" cy="445917"/>
          </a:xfrm>
        </p:grpSpPr>
        <p:sp>
          <p:nvSpPr>
            <p:cNvPr id="271" name="椭圆 270"/>
            <p:cNvSpPr/>
            <p:nvPr/>
          </p:nvSpPr>
          <p:spPr>
            <a:xfrm>
              <a:off x="3254965" y="680837"/>
              <a:ext cx="445613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</a:endParaRPr>
            </a:p>
          </p:txBody>
        </p:sp>
        <p:sp>
          <p:nvSpPr>
            <p:cNvPr id="16412" name="文本框 271"/>
            <p:cNvSpPr txBox="1">
              <a:spLocks noChangeArrowheads="1"/>
            </p:cNvSpPr>
            <p:nvPr/>
          </p:nvSpPr>
          <p:spPr bwMode="auto">
            <a:xfrm>
              <a:off x="3245416" y="783353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</a:rPr>
                <a:t>60%</a:t>
              </a:r>
              <a:endParaRPr lang="zh-CN" altLang="en-US" sz="110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299" name="组合 298"/>
          <p:cNvGrpSpPr>
            <a:grpSpLocks/>
          </p:cNvGrpSpPr>
          <p:nvPr/>
        </p:nvGrpSpPr>
        <p:grpSpPr bwMode="auto">
          <a:xfrm>
            <a:off x="338138" y="4008438"/>
            <a:ext cx="2679700" cy="808037"/>
            <a:chOff x="338903" y="3870462"/>
            <a:chExt cx="2678377" cy="807913"/>
          </a:xfrm>
        </p:grpSpPr>
        <p:grpSp>
          <p:nvGrpSpPr>
            <p:cNvPr id="16407" name="组合 276"/>
            <p:cNvGrpSpPr>
              <a:grpSpLocks/>
            </p:cNvGrpSpPr>
            <p:nvPr/>
          </p:nvGrpSpPr>
          <p:grpSpPr bwMode="auto">
            <a:xfrm>
              <a:off x="2074305" y="3890672"/>
              <a:ext cx="942975" cy="210623"/>
              <a:chOff x="1988553" y="2061090"/>
              <a:chExt cx="942975" cy="210623"/>
            </a:xfrm>
          </p:grpSpPr>
          <p:cxnSp>
            <p:nvCxnSpPr>
              <p:cNvPr id="282" name="Straight Connector 27"/>
              <p:cNvCxnSpPr/>
              <p:nvPr/>
            </p:nvCxnSpPr>
            <p:spPr>
              <a:xfrm flipH="1">
                <a:off x="2717321" y="2061514"/>
                <a:ext cx="214207" cy="209518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"/>
              <p:cNvCxnSpPr/>
              <p:nvPr/>
            </p:nvCxnSpPr>
            <p:spPr>
              <a:xfrm flipH="1">
                <a:off x="1989019" y="2271032"/>
                <a:ext cx="728302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8" name="Rectangle 29"/>
            <p:cNvSpPr/>
            <p:nvPr/>
          </p:nvSpPr>
          <p:spPr>
            <a:xfrm>
              <a:off x="338903" y="3870462"/>
              <a:ext cx="1639077" cy="8079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  <a:cs typeface="Arial" pitchFamily="34" charset="0"/>
                </a:rPr>
                <a:t>添加标题</a:t>
              </a:r>
              <a:endPara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itchFamily="34" charset="0"/>
              </a:endParaRPr>
            </a:p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您的内容打在这里，或者通过复制您的文本后，在此框中选择粘贴并选择只保留文字</a:t>
              </a:r>
              <a:endParaRPr lang="id-ID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79" name="组合 278"/>
          <p:cNvGrpSpPr>
            <a:grpSpLocks/>
          </p:cNvGrpSpPr>
          <p:nvPr/>
        </p:nvGrpSpPr>
        <p:grpSpPr bwMode="auto">
          <a:xfrm>
            <a:off x="2887663" y="3514725"/>
            <a:ext cx="469900" cy="446088"/>
            <a:chOff x="3245416" y="680837"/>
            <a:chExt cx="469486" cy="445917"/>
          </a:xfrm>
        </p:grpSpPr>
        <p:sp>
          <p:nvSpPr>
            <p:cNvPr id="280" name="椭圆 279"/>
            <p:cNvSpPr/>
            <p:nvPr/>
          </p:nvSpPr>
          <p:spPr>
            <a:xfrm>
              <a:off x="3254933" y="680837"/>
              <a:ext cx="445694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</a:endParaRPr>
            </a:p>
          </p:txBody>
        </p:sp>
        <p:sp>
          <p:nvSpPr>
            <p:cNvPr id="16406" name="文本框 280"/>
            <p:cNvSpPr txBox="1">
              <a:spLocks noChangeArrowheads="1"/>
            </p:cNvSpPr>
            <p:nvPr/>
          </p:nvSpPr>
          <p:spPr bwMode="auto">
            <a:xfrm>
              <a:off x="3245416" y="783353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</a:rPr>
                <a:t>80%</a:t>
              </a:r>
              <a:endParaRPr lang="zh-CN" altLang="en-US" sz="110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287" name="组合 286"/>
          <p:cNvGrpSpPr>
            <a:grpSpLocks/>
          </p:cNvGrpSpPr>
          <p:nvPr/>
        </p:nvGrpSpPr>
        <p:grpSpPr bwMode="auto">
          <a:xfrm>
            <a:off x="6175375" y="2505075"/>
            <a:ext cx="468313" cy="446088"/>
            <a:chOff x="4446422" y="3918124"/>
            <a:chExt cx="469486" cy="445917"/>
          </a:xfrm>
        </p:grpSpPr>
        <p:sp>
          <p:nvSpPr>
            <p:cNvPr id="285" name="椭圆 284"/>
            <p:cNvSpPr/>
            <p:nvPr/>
          </p:nvSpPr>
          <p:spPr>
            <a:xfrm>
              <a:off x="4463929" y="3918124"/>
              <a:ext cx="447204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</a:endParaRPr>
            </a:p>
          </p:txBody>
        </p:sp>
        <p:sp>
          <p:nvSpPr>
            <p:cNvPr id="16404" name="文本框 285"/>
            <p:cNvSpPr txBox="1">
              <a:spLocks noChangeArrowheads="1"/>
            </p:cNvSpPr>
            <p:nvPr/>
          </p:nvSpPr>
          <p:spPr bwMode="auto">
            <a:xfrm>
              <a:off x="4446422" y="4020660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</a:rPr>
                <a:t>90%</a:t>
              </a:r>
              <a:endParaRPr lang="zh-CN" altLang="en-US" sz="110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298" name="组合 297"/>
          <p:cNvGrpSpPr>
            <a:grpSpLocks/>
          </p:cNvGrpSpPr>
          <p:nvPr/>
        </p:nvGrpSpPr>
        <p:grpSpPr bwMode="auto">
          <a:xfrm>
            <a:off x="4946650" y="4024313"/>
            <a:ext cx="2179638" cy="1076325"/>
            <a:chOff x="4947016" y="3886853"/>
            <a:chExt cx="2179879" cy="1075519"/>
          </a:xfrm>
        </p:grpSpPr>
        <p:grpSp>
          <p:nvGrpSpPr>
            <p:cNvPr id="16399" name="组合 295"/>
            <p:cNvGrpSpPr>
              <a:grpSpLocks/>
            </p:cNvGrpSpPr>
            <p:nvPr/>
          </p:nvGrpSpPr>
          <p:grpSpPr bwMode="auto">
            <a:xfrm flipV="1">
              <a:off x="4947016" y="3886853"/>
              <a:ext cx="857804" cy="342900"/>
              <a:chOff x="4912537" y="3006108"/>
              <a:chExt cx="857804" cy="342900"/>
            </a:xfrm>
          </p:grpSpPr>
          <p:cxnSp>
            <p:nvCxnSpPr>
              <p:cNvPr id="290" name="Straight Connector 21"/>
              <p:cNvCxnSpPr/>
              <p:nvPr/>
            </p:nvCxnSpPr>
            <p:spPr>
              <a:xfrm flipV="1">
                <a:off x="4912537" y="3006365"/>
                <a:ext cx="214337" cy="342643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2"/>
              <p:cNvCxnSpPr/>
              <p:nvPr/>
            </p:nvCxnSpPr>
            <p:spPr>
              <a:xfrm>
                <a:off x="5126874" y="3006365"/>
                <a:ext cx="643008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2" name="Rectangle 23"/>
            <p:cNvSpPr/>
            <p:nvPr/>
          </p:nvSpPr>
          <p:spPr>
            <a:xfrm>
              <a:off x="5477300" y="4338951"/>
              <a:ext cx="1649595" cy="6234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  <a:cs typeface="Arial" pitchFamily="34" charset="0"/>
                </a:rPr>
                <a:t>添加标题</a:t>
              </a:r>
              <a:endParaRPr lang="en-US" altLang="zh-CN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itchFamily="34" charset="0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</a:t>
              </a: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+mn-ea"/>
                </a:rPr>
                <a:t>中</a:t>
              </a:r>
              <a:endParaRPr lang="id-ID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293" name="组合 292"/>
          <p:cNvGrpSpPr>
            <a:grpSpLocks/>
          </p:cNvGrpSpPr>
          <p:nvPr/>
        </p:nvGrpSpPr>
        <p:grpSpPr bwMode="auto">
          <a:xfrm>
            <a:off x="4538663" y="3543300"/>
            <a:ext cx="469900" cy="446088"/>
            <a:chOff x="4446422" y="3918124"/>
            <a:chExt cx="469486" cy="445917"/>
          </a:xfrm>
        </p:grpSpPr>
        <p:sp>
          <p:nvSpPr>
            <p:cNvPr id="294" name="椭圆 293"/>
            <p:cNvSpPr/>
            <p:nvPr/>
          </p:nvSpPr>
          <p:spPr>
            <a:xfrm>
              <a:off x="4463869" y="3918124"/>
              <a:ext cx="447281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华文细黑" panose="02010600040101010101" pitchFamily="2" charset="-122"/>
              </a:endParaRPr>
            </a:p>
          </p:txBody>
        </p:sp>
        <p:sp>
          <p:nvSpPr>
            <p:cNvPr id="16398" name="文本框 294"/>
            <p:cNvSpPr txBox="1">
              <a:spLocks noChangeArrowheads="1"/>
            </p:cNvSpPr>
            <p:nvPr/>
          </p:nvSpPr>
          <p:spPr bwMode="auto">
            <a:xfrm>
              <a:off x="4446422" y="4020660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</a:rPr>
                <a:t>40%</a:t>
              </a:r>
              <a:endParaRPr lang="zh-CN" altLang="en-US" sz="110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</p:grpSp>
      <p:pic>
        <p:nvPicPr>
          <p:cNvPr id="304" name="图片 30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" name="文本框 304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/>
          <p:nvPr>
            <p:custDataLst>
              <p:tags r:id="rId2"/>
            </p:custDataLst>
          </p:nvPr>
        </p:nvSpPr>
        <p:spPr>
          <a:xfrm rot="21439215">
            <a:off x="2649538" y="3735388"/>
            <a:ext cx="844550" cy="854075"/>
          </a:xfrm>
          <a:prstGeom prst="roundRect">
            <a:avLst>
              <a:gd name="adj" fmla="val 18567"/>
            </a:avLst>
          </a:prstGeom>
          <a:solidFill>
            <a:srgbClr val="D3D3D3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</a:rPr>
              <a:t>1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  <p:cxnSp>
        <p:nvCxnSpPr>
          <p:cNvPr id="6" name="MH_Other_2"/>
          <p:cNvCxnSpPr/>
          <p:nvPr>
            <p:custDataLst>
              <p:tags r:id="rId3"/>
            </p:custDataLst>
          </p:nvPr>
        </p:nvCxnSpPr>
        <p:spPr>
          <a:xfrm>
            <a:off x="3513138" y="3962400"/>
            <a:ext cx="1014412" cy="0"/>
          </a:xfrm>
          <a:prstGeom prst="straightConnector1">
            <a:avLst/>
          </a:prstGeom>
          <a:ln>
            <a:solidFill>
              <a:srgbClr val="B2B2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H_Other_3"/>
          <p:cNvSpPr/>
          <p:nvPr>
            <p:custDataLst>
              <p:tags r:id="rId4"/>
            </p:custDataLst>
          </p:nvPr>
        </p:nvSpPr>
        <p:spPr>
          <a:xfrm rot="21439215">
            <a:off x="2846388" y="2900363"/>
            <a:ext cx="844550" cy="852487"/>
          </a:xfrm>
          <a:prstGeom prst="roundRect">
            <a:avLst>
              <a:gd name="adj" fmla="val 18567"/>
            </a:avLst>
          </a:prstGeom>
          <a:solidFill>
            <a:srgbClr val="D3D3D3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</a:rPr>
              <a:t>2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  <p:cxnSp>
        <p:nvCxnSpPr>
          <p:cNvPr id="11" name="MH_Other_4"/>
          <p:cNvCxnSpPr/>
          <p:nvPr>
            <p:custDataLst>
              <p:tags r:id="rId5"/>
            </p:custDataLst>
          </p:nvPr>
        </p:nvCxnSpPr>
        <p:spPr>
          <a:xfrm>
            <a:off x="3689350" y="3095625"/>
            <a:ext cx="1014413" cy="0"/>
          </a:xfrm>
          <a:prstGeom prst="straightConnector1">
            <a:avLst/>
          </a:prstGeom>
          <a:ln>
            <a:solidFill>
              <a:srgbClr val="B2B2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Other_5"/>
          <p:cNvSpPr/>
          <p:nvPr>
            <p:custDataLst>
              <p:tags r:id="rId6"/>
            </p:custDataLst>
          </p:nvPr>
        </p:nvSpPr>
        <p:spPr>
          <a:xfrm rot="21439215">
            <a:off x="2538413" y="2071688"/>
            <a:ext cx="844550" cy="854075"/>
          </a:xfrm>
          <a:prstGeom prst="roundRect">
            <a:avLst>
              <a:gd name="adj" fmla="val 18567"/>
            </a:avLst>
          </a:prstGeom>
          <a:solidFill>
            <a:srgbClr val="D3D3D3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</a:rPr>
              <a:t>3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  <p:cxnSp>
        <p:nvCxnSpPr>
          <p:cNvPr id="16" name="MH_Other_6"/>
          <p:cNvCxnSpPr/>
          <p:nvPr>
            <p:custDataLst>
              <p:tags r:id="rId7"/>
            </p:custDataLst>
          </p:nvPr>
        </p:nvCxnSpPr>
        <p:spPr>
          <a:xfrm>
            <a:off x="3373438" y="2251075"/>
            <a:ext cx="1014412" cy="0"/>
          </a:xfrm>
          <a:prstGeom prst="straightConnector1">
            <a:avLst/>
          </a:prstGeom>
          <a:ln>
            <a:solidFill>
              <a:srgbClr val="B2B2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H_Other_7"/>
          <p:cNvSpPr/>
          <p:nvPr>
            <p:custDataLst>
              <p:tags r:id="rId8"/>
            </p:custDataLst>
          </p:nvPr>
        </p:nvSpPr>
        <p:spPr>
          <a:xfrm rot="21116664">
            <a:off x="2259013" y="1231900"/>
            <a:ext cx="844550" cy="854075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</a:rPr>
              <a:t>4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  <p:cxnSp>
        <p:nvCxnSpPr>
          <p:cNvPr id="21" name="MH_Other_8"/>
          <p:cNvCxnSpPr/>
          <p:nvPr>
            <p:custDataLst>
              <p:tags r:id="rId9"/>
            </p:custDataLst>
          </p:nvPr>
        </p:nvCxnSpPr>
        <p:spPr>
          <a:xfrm>
            <a:off x="3067050" y="1323975"/>
            <a:ext cx="1014413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Other_9"/>
          <p:cNvSpPr/>
          <p:nvPr>
            <p:custDataLst>
              <p:tags r:id="rId10"/>
            </p:custDataLst>
          </p:nvPr>
        </p:nvSpPr>
        <p:spPr>
          <a:xfrm>
            <a:off x="1192213" y="1754188"/>
            <a:ext cx="1366837" cy="2811462"/>
          </a:xfrm>
          <a:custGeom>
            <a:avLst/>
            <a:gdLst>
              <a:gd name="connsiteX0" fmla="*/ 353236 w 1570676"/>
              <a:gd name="connsiteY0" fmla="*/ 0 h 3230989"/>
              <a:gd name="connsiteX1" fmla="*/ 704078 w 1570676"/>
              <a:gd name="connsiteY1" fmla="*/ 350842 h 3230989"/>
              <a:gd name="connsiteX2" fmla="*/ 696950 w 1570676"/>
              <a:gd name="connsiteY2" fmla="*/ 421549 h 3230989"/>
              <a:gd name="connsiteX3" fmla="*/ 693971 w 1570676"/>
              <a:gd name="connsiteY3" fmla="*/ 431148 h 3230989"/>
              <a:gd name="connsiteX4" fmla="*/ 1124583 w 1570676"/>
              <a:gd name="connsiteY4" fmla="*/ 115308 h 3230989"/>
              <a:gd name="connsiteX5" fmla="*/ 1182673 w 1570676"/>
              <a:gd name="connsiteY5" fmla="*/ 124239 h 3230989"/>
              <a:gd name="connsiteX6" fmla="*/ 1280987 w 1570676"/>
              <a:gd name="connsiteY6" fmla="*/ 258279 h 3230989"/>
              <a:gd name="connsiteX7" fmla="*/ 1272055 w 1570676"/>
              <a:gd name="connsiteY7" fmla="*/ 316369 h 3230989"/>
              <a:gd name="connsiteX8" fmla="*/ 737572 w 1570676"/>
              <a:gd name="connsiteY8" fmla="*/ 708396 h 3230989"/>
              <a:gd name="connsiteX9" fmla="*/ 1421618 w 1570676"/>
              <a:gd name="connsiteY9" fmla="*/ 295118 h 3230989"/>
              <a:gd name="connsiteX10" fmla="*/ 1478696 w 1570676"/>
              <a:gd name="connsiteY10" fmla="*/ 309203 h 3230989"/>
              <a:gd name="connsiteX11" fmla="*/ 1564680 w 1570676"/>
              <a:gd name="connsiteY11" fmla="*/ 451522 h 3230989"/>
              <a:gd name="connsiteX12" fmla="*/ 1550596 w 1570676"/>
              <a:gd name="connsiteY12" fmla="*/ 508600 h 3230989"/>
              <a:gd name="connsiteX13" fmla="*/ 625846 w 1570676"/>
              <a:gd name="connsiteY13" fmla="*/ 1067303 h 3230989"/>
              <a:gd name="connsiteX14" fmla="*/ 625846 w 1570676"/>
              <a:gd name="connsiteY14" fmla="*/ 1840572 h 3230989"/>
              <a:gd name="connsiteX15" fmla="*/ 621798 w 1570676"/>
              <a:gd name="connsiteY15" fmla="*/ 1860622 h 3230989"/>
              <a:gd name="connsiteX16" fmla="*/ 630588 w 1570676"/>
              <a:gd name="connsiteY16" fmla="*/ 1874274 h 3230989"/>
              <a:gd name="connsiteX17" fmla="*/ 719607 w 1570676"/>
              <a:gd name="connsiteY17" fmla="*/ 2101869 h 3230989"/>
              <a:gd name="connsiteX18" fmla="*/ 724451 w 1570676"/>
              <a:gd name="connsiteY18" fmla="*/ 2103875 h 3230989"/>
              <a:gd name="connsiteX19" fmla="*/ 738159 w 1570676"/>
              <a:gd name="connsiteY19" fmla="*/ 2136968 h 3230989"/>
              <a:gd name="connsiteX20" fmla="*/ 738159 w 1570676"/>
              <a:gd name="connsiteY20" fmla="*/ 3173493 h 3230989"/>
              <a:gd name="connsiteX21" fmla="*/ 691358 w 1570676"/>
              <a:gd name="connsiteY21" fmla="*/ 3220294 h 3230989"/>
              <a:gd name="connsiteX22" fmla="*/ 504158 w 1570676"/>
              <a:gd name="connsiteY22" fmla="*/ 3220294 h 3230989"/>
              <a:gd name="connsiteX23" fmla="*/ 457357 w 1570676"/>
              <a:gd name="connsiteY23" fmla="*/ 3173493 h 3230989"/>
              <a:gd name="connsiteX24" fmla="*/ 457357 w 1570676"/>
              <a:gd name="connsiteY24" fmla="*/ 2183074 h 3230989"/>
              <a:gd name="connsiteX25" fmla="*/ 375586 w 1570676"/>
              <a:gd name="connsiteY25" fmla="*/ 1974012 h 3230989"/>
              <a:gd name="connsiteX26" fmla="*/ 370477 w 1570676"/>
              <a:gd name="connsiteY26" fmla="*/ 1944882 h 3230989"/>
              <a:gd name="connsiteX27" fmla="*/ 280842 w 1570676"/>
              <a:gd name="connsiteY27" fmla="*/ 1944882 h 3230989"/>
              <a:gd name="connsiteX28" fmla="*/ 280842 w 1570676"/>
              <a:gd name="connsiteY28" fmla="*/ 3185353 h 3230989"/>
              <a:gd name="connsiteX29" fmla="*/ 235206 w 1570676"/>
              <a:gd name="connsiteY29" fmla="*/ 3230989 h 3230989"/>
              <a:gd name="connsiteX30" fmla="*/ 52665 w 1570676"/>
              <a:gd name="connsiteY30" fmla="*/ 3230989 h 3230989"/>
              <a:gd name="connsiteX31" fmla="*/ 7029 w 1570676"/>
              <a:gd name="connsiteY31" fmla="*/ 3185353 h 3230989"/>
              <a:gd name="connsiteX32" fmla="*/ 7029 w 1570676"/>
              <a:gd name="connsiteY32" fmla="*/ 1902195 h 3230989"/>
              <a:gd name="connsiteX33" fmla="*/ 10564 w 1570676"/>
              <a:gd name="connsiteY33" fmla="*/ 1884685 h 3230989"/>
              <a:gd name="connsiteX34" fmla="*/ 8197 w 1570676"/>
              <a:gd name="connsiteY34" fmla="*/ 1881174 h 3230989"/>
              <a:gd name="connsiteX35" fmla="*/ 0 w 1570676"/>
              <a:gd name="connsiteY35" fmla="*/ 1840572 h 3230989"/>
              <a:gd name="connsiteX36" fmla="*/ 0 w 1570676"/>
              <a:gd name="connsiteY36" fmla="*/ 836612 h 3230989"/>
              <a:gd name="connsiteX37" fmla="*/ 104310 w 1570676"/>
              <a:gd name="connsiteY37" fmla="*/ 732302 h 3230989"/>
              <a:gd name="connsiteX38" fmla="*/ 283381 w 1570676"/>
              <a:gd name="connsiteY38" fmla="*/ 732302 h 3230989"/>
              <a:gd name="connsiteX39" fmla="*/ 331193 w 1570676"/>
              <a:gd name="connsiteY39" fmla="*/ 697234 h 3230989"/>
              <a:gd name="connsiteX40" fmla="*/ 216672 w 1570676"/>
              <a:gd name="connsiteY40" fmla="*/ 674113 h 3230989"/>
              <a:gd name="connsiteX41" fmla="*/ 2394 w 1570676"/>
              <a:gd name="connsiteY41" fmla="*/ 350842 h 3230989"/>
              <a:gd name="connsiteX42" fmla="*/ 353236 w 1570676"/>
              <a:gd name="connsiteY42" fmla="*/ 0 h 323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70676" h="3230989">
                <a:moveTo>
                  <a:pt x="353236" y="0"/>
                </a:moveTo>
                <a:cubicBezTo>
                  <a:pt x="547001" y="0"/>
                  <a:pt x="704078" y="157077"/>
                  <a:pt x="704078" y="350842"/>
                </a:cubicBezTo>
                <a:cubicBezTo>
                  <a:pt x="704078" y="375063"/>
                  <a:pt x="701624" y="398710"/>
                  <a:pt x="696950" y="421549"/>
                </a:cubicBezTo>
                <a:lnTo>
                  <a:pt x="693971" y="431148"/>
                </a:lnTo>
                <a:lnTo>
                  <a:pt x="1124583" y="115308"/>
                </a:lnTo>
                <a:cubicBezTo>
                  <a:pt x="1143090" y="101733"/>
                  <a:pt x="1169099" y="105732"/>
                  <a:pt x="1182673" y="124239"/>
                </a:cubicBezTo>
                <a:lnTo>
                  <a:pt x="1280987" y="258279"/>
                </a:lnTo>
                <a:cubicBezTo>
                  <a:pt x="1294562" y="276786"/>
                  <a:pt x="1290563" y="302795"/>
                  <a:pt x="1272055" y="316369"/>
                </a:cubicBezTo>
                <a:lnTo>
                  <a:pt x="737572" y="708396"/>
                </a:lnTo>
                <a:lnTo>
                  <a:pt x="1421618" y="295118"/>
                </a:lnTo>
                <a:cubicBezTo>
                  <a:pt x="1441269" y="283246"/>
                  <a:pt x="1466824" y="289552"/>
                  <a:pt x="1478696" y="309203"/>
                </a:cubicBezTo>
                <a:lnTo>
                  <a:pt x="1564680" y="451522"/>
                </a:lnTo>
                <a:cubicBezTo>
                  <a:pt x="1576553" y="471173"/>
                  <a:pt x="1570247" y="496728"/>
                  <a:pt x="1550596" y="508600"/>
                </a:cubicBezTo>
                <a:lnTo>
                  <a:pt x="625846" y="1067303"/>
                </a:lnTo>
                <a:lnTo>
                  <a:pt x="625846" y="1840572"/>
                </a:lnTo>
                <a:lnTo>
                  <a:pt x="621798" y="1860622"/>
                </a:lnTo>
                <a:lnTo>
                  <a:pt x="630588" y="1874274"/>
                </a:lnTo>
                <a:lnTo>
                  <a:pt x="719607" y="2101869"/>
                </a:lnTo>
                <a:lnTo>
                  <a:pt x="724451" y="2103875"/>
                </a:lnTo>
                <a:cubicBezTo>
                  <a:pt x="732921" y="2112345"/>
                  <a:pt x="738159" y="2124045"/>
                  <a:pt x="738159" y="2136968"/>
                </a:cubicBezTo>
                <a:lnTo>
                  <a:pt x="738159" y="3173493"/>
                </a:lnTo>
                <a:cubicBezTo>
                  <a:pt x="738159" y="3199340"/>
                  <a:pt x="717205" y="3220294"/>
                  <a:pt x="691358" y="3220294"/>
                </a:cubicBezTo>
                <a:lnTo>
                  <a:pt x="504158" y="3220294"/>
                </a:lnTo>
                <a:cubicBezTo>
                  <a:pt x="478311" y="3220294"/>
                  <a:pt x="457357" y="3199340"/>
                  <a:pt x="457357" y="3173493"/>
                </a:cubicBezTo>
                <a:lnTo>
                  <a:pt x="457357" y="2183074"/>
                </a:lnTo>
                <a:lnTo>
                  <a:pt x="375586" y="1974012"/>
                </a:lnTo>
                <a:lnTo>
                  <a:pt x="370477" y="1944882"/>
                </a:lnTo>
                <a:lnTo>
                  <a:pt x="280842" y="1944882"/>
                </a:lnTo>
                <a:lnTo>
                  <a:pt x="280842" y="3185353"/>
                </a:lnTo>
                <a:cubicBezTo>
                  <a:pt x="280842" y="3210557"/>
                  <a:pt x="260410" y="3230989"/>
                  <a:pt x="235206" y="3230989"/>
                </a:cubicBezTo>
                <a:lnTo>
                  <a:pt x="52665" y="3230989"/>
                </a:lnTo>
                <a:cubicBezTo>
                  <a:pt x="27461" y="3230989"/>
                  <a:pt x="7029" y="3210557"/>
                  <a:pt x="7029" y="3185353"/>
                </a:cubicBezTo>
                <a:lnTo>
                  <a:pt x="7029" y="1902195"/>
                </a:lnTo>
                <a:lnTo>
                  <a:pt x="10564" y="1884685"/>
                </a:lnTo>
                <a:lnTo>
                  <a:pt x="8197" y="1881174"/>
                </a:lnTo>
                <a:cubicBezTo>
                  <a:pt x="2919" y="1868695"/>
                  <a:pt x="0" y="1854975"/>
                  <a:pt x="0" y="1840572"/>
                </a:cubicBezTo>
                <a:lnTo>
                  <a:pt x="0" y="836612"/>
                </a:lnTo>
                <a:cubicBezTo>
                  <a:pt x="0" y="779003"/>
                  <a:pt x="46701" y="732302"/>
                  <a:pt x="104310" y="732302"/>
                </a:cubicBezTo>
                <a:lnTo>
                  <a:pt x="283381" y="732302"/>
                </a:lnTo>
                <a:lnTo>
                  <a:pt x="331193" y="697234"/>
                </a:lnTo>
                <a:lnTo>
                  <a:pt x="216672" y="674113"/>
                </a:lnTo>
                <a:cubicBezTo>
                  <a:pt x="90750" y="620853"/>
                  <a:pt x="2394" y="496166"/>
                  <a:pt x="2394" y="350842"/>
                </a:cubicBezTo>
                <a:cubicBezTo>
                  <a:pt x="2394" y="157077"/>
                  <a:pt x="159471" y="0"/>
                  <a:pt x="353236" y="0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195763" y="1149350"/>
            <a:ext cx="3054350" cy="825500"/>
            <a:chOff x="4196012" y="1149217"/>
            <a:chExt cx="3054595" cy="826421"/>
          </a:xfrm>
        </p:grpSpPr>
        <p:sp>
          <p:nvSpPr>
            <p:cNvPr id="33" name="MH_Text_4"/>
            <p:cNvSpPr txBox="1">
              <a:spLocks/>
            </p:cNvSpPr>
            <p:nvPr>
              <p:custDataLst>
                <p:tags r:id="rId17"/>
              </p:custDataLst>
            </p:nvPr>
          </p:nvSpPr>
          <p:spPr>
            <a:xfrm>
              <a:off x="4196012" y="1449590"/>
              <a:ext cx="2706904" cy="526048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18456" name="MH_SubTitle_4"/>
            <p:cNvSpPr txBox="1"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4196012" y="1149217"/>
              <a:ext cx="3054595" cy="39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200" b="1">
                  <a:solidFill>
                    <a:schemeClr val="accent1"/>
                  </a:solidFill>
                </a:rPr>
                <a:t>添加标题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484688" y="2054225"/>
            <a:ext cx="3054350" cy="825500"/>
            <a:chOff x="4196012" y="1149217"/>
            <a:chExt cx="3054595" cy="826421"/>
          </a:xfrm>
        </p:grpSpPr>
        <p:sp>
          <p:nvSpPr>
            <p:cNvPr id="24" name="MH_Text_4"/>
            <p:cNvSpPr txBox="1"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4196012" y="1449590"/>
              <a:ext cx="2706904" cy="526048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18454" name="MH_SubTitle_4"/>
            <p:cNvSpPr txBox="1"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4196012" y="1149217"/>
              <a:ext cx="3054595" cy="39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200" b="1">
                  <a:solidFill>
                    <a:schemeClr val="accent1"/>
                  </a:solidFill>
                </a:rPr>
                <a:t>添加标题</a:t>
              </a: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4792663" y="2879725"/>
            <a:ext cx="3054350" cy="827088"/>
            <a:chOff x="4196012" y="1149217"/>
            <a:chExt cx="3054595" cy="826421"/>
          </a:xfrm>
        </p:grpSpPr>
        <p:sp>
          <p:nvSpPr>
            <p:cNvPr id="27" name="MH_Text_4"/>
            <p:cNvSpPr txBox="1">
              <a:spLocks/>
            </p:cNvSpPr>
            <p:nvPr>
              <p:custDataLst>
                <p:tags r:id="rId13"/>
              </p:custDataLst>
            </p:nvPr>
          </p:nvSpPr>
          <p:spPr>
            <a:xfrm>
              <a:off x="4196012" y="1449013"/>
              <a:ext cx="2706904" cy="526625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18452" name="MH_SubTitle_4"/>
            <p:cNvSpPr txBox="1"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4196012" y="1149217"/>
              <a:ext cx="3054595" cy="39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200" b="1">
                  <a:solidFill>
                    <a:schemeClr val="accent1"/>
                  </a:solidFill>
                </a:rPr>
                <a:t>添加标题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619625" y="3749675"/>
            <a:ext cx="3054350" cy="825500"/>
            <a:chOff x="4196012" y="1149217"/>
            <a:chExt cx="3054595" cy="826421"/>
          </a:xfrm>
        </p:grpSpPr>
        <p:sp>
          <p:nvSpPr>
            <p:cNvPr id="30" name="MH_Text_4"/>
            <p:cNvSpPr txBox="1"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4196012" y="1449590"/>
              <a:ext cx="2706905" cy="526048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18450" name="MH_SubTitle_4"/>
            <p:cNvSpPr txBox="1"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4196012" y="1149217"/>
              <a:ext cx="3054595" cy="39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200" b="1">
                  <a:solidFill>
                    <a:schemeClr val="accent1"/>
                  </a:solidFill>
                </a:rPr>
                <a:t>添加标题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4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20" grpId="0" animBg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-25400"/>
            <a:ext cx="5029200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749425"/>
            <a:ext cx="9144000" cy="1644650"/>
          </a:xfrm>
          <a:prstGeom prst="rect">
            <a:avLst/>
          </a:prstGeom>
          <a:solidFill>
            <a:srgbClr val="F2CD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TextBox 50"/>
          <p:cNvSpPr txBox="1"/>
          <p:nvPr/>
        </p:nvSpPr>
        <p:spPr bwMode="auto">
          <a:xfrm>
            <a:off x="2179638" y="1797050"/>
            <a:ext cx="5227637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602314"/>
                </a:solidFill>
                <a:latin typeface="+mn-ea"/>
                <a:ea typeface="+mn-ea"/>
              </a:rPr>
              <a:t>请输入第二章节标题</a:t>
            </a:r>
            <a:endParaRPr lang="en-US" sz="3600" b="1" dirty="0">
              <a:solidFill>
                <a:srgbClr val="602314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9638" y="2686050"/>
            <a:ext cx="5227637" cy="439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rgbClr val="602314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您的内容打在这里，或者通过复制您的文本后，在此框中选择粘贴，并选择只保留文字。您的内容打在这里，您的内容打在这里，或者通过复制您的文本后，在此框中选择粘贴，并选择只保留文字</a:t>
            </a:r>
            <a:r>
              <a:rPr lang="zh-CN" altLang="en-US" sz="800" dirty="0">
                <a:solidFill>
                  <a:srgbClr val="602314"/>
                </a:solidFill>
                <a:latin typeface="+mn-ea"/>
                <a:ea typeface="+mn-ea"/>
              </a:rPr>
              <a:t>。</a:t>
            </a:r>
            <a:endParaRPr lang="zh-CN" altLang="en-US" sz="800" dirty="0">
              <a:solidFill>
                <a:srgbClr val="602314"/>
              </a:solidFill>
              <a:latin typeface="华文细黑" panose="02010600040101010101" pitchFamily="2" charset="-122"/>
              <a:ea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31"/>
          <p:cNvCxnSpPr/>
          <p:nvPr/>
        </p:nvCxnSpPr>
        <p:spPr>
          <a:xfrm rot="5400000">
            <a:off x="5287169" y="2297907"/>
            <a:ext cx="714375" cy="158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214938" y="1428750"/>
            <a:ext cx="882650" cy="882650"/>
            <a:chOff x="5214942" y="1428742"/>
            <a:chExt cx="883120" cy="883120"/>
          </a:xfrm>
        </p:grpSpPr>
        <p:sp>
          <p:nvSpPr>
            <p:cNvPr id="6" name="Oval 32"/>
            <p:cNvSpPr/>
            <p:nvPr/>
          </p:nvSpPr>
          <p:spPr>
            <a:xfrm>
              <a:off x="5214942" y="1428742"/>
              <a:ext cx="883120" cy="88312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7" name="Group 83"/>
            <p:cNvGrpSpPr/>
            <p:nvPr/>
          </p:nvGrpSpPr>
          <p:grpSpPr>
            <a:xfrm>
              <a:off x="5461828" y="1684189"/>
              <a:ext cx="366050" cy="366676"/>
              <a:chOff x="6853177" y="4545107"/>
              <a:chExt cx="366050" cy="366676"/>
            </a:xfrm>
            <a:solidFill>
              <a:schemeClr val="bg1"/>
            </a:solidFill>
          </p:grpSpPr>
          <p:sp>
            <p:nvSpPr>
              <p:cNvPr id="8" name="AutoShape 18"/>
              <p:cNvSpPr>
                <a:spLocks/>
              </p:cNvSpPr>
              <p:nvPr/>
            </p:nvSpPr>
            <p:spPr bwMode="auto">
              <a:xfrm>
                <a:off x="6853177" y="4545107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9" name="AutoShape 19"/>
              <p:cNvSpPr>
                <a:spLocks/>
              </p:cNvSpPr>
              <p:nvPr/>
            </p:nvSpPr>
            <p:spPr bwMode="auto">
              <a:xfrm>
                <a:off x="6933270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0" name="AutoShape 20"/>
              <p:cNvSpPr>
                <a:spLocks/>
              </p:cNvSpPr>
              <p:nvPr/>
            </p:nvSpPr>
            <p:spPr bwMode="auto">
              <a:xfrm>
                <a:off x="6933270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1" name="AutoShape 21"/>
              <p:cNvSpPr>
                <a:spLocks/>
              </p:cNvSpPr>
              <p:nvPr/>
            </p:nvSpPr>
            <p:spPr bwMode="auto">
              <a:xfrm>
                <a:off x="6933270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2" name="AutoShape 22"/>
              <p:cNvSpPr>
                <a:spLocks/>
              </p:cNvSpPr>
              <p:nvPr/>
            </p:nvSpPr>
            <p:spPr bwMode="auto">
              <a:xfrm>
                <a:off x="7013363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3" name="AutoShape 23"/>
              <p:cNvSpPr>
                <a:spLocks/>
              </p:cNvSpPr>
              <p:nvPr/>
            </p:nvSpPr>
            <p:spPr bwMode="auto">
              <a:xfrm>
                <a:off x="7013363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4" name="AutoShape 24"/>
              <p:cNvSpPr>
                <a:spLocks/>
              </p:cNvSpPr>
              <p:nvPr/>
            </p:nvSpPr>
            <p:spPr bwMode="auto">
              <a:xfrm>
                <a:off x="7013363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5" name="AutoShape 25"/>
              <p:cNvSpPr>
                <a:spLocks/>
              </p:cNvSpPr>
              <p:nvPr/>
            </p:nvSpPr>
            <p:spPr bwMode="auto">
              <a:xfrm>
                <a:off x="7093457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6" name="AutoShape 26"/>
              <p:cNvSpPr>
                <a:spLocks/>
              </p:cNvSpPr>
              <p:nvPr/>
            </p:nvSpPr>
            <p:spPr bwMode="auto">
              <a:xfrm>
                <a:off x="7093457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7" name="AutoShape 27"/>
              <p:cNvSpPr>
                <a:spLocks/>
              </p:cNvSpPr>
              <p:nvPr/>
            </p:nvSpPr>
            <p:spPr bwMode="auto">
              <a:xfrm>
                <a:off x="7093457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</p:grpSp>
      </p:grpSp>
      <p:cxnSp>
        <p:nvCxnSpPr>
          <p:cNvPr id="21" name="Straight Connector 43"/>
          <p:cNvCxnSpPr/>
          <p:nvPr/>
        </p:nvCxnSpPr>
        <p:spPr>
          <a:xfrm rot="5400000">
            <a:off x="7430294" y="2297907"/>
            <a:ext cx="714375" cy="158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7358063" y="1428750"/>
            <a:ext cx="882650" cy="882650"/>
            <a:chOff x="7358082" y="1428742"/>
            <a:chExt cx="883120" cy="883120"/>
          </a:xfrm>
        </p:grpSpPr>
        <p:sp>
          <p:nvSpPr>
            <p:cNvPr id="22" name="Oval 44"/>
            <p:cNvSpPr/>
            <p:nvPr/>
          </p:nvSpPr>
          <p:spPr>
            <a:xfrm>
              <a:off x="7358082" y="1428742"/>
              <a:ext cx="883120" cy="88312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24" name="AutoShape 103"/>
            <p:cNvSpPr>
              <a:spLocks/>
            </p:cNvSpPr>
            <p:nvPr/>
          </p:nvSpPr>
          <p:spPr bwMode="auto">
            <a:xfrm>
              <a:off x="7678928" y="1771825"/>
              <a:ext cx="131832" cy="857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25" name="AutoShape 104"/>
            <p:cNvSpPr>
              <a:spLocks/>
            </p:cNvSpPr>
            <p:nvPr/>
          </p:nvSpPr>
          <p:spPr bwMode="auto">
            <a:xfrm>
              <a:off x="7621747" y="1714644"/>
              <a:ext cx="365319" cy="320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endParaRPr>
            </a:p>
          </p:txBody>
        </p:sp>
      </p:grpSp>
      <p:cxnSp>
        <p:nvCxnSpPr>
          <p:cNvPr id="30" name="Straight Connector 19"/>
          <p:cNvCxnSpPr/>
          <p:nvPr/>
        </p:nvCxnSpPr>
        <p:spPr>
          <a:xfrm rot="5400000">
            <a:off x="3072606" y="2297907"/>
            <a:ext cx="714375" cy="158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000375" y="1428750"/>
            <a:ext cx="882650" cy="882650"/>
            <a:chOff x="3000364" y="1428742"/>
            <a:chExt cx="883120" cy="883120"/>
          </a:xfrm>
        </p:grpSpPr>
        <p:sp>
          <p:nvSpPr>
            <p:cNvPr id="31" name="Oval 20"/>
            <p:cNvSpPr/>
            <p:nvPr/>
          </p:nvSpPr>
          <p:spPr>
            <a:xfrm>
              <a:off x="3000364" y="1428742"/>
              <a:ext cx="883120" cy="88312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32" name="Group 81"/>
            <p:cNvGrpSpPr/>
            <p:nvPr/>
          </p:nvGrpSpPr>
          <p:grpSpPr>
            <a:xfrm>
              <a:off x="3251393" y="1753373"/>
              <a:ext cx="365425" cy="229016"/>
              <a:chOff x="2411138" y="4617692"/>
              <a:chExt cx="365425" cy="229016"/>
            </a:xfrm>
            <a:solidFill>
              <a:schemeClr val="bg1"/>
            </a:solidFill>
          </p:grpSpPr>
          <p:sp>
            <p:nvSpPr>
              <p:cNvPr id="33" name="AutoShape 105"/>
              <p:cNvSpPr>
                <a:spLocks/>
              </p:cNvSpPr>
              <p:nvPr/>
            </p:nvSpPr>
            <p:spPr bwMode="auto">
              <a:xfrm>
                <a:off x="2411138" y="4617692"/>
                <a:ext cx="365425" cy="2290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9438"/>
                    </a:moveTo>
                    <a:cubicBezTo>
                      <a:pt x="7005" y="19438"/>
                      <a:pt x="3289" y="15988"/>
                      <a:pt x="1437" y="10797"/>
                    </a:cubicBezTo>
                    <a:cubicBezTo>
                      <a:pt x="3298" y="5598"/>
                      <a:pt x="7009" y="2161"/>
                      <a:pt x="10800" y="2161"/>
                    </a:cubicBezTo>
                    <a:cubicBezTo>
                      <a:pt x="14595" y="2161"/>
                      <a:pt x="18310" y="5611"/>
                      <a:pt x="20162" y="10802"/>
                    </a:cubicBezTo>
                    <a:cubicBezTo>
                      <a:pt x="18301" y="16000"/>
                      <a:pt x="14590" y="19438"/>
                      <a:pt x="10800" y="19438"/>
                    </a:cubicBezTo>
                    <a:moveTo>
                      <a:pt x="21576" y="10561"/>
                    </a:moveTo>
                    <a:cubicBezTo>
                      <a:pt x="21569" y="10516"/>
                      <a:pt x="21573" y="10467"/>
                      <a:pt x="21562" y="10423"/>
                    </a:cubicBezTo>
                    <a:cubicBezTo>
                      <a:pt x="21558" y="10406"/>
                      <a:pt x="21548" y="10395"/>
                      <a:pt x="21544" y="10378"/>
                    </a:cubicBezTo>
                    <a:cubicBezTo>
                      <a:pt x="21537" y="10352"/>
                      <a:pt x="21539" y="10322"/>
                      <a:pt x="21530" y="10297"/>
                    </a:cubicBezTo>
                    <a:cubicBezTo>
                      <a:pt x="19569" y="4298"/>
                      <a:pt x="15302" y="0"/>
                      <a:pt x="10800" y="0"/>
                    </a:cubicBezTo>
                    <a:cubicBezTo>
                      <a:pt x="6297" y="0"/>
                      <a:pt x="2030" y="4290"/>
                      <a:pt x="69" y="10290"/>
                    </a:cubicBezTo>
                    <a:cubicBezTo>
                      <a:pt x="61" y="10316"/>
                      <a:pt x="62" y="10344"/>
                      <a:pt x="55" y="10370"/>
                    </a:cubicBezTo>
                    <a:cubicBezTo>
                      <a:pt x="51" y="10387"/>
                      <a:pt x="41" y="10398"/>
                      <a:pt x="37" y="10415"/>
                    </a:cubicBezTo>
                    <a:cubicBezTo>
                      <a:pt x="26" y="10459"/>
                      <a:pt x="30" y="10508"/>
                      <a:pt x="24" y="10554"/>
                    </a:cubicBezTo>
                    <a:cubicBezTo>
                      <a:pt x="12" y="10635"/>
                      <a:pt x="0" y="10714"/>
                      <a:pt x="0" y="10796"/>
                    </a:cubicBezTo>
                    <a:cubicBezTo>
                      <a:pt x="0" y="10878"/>
                      <a:pt x="12" y="10955"/>
                      <a:pt x="24" y="11038"/>
                    </a:cubicBezTo>
                    <a:cubicBezTo>
                      <a:pt x="30" y="11083"/>
                      <a:pt x="26" y="11131"/>
                      <a:pt x="37" y="11175"/>
                    </a:cubicBezTo>
                    <a:cubicBezTo>
                      <a:pt x="41" y="11193"/>
                      <a:pt x="51" y="11204"/>
                      <a:pt x="55" y="11220"/>
                    </a:cubicBezTo>
                    <a:cubicBezTo>
                      <a:pt x="62" y="11247"/>
                      <a:pt x="61" y="11276"/>
                      <a:pt x="69" y="11302"/>
                    </a:cubicBezTo>
                    <a:cubicBezTo>
                      <a:pt x="2030" y="17300"/>
                      <a:pt x="6297" y="21599"/>
                      <a:pt x="10800" y="21599"/>
                    </a:cubicBezTo>
                    <a:cubicBezTo>
                      <a:pt x="15302" y="21599"/>
                      <a:pt x="19569" y="17308"/>
                      <a:pt x="21530" y="11309"/>
                    </a:cubicBezTo>
                    <a:cubicBezTo>
                      <a:pt x="21539" y="11283"/>
                      <a:pt x="21537" y="11255"/>
                      <a:pt x="21544" y="11228"/>
                    </a:cubicBezTo>
                    <a:cubicBezTo>
                      <a:pt x="21548" y="11212"/>
                      <a:pt x="21558" y="11201"/>
                      <a:pt x="21562" y="11183"/>
                    </a:cubicBezTo>
                    <a:cubicBezTo>
                      <a:pt x="21573" y="11139"/>
                      <a:pt x="21569" y="11089"/>
                      <a:pt x="21576" y="11044"/>
                    </a:cubicBezTo>
                    <a:cubicBezTo>
                      <a:pt x="21587" y="10963"/>
                      <a:pt x="21599" y="10885"/>
                      <a:pt x="21599" y="10803"/>
                    </a:cubicBezTo>
                    <a:cubicBezTo>
                      <a:pt x="21599" y="10721"/>
                      <a:pt x="21587" y="10642"/>
                      <a:pt x="21576" y="105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34" name="AutoShape 106"/>
              <p:cNvSpPr>
                <a:spLocks/>
              </p:cNvSpPr>
              <p:nvPr/>
            </p:nvSpPr>
            <p:spPr bwMode="auto">
              <a:xfrm>
                <a:off x="2548173" y="4686523"/>
                <a:ext cx="51935" cy="513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2" y="0"/>
                    </a:moveTo>
                    <a:cubicBezTo>
                      <a:pt x="19193" y="0"/>
                      <a:pt x="19183" y="4"/>
                      <a:pt x="19174" y="4"/>
                    </a:cubicBezTo>
                    <a:cubicBezTo>
                      <a:pt x="8585" y="23"/>
                      <a:pt x="0" y="8607"/>
                      <a:pt x="0" y="19198"/>
                    </a:cubicBezTo>
                    <a:cubicBezTo>
                      <a:pt x="0" y="20523"/>
                      <a:pt x="1076" y="21600"/>
                      <a:pt x="2402" y="21600"/>
                    </a:cubicBezTo>
                    <a:cubicBezTo>
                      <a:pt x="3722" y="21600"/>
                      <a:pt x="4799" y="20523"/>
                      <a:pt x="4799" y="19198"/>
                    </a:cubicBezTo>
                    <a:cubicBezTo>
                      <a:pt x="4799" y="11262"/>
                      <a:pt x="11262" y="4803"/>
                      <a:pt x="19202" y="4803"/>
                    </a:cubicBezTo>
                    <a:lnTo>
                      <a:pt x="19202" y="4798"/>
                    </a:lnTo>
                    <a:cubicBezTo>
                      <a:pt x="20523" y="4798"/>
                      <a:pt x="21599" y="3721"/>
                      <a:pt x="21599" y="2401"/>
                    </a:cubicBezTo>
                    <a:cubicBezTo>
                      <a:pt x="21599" y="1076"/>
                      <a:pt x="20523" y="0"/>
                      <a:pt x="1920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35" name="AutoShape 107"/>
              <p:cNvSpPr>
                <a:spLocks/>
              </p:cNvSpPr>
              <p:nvPr/>
            </p:nvSpPr>
            <p:spPr bwMode="auto">
              <a:xfrm>
                <a:off x="2513756" y="4652107"/>
                <a:ext cx="160186" cy="1601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057"/>
                    </a:moveTo>
                    <a:cubicBezTo>
                      <a:pt x="5694" y="20057"/>
                      <a:pt x="1542" y="15905"/>
                      <a:pt x="1542" y="10800"/>
                    </a:cubicBezTo>
                    <a:cubicBezTo>
                      <a:pt x="1542" y="5694"/>
                      <a:pt x="5694" y="1542"/>
                      <a:pt x="10800" y="1542"/>
                    </a:cubicBezTo>
                    <a:cubicBezTo>
                      <a:pt x="15905" y="1542"/>
                      <a:pt x="20057" y="5694"/>
                      <a:pt x="20057" y="10800"/>
                    </a:cubicBezTo>
                    <a:cubicBezTo>
                      <a:pt x="20057" y="15905"/>
                      <a:pt x="15905" y="20057"/>
                      <a:pt x="10800" y="20057"/>
                    </a:cubicBezTo>
                    <a:moveTo>
                      <a:pt x="10800" y="0"/>
                    </a:move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5" y="21600"/>
                      <a:pt x="21599" y="16765"/>
                      <a:pt x="21599" y="10800"/>
                    </a:cubicBezTo>
                    <a:cubicBezTo>
                      <a:pt x="21599" y="4834"/>
                      <a:pt x="1676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</p:grpSp>
      </p:grpSp>
      <p:cxnSp>
        <p:nvCxnSpPr>
          <p:cNvPr id="40" name="Straight Connector 7"/>
          <p:cNvCxnSpPr/>
          <p:nvPr/>
        </p:nvCxnSpPr>
        <p:spPr>
          <a:xfrm rot="5400000">
            <a:off x="929481" y="2297907"/>
            <a:ext cx="714375" cy="158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57250" y="1428750"/>
            <a:ext cx="882650" cy="882650"/>
            <a:chOff x="857224" y="1428742"/>
            <a:chExt cx="883120" cy="883120"/>
          </a:xfrm>
        </p:grpSpPr>
        <p:sp>
          <p:nvSpPr>
            <p:cNvPr id="41" name="Oval 8"/>
            <p:cNvSpPr/>
            <p:nvPr/>
          </p:nvSpPr>
          <p:spPr>
            <a:xfrm>
              <a:off x="857224" y="1428742"/>
              <a:ext cx="883120" cy="88312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2" name="Group 80"/>
            <p:cNvGrpSpPr/>
            <p:nvPr/>
          </p:nvGrpSpPr>
          <p:grpSpPr>
            <a:xfrm>
              <a:off x="1167519" y="1684543"/>
              <a:ext cx="274694" cy="366676"/>
              <a:chOff x="1724713" y="4548862"/>
              <a:chExt cx="274694" cy="366676"/>
            </a:xfrm>
            <a:solidFill>
              <a:schemeClr val="bg1"/>
            </a:solidFill>
          </p:grpSpPr>
          <p:sp>
            <p:nvSpPr>
              <p:cNvPr id="43" name="AutoShape 108"/>
              <p:cNvSpPr>
                <a:spLocks/>
              </p:cNvSpPr>
              <p:nvPr/>
            </p:nvSpPr>
            <p:spPr bwMode="auto">
              <a:xfrm>
                <a:off x="1792917" y="4617692"/>
                <a:ext cx="137660" cy="1376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"/>
                    </a:moveTo>
                    <a:cubicBezTo>
                      <a:pt x="15764" y="1800"/>
                      <a:pt x="19800" y="5835"/>
                      <a:pt x="19800" y="10800"/>
                    </a:cubicBezTo>
                    <a:cubicBezTo>
                      <a:pt x="19800" y="15764"/>
                      <a:pt x="15764" y="19800"/>
                      <a:pt x="10800" y="19800"/>
                    </a:cubicBezTo>
                    <a:cubicBezTo>
                      <a:pt x="5835" y="19800"/>
                      <a:pt x="1800" y="15764"/>
                      <a:pt x="1800" y="10800"/>
                    </a:cubicBezTo>
                    <a:cubicBezTo>
                      <a:pt x="1800" y="5835"/>
                      <a:pt x="5835" y="1800"/>
                      <a:pt x="10800" y="1800"/>
                    </a:cubicBezTo>
                    <a:moveTo>
                      <a:pt x="10800" y="21599"/>
                    </a:moveTo>
                    <a:cubicBezTo>
                      <a:pt x="16756" y="21599"/>
                      <a:pt x="21600" y="16756"/>
                      <a:pt x="21600" y="10800"/>
                    </a:cubicBezTo>
                    <a:cubicBezTo>
                      <a:pt x="21600" y="4843"/>
                      <a:pt x="16756" y="0"/>
                      <a:pt x="10800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6"/>
                      <a:pt x="484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44" name="AutoShape 109"/>
              <p:cNvSpPr>
                <a:spLocks/>
              </p:cNvSpPr>
              <p:nvPr/>
            </p:nvSpPr>
            <p:spPr bwMode="auto">
              <a:xfrm>
                <a:off x="1724713" y="4548862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04" y="20170"/>
                    </a:moveTo>
                    <a:cubicBezTo>
                      <a:pt x="10885" y="20184"/>
                      <a:pt x="10830" y="20215"/>
                      <a:pt x="10782" y="20237"/>
                    </a:cubicBezTo>
                    <a:cubicBezTo>
                      <a:pt x="10774" y="20218"/>
                      <a:pt x="10707" y="20178"/>
                      <a:pt x="10666" y="20147"/>
                    </a:cubicBezTo>
                    <a:cubicBezTo>
                      <a:pt x="7368" y="17300"/>
                      <a:pt x="1799" y="12497"/>
                      <a:pt x="1799" y="8101"/>
                    </a:cubicBezTo>
                    <a:cubicBezTo>
                      <a:pt x="1799" y="4378"/>
                      <a:pt x="5838" y="1350"/>
                      <a:pt x="10800" y="1350"/>
                    </a:cubicBezTo>
                    <a:cubicBezTo>
                      <a:pt x="15762" y="1350"/>
                      <a:pt x="19800" y="4378"/>
                      <a:pt x="19800" y="8101"/>
                    </a:cubicBezTo>
                    <a:cubicBezTo>
                      <a:pt x="19800" y="12497"/>
                      <a:pt x="14231" y="17300"/>
                      <a:pt x="10904" y="20170"/>
                    </a:cubicBezTo>
                    <a:moveTo>
                      <a:pt x="10800" y="0"/>
                    </a:moveTo>
                    <a:cubicBezTo>
                      <a:pt x="4844" y="0"/>
                      <a:pt x="0" y="3588"/>
                      <a:pt x="0" y="8101"/>
                    </a:cubicBezTo>
                    <a:cubicBezTo>
                      <a:pt x="0" y="12826"/>
                      <a:pt x="5400" y="17660"/>
                      <a:pt x="9337" y="21056"/>
                    </a:cubicBezTo>
                    <a:cubicBezTo>
                      <a:pt x="9352" y="21070"/>
                      <a:pt x="9984" y="21599"/>
                      <a:pt x="10766" y="21599"/>
                    </a:cubicBezTo>
                    <a:lnTo>
                      <a:pt x="10834" y="21599"/>
                    </a:lnTo>
                    <a:cubicBezTo>
                      <a:pt x="11615" y="21599"/>
                      <a:pt x="12247" y="21070"/>
                      <a:pt x="12262" y="21056"/>
                    </a:cubicBezTo>
                    <a:cubicBezTo>
                      <a:pt x="16200" y="17660"/>
                      <a:pt x="21599" y="12826"/>
                      <a:pt x="21599" y="8101"/>
                    </a:cubicBezTo>
                    <a:cubicBezTo>
                      <a:pt x="21599" y="3588"/>
                      <a:pt x="1675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</a:endParaRPr>
              </a:p>
            </p:txBody>
          </p:sp>
        </p:grpSp>
      </p:grp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674688" y="2973388"/>
            <a:ext cx="1368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accent1"/>
                </a:solidFill>
                <a:latin typeface="华文细黑" panose="02010600040101010101" pitchFamily="2" charset="-122"/>
              </a:rPr>
              <a:t>服务项目一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69875" y="3282950"/>
            <a:ext cx="19319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粘贴并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选择只保留文字，您的内容打在这里或者粘贴，您的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内容</a:t>
            </a:r>
            <a:endParaRPr lang="zh-CN" altLang="en-US" sz="7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+mn-ea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2792413" y="2973388"/>
            <a:ext cx="13700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accent1"/>
                </a:solidFill>
                <a:latin typeface="华文细黑" panose="02010600040101010101" pitchFamily="2" charset="-122"/>
              </a:rPr>
              <a:t>服务项目二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387600" y="3282950"/>
            <a:ext cx="19319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粘贴并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选择只保留文字，您的内容打在这里或者粘贴，您的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内容</a:t>
            </a:r>
            <a:endParaRPr lang="zh-CN" altLang="en-US" sz="7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+mn-ea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5026025" y="2973388"/>
            <a:ext cx="1370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accent1"/>
                </a:solidFill>
                <a:latin typeface="华文细黑" panose="02010600040101010101" pitchFamily="2" charset="-122"/>
              </a:rPr>
              <a:t>服务项目三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621213" y="3282950"/>
            <a:ext cx="193198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粘贴并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选择只保留文字，您的内容打在这里或者粘贴，您的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内容</a:t>
            </a:r>
            <a:endParaRPr lang="zh-CN" altLang="en-US" sz="7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+mn-ea"/>
            </a:endParaRP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7224713" y="2973388"/>
            <a:ext cx="13700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accent1"/>
                </a:solidFill>
                <a:latin typeface="华文细黑" panose="02010600040101010101" pitchFamily="2" charset="-122"/>
              </a:rPr>
              <a:t>服务项目四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821488" y="3282950"/>
            <a:ext cx="19304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粘贴并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选择只保留文字，您的内容打在这里或者粘贴，您的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内容</a:t>
            </a:r>
            <a:endParaRPr lang="zh-CN" altLang="en-US" sz="7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+mn-ea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838" y="-882650"/>
            <a:ext cx="1717676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803275" y="198438"/>
            <a:ext cx="304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  <p:bldP spid="5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MH_CONTENTSID" val="298"/>
  <p:tag name="MH_SECTIONID" val="299,300,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720234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"/>
  <p:tag name="MH" val="20151007202355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55"/>
  <p:tag name="MH_LIBRARY" val="GRAPHIC"/>
  <p:tag name="MH_TYPE" val="Other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55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55"/>
  <p:tag name="MH_LIBRARY" val="GRAPHIC"/>
  <p:tag name="MH_TYPE" val="Other"/>
  <p:tag name="MH_ORDER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55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55"/>
  <p:tag name="MH_LIBRARY" val="GRAPHIC"/>
  <p:tag name="MH_TYPE" val="Other"/>
  <p:tag name="MH_ORDER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55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55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51007232237"/>
  <p:tag name="MH_LIBRARY" val="GRAPHIC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51008134811"/>
  <p:tag name="MH_LIBRARY" val="GRAPHIC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1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SubTitle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811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自定义 16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602314"/>
      </a:accent1>
      <a:accent2>
        <a:srgbClr val="F2CD5E"/>
      </a:accent2>
      <a:accent3>
        <a:srgbClr val="55CF69"/>
      </a:accent3>
      <a:accent4>
        <a:srgbClr val="28386C"/>
      </a:accent4>
      <a:accent5>
        <a:srgbClr val="7CCA62"/>
      </a:accent5>
      <a:accent6>
        <a:srgbClr val="F49100"/>
      </a:accent6>
      <a:hlink>
        <a:srgbClr val="F49100"/>
      </a:hlink>
      <a:folHlink>
        <a:srgbClr val="85DFD0"/>
      </a:folHlink>
    </a:clrScheme>
    <a:fontScheme name="Lao UI">
      <a:majorFont>
        <a:latin typeface="Lao UI"/>
        <a:ea typeface="微软雅黑"/>
        <a:cs typeface=""/>
      </a:majorFont>
      <a:minorFont>
        <a:latin typeface="Lao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619</TotalTime>
  <Words>3053</Words>
  <Application>Microsoft Office PowerPoint</Application>
  <PresentationFormat>全屏显示(16:9)</PresentationFormat>
  <Paragraphs>211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Lao UI</vt:lpstr>
      <vt:lpstr>微软雅黑</vt:lpstr>
      <vt:lpstr>Arial</vt:lpstr>
      <vt:lpstr>Calibri</vt:lpstr>
      <vt:lpstr>宋体</vt:lpstr>
      <vt:lpstr>DFGothic-EB</vt:lpstr>
      <vt:lpstr>Impact</vt:lpstr>
      <vt:lpstr>华文细黑</vt:lpstr>
      <vt:lpstr>Open Sans</vt:lpstr>
      <vt:lpstr>Open Sans Light</vt:lpstr>
      <vt:lpstr>Wingdings</vt:lpstr>
      <vt:lpstr>FontAwesome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阳 亮</cp:lastModifiedBy>
  <cp:revision>87</cp:revision>
  <dcterms:created xsi:type="dcterms:W3CDTF">2015-10-07T08:03:12Z</dcterms:created>
  <dcterms:modified xsi:type="dcterms:W3CDTF">2018-05-02T02:21:00Z</dcterms:modified>
</cp:coreProperties>
</file>