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3"/>
  </p:notesMasterIdLst>
  <p:sldIdLst>
    <p:sldId id="256" r:id="rId2"/>
    <p:sldId id="258" r:id="rId3"/>
    <p:sldId id="259" r:id="rId4"/>
    <p:sldId id="260" r:id="rId5"/>
    <p:sldId id="265"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10801350" cy="6480175"/>
  <p:notesSz cx="6858000" cy="9144000"/>
  <p:embeddedFontLst>
    <p:embeddedFont>
      <p:font typeface="DFGothic-EB" panose="020B0600070205080204" charset="-128"/>
      <p:regular r:id="rId34"/>
    </p:embeddedFont>
    <p:embeddedFont>
      <p:font typeface="方正兰亭超细黑简体" panose="02010600030101010101" charset="-122"/>
      <p:regular r:id="rId35"/>
    </p:embeddedFont>
    <p:embeddedFont>
      <p:font typeface="微软雅黑" panose="020B0503020204020204" pitchFamily="34" charset="-122"/>
      <p:regular r:id="rId36"/>
      <p:bold r:id="rId37"/>
    </p:embeddedFont>
    <p:embeddedFont>
      <p:font typeface="黑体" panose="02010609060101010101" pitchFamily="49" charset="-122"/>
      <p:regular r:id="rId38"/>
    </p:embeddedFont>
    <p:embeddedFont>
      <p:font typeface="锐字锐线梦想黑简1.0" panose="02010600030101010101" charset="-122"/>
      <p:regular r:id="rId39"/>
    </p:embeddedFont>
    <p:embeddedFont>
      <p:font typeface="Impact" panose="020B0806030902050204" pitchFamily="34" charset="0"/>
      <p:regular r:id="rId40"/>
    </p:embeddedFont>
    <p:embeddedFont>
      <p:font typeface="Calibri" panose="020F0502020204030204" pitchFamily="34" charset="0"/>
      <p:regular r:id="rId41"/>
      <p:bold r:id="rId42"/>
      <p:italic r:id="rId43"/>
      <p:boldItalic r:id="rId44"/>
    </p:embeddedFont>
    <p:embeddedFont>
      <p:font typeface="Haettenschweiler" panose="020B0706040902060204" pitchFamily="34" charset="0"/>
      <p:regular r:id="rId45"/>
    </p:embeddedFont>
    <p:embeddedFont>
      <p:font typeface="Batang" panose="02030600000101010101" pitchFamily="18" charset="-127"/>
      <p:regular r:id="rId46"/>
    </p:embeddedFont>
    <p:embeddedFont>
      <p:font typeface="Arial Unicode MS" panose="020B0604020202020204" pitchFamily="34" charset="-122"/>
      <p:regular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041">
          <p15:clr>
            <a:srgbClr val="A4A3A4"/>
          </p15:clr>
        </p15:guide>
        <p15:guide id="2" pos="34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B19B"/>
    <a:srgbClr val="3CB1AA"/>
    <a:srgbClr val="61AB92"/>
    <a:srgbClr val="5E9891"/>
    <a:srgbClr val="5BB1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727" autoAdjust="0"/>
  </p:normalViewPr>
  <p:slideViewPr>
    <p:cSldViewPr>
      <p:cViewPr varScale="1">
        <p:scale>
          <a:sx n="70" d="100"/>
          <a:sy n="70" d="100"/>
        </p:scale>
        <p:origin x="-1014" y="-102"/>
      </p:cViewPr>
      <p:guideLst>
        <p:guide orient="horz" pos="2041"/>
        <p:guide pos="34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FF0000"/>
            </a:solidFill>
            <a:ln>
              <a:noFill/>
            </a:ln>
          </c:spPr>
          <c:dPt>
            <c:idx val="0"/>
            <c:bubble3D val="0"/>
            <c:spPr>
              <a:noFill/>
              <a:ln w="19050">
                <a:noFill/>
              </a:ln>
              <a:effectLst/>
            </c:spPr>
          </c:dPt>
          <c:dPt>
            <c:idx val="1"/>
            <c:bubble3D val="0"/>
            <c:spPr>
              <a:solidFill>
                <a:srgbClr val="3CB19B"/>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solidFill>
            <a:schemeClr val="bg1"/>
          </a:solidFill>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3CB19B"/>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40</c:v>
                </c:pt>
                <c:pt idx="1">
                  <c:v>60</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solidFill>
            <a:schemeClr val="bg1"/>
          </a:solidFill>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E0C240"/>
            </a:solidFill>
            <a:ln>
              <a:noFill/>
            </a:ln>
          </c:spPr>
          <c:dPt>
            <c:idx val="0"/>
            <c:bubble3D val="0"/>
            <c:spPr>
              <a:solidFill>
                <a:srgbClr val="3CB19B"/>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solidFill>
            <a:schemeClr val="bg1"/>
          </a:solidFill>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0.16429</cdr:x>
      <cdr:y>0.00969</cdr:y>
    </cdr:from>
    <cdr:to>
      <cdr:x>0.83571</cdr:x>
      <cdr:y>0.99031</cdr:y>
    </cdr:to>
    <cdr:sp macro="" textlink="">
      <cdr:nvSpPr>
        <cdr:cNvPr id="2" name="椭圆 1"/>
        <cdr:cNvSpPr/>
      </cdr:nvSpPr>
      <cdr:spPr>
        <a:xfrm xmlns:a="http://schemas.openxmlformats.org/drawingml/2006/main">
          <a:off x="942827" y="37087"/>
          <a:ext cx="3853089" cy="3751655"/>
        </a:xfrm>
        <a:prstGeom xmlns:a="http://schemas.openxmlformats.org/drawingml/2006/main" prst="ellipse">
          <a:avLst/>
        </a:prstGeom>
        <a:noFill xmlns:a="http://schemas.openxmlformats.org/drawingml/2006/main"/>
        <a:ln xmlns:a="http://schemas.openxmlformats.org/drawingml/2006/main" w="19050">
          <a:solidFill>
            <a:srgbClr val="3CB19B"/>
          </a:soli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0.16429</cdr:x>
      <cdr:y>0.00969</cdr:y>
    </cdr:from>
    <cdr:to>
      <cdr:x>0.83571</cdr:x>
      <cdr:y>0.99031</cdr:y>
    </cdr:to>
    <cdr:sp macro="" textlink="">
      <cdr:nvSpPr>
        <cdr:cNvPr id="2" name="椭圆 1"/>
        <cdr:cNvSpPr/>
      </cdr:nvSpPr>
      <cdr:spPr>
        <a:xfrm xmlns:a="http://schemas.openxmlformats.org/drawingml/2006/main">
          <a:off x="942827" y="37087"/>
          <a:ext cx="3853089" cy="3751655"/>
        </a:xfrm>
        <a:prstGeom xmlns:a="http://schemas.openxmlformats.org/drawingml/2006/main" prst="ellipse">
          <a:avLst/>
        </a:prstGeom>
        <a:noFill xmlns:a="http://schemas.openxmlformats.org/drawingml/2006/main"/>
        <a:ln xmlns:a="http://schemas.openxmlformats.org/drawingml/2006/main" w="19050">
          <a:solidFill>
            <a:srgbClr val="3CB19B"/>
          </a:soli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0.16429</cdr:x>
      <cdr:y>0.00969</cdr:y>
    </cdr:from>
    <cdr:to>
      <cdr:x>0.83571</cdr:x>
      <cdr:y>0.99031</cdr:y>
    </cdr:to>
    <cdr:sp macro="" textlink="">
      <cdr:nvSpPr>
        <cdr:cNvPr id="2" name="椭圆 1"/>
        <cdr:cNvSpPr/>
      </cdr:nvSpPr>
      <cdr:spPr>
        <a:xfrm xmlns:a="http://schemas.openxmlformats.org/drawingml/2006/main">
          <a:off x="942827" y="37087"/>
          <a:ext cx="3853089" cy="3751655"/>
        </a:xfrm>
        <a:prstGeom xmlns:a="http://schemas.openxmlformats.org/drawingml/2006/main" prst="ellipse">
          <a:avLst/>
        </a:prstGeom>
        <a:noFill xmlns:a="http://schemas.openxmlformats.org/drawingml/2006/main"/>
        <a:ln xmlns:a="http://schemas.openxmlformats.org/drawingml/2006/main" w="19050">
          <a:solidFill>
            <a:srgbClr val="3CB19B"/>
          </a:soli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AA6A68-0EB0-4211-9BA1-8BC8BA962E8D}"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571500" y="685800"/>
            <a:ext cx="5715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11AE35-1DF0-4D2A-AC3B-20EBDD1DB537}" type="slidenum">
              <a:rPr lang="zh-CN" altLang="en-US" smtClean="0"/>
              <a:t>‹#›</a:t>
            </a:fld>
            <a:endParaRPr lang="zh-CN" altLang="en-US"/>
          </a:p>
        </p:txBody>
      </p:sp>
    </p:spTree>
    <p:extLst>
      <p:ext uri="{BB962C8B-B14F-4D97-AF65-F5344CB8AC3E}">
        <p14:creationId xmlns:p14="http://schemas.microsoft.com/office/powerpoint/2010/main" val="639731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a:t>
            </a:fld>
            <a:endParaRPr lang="zh-CN" altLang="en-US"/>
          </a:p>
        </p:txBody>
      </p:sp>
    </p:spTree>
    <p:extLst>
      <p:ext uri="{BB962C8B-B14F-4D97-AF65-F5344CB8AC3E}">
        <p14:creationId xmlns:p14="http://schemas.microsoft.com/office/powerpoint/2010/main" val="2833990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10</a:t>
            </a:fld>
            <a:endParaRPr lang="zh-CN" altLang="en-US"/>
          </a:p>
        </p:txBody>
      </p:sp>
    </p:spTree>
    <p:extLst>
      <p:ext uri="{BB962C8B-B14F-4D97-AF65-F5344CB8AC3E}">
        <p14:creationId xmlns:p14="http://schemas.microsoft.com/office/powerpoint/2010/main" val="3879114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11</a:t>
            </a:fld>
            <a:endParaRPr lang="zh-CN" altLang="en-US"/>
          </a:p>
        </p:txBody>
      </p:sp>
    </p:spTree>
    <p:extLst>
      <p:ext uri="{BB962C8B-B14F-4D97-AF65-F5344CB8AC3E}">
        <p14:creationId xmlns:p14="http://schemas.microsoft.com/office/powerpoint/2010/main" val="3723082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12</a:t>
            </a:fld>
            <a:endParaRPr lang="zh-CN" altLang="en-US"/>
          </a:p>
        </p:txBody>
      </p:sp>
    </p:spTree>
    <p:extLst>
      <p:ext uri="{BB962C8B-B14F-4D97-AF65-F5344CB8AC3E}">
        <p14:creationId xmlns:p14="http://schemas.microsoft.com/office/powerpoint/2010/main" val="347680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13</a:t>
            </a:fld>
            <a:endParaRPr lang="zh-CN" altLang="en-US"/>
          </a:p>
        </p:txBody>
      </p:sp>
    </p:spTree>
    <p:extLst>
      <p:ext uri="{BB962C8B-B14F-4D97-AF65-F5344CB8AC3E}">
        <p14:creationId xmlns:p14="http://schemas.microsoft.com/office/powerpoint/2010/main" val="3287918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14</a:t>
            </a:fld>
            <a:endParaRPr lang="zh-CN" altLang="en-US"/>
          </a:p>
        </p:txBody>
      </p:sp>
    </p:spTree>
    <p:extLst>
      <p:ext uri="{BB962C8B-B14F-4D97-AF65-F5344CB8AC3E}">
        <p14:creationId xmlns:p14="http://schemas.microsoft.com/office/powerpoint/2010/main" val="3960135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15</a:t>
            </a:fld>
            <a:endParaRPr lang="zh-CN" altLang="en-US"/>
          </a:p>
        </p:txBody>
      </p:sp>
    </p:spTree>
    <p:extLst>
      <p:ext uri="{BB962C8B-B14F-4D97-AF65-F5344CB8AC3E}">
        <p14:creationId xmlns:p14="http://schemas.microsoft.com/office/powerpoint/2010/main" val="1562440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16</a:t>
            </a:fld>
            <a:endParaRPr lang="zh-CN" altLang="en-US"/>
          </a:p>
        </p:txBody>
      </p:sp>
    </p:spTree>
    <p:extLst>
      <p:ext uri="{BB962C8B-B14F-4D97-AF65-F5344CB8AC3E}">
        <p14:creationId xmlns:p14="http://schemas.microsoft.com/office/powerpoint/2010/main" val="1659216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17</a:t>
            </a:fld>
            <a:endParaRPr lang="zh-CN" altLang="en-US"/>
          </a:p>
        </p:txBody>
      </p:sp>
    </p:spTree>
    <p:extLst>
      <p:ext uri="{BB962C8B-B14F-4D97-AF65-F5344CB8AC3E}">
        <p14:creationId xmlns:p14="http://schemas.microsoft.com/office/powerpoint/2010/main" val="3812884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18</a:t>
            </a:fld>
            <a:endParaRPr lang="zh-CN" altLang="en-US"/>
          </a:p>
        </p:txBody>
      </p:sp>
    </p:spTree>
    <p:extLst>
      <p:ext uri="{BB962C8B-B14F-4D97-AF65-F5344CB8AC3E}">
        <p14:creationId xmlns:p14="http://schemas.microsoft.com/office/powerpoint/2010/main" val="98761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19</a:t>
            </a:fld>
            <a:endParaRPr lang="zh-CN" altLang="en-US"/>
          </a:p>
        </p:txBody>
      </p:sp>
    </p:spTree>
    <p:extLst>
      <p:ext uri="{BB962C8B-B14F-4D97-AF65-F5344CB8AC3E}">
        <p14:creationId xmlns:p14="http://schemas.microsoft.com/office/powerpoint/2010/main" val="2800385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a:t>
            </a:fld>
            <a:endParaRPr lang="zh-CN" altLang="en-US"/>
          </a:p>
        </p:txBody>
      </p:sp>
    </p:spTree>
    <p:extLst>
      <p:ext uri="{BB962C8B-B14F-4D97-AF65-F5344CB8AC3E}">
        <p14:creationId xmlns:p14="http://schemas.microsoft.com/office/powerpoint/2010/main" val="1628455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20</a:t>
            </a:fld>
            <a:endParaRPr lang="zh-CN" altLang="en-US"/>
          </a:p>
        </p:txBody>
      </p:sp>
    </p:spTree>
    <p:extLst>
      <p:ext uri="{BB962C8B-B14F-4D97-AF65-F5344CB8AC3E}">
        <p14:creationId xmlns:p14="http://schemas.microsoft.com/office/powerpoint/2010/main" val="3050681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21</a:t>
            </a:fld>
            <a:endParaRPr lang="zh-CN" altLang="en-US"/>
          </a:p>
        </p:txBody>
      </p:sp>
    </p:spTree>
    <p:extLst>
      <p:ext uri="{BB962C8B-B14F-4D97-AF65-F5344CB8AC3E}">
        <p14:creationId xmlns:p14="http://schemas.microsoft.com/office/powerpoint/2010/main" val="3195251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22</a:t>
            </a:fld>
            <a:endParaRPr lang="zh-CN" altLang="en-US"/>
          </a:p>
        </p:txBody>
      </p:sp>
    </p:spTree>
    <p:extLst>
      <p:ext uri="{BB962C8B-B14F-4D97-AF65-F5344CB8AC3E}">
        <p14:creationId xmlns:p14="http://schemas.microsoft.com/office/powerpoint/2010/main" val="27741656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23</a:t>
            </a:fld>
            <a:endParaRPr lang="zh-CN" altLang="en-US"/>
          </a:p>
        </p:txBody>
      </p:sp>
    </p:spTree>
    <p:extLst>
      <p:ext uri="{BB962C8B-B14F-4D97-AF65-F5344CB8AC3E}">
        <p14:creationId xmlns:p14="http://schemas.microsoft.com/office/powerpoint/2010/main" val="41553814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24</a:t>
            </a:fld>
            <a:endParaRPr lang="zh-CN" altLang="en-US"/>
          </a:p>
        </p:txBody>
      </p:sp>
    </p:spTree>
    <p:extLst>
      <p:ext uri="{BB962C8B-B14F-4D97-AF65-F5344CB8AC3E}">
        <p14:creationId xmlns:p14="http://schemas.microsoft.com/office/powerpoint/2010/main" val="1054914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25</a:t>
            </a:fld>
            <a:endParaRPr lang="zh-CN" altLang="en-US"/>
          </a:p>
        </p:txBody>
      </p:sp>
    </p:spTree>
    <p:extLst>
      <p:ext uri="{BB962C8B-B14F-4D97-AF65-F5344CB8AC3E}">
        <p14:creationId xmlns:p14="http://schemas.microsoft.com/office/powerpoint/2010/main" val="1514720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26</a:t>
            </a:fld>
            <a:endParaRPr lang="zh-CN" altLang="en-US"/>
          </a:p>
        </p:txBody>
      </p:sp>
    </p:spTree>
    <p:extLst>
      <p:ext uri="{BB962C8B-B14F-4D97-AF65-F5344CB8AC3E}">
        <p14:creationId xmlns:p14="http://schemas.microsoft.com/office/powerpoint/2010/main" val="12322403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27</a:t>
            </a:fld>
            <a:endParaRPr lang="zh-CN" altLang="en-US"/>
          </a:p>
        </p:txBody>
      </p:sp>
    </p:spTree>
    <p:extLst>
      <p:ext uri="{BB962C8B-B14F-4D97-AF65-F5344CB8AC3E}">
        <p14:creationId xmlns:p14="http://schemas.microsoft.com/office/powerpoint/2010/main" val="24252242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28</a:t>
            </a:fld>
            <a:endParaRPr lang="zh-CN" altLang="en-US"/>
          </a:p>
        </p:txBody>
      </p:sp>
    </p:spTree>
    <p:extLst>
      <p:ext uri="{BB962C8B-B14F-4D97-AF65-F5344CB8AC3E}">
        <p14:creationId xmlns:p14="http://schemas.microsoft.com/office/powerpoint/2010/main" val="3302100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29</a:t>
            </a:fld>
            <a:endParaRPr lang="zh-CN" altLang="en-US"/>
          </a:p>
        </p:txBody>
      </p:sp>
    </p:spTree>
    <p:extLst>
      <p:ext uri="{BB962C8B-B14F-4D97-AF65-F5344CB8AC3E}">
        <p14:creationId xmlns:p14="http://schemas.microsoft.com/office/powerpoint/2010/main" val="3992775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3</a:t>
            </a:fld>
            <a:endParaRPr lang="zh-CN" altLang="en-US"/>
          </a:p>
        </p:txBody>
      </p:sp>
    </p:spTree>
    <p:extLst>
      <p:ext uri="{BB962C8B-B14F-4D97-AF65-F5344CB8AC3E}">
        <p14:creationId xmlns:p14="http://schemas.microsoft.com/office/powerpoint/2010/main" val="31355917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30</a:t>
            </a:fld>
            <a:endParaRPr lang="zh-CN" altLang="en-US"/>
          </a:p>
        </p:txBody>
      </p:sp>
    </p:spTree>
    <p:extLst>
      <p:ext uri="{BB962C8B-B14F-4D97-AF65-F5344CB8AC3E}">
        <p14:creationId xmlns:p14="http://schemas.microsoft.com/office/powerpoint/2010/main" val="5066557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5F11AE35-1DF0-4D2A-AC3B-20EBDD1DB537}" type="slidenum">
              <a:rPr lang="zh-CN" altLang="en-US" smtClean="0"/>
              <a:t>31</a:t>
            </a:fld>
            <a:endParaRPr lang="zh-CN" altLang="en-US"/>
          </a:p>
        </p:txBody>
      </p:sp>
    </p:spTree>
    <p:extLst>
      <p:ext uri="{BB962C8B-B14F-4D97-AF65-F5344CB8AC3E}">
        <p14:creationId xmlns:p14="http://schemas.microsoft.com/office/powerpoint/2010/main" val="600790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4</a:t>
            </a:fld>
            <a:endParaRPr lang="zh-CN" altLang="en-US"/>
          </a:p>
        </p:txBody>
      </p:sp>
    </p:spTree>
    <p:extLst>
      <p:ext uri="{BB962C8B-B14F-4D97-AF65-F5344CB8AC3E}">
        <p14:creationId xmlns:p14="http://schemas.microsoft.com/office/powerpoint/2010/main" val="1732127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5</a:t>
            </a:fld>
            <a:endParaRPr lang="zh-CN" altLang="en-US"/>
          </a:p>
        </p:txBody>
      </p:sp>
    </p:spTree>
    <p:extLst>
      <p:ext uri="{BB962C8B-B14F-4D97-AF65-F5344CB8AC3E}">
        <p14:creationId xmlns:p14="http://schemas.microsoft.com/office/powerpoint/2010/main" val="3543254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6</a:t>
            </a:fld>
            <a:endParaRPr lang="zh-CN" altLang="en-US"/>
          </a:p>
        </p:txBody>
      </p:sp>
    </p:spTree>
    <p:extLst>
      <p:ext uri="{BB962C8B-B14F-4D97-AF65-F5344CB8AC3E}">
        <p14:creationId xmlns:p14="http://schemas.microsoft.com/office/powerpoint/2010/main" val="1015848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7</a:t>
            </a:fld>
            <a:endParaRPr lang="zh-CN" altLang="en-US"/>
          </a:p>
        </p:txBody>
      </p:sp>
    </p:spTree>
    <p:extLst>
      <p:ext uri="{BB962C8B-B14F-4D97-AF65-F5344CB8AC3E}">
        <p14:creationId xmlns:p14="http://schemas.microsoft.com/office/powerpoint/2010/main" val="2742323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8</a:t>
            </a:fld>
            <a:endParaRPr lang="zh-CN" altLang="en-US"/>
          </a:p>
        </p:txBody>
      </p:sp>
    </p:spTree>
    <p:extLst>
      <p:ext uri="{BB962C8B-B14F-4D97-AF65-F5344CB8AC3E}">
        <p14:creationId xmlns:p14="http://schemas.microsoft.com/office/powerpoint/2010/main" val="1944076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9</a:t>
            </a:fld>
            <a:endParaRPr lang="zh-CN" altLang="en-US"/>
          </a:p>
        </p:txBody>
      </p:sp>
    </p:spTree>
    <p:extLst>
      <p:ext uri="{BB962C8B-B14F-4D97-AF65-F5344CB8AC3E}">
        <p14:creationId xmlns:p14="http://schemas.microsoft.com/office/powerpoint/2010/main" val="1138235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10101" y="2013055"/>
            <a:ext cx="9181148" cy="138903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20203" y="3672099"/>
            <a:ext cx="7560945" cy="165604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3435225666"/>
      </p:ext>
    </p:extLst>
  </p:cSld>
  <p:clrMapOvr>
    <a:masterClrMapping/>
  </p:clrMapOvr>
  <p:transition advClick="0" advTm="0">
    <p:push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3771275845"/>
      </p:ext>
    </p:extLst>
  </p:cSld>
  <p:clrMapOvr>
    <a:masterClrMapping/>
  </p:clrMapOvr>
  <p:transition advClick="0" advTm="0">
    <p:push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830979" y="259508"/>
            <a:ext cx="2430304" cy="552914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40067" y="259508"/>
            <a:ext cx="7110889" cy="552914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2248583812"/>
      </p:ext>
    </p:extLst>
  </p:cSld>
  <p:clrMapOvr>
    <a:masterClrMapping/>
  </p:clrMapOvr>
  <p:transition advClick="0" advTm="0">
    <p:push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1497552363"/>
      </p:ext>
    </p:extLst>
  </p:cSld>
  <p:clrMapOvr>
    <a:masterClrMapping/>
  </p:clrMapOvr>
  <p:transition advClick="0" advTm="0">
    <p:push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53232" y="4164113"/>
            <a:ext cx="9181148" cy="128703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53232" y="2746575"/>
            <a:ext cx="9181148" cy="1417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2268485963"/>
      </p:ext>
    </p:extLst>
  </p:cSld>
  <p:clrMapOvr>
    <a:masterClrMapping/>
  </p:clrMapOvr>
  <p:transition advClick="0" advTm="0">
    <p:push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40068" y="1512041"/>
            <a:ext cx="477059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490686" y="1512041"/>
            <a:ext cx="477059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2760676314"/>
      </p:ext>
    </p:extLst>
  </p:cSld>
  <p:clrMapOvr>
    <a:masterClrMapping/>
  </p:clrMapOvr>
  <p:transition advClick="0" advTm="0">
    <p:push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40068" y="1450540"/>
            <a:ext cx="4772472"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40068" y="2055056"/>
            <a:ext cx="4772472"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486936" y="1450540"/>
            <a:ext cx="477434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486936" y="2055056"/>
            <a:ext cx="477434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4101868549"/>
      </p:ext>
    </p:extLst>
  </p:cSld>
  <p:clrMapOvr>
    <a:masterClrMapping/>
  </p:clrMapOvr>
  <p:transition advClick="0" advTm="0">
    <p:push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2115266875"/>
      </p:ext>
    </p:extLst>
  </p:cSld>
  <p:clrMapOvr>
    <a:masterClrMapping/>
  </p:clrMapOvr>
  <p:transition advClick="0" advTm="0">
    <p:push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606470455"/>
      </p:ext>
    </p:extLst>
  </p:cSld>
  <p:clrMapOvr>
    <a:masterClrMapping/>
  </p:clrMapOvr>
  <p:transition advClick="0" advTm="0">
    <p:push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0068" y="258007"/>
            <a:ext cx="3553570" cy="109803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223028" y="258007"/>
            <a:ext cx="6038255" cy="55306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40068" y="1356037"/>
            <a:ext cx="3553570" cy="44326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3807089822"/>
      </p:ext>
    </p:extLst>
  </p:cSld>
  <p:clrMapOvr>
    <a:masterClrMapping/>
  </p:clrMapOvr>
  <p:transition advClick="0" advTm="0">
    <p:push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17140" y="4536122"/>
            <a:ext cx="6480810" cy="53551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117140" y="579016"/>
            <a:ext cx="6480810" cy="38881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117140" y="5071637"/>
            <a:ext cx="6480810" cy="7605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72D93A-2E87-41AA-AFB2-5BA3DB11C2E9}" type="datetimeFigureOut">
              <a:rPr lang="zh-CN" altLang="en-US" smtClean="0"/>
              <a:pPr/>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1846687631"/>
      </p:ext>
    </p:extLst>
  </p:cSld>
  <p:clrMapOvr>
    <a:masterClrMapping/>
  </p:clrMapOvr>
  <p:transition advClick="0" advTm="0">
    <p:push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40068" y="259508"/>
            <a:ext cx="9721215" cy="108002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40068" y="1512041"/>
            <a:ext cx="9721215" cy="427661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40067" y="6006163"/>
            <a:ext cx="2520315" cy="345009"/>
          </a:xfrm>
          <a:prstGeom prst="rect">
            <a:avLst/>
          </a:prstGeom>
        </p:spPr>
        <p:txBody>
          <a:bodyPr vert="horz" lIns="91440" tIns="45720" rIns="91440" bIns="45720" rtlCol="0" anchor="ctr"/>
          <a:lstStyle>
            <a:lvl1pPr algn="l">
              <a:defRPr sz="1200">
                <a:solidFill>
                  <a:schemeClr val="tx1">
                    <a:tint val="75000"/>
                  </a:schemeClr>
                </a:solidFill>
              </a:defRPr>
            </a:lvl1pPr>
          </a:lstStyle>
          <a:p>
            <a:fld id="{7272D93A-2E87-41AA-AFB2-5BA3DB11C2E9}" type="datetimeFigureOut">
              <a:rPr lang="zh-CN" altLang="en-US" smtClean="0"/>
              <a:pPr/>
              <a:t>2018/5/30</a:t>
            </a:fld>
            <a:endParaRPr lang="zh-CN" altLang="en-US"/>
          </a:p>
        </p:txBody>
      </p:sp>
      <p:sp>
        <p:nvSpPr>
          <p:cNvPr id="5" name="页脚占位符 4"/>
          <p:cNvSpPr>
            <a:spLocks noGrp="1"/>
          </p:cNvSpPr>
          <p:nvPr>
            <p:ph type="ftr" sz="quarter" idx="3"/>
          </p:nvPr>
        </p:nvSpPr>
        <p:spPr>
          <a:xfrm>
            <a:off x="3690461" y="6006163"/>
            <a:ext cx="3420428" cy="34500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740968" y="6006163"/>
            <a:ext cx="2520315" cy="345009"/>
          </a:xfrm>
          <a:prstGeom prst="rect">
            <a:avLst/>
          </a:prstGeom>
        </p:spPr>
        <p:txBody>
          <a:bodyPr vert="horz" lIns="91440" tIns="45720" rIns="91440" bIns="45720" rtlCol="0" anchor="ctr"/>
          <a:lstStyle>
            <a:lvl1pPr algn="r">
              <a:defRPr sz="1200">
                <a:solidFill>
                  <a:schemeClr val="tx1">
                    <a:tint val="75000"/>
                  </a:schemeClr>
                </a:solidFill>
              </a:defRPr>
            </a:lvl1p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308743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0">
    <p:push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file:///F:\&#25105;&#22270;&#32593;\&#25945;&#32946;&#19982;&#22521;&#35757;\&#25945;&#32946;\&#32431;&#38899;&#20048;-&#23567;&#26143;&#26143;.wav" TargetMode="External"/><Relationship Id="rId1" Type="http://schemas.microsoft.com/office/2007/relationships/media" Target="file:///F:\&#25105;&#22270;&#32593;\&#25945;&#32946;&#19982;&#22521;&#35757;\&#25945;&#32946;\&#32431;&#38899;&#20048;-&#23567;&#26143;&#26143;.wav" TargetMode="Externa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纯音乐-小星星.wav">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5" cstate="print"/>
          <a:stretch>
            <a:fillRect/>
          </a:stretch>
        </p:blipFill>
        <p:spPr>
          <a:xfrm>
            <a:off x="10009187" y="5904383"/>
            <a:ext cx="304800" cy="304800"/>
          </a:xfrm>
          <a:prstGeom prst="rect">
            <a:avLst/>
          </a:prstGeom>
        </p:spPr>
      </p:pic>
      <p:pic>
        <p:nvPicPr>
          <p:cNvPr id="1026" name="Picture 2"/>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rcRect l="352" t="10264" r="301" b="2017"/>
          <a:stretch/>
        </p:blipFill>
        <p:spPr bwMode="auto">
          <a:xfrm>
            <a:off x="-1" y="0"/>
            <a:ext cx="10801351" cy="6480175"/>
          </a:xfrm>
          <a:prstGeom prst="rect">
            <a:avLst/>
          </a:prstGeom>
          <a:noFill/>
          <a:extLst>
            <a:ext uri="{909E8E84-426E-40DD-AFC4-6F175D3DCCD1}">
              <a14:hiddenFill xmlns:a14="http://schemas.microsoft.com/office/drawing/2010/main">
                <a:solidFill>
                  <a:srgbClr val="FFFFFF"/>
                </a:solidFill>
              </a14:hiddenFill>
            </a:ext>
          </a:extLst>
        </p:spPr>
      </p:pic>
      <p:sp>
        <p:nvSpPr>
          <p:cNvPr id="19" name="等腰三角形 18"/>
          <p:cNvSpPr/>
          <p:nvPr/>
        </p:nvSpPr>
        <p:spPr>
          <a:xfrm rot="19587990">
            <a:off x="715929" y="280924"/>
            <a:ext cx="4329201" cy="4067844"/>
          </a:xfrm>
          <a:custGeom>
            <a:avLst/>
            <a:gdLst>
              <a:gd name="connsiteX0" fmla="*/ 0 w 4329201"/>
              <a:gd name="connsiteY0" fmla="*/ 4067844 h 4067844"/>
              <a:gd name="connsiteX1" fmla="*/ 0 w 4329201"/>
              <a:gd name="connsiteY1" fmla="*/ 0 h 4067844"/>
              <a:gd name="connsiteX2" fmla="*/ 4329201 w 4329201"/>
              <a:gd name="connsiteY2" fmla="*/ 4067844 h 4067844"/>
              <a:gd name="connsiteX3" fmla="*/ 0 w 4329201"/>
              <a:gd name="connsiteY3" fmla="*/ 4067844 h 4067844"/>
              <a:gd name="connsiteX0" fmla="*/ 0 w 4329201"/>
              <a:gd name="connsiteY0" fmla="*/ 4067844 h 4067844"/>
              <a:gd name="connsiteX1" fmla="*/ 0 w 4329201"/>
              <a:gd name="connsiteY1" fmla="*/ 0 h 4067844"/>
              <a:gd name="connsiteX2" fmla="*/ 2487073 w 4329201"/>
              <a:gd name="connsiteY2" fmla="*/ 2333699 h 4067844"/>
              <a:gd name="connsiteX3" fmla="*/ 4329201 w 4329201"/>
              <a:gd name="connsiteY3" fmla="*/ 4067844 h 4067844"/>
              <a:gd name="connsiteX4" fmla="*/ 0 w 4329201"/>
              <a:gd name="connsiteY4" fmla="*/ 4067844 h 4067844"/>
              <a:gd name="connsiteX0" fmla="*/ 0 w 4329201"/>
              <a:gd name="connsiteY0" fmla="*/ 4067844 h 4067844"/>
              <a:gd name="connsiteX1" fmla="*/ 0 w 4329201"/>
              <a:gd name="connsiteY1" fmla="*/ 0 h 4067844"/>
              <a:gd name="connsiteX2" fmla="*/ 1688268 w 4329201"/>
              <a:gd name="connsiteY2" fmla="*/ 1004430 h 4067844"/>
              <a:gd name="connsiteX3" fmla="*/ 4329201 w 4329201"/>
              <a:gd name="connsiteY3" fmla="*/ 4067844 h 4067844"/>
              <a:gd name="connsiteX4" fmla="*/ 0 w 4329201"/>
              <a:gd name="connsiteY4" fmla="*/ 4067844 h 4067844"/>
              <a:gd name="connsiteX0" fmla="*/ 0 w 4329201"/>
              <a:gd name="connsiteY0" fmla="*/ 4067844 h 4067844"/>
              <a:gd name="connsiteX1" fmla="*/ 0 w 4329201"/>
              <a:gd name="connsiteY1" fmla="*/ 0 h 4067844"/>
              <a:gd name="connsiteX2" fmla="*/ 1367483 w 4329201"/>
              <a:gd name="connsiteY2" fmla="*/ 1557436 h 4067844"/>
              <a:gd name="connsiteX3" fmla="*/ 4329201 w 4329201"/>
              <a:gd name="connsiteY3" fmla="*/ 4067844 h 4067844"/>
              <a:gd name="connsiteX4" fmla="*/ 0 w 4329201"/>
              <a:gd name="connsiteY4" fmla="*/ 4067844 h 4067844"/>
              <a:gd name="connsiteX0" fmla="*/ 0 w 4329201"/>
              <a:gd name="connsiteY0" fmla="*/ 4067844 h 4067844"/>
              <a:gd name="connsiteX1" fmla="*/ 0 w 4329201"/>
              <a:gd name="connsiteY1" fmla="*/ 0 h 4067844"/>
              <a:gd name="connsiteX2" fmla="*/ 740342 w 4329201"/>
              <a:gd name="connsiteY2" fmla="*/ 1176094 h 4067844"/>
              <a:gd name="connsiteX3" fmla="*/ 4329201 w 4329201"/>
              <a:gd name="connsiteY3" fmla="*/ 4067844 h 4067844"/>
              <a:gd name="connsiteX4" fmla="*/ 0 w 4329201"/>
              <a:gd name="connsiteY4" fmla="*/ 4067844 h 4067844"/>
              <a:gd name="connsiteX0" fmla="*/ 0 w 4329201"/>
              <a:gd name="connsiteY0" fmla="*/ 4067844 h 4067844"/>
              <a:gd name="connsiteX1" fmla="*/ 0 w 4329201"/>
              <a:gd name="connsiteY1" fmla="*/ 0 h 4067844"/>
              <a:gd name="connsiteX2" fmla="*/ 1014708 w 4329201"/>
              <a:gd name="connsiteY2" fmla="*/ 1037972 h 4067844"/>
              <a:gd name="connsiteX3" fmla="*/ 4329201 w 4329201"/>
              <a:gd name="connsiteY3" fmla="*/ 4067844 h 4067844"/>
              <a:gd name="connsiteX4" fmla="*/ 0 w 4329201"/>
              <a:gd name="connsiteY4" fmla="*/ 4067844 h 4067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9201" h="4067844">
                <a:moveTo>
                  <a:pt x="0" y="4067844"/>
                </a:moveTo>
                <a:lnTo>
                  <a:pt x="0" y="0"/>
                </a:lnTo>
                <a:lnTo>
                  <a:pt x="1014708" y="1037972"/>
                </a:lnTo>
                <a:lnTo>
                  <a:pt x="4329201" y="4067844"/>
                </a:lnTo>
                <a:lnTo>
                  <a:pt x="0" y="4067844"/>
                </a:lnTo>
                <a:close/>
              </a:path>
            </a:pathLst>
          </a:custGeom>
          <a:solidFill>
            <a:schemeClr val="bg1">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9362995">
            <a:off x="-8014" y="2125873"/>
            <a:ext cx="4408666" cy="3378628"/>
          </a:xfrm>
          <a:custGeom>
            <a:avLst/>
            <a:gdLst>
              <a:gd name="connsiteX0" fmla="*/ 0 w 3542970"/>
              <a:gd name="connsiteY0" fmla="*/ 3054284 h 3054284"/>
              <a:gd name="connsiteX1" fmla="*/ 0 w 3542970"/>
              <a:gd name="connsiteY1" fmla="*/ 0 h 3054284"/>
              <a:gd name="connsiteX2" fmla="*/ 3542970 w 3542970"/>
              <a:gd name="connsiteY2" fmla="*/ 3054284 h 3054284"/>
              <a:gd name="connsiteX3" fmla="*/ 0 w 3542970"/>
              <a:gd name="connsiteY3" fmla="*/ 3054284 h 3054284"/>
              <a:gd name="connsiteX0" fmla="*/ 0 w 3542970"/>
              <a:gd name="connsiteY0" fmla="*/ 3054284 h 3054284"/>
              <a:gd name="connsiteX1" fmla="*/ 0 w 3542970"/>
              <a:gd name="connsiteY1" fmla="*/ 0 h 3054284"/>
              <a:gd name="connsiteX2" fmla="*/ 1744160 w 3542970"/>
              <a:gd name="connsiteY2" fmla="*/ 1515987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897871 w 3542970"/>
              <a:gd name="connsiteY2" fmla="*/ 1240325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136750 w 3542970"/>
              <a:gd name="connsiteY2" fmla="*/ 1242208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246998 w 3542970"/>
              <a:gd name="connsiteY2" fmla="*/ 1228645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050611 w 3542970"/>
              <a:gd name="connsiteY2" fmla="*/ 943388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135778 w 3542970"/>
              <a:gd name="connsiteY2" fmla="*/ 1220932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742724 w 3542970"/>
              <a:gd name="connsiteY2" fmla="*/ 2343597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525400 w 3542970"/>
              <a:gd name="connsiteY2" fmla="*/ 2461433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460032 w 3542970"/>
              <a:gd name="connsiteY2" fmla="*/ 2033054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159173 w 3542970"/>
              <a:gd name="connsiteY2" fmla="*/ 1628337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784568 w 3542970"/>
              <a:gd name="connsiteY2" fmla="*/ 1686130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652450 w 3542970"/>
              <a:gd name="connsiteY2" fmla="*/ 1723757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759661 w 3542970"/>
              <a:gd name="connsiteY2" fmla="*/ 1494671 h 3054284"/>
              <a:gd name="connsiteX3" fmla="*/ 3542970 w 3542970"/>
              <a:gd name="connsiteY3" fmla="*/ 3054284 h 3054284"/>
              <a:gd name="connsiteX4" fmla="*/ 0 w 3542970"/>
              <a:gd name="connsiteY4" fmla="*/ 3054284 h 3054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970" h="3054284">
                <a:moveTo>
                  <a:pt x="0" y="3054284"/>
                </a:moveTo>
                <a:lnTo>
                  <a:pt x="0" y="0"/>
                </a:lnTo>
                <a:lnTo>
                  <a:pt x="1759661" y="1494671"/>
                </a:lnTo>
                <a:lnTo>
                  <a:pt x="3542970" y="3054284"/>
                </a:lnTo>
                <a:lnTo>
                  <a:pt x="0" y="3054284"/>
                </a:lnTo>
                <a:close/>
              </a:path>
            </a:pathLst>
          </a:cu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956272" y="2520007"/>
            <a:ext cx="5270995" cy="830997"/>
          </a:xfrm>
          <a:prstGeom prst="rect">
            <a:avLst/>
          </a:prstGeom>
          <a:noFill/>
        </p:spPr>
        <p:txBody>
          <a:bodyPr wrap="none" rtlCol="0">
            <a:spAutoFit/>
          </a:bodyPr>
          <a:lstStyle/>
          <a:p>
            <a:r>
              <a:rPr lang="zh-CN" altLang="en-US" sz="4800" dirty="0" smtClean="0">
                <a:solidFill>
                  <a:schemeClr val="bg1"/>
                </a:solidFill>
                <a:latin typeface="锐字锐线梦想黑简1.0" panose="02010604000000000000" pitchFamily="2" charset="-122"/>
                <a:ea typeface="锐字锐线梦想黑简1.0" panose="02010604000000000000" pitchFamily="2" charset="-122"/>
              </a:rPr>
              <a:t>教育培训</a:t>
            </a:r>
            <a:r>
              <a:rPr lang="en-US" altLang="zh-CN" sz="4800" dirty="0" smtClean="0">
                <a:solidFill>
                  <a:schemeClr val="bg1"/>
                </a:solidFill>
                <a:latin typeface="锐字锐线梦想黑简1.0" panose="02010604000000000000" pitchFamily="2" charset="-122"/>
                <a:ea typeface="锐字锐线梦想黑简1.0" panose="02010604000000000000" pitchFamily="2" charset="-122"/>
              </a:rPr>
              <a:t>PPT</a:t>
            </a:r>
            <a:r>
              <a:rPr lang="zh-CN" altLang="en-US" sz="4800" dirty="0" smtClean="0">
                <a:solidFill>
                  <a:schemeClr val="bg1"/>
                </a:solidFill>
                <a:latin typeface="锐字锐线梦想黑简1.0" panose="02010604000000000000" pitchFamily="2" charset="-122"/>
                <a:ea typeface="锐字锐线梦想黑简1.0" panose="02010604000000000000" pitchFamily="2" charset="-122"/>
              </a:rPr>
              <a:t>模板</a:t>
            </a:r>
            <a:endParaRPr lang="zh-CN" altLang="en-US" sz="4800" dirty="0">
              <a:solidFill>
                <a:schemeClr val="bg1"/>
              </a:solidFill>
              <a:latin typeface="锐字锐线梦想黑简1.0" panose="02010604000000000000" pitchFamily="2" charset="-122"/>
              <a:ea typeface="锐字锐线梦想黑简1.0" panose="02010604000000000000" pitchFamily="2" charset="-122"/>
            </a:endParaRPr>
          </a:p>
        </p:txBody>
      </p:sp>
      <p:cxnSp>
        <p:nvCxnSpPr>
          <p:cNvPr id="7" name="直接连接符 6"/>
          <p:cNvCxnSpPr/>
          <p:nvPr/>
        </p:nvCxnSpPr>
        <p:spPr>
          <a:xfrm>
            <a:off x="-1" y="3328644"/>
            <a:ext cx="60709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687656" y="3405589"/>
            <a:ext cx="3505107" cy="338554"/>
          </a:xfrm>
          <a:prstGeom prst="rect">
            <a:avLst/>
          </a:prstGeom>
          <a:noFill/>
        </p:spPr>
        <p:txBody>
          <a:bodyPr wrap="square" rtlCol="0">
            <a:spAutoFit/>
          </a:bodyPr>
          <a:lstStyle/>
          <a:p>
            <a:r>
              <a:rPr lang="zh-CN" altLang="en-US" sz="1600" dirty="0" smtClean="0">
                <a:solidFill>
                  <a:schemeClr val="bg1"/>
                </a:solidFill>
                <a:latin typeface="思源黑体 CN Normal" pitchFamily="34" charset="-122"/>
                <a:ea typeface="思源黑体 CN Normal" pitchFamily="34" charset="-122"/>
              </a:rPr>
              <a:t>适合教育课件</a:t>
            </a:r>
            <a:r>
              <a:rPr lang="en-US" altLang="zh-CN" sz="1600" dirty="0" smtClean="0">
                <a:solidFill>
                  <a:schemeClr val="bg1"/>
                </a:solidFill>
                <a:latin typeface="思源黑体 CN Normal" pitchFamily="34" charset="-122"/>
                <a:ea typeface="思源黑体 CN Normal" pitchFamily="34" charset="-122"/>
              </a:rPr>
              <a:t>/</a:t>
            </a:r>
            <a:r>
              <a:rPr lang="zh-CN" altLang="en-US" sz="1600" dirty="0" smtClean="0">
                <a:solidFill>
                  <a:schemeClr val="bg1"/>
                </a:solidFill>
                <a:latin typeface="思源黑体 CN Normal" pitchFamily="34" charset="-122"/>
                <a:ea typeface="思源黑体 CN Normal" pitchFamily="34" charset="-122"/>
              </a:rPr>
              <a:t>培训</a:t>
            </a:r>
            <a:r>
              <a:rPr lang="en-US" altLang="zh-CN" sz="1600" dirty="0" smtClean="0">
                <a:solidFill>
                  <a:schemeClr val="bg1"/>
                </a:solidFill>
                <a:latin typeface="思源黑体 CN Normal" pitchFamily="34" charset="-122"/>
                <a:ea typeface="思源黑体 CN Normal" pitchFamily="34" charset="-122"/>
              </a:rPr>
              <a:t>/</a:t>
            </a:r>
            <a:r>
              <a:rPr lang="zh-CN" altLang="en-US" sz="1600" dirty="0" smtClean="0">
                <a:solidFill>
                  <a:schemeClr val="bg1"/>
                </a:solidFill>
                <a:latin typeface="思源黑体 CN Normal" pitchFamily="34" charset="-122"/>
                <a:ea typeface="思源黑体 CN Normal" pitchFamily="34" charset="-122"/>
              </a:rPr>
              <a:t>班会</a:t>
            </a:r>
            <a:r>
              <a:rPr lang="en-US" altLang="zh-CN" sz="1600" dirty="0" smtClean="0">
                <a:solidFill>
                  <a:schemeClr val="bg1"/>
                </a:solidFill>
                <a:latin typeface="思源黑体 CN Normal" pitchFamily="34" charset="-122"/>
                <a:ea typeface="思源黑体 CN Normal" pitchFamily="34" charset="-122"/>
              </a:rPr>
              <a:t>/</a:t>
            </a:r>
            <a:r>
              <a:rPr lang="zh-CN" altLang="en-US" sz="1600" dirty="0" smtClean="0">
                <a:solidFill>
                  <a:schemeClr val="bg1"/>
                </a:solidFill>
                <a:latin typeface="思源黑体 CN Normal" pitchFamily="34" charset="-122"/>
                <a:ea typeface="思源黑体 CN Normal" pitchFamily="34" charset="-122"/>
              </a:rPr>
              <a:t>论文答辩等</a:t>
            </a:r>
            <a:endParaRPr lang="zh-CN" altLang="en-US" sz="1600" dirty="0">
              <a:solidFill>
                <a:schemeClr val="bg1"/>
              </a:solidFill>
              <a:latin typeface="思源黑体 CN Normal" pitchFamily="34" charset="-122"/>
              <a:ea typeface="思源黑体 CN Normal" pitchFamily="34" charset="-122"/>
            </a:endParaRPr>
          </a:p>
        </p:txBody>
      </p:sp>
      <p:sp>
        <p:nvSpPr>
          <p:cNvPr id="12" name="燕尾形 11"/>
          <p:cNvSpPr/>
          <p:nvPr/>
        </p:nvSpPr>
        <p:spPr>
          <a:xfrm>
            <a:off x="2606007" y="3519407"/>
            <a:ext cx="110918" cy="110918"/>
          </a:xfrm>
          <a:prstGeom prst="chevron">
            <a:avLst>
              <a:gd name="adj" fmla="val 643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2520355" y="3519407"/>
            <a:ext cx="110918" cy="110918"/>
          </a:xfrm>
          <a:prstGeom prst="chevron">
            <a:avLst>
              <a:gd name="adj" fmla="val 643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245686707"/>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5"/>
                                        </p:tgtEl>
                                        <p:attrNameLst>
                                          <p:attrName>style.visibility</p:attrName>
                                        </p:attrNameLst>
                                      </p:cBhvr>
                                      <p:to>
                                        <p:strVal val="visible"/>
                                      </p:to>
                                    </p:set>
                                    <p:anim calcmode="lin" valueType="num">
                                      <p:cBhvr>
                                        <p:cTn id="9"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0" dur="1000" fill="hold"/>
                                        <p:tgtEl>
                                          <p:spTgt spid="5"/>
                                        </p:tgtEl>
                                        <p:attrNameLst>
                                          <p:attrName>ppt_y</p:attrName>
                                        </p:attrNameLst>
                                      </p:cBhvr>
                                      <p:tavLst>
                                        <p:tav tm="0">
                                          <p:val>
                                            <p:strVal val="#ppt_y"/>
                                          </p:val>
                                        </p:tav>
                                        <p:tav tm="100000">
                                          <p:val>
                                            <p:strVal val="#ppt_y"/>
                                          </p:val>
                                        </p:tav>
                                      </p:tavLst>
                                    </p:anim>
                                    <p:anim calcmode="lin" valueType="num">
                                      <p:cBhvr>
                                        <p:cTn id="11"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2"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3" dur="1000" tmFilter="0,0; .5, 1; 1, 1"/>
                                        <p:tgtEl>
                                          <p:spTgt spid="5"/>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1000"/>
                                        <p:tgtEl>
                                          <p:spTgt spid="7"/>
                                        </p:tgtEl>
                                      </p:cBhvr>
                                    </p:animEffect>
                                  </p:childTnLst>
                                </p:cTn>
                              </p:par>
                            </p:childTnLst>
                          </p:cTn>
                        </p:par>
                        <p:par>
                          <p:cTn id="17" fill="hold">
                            <p:stCondLst>
                              <p:cond delay="18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Effect transition="in" filter="fade">
                                      <p:cBhvr>
                                        <p:cTn id="22" dur="1000"/>
                                        <p:tgtEl>
                                          <p:spTgt spid="9"/>
                                        </p:tgtEl>
                                      </p:cBhvr>
                                    </p:animEffect>
                                  </p:childTnLst>
                                </p:cTn>
                              </p:par>
                            </p:childTnLst>
                          </p:cTn>
                        </p:par>
                        <p:par>
                          <p:cTn id="23" fill="hold">
                            <p:stCondLst>
                              <p:cond delay="2800"/>
                            </p:stCondLst>
                            <p:childTnLst>
                              <p:par>
                                <p:cTn id="24" presetID="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5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3800"/>
                            </p:stCondLst>
                            <p:childTnLst>
                              <p:par>
                                <p:cTn id="33" presetID="31"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 calcmode="lin" valueType="num">
                                      <p:cBhvr>
                                        <p:cTn id="37" dur="1000" fill="hold"/>
                                        <p:tgtEl>
                                          <p:spTgt spid="15"/>
                                        </p:tgtEl>
                                        <p:attrNameLst>
                                          <p:attrName>style.rotation</p:attrName>
                                        </p:attrNameLst>
                                      </p:cBhvr>
                                      <p:tavLst>
                                        <p:tav tm="0">
                                          <p:val>
                                            <p:fltVal val="90"/>
                                          </p:val>
                                        </p:tav>
                                        <p:tav tm="100000">
                                          <p:val>
                                            <p:fltVal val="0"/>
                                          </p:val>
                                        </p:tav>
                                      </p:tavLst>
                                    </p:anim>
                                    <p:animEffect transition="in" filter="fade">
                                      <p:cBhvr>
                                        <p:cTn id="38" dur="1000"/>
                                        <p:tgtEl>
                                          <p:spTgt spid="15"/>
                                        </p:tgtEl>
                                      </p:cBhvr>
                                    </p:animEffect>
                                  </p:childTnLst>
                                </p:cTn>
                              </p:par>
                            </p:childTnLst>
                          </p:cTn>
                        </p:par>
                        <p:par>
                          <p:cTn id="39" fill="hold">
                            <p:stCondLst>
                              <p:cond delay="4800"/>
                            </p:stCondLst>
                            <p:childTnLst>
                              <p:par>
                                <p:cTn id="40" presetID="31"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1000" fill="hold"/>
                                        <p:tgtEl>
                                          <p:spTgt spid="19"/>
                                        </p:tgtEl>
                                        <p:attrNameLst>
                                          <p:attrName>ppt_w</p:attrName>
                                        </p:attrNameLst>
                                      </p:cBhvr>
                                      <p:tavLst>
                                        <p:tav tm="0">
                                          <p:val>
                                            <p:fltVal val="0"/>
                                          </p:val>
                                        </p:tav>
                                        <p:tav tm="100000">
                                          <p:val>
                                            <p:strVal val="#ppt_w"/>
                                          </p:val>
                                        </p:tav>
                                      </p:tavLst>
                                    </p:anim>
                                    <p:anim calcmode="lin" valueType="num">
                                      <p:cBhvr>
                                        <p:cTn id="43" dur="1000" fill="hold"/>
                                        <p:tgtEl>
                                          <p:spTgt spid="19"/>
                                        </p:tgtEl>
                                        <p:attrNameLst>
                                          <p:attrName>ppt_h</p:attrName>
                                        </p:attrNameLst>
                                      </p:cBhvr>
                                      <p:tavLst>
                                        <p:tav tm="0">
                                          <p:val>
                                            <p:fltVal val="0"/>
                                          </p:val>
                                        </p:tav>
                                        <p:tav tm="100000">
                                          <p:val>
                                            <p:strVal val="#ppt_h"/>
                                          </p:val>
                                        </p:tav>
                                      </p:tavLst>
                                    </p:anim>
                                    <p:anim calcmode="lin" valueType="num">
                                      <p:cBhvr>
                                        <p:cTn id="44" dur="1000" fill="hold"/>
                                        <p:tgtEl>
                                          <p:spTgt spid="19"/>
                                        </p:tgtEl>
                                        <p:attrNameLst>
                                          <p:attrName>style.rotation</p:attrName>
                                        </p:attrNameLst>
                                      </p:cBhvr>
                                      <p:tavLst>
                                        <p:tav tm="0">
                                          <p:val>
                                            <p:fltVal val="90"/>
                                          </p:val>
                                        </p:tav>
                                        <p:tav tm="100000">
                                          <p:val>
                                            <p:fltVal val="0"/>
                                          </p:val>
                                        </p:tav>
                                      </p:tavLst>
                                    </p:anim>
                                    <p:animEffect transition="in" filter="fade">
                                      <p:cBhvr>
                                        <p:cTn id="4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00" showWhenStopped="0">
                <p:cTn id="46" repeatCount="indefinite" fill="hold" display="0">
                  <p:stCondLst>
                    <p:cond delay="indefinite"/>
                  </p:stCondLst>
                  <p:endCondLst>
                    <p:cond evt="onPrev" delay="0">
                      <p:tgtEl>
                        <p:sldTgt/>
                      </p:tgtEl>
                    </p:cond>
                    <p:cond evt="onStopAudio" delay="0">
                      <p:tgtEl>
                        <p:sldTgt/>
                      </p:tgtEl>
                    </p:cond>
                  </p:endCondLst>
                </p:cTn>
                <p:tgtEl>
                  <p:spTgt spid="10"/>
                </p:tgtEl>
              </p:cMediaNode>
            </p:audio>
          </p:childTnLst>
        </p:cTn>
      </p:par>
    </p:tnLst>
    <p:bldLst>
      <p:bldP spid="19" grpId="0" animBg="1"/>
      <p:bldP spid="15" grpId="0" animBg="1"/>
      <p:bldP spid="5" grpId="0"/>
      <p:bldP spid="9" grpId="0"/>
      <p:bldP spid="12"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4611" y="2520007"/>
            <a:ext cx="2180405" cy="2400657"/>
          </a:xfrm>
          <a:prstGeom prst="rect">
            <a:avLst/>
          </a:prstGeom>
        </p:spPr>
        <p:txBody>
          <a:bodyPr wrap="none">
            <a:spAutoFit/>
          </a:bodyPr>
          <a:lstStyle/>
          <a:p>
            <a:r>
              <a:rPr lang="en-US" altLang="zh-CN" sz="15000" dirty="0" smtClean="0">
                <a:solidFill>
                  <a:srgbClr val="3CB19B"/>
                </a:solidFill>
                <a:latin typeface="Impact" panose="020B0806030902050204" pitchFamily="34" charset="0"/>
                <a:ea typeface="思源黑体 CN Heavy" pitchFamily="34" charset="-122"/>
              </a:rPr>
              <a:t>02</a:t>
            </a:r>
            <a:endParaRPr lang="zh-CN" altLang="en-US" sz="15000" dirty="0"/>
          </a:p>
        </p:txBody>
      </p:sp>
      <p:sp>
        <p:nvSpPr>
          <p:cNvPr id="5" name="TextBox 4"/>
          <p:cNvSpPr txBox="1"/>
          <p:nvPr/>
        </p:nvSpPr>
        <p:spPr>
          <a:xfrm>
            <a:off x="6940133" y="2902113"/>
            <a:ext cx="2492990" cy="553998"/>
          </a:xfrm>
          <a:prstGeom prst="rect">
            <a:avLst/>
          </a:prstGeom>
          <a:noFill/>
        </p:spPr>
        <p:txBody>
          <a:bodyPr wrap="none" rtlCol="0">
            <a:spAutoFit/>
          </a:bodyPr>
          <a:lstStyle/>
          <a:p>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1"/>
            <a:ext cx="4304549" cy="6480174"/>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0" y="3384103"/>
            <a:ext cx="10801350" cy="1008112"/>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142512" y="3534216"/>
            <a:ext cx="2088232" cy="707886"/>
          </a:xfrm>
          <a:prstGeom prst="rect">
            <a:avLst/>
          </a:prstGeom>
          <a:noFill/>
        </p:spPr>
        <p:txBody>
          <a:bodyPr wrap="square" rtlCol="0">
            <a:spAutoFit/>
          </a:bodyPr>
          <a:lstStyle/>
          <a:p>
            <a:pPr marL="171450" indent="-171450" algn="ctr">
              <a:buFont typeface="Wingdings" panose="05000000000000000000" pitchFamily="2" charset="2"/>
              <a:buChar char="ü"/>
            </a:pPr>
            <a:r>
              <a:rPr lang="zh-CN" altLang="en-US" sz="1000" dirty="0" smtClean="0">
                <a:latin typeface="黑体" panose="02010609060101010101" pitchFamily="49" charset="-122"/>
                <a:ea typeface="黑体" panose="02010609060101010101" pitchFamily="49" charset="-122"/>
              </a:rPr>
              <a:t>添加文字内容添加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a:t>
            </a:r>
            <a:r>
              <a:rPr lang="zh-CN" altLang="en-US" sz="1000" dirty="0" smtClean="0">
                <a:latin typeface="黑体" panose="02010609060101010101" pitchFamily="49" charset="-122"/>
                <a:ea typeface="黑体" panose="02010609060101010101" pitchFamily="49" charset="-122"/>
              </a:rPr>
              <a:t>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en-US" altLang="zh-CN" sz="1000" dirty="0" smtClean="0">
              <a:latin typeface="黑体" panose="02010609060101010101" pitchFamily="49" charset="-122"/>
              <a:ea typeface="黑体" panose="02010609060101010101" pitchFamily="49" charset="-122"/>
            </a:endParaRP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zh-CN" altLang="en-US" sz="1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79404801"/>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5"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500"/>
                            </p:stCondLst>
                            <p:childTnLst>
                              <p:par>
                                <p:cTn id="21" presetID="31"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par>
                          <p:cTn id="27" fill="hold">
                            <p:stCondLst>
                              <p:cond delay="3500"/>
                            </p:stCondLst>
                            <p:childTnLst>
                              <p:par>
                                <p:cTn id="28" presetID="37" presetClass="entr" presetSubtype="0" fill="hold" grpId="0"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1000"/>
                                        <p:tgtEl>
                                          <p:spTgt spid="8">
                                            <p:txEl>
                                              <p:pRg st="0" end="0"/>
                                            </p:txEl>
                                          </p:spTgt>
                                        </p:tgtEl>
                                      </p:cBhvr>
                                    </p:animEffect>
                                    <p:anim calcmode="lin" valueType="num">
                                      <p:cBhvr>
                                        <p:cTn id="31"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8">
                                            <p:txEl>
                                              <p:pRg st="1" end="1"/>
                                            </p:txEl>
                                          </p:spTgt>
                                        </p:tgtEl>
                                        <p:attrNameLst>
                                          <p:attrName>style.visibility</p:attrName>
                                        </p:attrNameLst>
                                      </p:cBhvr>
                                      <p:to>
                                        <p:strVal val="visible"/>
                                      </p:to>
                                    </p:set>
                                    <p:animEffect transition="in" filter="fade">
                                      <p:cBhvr>
                                        <p:cTn id="38" dur="1000"/>
                                        <p:tgtEl>
                                          <p:spTgt spid="8">
                                            <p:txEl>
                                              <p:pRg st="1" end="1"/>
                                            </p:txEl>
                                          </p:spTgt>
                                        </p:tgtEl>
                                      </p:cBhvr>
                                    </p:animEffect>
                                    <p:anim calcmode="lin" valueType="num">
                                      <p:cBhvr>
                                        <p:cTn id="3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8">
                                            <p:txEl>
                                              <p:pRg st="2" end="2"/>
                                            </p:txEl>
                                          </p:spTgt>
                                        </p:tgtEl>
                                        <p:attrNameLst>
                                          <p:attrName>style.visibility</p:attrName>
                                        </p:attrNameLst>
                                      </p:cBhvr>
                                      <p:to>
                                        <p:strVal val="visible"/>
                                      </p:to>
                                    </p:set>
                                    <p:animEffect transition="in" filter="fade">
                                      <p:cBhvr>
                                        <p:cTn id="46" dur="1000"/>
                                        <p:tgtEl>
                                          <p:spTgt spid="8">
                                            <p:txEl>
                                              <p:pRg st="2" end="2"/>
                                            </p:txEl>
                                          </p:spTgt>
                                        </p:tgtEl>
                                      </p:cBhvr>
                                    </p:animEffect>
                                    <p:anim calcmode="lin" valueType="num">
                                      <p:cBhvr>
                                        <p:cTn id="47"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8">
                                            <p:txEl>
                                              <p:pRg st="3" end="3"/>
                                            </p:txEl>
                                          </p:spTgt>
                                        </p:tgtEl>
                                        <p:attrNameLst>
                                          <p:attrName>style.visibility</p:attrName>
                                        </p:attrNameLst>
                                      </p:cBhvr>
                                      <p:to>
                                        <p:strVal val="visible"/>
                                      </p:to>
                                    </p:set>
                                    <p:animEffect transition="in" filter="fade">
                                      <p:cBhvr>
                                        <p:cTn id="54" dur="1000"/>
                                        <p:tgtEl>
                                          <p:spTgt spid="8">
                                            <p:txEl>
                                              <p:pRg st="3" end="3"/>
                                            </p:txEl>
                                          </p:spTgt>
                                        </p:tgtEl>
                                      </p:cBhvr>
                                    </p:animEffect>
                                    <p:anim calcmode="lin" valueType="num">
                                      <p:cBhvr>
                                        <p:cTn id="55"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椭圆 42"/>
          <p:cNvSpPr/>
          <p:nvPr/>
        </p:nvSpPr>
        <p:spPr>
          <a:xfrm>
            <a:off x="1050158" y="2520007"/>
            <a:ext cx="2087960" cy="2087960"/>
          </a:xfrm>
          <a:prstGeom prst="ellipse">
            <a:avLst/>
          </a:prstGeom>
          <a:noFill/>
          <a:ln w="1905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994374" y="2627883"/>
            <a:ext cx="1872208" cy="1872208"/>
          </a:xfrm>
          <a:prstGeom prst="ellipse">
            <a:avLst/>
          </a:prstGeom>
          <a:noFill/>
          <a:ln w="1905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22566" y="2771899"/>
            <a:ext cx="1584176" cy="1584176"/>
          </a:xfrm>
          <a:prstGeom prst="ellipse">
            <a:avLst/>
          </a:prstGeom>
          <a:noFill/>
          <a:ln w="1905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7056859" y="1799927"/>
            <a:ext cx="3024336" cy="3600986"/>
          </a:xfrm>
          <a:prstGeom prst="rect">
            <a:avLst/>
          </a:prstGeom>
          <a:noFill/>
        </p:spPr>
        <p:txBody>
          <a:bodyPr wrap="square" rtlCol="0">
            <a:spAutoFit/>
          </a:bodyPr>
          <a:lstStyle/>
          <a:p>
            <a:pPr algn="just">
              <a:lnSpc>
                <a:spcPct val="200000"/>
              </a:lnSpc>
            </a:pPr>
            <a:r>
              <a:rPr lang="zh-CN" altLang="en-US" sz="1400" b="1" dirty="0" smtClean="0">
                <a:latin typeface="方正兰亭超细黑简体" panose="02000000000000000000" pitchFamily="2" charset="-122"/>
                <a:ea typeface="方正兰亭超细黑简体" panose="02000000000000000000" pitchFamily="2" charset="-122"/>
              </a:rPr>
              <a:t>      点击添加文字内容</a:t>
            </a:r>
            <a:endParaRPr lang="en-US" altLang="zh-CN" sz="1400" b="1"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a:t>
            </a:r>
            <a:r>
              <a:rPr lang="zh-CN" altLang="en-US" sz="1200" dirty="0" smtClean="0">
                <a:latin typeface="方正兰亭超细黑简体" panose="02000000000000000000" pitchFamily="2" charset="-122"/>
                <a:ea typeface="方正兰亭超细黑简体" panose="02000000000000000000" pitchFamily="2" charset="-122"/>
              </a:rPr>
              <a:t>内容</a:t>
            </a:r>
            <a:r>
              <a:rPr lang="zh-CN" altLang="en-US" sz="1200" dirty="0">
                <a:latin typeface="方正兰亭超细黑简体" panose="02000000000000000000" pitchFamily="2" charset="-122"/>
                <a:ea typeface="方正兰亭超细黑简体" panose="02000000000000000000" pitchFamily="2" charset="-122"/>
              </a:rPr>
              <a:t>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a:t>
            </a:r>
            <a:r>
              <a:rPr lang="zh-CN" altLang="en-US" sz="1200" dirty="0" smtClean="0">
                <a:latin typeface="方正兰亭超细黑简体" panose="02000000000000000000" pitchFamily="2" charset="-122"/>
                <a:ea typeface="方正兰亭超细黑简体" panose="02000000000000000000" pitchFamily="2" charset="-122"/>
              </a:rPr>
              <a:t>内容</a:t>
            </a:r>
            <a:r>
              <a:rPr lang="zh-CN" altLang="en-US" sz="1200" dirty="0">
                <a:latin typeface="方正兰亭超细黑简体" panose="02000000000000000000" pitchFamily="2" charset="-122"/>
                <a:ea typeface="方正兰亭超细黑简体" panose="02000000000000000000" pitchFamily="2" charset="-122"/>
              </a:rPr>
              <a:t>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400" b="1" dirty="0" smtClean="0">
                <a:latin typeface="方正兰亭超细黑简体" panose="02000000000000000000" pitchFamily="2" charset="-122"/>
                <a:ea typeface="方正兰亭超细黑简体" panose="02000000000000000000" pitchFamily="2" charset="-122"/>
              </a:rPr>
              <a:t>      点击</a:t>
            </a:r>
            <a:r>
              <a:rPr lang="zh-CN" altLang="en-US" sz="1400" b="1" dirty="0">
                <a:latin typeface="方正兰亭超细黑简体" panose="02000000000000000000" pitchFamily="2" charset="-122"/>
                <a:ea typeface="方正兰亭超细黑简体" panose="02000000000000000000" pitchFamily="2" charset="-122"/>
              </a:rPr>
              <a:t>添加文字</a:t>
            </a:r>
            <a:r>
              <a:rPr lang="zh-CN" altLang="en-US" sz="1400" b="1" dirty="0" smtClean="0">
                <a:latin typeface="方正兰亭超细黑简体" panose="02000000000000000000" pitchFamily="2" charset="-122"/>
                <a:ea typeface="方正兰亭超细黑简体" panose="02000000000000000000" pitchFamily="2" charset="-122"/>
              </a:rPr>
              <a:t>内容</a:t>
            </a:r>
            <a:endParaRPr lang="en-US" altLang="zh-CN" sz="1400" b="1"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添加文字内容点击添加文字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添加文字内容点击添加文字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400" b="1" dirty="0" smtClean="0">
                <a:latin typeface="方正兰亭超细黑简体" panose="02000000000000000000" pitchFamily="2" charset="-122"/>
                <a:ea typeface="方正兰亭超细黑简体" panose="02000000000000000000" pitchFamily="2" charset="-122"/>
              </a:rPr>
              <a:t>      点击</a:t>
            </a:r>
            <a:r>
              <a:rPr lang="zh-CN" altLang="en-US" sz="1400" b="1" dirty="0">
                <a:latin typeface="方正兰亭超细黑简体" panose="02000000000000000000" pitchFamily="2" charset="-122"/>
                <a:ea typeface="方正兰亭超细黑简体" panose="02000000000000000000" pitchFamily="2" charset="-122"/>
              </a:rPr>
              <a:t>添加文字</a:t>
            </a:r>
            <a:r>
              <a:rPr lang="zh-CN" altLang="en-US" sz="1400" b="1" dirty="0" smtClean="0">
                <a:latin typeface="方正兰亭超细黑简体" panose="02000000000000000000" pitchFamily="2" charset="-122"/>
                <a:ea typeface="方正兰亭超细黑简体" panose="02000000000000000000" pitchFamily="2" charset="-122"/>
              </a:rPr>
              <a:t>内容</a:t>
            </a:r>
            <a:endParaRPr lang="en-US" altLang="zh-CN" sz="1400" b="1"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添加文字内容点击添加文字内容</a:t>
            </a:r>
            <a:endParaRPr lang="en-US" altLang="zh-CN" sz="1200" dirty="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a:latin typeface="方正兰亭超细黑简体" panose="02000000000000000000" pitchFamily="2" charset="-122"/>
                <a:ea typeface="方正兰亭超细黑简体" panose="02000000000000000000" pitchFamily="2" charset="-122"/>
              </a:rPr>
              <a:t>点击添加文字内容点击添加文字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a:latin typeface="方正兰亭超细黑简体" panose="02000000000000000000" pitchFamily="2" charset="-122"/>
              <a:ea typeface="方正兰亭超细黑简体" panose="02000000000000000000" pitchFamily="2" charset="-122"/>
            </a:endParaRPr>
          </a:p>
        </p:txBody>
      </p:sp>
      <p:cxnSp>
        <p:nvCxnSpPr>
          <p:cNvPr id="47" name="直接连接符 46"/>
          <p:cNvCxnSpPr/>
          <p:nvPr/>
        </p:nvCxnSpPr>
        <p:spPr>
          <a:xfrm>
            <a:off x="7170838" y="2303983"/>
            <a:ext cx="2376264"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170838" y="3456111"/>
            <a:ext cx="2376264"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170838" y="4608239"/>
            <a:ext cx="2376264"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170838" y="2015951"/>
            <a:ext cx="216024" cy="216024"/>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177101" y="3168351"/>
            <a:ext cx="216024" cy="216024"/>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177101" y="4320207"/>
            <a:ext cx="216024" cy="216024"/>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325526" y="3312095"/>
            <a:ext cx="1537223" cy="954107"/>
          </a:xfrm>
          <a:prstGeom prst="rect">
            <a:avLst/>
          </a:prstGeom>
          <a:noFill/>
        </p:spPr>
        <p:txBody>
          <a:bodyPr wrap="square" rtlCol="0">
            <a:spAutoFit/>
          </a:bodyPr>
          <a:lstStyle/>
          <a:p>
            <a:pPr algn="ctr"/>
            <a:r>
              <a:rPr lang="zh-CN" altLang="en-US" sz="1400" dirty="0" smtClean="0">
                <a:latin typeface="黑体" panose="02010609060101010101" pitchFamily="49" charset="-122"/>
                <a:ea typeface="黑体" panose="02010609060101010101" pitchFamily="49" charset="-122"/>
              </a:rPr>
              <a:t>添加文字内容</a:t>
            </a:r>
            <a:endParaRPr lang="en-US" altLang="zh-CN" sz="1400" dirty="0" smtClean="0">
              <a:latin typeface="黑体" panose="02010609060101010101" pitchFamily="49" charset="-122"/>
              <a:ea typeface="黑体" panose="02010609060101010101" pitchFamily="49" charset="-122"/>
            </a:endParaRPr>
          </a:p>
          <a:p>
            <a:pPr algn="ctr"/>
            <a:r>
              <a:rPr lang="zh-CN" altLang="en-US" sz="1400" dirty="0">
                <a:latin typeface="黑体" panose="02010609060101010101" pitchFamily="49" charset="-122"/>
                <a:ea typeface="黑体" panose="02010609060101010101" pitchFamily="49" charset="-122"/>
              </a:rPr>
              <a:t>添加文字内容</a:t>
            </a:r>
          </a:p>
          <a:p>
            <a:pPr algn="ctr"/>
            <a:r>
              <a:rPr lang="zh-CN" altLang="en-US" sz="1400" dirty="0">
                <a:latin typeface="黑体" panose="02010609060101010101" pitchFamily="49" charset="-122"/>
                <a:ea typeface="黑体" panose="02010609060101010101" pitchFamily="49" charset="-122"/>
              </a:rPr>
              <a:t>添加文字内容</a:t>
            </a:r>
          </a:p>
          <a:p>
            <a:pPr algn="ctr"/>
            <a:r>
              <a:rPr lang="zh-CN" altLang="en-US" sz="1400" dirty="0">
                <a:latin typeface="黑体" panose="02010609060101010101" pitchFamily="49" charset="-122"/>
                <a:ea typeface="黑体" panose="02010609060101010101" pitchFamily="49" charset="-122"/>
              </a:rPr>
              <a:t>添加文字</a:t>
            </a:r>
            <a:r>
              <a:rPr lang="zh-CN" altLang="en-US" sz="1400" dirty="0" smtClean="0">
                <a:latin typeface="黑体" panose="02010609060101010101" pitchFamily="49" charset="-122"/>
                <a:ea typeface="黑体" panose="02010609060101010101" pitchFamily="49" charset="-122"/>
              </a:rPr>
              <a:t>内容</a:t>
            </a:r>
            <a:endParaRPr lang="zh-CN" altLang="en-US" sz="1400" dirty="0">
              <a:latin typeface="黑体" panose="02010609060101010101" pitchFamily="49" charset="-122"/>
              <a:ea typeface="黑体" panose="02010609060101010101" pitchFamily="49" charset="-122"/>
            </a:endParaRPr>
          </a:p>
        </p:txBody>
      </p:sp>
      <p:sp>
        <p:nvSpPr>
          <p:cNvPr id="54" name="TextBox 53"/>
          <p:cNvSpPr txBox="1"/>
          <p:nvPr/>
        </p:nvSpPr>
        <p:spPr>
          <a:xfrm>
            <a:off x="3161866" y="3312095"/>
            <a:ext cx="1537223" cy="954107"/>
          </a:xfrm>
          <a:prstGeom prst="rect">
            <a:avLst/>
          </a:prstGeom>
          <a:noFill/>
        </p:spPr>
        <p:txBody>
          <a:bodyPr wrap="square" rtlCol="0">
            <a:spAutoFit/>
          </a:bodyPr>
          <a:lstStyle/>
          <a:p>
            <a:pPr algn="ctr"/>
            <a:r>
              <a:rPr lang="zh-CN" altLang="en-US" sz="1400" dirty="0" smtClean="0">
                <a:latin typeface="黑体" panose="02010609060101010101" pitchFamily="49" charset="-122"/>
                <a:ea typeface="黑体" panose="02010609060101010101" pitchFamily="49" charset="-122"/>
              </a:rPr>
              <a:t>添加文字内容</a:t>
            </a:r>
            <a:endParaRPr lang="en-US" altLang="zh-CN" sz="1400" dirty="0" smtClean="0">
              <a:latin typeface="黑体" panose="02010609060101010101" pitchFamily="49" charset="-122"/>
              <a:ea typeface="黑体" panose="02010609060101010101" pitchFamily="49" charset="-122"/>
            </a:endParaRPr>
          </a:p>
          <a:p>
            <a:pPr algn="ctr"/>
            <a:r>
              <a:rPr lang="zh-CN" altLang="en-US" sz="1400" dirty="0">
                <a:latin typeface="黑体" panose="02010609060101010101" pitchFamily="49" charset="-122"/>
                <a:ea typeface="黑体" panose="02010609060101010101" pitchFamily="49" charset="-122"/>
              </a:rPr>
              <a:t>添加文字内容</a:t>
            </a:r>
          </a:p>
          <a:p>
            <a:pPr algn="ctr"/>
            <a:r>
              <a:rPr lang="zh-CN" altLang="en-US" sz="1400" dirty="0">
                <a:latin typeface="黑体" panose="02010609060101010101" pitchFamily="49" charset="-122"/>
                <a:ea typeface="黑体" panose="02010609060101010101" pitchFamily="49" charset="-122"/>
              </a:rPr>
              <a:t>添加文字内容</a:t>
            </a:r>
          </a:p>
          <a:p>
            <a:pPr algn="ctr"/>
            <a:r>
              <a:rPr lang="zh-CN" altLang="en-US" sz="1400" dirty="0">
                <a:latin typeface="黑体" panose="02010609060101010101" pitchFamily="49" charset="-122"/>
                <a:ea typeface="黑体" panose="02010609060101010101" pitchFamily="49" charset="-122"/>
              </a:rPr>
              <a:t>添加文字</a:t>
            </a:r>
            <a:r>
              <a:rPr lang="zh-CN" altLang="en-US" sz="1400" dirty="0" smtClean="0">
                <a:latin typeface="黑体" panose="02010609060101010101" pitchFamily="49" charset="-122"/>
                <a:ea typeface="黑体" panose="02010609060101010101" pitchFamily="49" charset="-122"/>
              </a:rPr>
              <a:t>内容</a:t>
            </a:r>
            <a:endParaRPr lang="zh-CN" altLang="en-US" sz="1400" dirty="0">
              <a:latin typeface="黑体" panose="02010609060101010101" pitchFamily="49" charset="-122"/>
              <a:ea typeface="黑体" panose="02010609060101010101" pitchFamily="49" charset="-122"/>
            </a:endParaRPr>
          </a:p>
        </p:txBody>
      </p:sp>
      <p:sp>
        <p:nvSpPr>
          <p:cNvPr id="55" name="TextBox 54"/>
          <p:cNvSpPr txBox="1"/>
          <p:nvPr/>
        </p:nvSpPr>
        <p:spPr>
          <a:xfrm>
            <a:off x="4746041" y="3312095"/>
            <a:ext cx="1537223" cy="830997"/>
          </a:xfrm>
          <a:prstGeom prst="rect">
            <a:avLst/>
          </a:prstGeom>
          <a:noFill/>
        </p:spPr>
        <p:txBody>
          <a:bodyPr wrap="square" rtlCol="0">
            <a:spAutoFit/>
          </a:bodyPr>
          <a:lstStyle/>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a:t>
            </a:r>
            <a:r>
              <a:rPr lang="zh-CN" altLang="en-US" sz="1200" dirty="0" smtClean="0">
                <a:latin typeface="黑体" panose="02010609060101010101" pitchFamily="49" charset="-122"/>
                <a:ea typeface="黑体" panose="02010609060101010101" pitchFamily="49" charset="-122"/>
              </a:rPr>
              <a:t>内容</a:t>
            </a:r>
            <a:endParaRPr lang="zh-CN" altLang="en-US" sz="1200" dirty="0">
              <a:latin typeface="黑体" panose="02010609060101010101" pitchFamily="49" charset="-122"/>
              <a:ea typeface="黑体" panose="02010609060101010101" pitchFamily="49" charset="-122"/>
            </a:endParaRPr>
          </a:p>
        </p:txBody>
      </p:sp>
      <p:grpSp>
        <p:nvGrpSpPr>
          <p:cNvPr id="56" name="组 1"/>
          <p:cNvGrpSpPr/>
          <p:nvPr/>
        </p:nvGrpSpPr>
        <p:grpSpPr>
          <a:xfrm>
            <a:off x="3656786" y="2848300"/>
            <a:ext cx="547384" cy="439067"/>
            <a:chOff x="301625" y="1724025"/>
            <a:chExt cx="898525" cy="720725"/>
          </a:xfrm>
          <a:solidFill>
            <a:srgbClr val="3CB19B"/>
          </a:solidFill>
        </p:grpSpPr>
        <p:sp>
          <p:nvSpPr>
            <p:cNvPr id="57" name="Freeform 92"/>
            <p:cNvSpPr>
              <a:spLocks/>
            </p:cNvSpPr>
            <p:nvPr/>
          </p:nvSpPr>
          <p:spPr bwMode="auto">
            <a:xfrm>
              <a:off x="927100" y="1743075"/>
              <a:ext cx="200025" cy="200025"/>
            </a:xfrm>
            <a:custGeom>
              <a:avLst/>
              <a:gdLst/>
              <a:ahLst/>
              <a:cxnLst>
                <a:cxn ang="0">
                  <a:pos x="64" y="0"/>
                </a:cxn>
                <a:cxn ang="0">
                  <a:pos x="64" y="0"/>
                </a:cxn>
                <a:cxn ang="0">
                  <a:pos x="76" y="2"/>
                </a:cxn>
                <a:cxn ang="0">
                  <a:pos x="88" y="4"/>
                </a:cxn>
                <a:cxn ang="0">
                  <a:pos x="98" y="10"/>
                </a:cxn>
                <a:cxn ang="0">
                  <a:pos x="108" y="18"/>
                </a:cxn>
                <a:cxn ang="0">
                  <a:pos x="116" y="28"/>
                </a:cxn>
                <a:cxn ang="0">
                  <a:pos x="120" y="38"/>
                </a:cxn>
                <a:cxn ang="0">
                  <a:pos x="124" y="50"/>
                </a:cxn>
                <a:cxn ang="0">
                  <a:pos x="126" y="62"/>
                </a:cxn>
                <a:cxn ang="0">
                  <a:pos x="126" y="62"/>
                </a:cxn>
                <a:cxn ang="0">
                  <a:pos x="124" y="76"/>
                </a:cxn>
                <a:cxn ang="0">
                  <a:pos x="120" y="86"/>
                </a:cxn>
                <a:cxn ang="0">
                  <a:pos x="116" y="98"/>
                </a:cxn>
                <a:cxn ang="0">
                  <a:pos x="108" y="106"/>
                </a:cxn>
                <a:cxn ang="0">
                  <a:pos x="98" y="114"/>
                </a:cxn>
                <a:cxn ang="0">
                  <a:pos x="88" y="120"/>
                </a:cxn>
                <a:cxn ang="0">
                  <a:pos x="76" y="124"/>
                </a:cxn>
                <a:cxn ang="0">
                  <a:pos x="64" y="126"/>
                </a:cxn>
                <a:cxn ang="0">
                  <a:pos x="64" y="126"/>
                </a:cxn>
                <a:cxn ang="0">
                  <a:pos x="50" y="124"/>
                </a:cxn>
                <a:cxn ang="0">
                  <a:pos x="38" y="120"/>
                </a:cxn>
                <a:cxn ang="0">
                  <a:pos x="28" y="114"/>
                </a:cxn>
                <a:cxn ang="0">
                  <a:pos x="18" y="106"/>
                </a:cxn>
                <a:cxn ang="0">
                  <a:pos x="12" y="98"/>
                </a:cxn>
                <a:cxn ang="0">
                  <a:pos x="6" y="86"/>
                </a:cxn>
                <a:cxn ang="0">
                  <a:pos x="2" y="76"/>
                </a:cxn>
                <a:cxn ang="0">
                  <a:pos x="0" y="62"/>
                </a:cxn>
                <a:cxn ang="0">
                  <a:pos x="0" y="62"/>
                </a:cxn>
                <a:cxn ang="0">
                  <a:pos x="2" y="50"/>
                </a:cxn>
                <a:cxn ang="0">
                  <a:pos x="6" y="38"/>
                </a:cxn>
                <a:cxn ang="0">
                  <a:pos x="12" y="28"/>
                </a:cxn>
                <a:cxn ang="0">
                  <a:pos x="18" y="18"/>
                </a:cxn>
                <a:cxn ang="0">
                  <a:pos x="28" y="10"/>
                </a:cxn>
                <a:cxn ang="0">
                  <a:pos x="38" y="4"/>
                </a:cxn>
                <a:cxn ang="0">
                  <a:pos x="50" y="2"/>
                </a:cxn>
                <a:cxn ang="0">
                  <a:pos x="64" y="0"/>
                </a:cxn>
                <a:cxn ang="0">
                  <a:pos x="64" y="0"/>
                </a:cxn>
              </a:cxnLst>
              <a:rect l="0" t="0" r="r" b="b"/>
              <a:pathLst>
                <a:path w="126" h="126">
                  <a:moveTo>
                    <a:pt x="64" y="0"/>
                  </a:moveTo>
                  <a:lnTo>
                    <a:pt x="64" y="0"/>
                  </a:lnTo>
                  <a:lnTo>
                    <a:pt x="76" y="2"/>
                  </a:lnTo>
                  <a:lnTo>
                    <a:pt x="88" y="4"/>
                  </a:lnTo>
                  <a:lnTo>
                    <a:pt x="98" y="10"/>
                  </a:lnTo>
                  <a:lnTo>
                    <a:pt x="108" y="18"/>
                  </a:lnTo>
                  <a:lnTo>
                    <a:pt x="116" y="28"/>
                  </a:lnTo>
                  <a:lnTo>
                    <a:pt x="120" y="38"/>
                  </a:lnTo>
                  <a:lnTo>
                    <a:pt x="124" y="50"/>
                  </a:lnTo>
                  <a:lnTo>
                    <a:pt x="126" y="62"/>
                  </a:lnTo>
                  <a:lnTo>
                    <a:pt x="126" y="62"/>
                  </a:lnTo>
                  <a:lnTo>
                    <a:pt x="124" y="76"/>
                  </a:lnTo>
                  <a:lnTo>
                    <a:pt x="120" y="86"/>
                  </a:lnTo>
                  <a:lnTo>
                    <a:pt x="116" y="98"/>
                  </a:lnTo>
                  <a:lnTo>
                    <a:pt x="108" y="106"/>
                  </a:lnTo>
                  <a:lnTo>
                    <a:pt x="98" y="114"/>
                  </a:lnTo>
                  <a:lnTo>
                    <a:pt x="88" y="120"/>
                  </a:lnTo>
                  <a:lnTo>
                    <a:pt x="76" y="124"/>
                  </a:lnTo>
                  <a:lnTo>
                    <a:pt x="64" y="126"/>
                  </a:lnTo>
                  <a:lnTo>
                    <a:pt x="64" y="126"/>
                  </a:lnTo>
                  <a:lnTo>
                    <a:pt x="50" y="124"/>
                  </a:lnTo>
                  <a:lnTo>
                    <a:pt x="38" y="120"/>
                  </a:lnTo>
                  <a:lnTo>
                    <a:pt x="28" y="114"/>
                  </a:lnTo>
                  <a:lnTo>
                    <a:pt x="18" y="106"/>
                  </a:lnTo>
                  <a:lnTo>
                    <a:pt x="12" y="98"/>
                  </a:lnTo>
                  <a:lnTo>
                    <a:pt x="6" y="86"/>
                  </a:lnTo>
                  <a:lnTo>
                    <a:pt x="2" y="76"/>
                  </a:lnTo>
                  <a:lnTo>
                    <a:pt x="0" y="62"/>
                  </a:lnTo>
                  <a:lnTo>
                    <a:pt x="0" y="62"/>
                  </a:lnTo>
                  <a:lnTo>
                    <a:pt x="2" y="50"/>
                  </a:lnTo>
                  <a:lnTo>
                    <a:pt x="6" y="38"/>
                  </a:lnTo>
                  <a:lnTo>
                    <a:pt x="12" y="28"/>
                  </a:lnTo>
                  <a:lnTo>
                    <a:pt x="18" y="18"/>
                  </a:lnTo>
                  <a:lnTo>
                    <a:pt x="28" y="10"/>
                  </a:lnTo>
                  <a:lnTo>
                    <a:pt x="38" y="4"/>
                  </a:lnTo>
                  <a:lnTo>
                    <a:pt x="50" y="2"/>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8" name="Freeform 93"/>
            <p:cNvSpPr>
              <a:spLocks/>
            </p:cNvSpPr>
            <p:nvPr/>
          </p:nvSpPr>
          <p:spPr bwMode="auto">
            <a:xfrm>
              <a:off x="365125" y="1825625"/>
              <a:ext cx="165100" cy="165100"/>
            </a:xfrm>
            <a:custGeom>
              <a:avLst/>
              <a:gdLst/>
              <a:ahLst/>
              <a:cxnLst>
                <a:cxn ang="0">
                  <a:pos x="52" y="0"/>
                </a:cxn>
                <a:cxn ang="0">
                  <a:pos x="52" y="0"/>
                </a:cxn>
                <a:cxn ang="0">
                  <a:pos x="62" y="0"/>
                </a:cxn>
                <a:cxn ang="0">
                  <a:pos x="72" y="4"/>
                </a:cxn>
                <a:cxn ang="0">
                  <a:pos x="82" y="8"/>
                </a:cxn>
                <a:cxn ang="0">
                  <a:pos x="90" y="14"/>
                </a:cxn>
                <a:cxn ang="0">
                  <a:pos x="96" y="22"/>
                </a:cxn>
                <a:cxn ang="0">
                  <a:pos x="100" y="32"/>
                </a:cxn>
                <a:cxn ang="0">
                  <a:pos x="104" y="42"/>
                </a:cxn>
                <a:cxn ang="0">
                  <a:pos x="104" y="52"/>
                </a:cxn>
                <a:cxn ang="0">
                  <a:pos x="104" y="52"/>
                </a:cxn>
                <a:cxn ang="0">
                  <a:pos x="104" y="62"/>
                </a:cxn>
                <a:cxn ang="0">
                  <a:pos x="100" y="72"/>
                </a:cxn>
                <a:cxn ang="0">
                  <a:pos x="96" y="82"/>
                </a:cxn>
                <a:cxn ang="0">
                  <a:pos x="90" y="90"/>
                </a:cxn>
                <a:cxn ang="0">
                  <a:pos x="82" y="96"/>
                </a:cxn>
                <a:cxn ang="0">
                  <a:pos x="72" y="100"/>
                </a:cxn>
                <a:cxn ang="0">
                  <a:pos x="62" y="104"/>
                </a:cxn>
                <a:cxn ang="0">
                  <a:pos x="52" y="104"/>
                </a:cxn>
                <a:cxn ang="0">
                  <a:pos x="52" y="104"/>
                </a:cxn>
                <a:cxn ang="0">
                  <a:pos x="42" y="104"/>
                </a:cxn>
                <a:cxn ang="0">
                  <a:pos x="32" y="100"/>
                </a:cxn>
                <a:cxn ang="0">
                  <a:pos x="22" y="96"/>
                </a:cxn>
                <a:cxn ang="0">
                  <a:pos x="14" y="90"/>
                </a:cxn>
                <a:cxn ang="0">
                  <a:pos x="8" y="82"/>
                </a:cxn>
                <a:cxn ang="0">
                  <a:pos x="4" y="72"/>
                </a:cxn>
                <a:cxn ang="0">
                  <a:pos x="0" y="62"/>
                </a:cxn>
                <a:cxn ang="0">
                  <a:pos x="0" y="52"/>
                </a:cxn>
                <a:cxn ang="0">
                  <a:pos x="0" y="52"/>
                </a:cxn>
                <a:cxn ang="0">
                  <a:pos x="0" y="42"/>
                </a:cxn>
                <a:cxn ang="0">
                  <a:pos x="4" y="32"/>
                </a:cxn>
                <a:cxn ang="0">
                  <a:pos x="8" y="22"/>
                </a:cxn>
                <a:cxn ang="0">
                  <a:pos x="14" y="14"/>
                </a:cxn>
                <a:cxn ang="0">
                  <a:pos x="22" y="8"/>
                </a:cxn>
                <a:cxn ang="0">
                  <a:pos x="32" y="4"/>
                </a:cxn>
                <a:cxn ang="0">
                  <a:pos x="42" y="0"/>
                </a:cxn>
                <a:cxn ang="0">
                  <a:pos x="52" y="0"/>
                </a:cxn>
                <a:cxn ang="0">
                  <a:pos x="52" y="0"/>
                </a:cxn>
              </a:cxnLst>
              <a:rect l="0" t="0" r="r" b="b"/>
              <a:pathLst>
                <a:path w="104" h="104">
                  <a:moveTo>
                    <a:pt x="52" y="0"/>
                  </a:moveTo>
                  <a:lnTo>
                    <a:pt x="52" y="0"/>
                  </a:lnTo>
                  <a:lnTo>
                    <a:pt x="62" y="0"/>
                  </a:lnTo>
                  <a:lnTo>
                    <a:pt x="72" y="4"/>
                  </a:lnTo>
                  <a:lnTo>
                    <a:pt x="82" y="8"/>
                  </a:lnTo>
                  <a:lnTo>
                    <a:pt x="90" y="14"/>
                  </a:lnTo>
                  <a:lnTo>
                    <a:pt x="96" y="22"/>
                  </a:lnTo>
                  <a:lnTo>
                    <a:pt x="100" y="32"/>
                  </a:lnTo>
                  <a:lnTo>
                    <a:pt x="104" y="42"/>
                  </a:lnTo>
                  <a:lnTo>
                    <a:pt x="104" y="52"/>
                  </a:lnTo>
                  <a:lnTo>
                    <a:pt x="104" y="52"/>
                  </a:lnTo>
                  <a:lnTo>
                    <a:pt x="104" y="62"/>
                  </a:lnTo>
                  <a:lnTo>
                    <a:pt x="100" y="72"/>
                  </a:lnTo>
                  <a:lnTo>
                    <a:pt x="96" y="82"/>
                  </a:lnTo>
                  <a:lnTo>
                    <a:pt x="90" y="90"/>
                  </a:lnTo>
                  <a:lnTo>
                    <a:pt x="82" y="96"/>
                  </a:lnTo>
                  <a:lnTo>
                    <a:pt x="72" y="100"/>
                  </a:lnTo>
                  <a:lnTo>
                    <a:pt x="62" y="104"/>
                  </a:lnTo>
                  <a:lnTo>
                    <a:pt x="52" y="104"/>
                  </a:lnTo>
                  <a:lnTo>
                    <a:pt x="52" y="104"/>
                  </a:lnTo>
                  <a:lnTo>
                    <a:pt x="42" y="104"/>
                  </a:lnTo>
                  <a:lnTo>
                    <a:pt x="32" y="100"/>
                  </a:lnTo>
                  <a:lnTo>
                    <a:pt x="22" y="96"/>
                  </a:lnTo>
                  <a:lnTo>
                    <a:pt x="14" y="90"/>
                  </a:lnTo>
                  <a:lnTo>
                    <a:pt x="8" y="82"/>
                  </a:lnTo>
                  <a:lnTo>
                    <a:pt x="4" y="72"/>
                  </a:lnTo>
                  <a:lnTo>
                    <a:pt x="0" y="62"/>
                  </a:lnTo>
                  <a:lnTo>
                    <a:pt x="0" y="52"/>
                  </a:lnTo>
                  <a:lnTo>
                    <a:pt x="0" y="52"/>
                  </a:lnTo>
                  <a:lnTo>
                    <a:pt x="0" y="42"/>
                  </a:lnTo>
                  <a:lnTo>
                    <a:pt x="4" y="32"/>
                  </a:lnTo>
                  <a:lnTo>
                    <a:pt x="8" y="22"/>
                  </a:lnTo>
                  <a:lnTo>
                    <a:pt x="14" y="14"/>
                  </a:lnTo>
                  <a:lnTo>
                    <a:pt x="22" y="8"/>
                  </a:lnTo>
                  <a:lnTo>
                    <a:pt x="32" y="4"/>
                  </a:lnTo>
                  <a:lnTo>
                    <a:pt x="42" y="0"/>
                  </a:lnTo>
                  <a:lnTo>
                    <a:pt x="52" y="0"/>
                  </a:lnTo>
                  <a:lnTo>
                    <a:pt x="5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9" name="Freeform 94"/>
            <p:cNvSpPr>
              <a:spLocks/>
            </p:cNvSpPr>
            <p:nvPr/>
          </p:nvSpPr>
          <p:spPr bwMode="auto">
            <a:xfrm>
              <a:off x="546100" y="2085975"/>
              <a:ext cx="47625" cy="123825"/>
            </a:xfrm>
            <a:custGeom>
              <a:avLst/>
              <a:gdLst/>
              <a:ahLst/>
              <a:cxnLst>
                <a:cxn ang="0">
                  <a:pos x="2" y="68"/>
                </a:cxn>
                <a:cxn ang="0">
                  <a:pos x="2" y="68"/>
                </a:cxn>
                <a:cxn ang="0">
                  <a:pos x="4" y="72"/>
                </a:cxn>
                <a:cxn ang="0">
                  <a:pos x="8" y="76"/>
                </a:cxn>
                <a:cxn ang="0">
                  <a:pos x="12" y="78"/>
                </a:cxn>
                <a:cxn ang="0">
                  <a:pos x="18" y="78"/>
                </a:cxn>
                <a:cxn ang="0">
                  <a:pos x="18" y="78"/>
                </a:cxn>
                <a:cxn ang="0">
                  <a:pos x="24" y="76"/>
                </a:cxn>
                <a:cxn ang="0">
                  <a:pos x="26" y="72"/>
                </a:cxn>
                <a:cxn ang="0">
                  <a:pos x="30" y="68"/>
                </a:cxn>
                <a:cxn ang="0">
                  <a:pos x="30" y="62"/>
                </a:cxn>
                <a:cxn ang="0">
                  <a:pos x="30" y="62"/>
                </a:cxn>
                <a:cxn ang="0">
                  <a:pos x="24" y="38"/>
                </a:cxn>
                <a:cxn ang="0">
                  <a:pos x="20" y="20"/>
                </a:cxn>
                <a:cxn ang="0">
                  <a:pos x="14" y="0"/>
                </a:cxn>
                <a:cxn ang="0">
                  <a:pos x="14" y="0"/>
                </a:cxn>
                <a:cxn ang="0">
                  <a:pos x="6" y="30"/>
                </a:cxn>
                <a:cxn ang="0">
                  <a:pos x="0" y="56"/>
                </a:cxn>
                <a:cxn ang="0">
                  <a:pos x="0" y="56"/>
                </a:cxn>
                <a:cxn ang="0">
                  <a:pos x="2" y="68"/>
                </a:cxn>
                <a:cxn ang="0">
                  <a:pos x="2" y="68"/>
                </a:cxn>
              </a:cxnLst>
              <a:rect l="0" t="0" r="r" b="b"/>
              <a:pathLst>
                <a:path w="30" h="78">
                  <a:moveTo>
                    <a:pt x="2" y="68"/>
                  </a:moveTo>
                  <a:lnTo>
                    <a:pt x="2" y="68"/>
                  </a:lnTo>
                  <a:lnTo>
                    <a:pt x="4" y="72"/>
                  </a:lnTo>
                  <a:lnTo>
                    <a:pt x="8" y="76"/>
                  </a:lnTo>
                  <a:lnTo>
                    <a:pt x="12" y="78"/>
                  </a:lnTo>
                  <a:lnTo>
                    <a:pt x="18" y="78"/>
                  </a:lnTo>
                  <a:lnTo>
                    <a:pt x="18" y="78"/>
                  </a:lnTo>
                  <a:lnTo>
                    <a:pt x="24" y="76"/>
                  </a:lnTo>
                  <a:lnTo>
                    <a:pt x="26" y="72"/>
                  </a:lnTo>
                  <a:lnTo>
                    <a:pt x="30" y="68"/>
                  </a:lnTo>
                  <a:lnTo>
                    <a:pt x="30" y="62"/>
                  </a:lnTo>
                  <a:lnTo>
                    <a:pt x="30" y="62"/>
                  </a:lnTo>
                  <a:lnTo>
                    <a:pt x="24" y="38"/>
                  </a:lnTo>
                  <a:lnTo>
                    <a:pt x="20" y="20"/>
                  </a:lnTo>
                  <a:lnTo>
                    <a:pt x="14" y="0"/>
                  </a:lnTo>
                  <a:lnTo>
                    <a:pt x="14" y="0"/>
                  </a:lnTo>
                  <a:lnTo>
                    <a:pt x="6" y="30"/>
                  </a:lnTo>
                  <a:lnTo>
                    <a:pt x="0" y="56"/>
                  </a:lnTo>
                  <a:lnTo>
                    <a:pt x="0" y="56"/>
                  </a:lnTo>
                  <a:lnTo>
                    <a:pt x="2" y="68"/>
                  </a:lnTo>
                  <a:lnTo>
                    <a:pt x="2"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0" name="Freeform 95"/>
            <p:cNvSpPr>
              <a:spLocks/>
            </p:cNvSpPr>
            <p:nvPr/>
          </p:nvSpPr>
          <p:spPr bwMode="auto">
            <a:xfrm>
              <a:off x="301625" y="2006600"/>
              <a:ext cx="244475" cy="368300"/>
            </a:xfrm>
            <a:custGeom>
              <a:avLst/>
              <a:gdLst/>
              <a:ahLst/>
              <a:cxnLst>
                <a:cxn ang="0">
                  <a:pos x="138" y="146"/>
                </a:cxn>
                <a:cxn ang="0">
                  <a:pos x="130" y="132"/>
                </a:cxn>
                <a:cxn ang="0">
                  <a:pos x="130" y="116"/>
                </a:cxn>
                <a:cxn ang="0">
                  <a:pos x="134" y="92"/>
                </a:cxn>
                <a:cxn ang="0">
                  <a:pos x="140" y="62"/>
                </a:cxn>
                <a:cxn ang="0">
                  <a:pos x="140" y="56"/>
                </a:cxn>
                <a:cxn ang="0">
                  <a:pos x="142" y="60"/>
                </a:cxn>
                <a:cxn ang="0">
                  <a:pos x="148" y="42"/>
                </a:cxn>
                <a:cxn ang="0">
                  <a:pos x="154" y="22"/>
                </a:cxn>
                <a:cxn ang="0">
                  <a:pos x="144" y="12"/>
                </a:cxn>
                <a:cxn ang="0">
                  <a:pos x="122" y="4"/>
                </a:cxn>
                <a:cxn ang="0">
                  <a:pos x="92" y="0"/>
                </a:cxn>
                <a:cxn ang="0">
                  <a:pos x="62" y="4"/>
                </a:cxn>
                <a:cxn ang="0">
                  <a:pos x="40" y="12"/>
                </a:cxn>
                <a:cxn ang="0">
                  <a:pos x="30" y="20"/>
                </a:cxn>
                <a:cxn ang="0">
                  <a:pos x="18" y="46"/>
                </a:cxn>
                <a:cxn ang="0">
                  <a:pos x="4" y="92"/>
                </a:cxn>
                <a:cxn ang="0">
                  <a:pos x="0" y="112"/>
                </a:cxn>
                <a:cxn ang="0">
                  <a:pos x="2" y="124"/>
                </a:cxn>
                <a:cxn ang="0">
                  <a:pos x="12" y="128"/>
                </a:cxn>
                <a:cxn ang="0">
                  <a:pos x="14" y="128"/>
                </a:cxn>
                <a:cxn ang="0">
                  <a:pos x="18" y="128"/>
                </a:cxn>
                <a:cxn ang="0">
                  <a:pos x="26" y="122"/>
                </a:cxn>
                <a:cxn ang="0">
                  <a:pos x="28" y="116"/>
                </a:cxn>
                <a:cxn ang="0">
                  <a:pos x="44" y="52"/>
                </a:cxn>
                <a:cxn ang="0">
                  <a:pos x="44" y="62"/>
                </a:cxn>
                <a:cxn ang="0">
                  <a:pos x="44" y="102"/>
                </a:cxn>
                <a:cxn ang="0">
                  <a:pos x="44" y="102"/>
                </a:cxn>
                <a:cxn ang="0">
                  <a:pos x="46" y="216"/>
                </a:cxn>
                <a:cxn ang="0">
                  <a:pos x="48" y="222"/>
                </a:cxn>
                <a:cxn ang="0">
                  <a:pos x="58" y="230"/>
                </a:cxn>
                <a:cxn ang="0">
                  <a:pos x="64" y="232"/>
                </a:cxn>
                <a:cxn ang="0">
                  <a:pos x="64" y="232"/>
                </a:cxn>
                <a:cxn ang="0">
                  <a:pos x="76" y="226"/>
                </a:cxn>
                <a:cxn ang="0">
                  <a:pos x="80" y="214"/>
                </a:cxn>
                <a:cxn ang="0">
                  <a:pos x="78" y="168"/>
                </a:cxn>
                <a:cxn ang="0">
                  <a:pos x="76" y="122"/>
                </a:cxn>
                <a:cxn ang="0">
                  <a:pos x="106" y="122"/>
                </a:cxn>
                <a:cxn ang="0">
                  <a:pos x="106" y="168"/>
                </a:cxn>
                <a:cxn ang="0">
                  <a:pos x="104" y="214"/>
                </a:cxn>
                <a:cxn ang="0">
                  <a:pos x="108" y="226"/>
                </a:cxn>
                <a:cxn ang="0">
                  <a:pos x="118" y="232"/>
                </a:cxn>
                <a:cxn ang="0">
                  <a:pos x="120" y="232"/>
                </a:cxn>
                <a:cxn ang="0">
                  <a:pos x="126" y="230"/>
                </a:cxn>
                <a:cxn ang="0">
                  <a:pos x="134" y="222"/>
                </a:cxn>
                <a:cxn ang="0">
                  <a:pos x="136" y="216"/>
                </a:cxn>
                <a:cxn ang="0">
                  <a:pos x="140" y="148"/>
                </a:cxn>
                <a:cxn ang="0">
                  <a:pos x="138" y="146"/>
                </a:cxn>
              </a:cxnLst>
              <a:rect l="0" t="0" r="r" b="b"/>
              <a:pathLst>
                <a:path w="154" h="232">
                  <a:moveTo>
                    <a:pt x="138" y="146"/>
                  </a:moveTo>
                  <a:lnTo>
                    <a:pt x="138" y="146"/>
                  </a:lnTo>
                  <a:lnTo>
                    <a:pt x="134" y="140"/>
                  </a:lnTo>
                  <a:lnTo>
                    <a:pt x="130" y="132"/>
                  </a:lnTo>
                  <a:lnTo>
                    <a:pt x="130" y="124"/>
                  </a:lnTo>
                  <a:lnTo>
                    <a:pt x="130" y="116"/>
                  </a:lnTo>
                  <a:lnTo>
                    <a:pt x="130" y="116"/>
                  </a:lnTo>
                  <a:lnTo>
                    <a:pt x="134" y="92"/>
                  </a:lnTo>
                  <a:lnTo>
                    <a:pt x="140" y="66"/>
                  </a:lnTo>
                  <a:lnTo>
                    <a:pt x="140" y="62"/>
                  </a:lnTo>
                  <a:lnTo>
                    <a:pt x="140" y="62"/>
                  </a:lnTo>
                  <a:lnTo>
                    <a:pt x="140" y="56"/>
                  </a:lnTo>
                  <a:lnTo>
                    <a:pt x="140" y="56"/>
                  </a:lnTo>
                  <a:lnTo>
                    <a:pt x="142" y="60"/>
                  </a:lnTo>
                  <a:lnTo>
                    <a:pt x="142" y="60"/>
                  </a:lnTo>
                  <a:lnTo>
                    <a:pt x="148" y="42"/>
                  </a:lnTo>
                  <a:lnTo>
                    <a:pt x="154" y="22"/>
                  </a:lnTo>
                  <a:lnTo>
                    <a:pt x="154" y="22"/>
                  </a:lnTo>
                  <a:lnTo>
                    <a:pt x="144" y="12"/>
                  </a:lnTo>
                  <a:lnTo>
                    <a:pt x="144" y="12"/>
                  </a:lnTo>
                  <a:lnTo>
                    <a:pt x="134" y="8"/>
                  </a:lnTo>
                  <a:lnTo>
                    <a:pt x="122" y="4"/>
                  </a:lnTo>
                  <a:lnTo>
                    <a:pt x="108" y="2"/>
                  </a:lnTo>
                  <a:lnTo>
                    <a:pt x="92" y="0"/>
                  </a:lnTo>
                  <a:lnTo>
                    <a:pt x="76" y="2"/>
                  </a:lnTo>
                  <a:lnTo>
                    <a:pt x="62" y="4"/>
                  </a:lnTo>
                  <a:lnTo>
                    <a:pt x="50" y="8"/>
                  </a:lnTo>
                  <a:lnTo>
                    <a:pt x="40" y="12"/>
                  </a:lnTo>
                  <a:lnTo>
                    <a:pt x="40" y="12"/>
                  </a:lnTo>
                  <a:lnTo>
                    <a:pt x="30" y="20"/>
                  </a:lnTo>
                  <a:lnTo>
                    <a:pt x="24" y="32"/>
                  </a:lnTo>
                  <a:lnTo>
                    <a:pt x="18" y="46"/>
                  </a:lnTo>
                  <a:lnTo>
                    <a:pt x="12" y="62"/>
                  </a:lnTo>
                  <a:lnTo>
                    <a:pt x="4" y="92"/>
                  </a:lnTo>
                  <a:lnTo>
                    <a:pt x="0" y="112"/>
                  </a:lnTo>
                  <a:lnTo>
                    <a:pt x="0" y="112"/>
                  </a:lnTo>
                  <a:lnTo>
                    <a:pt x="0" y="118"/>
                  </a:lnTo>
                  <a:lnTo>
                    <a:pt x="2" y="124"/>
                  </a:lnTo>
                  <a:lnTo>
                    <a:pt x="6" y="126"/>
                  </a:lnTo>
                  <a:lnTo>
                    <a:pt x="12" y="128"/>
                  </a:lnTo>
                  <a:lnTo>
                    <a:pt x="12" y="128"/>
                  </a:lnTo>
                  <a:lnTo>
                    <a:pt x="14" y="128"/>
                  </a:lnTo>
                  <a:lnTo>
                    <a:pt x="14" y="128"/>
                  </a:lnTo>
                  <a:lnTo>
                    <a:pt x="18" y="128"/>
                  </a:lnTo>
                  <a:lnTo>
                    <a:pt x="24" y="126"/>
                  </a:lnTo>
                  <a:lnTo>
                    <a:pt x="26" y="122"/>
                  </a:lnTo>
                  <a:lnTo>
                    <a:pt x="28" y="116"/>
                  </a:lnTo>
                  <a:lnTo>
                    <a:pt x="28" y="116"/>
                  </a:lnTo>
                  <a:lnTo>
                    <a:pt x="34" y="82"/>
                  </a:lnTo>
                  <a:lnTo>
                    <a:pt x="44" y="52"/>
                  </a:lnTo>
                  <a:lnTo>
                    <a:pt x="44" y="52"/>
                  </a:lnTo>
                  <a:lnTo>
                    <a:pt x="44" y="62"/>
                  </a:lnTo>
                  <a:lnTo>
                    <a:pt x="44" y="102"/>
                  </a:lnTo>
                  <a:lnTo>
                    <a:pt x="44" y="102"/>
                  </a:lnTo>
                  <a:lnTo>
                    <a:pt x="44" y="102"/>
                  </a:lnTo>
                  <a:lnTo>
                    <a:pt x="44" y="102"/>
                  </a:lnTo>
                  <a:lnTo>
                    <a:pt x="44" y="162"/>
                  </a:lnTo>
                  <a:lnTo>
                    <a:pt x="46" y="216"/>
                  </a:lnTo>
                  <a:lnTo>
                    <a:pt x="46" y="216"/>
                  </a:lnTo>
                  <a:lnTo>
                    <a:pt x="48" y="222"/>
                  </a:lnTo>
                  <a:lnTo>
                    <a:pt x="52" y="228"/>
                  </a:lnTo>
                  <a:lnTo>
                    <a:pt x="58" y="230"/>
                  </a:lnTo>
                  <a:lnTo>
                    <a:pt x="64" y="232"/>
                  </a:lnTo>
                  <a:lnTo>
                    <a:pt x="64" y="232"/>
                  </a:lnTo>
                  <a:lnTo>
                    <a:pt x="64" y="232"/>
                  </a:lnTo>
                  <a:lnTo>
                    <a:pt x="64" y="232"/>
                  </a:lnTo>
                  <a:lnTo>
                    <a:pt x="70" y="230"/>
                  </a:lnTo>
                  <a:lnTo>
                    <a:pt x="76" y="226"/>
                  </a:lnTo>
                  <a:lnTo>
                    <a:pt x="80" y="220"/>
                  </a:lnTo>
                  <a:lnTo>
                    <a:pt x="80" y="214"/>
                  </a:lnTo>
                  <a:lnTo>
                    <a:pt x="80" y="214"/>
                  </a:lnTo>
                  <a:lnTo>
                    <a:pt x="78" y="168"/>
                  </a:lnTo>
                  <a:lnTo>
                    <a:pt x="76" y="122"/>
                  </a:lnTo>
                  <a:lnTo>
                    <a:pt x="76" y="122"/>
                  </a:lnTo>
                  <a:lnTo>
                    <a:pt x="92" y="122"/>
                  </a:lnTo>
                  <a:lnTo>
                    <a:pt x="106" y="122"/>
                  </a:lnTo>
                  <a:lnTo>
                    <a:pt x="106" y="122"/>
                  </a:lnTo>
                  <a:lnTo>
                    <a:pt x="106" y="168"/>
                  </a:lnTo>
                  <a:lnTo>
                    <a:pt x="104" y="214"/>
                  </a:lnTo>
                  <a:lnTo>
                    <a:pt x="104" y="214"/>
                  </a:lnTo>
                  <a:lnTo>
                    <a:pt x="104" y="220"/>
                  </a:lnTo>
                  <a:lnTo>
                    <a:pt x="108" y="226"/>
                  </a:lnTo>
                  <a:lnTo>
                    <a:pt x="112" y="230"/>
                  </a:lnTo>
                  <a:lnTo>
                    <a:pt x="118" y="232"/>
                  </a:lnTo>
                  <a:lnTo>
                    <a:pt x="118" y="232"/>
                  </a:lnTo>
                  <a:lnTo>
                    <a:pt x="120" y="232"/>
                  </a:lnTo>
                  <a:lnTo>
                    <a:pt x="120" y="232"/>
                  </a:lnTo>
                  <a:lnTo>
                    <a:pt x="126" y="230"/>
                  </a:lnTo>
                  <a:lnTo>
                    <a:pt x="132" y="228"/>
                  </a:lnTo>
                  <a:lnTo>
                    <a:pt x="134" y="222"/>
                  </a:lnTo>
                  <a:lnTo>
                    <a:pt x="136" y="216"/>
                  </a:lnTo>
                  <a:lnTo>
                    <a:pt x="136" y="216"/>
                  </a:lnTo>
                  <a:lnTo>
                    <a:pt x="140" y="148"/>
                  </a:lnTo>
                  <a:lnTo>
                    <a:pt x="140" y="148"/>
                  </a:lnTo>
                  <a:lnTo>
                    <a:pt x="138" y="146"/>
                  </a:lnTo>
                  <a:lnTo>
                    <a:pt x="138" y="1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1" name="Freeform 96"/>
            <p:cNvSpPr>
              <a:spLocks/>
            </p:cNvSpPr>
            <p:nvPr/>
          </p:nvSpPr>
          <p:spPr bwMode="auto">
            <a:xfrm>
              <a:off x="901700" y="1962150"/>
              <a:ext cx="298450" cy="434975"/>
            </a:xfrm>
            <a:custGeom>
              <a:avLst/>
              <a:gdLst/>
              <a:ahLst/>
              <a:cxnLst>
                <a:cxn ang="0">
                  <a:pos x="142" y="14"/>
                </a:cxn>
                <a:cxn ang="0">
                  <a:pos x="116" y="2"/>
                </a:cxn>
                <a:cxn ang="0">
                  <a:pos x="80" y="0"/>
                </a:cxn>
                <a:cxn ang="0">
                  <a:pos x="44" y="2"/>
                </a:cxn>
                <a:cxn ang="0">
                  <a:pos x="18" y="12"/>
                </a:cxn>
                <a:cxn ang="0">
                  <a:pos x="8" y="20"/>
                </a:cxn>
                <a:cxn ang="0">
                  <a:pos x="0" y="30"/>
                </a:cxn>
                <a:cxn ang="0">
                  <a:pos x="18" y="72"/>
                </a:cxn>
                <a:cxn ang="0">
                  <a:pos x="22" y="62"/>
                </a:cxn>
                <a:cxn ang="0">
                  <a:pos x="22" y="72"/>
                </a:cxn>
                <a:cxn ang="0">
                  <a:pos x="22" y="84"/>
                </a:cxn>
                <a:cxn ang="0">
                  <a:pos x="36" y="144"/>
                </a:cxn>
                <a:cxn ang="0">
                  <a:pos x="36" y="154"/>
                </a:cxn>
                <a:cxn ang="0">
                  <a:pos x="28" y="172"/>
                </a:cxn>
                <a:cxn ang="0">
                  <a:pos x="22" y="180"/>
                </a:cxn>
                <a:cxn ang="0">
                  <a:pos x="26" y="256"/>
                </a:cxn>
                <a:cxn ang="0">
                  <a:pos x="32" y="270"/>
                </a:cxn>
                <a:cxn ang="0">
                  <a:pos x="46" y="274"/>
                </a:cxn>
                <a:cxn ang="0">
                  <a:pos x="46" y="274"/>
                </a:cxn>
                <a:cxn ang="0">
                  <a:pos x="54" y="272"/>
                </a:cxn>
                <a:cxn ang="0">
                  <a:pos x="64" y="262"/>
                </a:cxn>
                <a:cxn ang="0">
                  <a:pos x="66" y="254"/>
                </a:cxn>
                <a:cxn ang="0">
                  <a:pos x="62" y="142"/>
                </a:cxn>
                <a:cxn ang="0">
                  <a:pos x="78" y="144"/>
                </a:cxn>
                <a:cxn ang="0">
                  <a:pos x="96" y="142"/>
                </a:cxn>
                <a:cxn ang="0">
                  <a:pos x="92" y="254"/>
                </a:cxn>
                <a:cxn ang="0">
                  <a:pos x="94" y="262"/>
                </a:cxn>
                <a:cxn ang="0">
                  <a:pos x="104" y="272"/>
                </a:cxn>
                <a:cxn ang="0">
                  <a:pos x="112" y="274"/>
                </a:cxn>
                <a:cxn ang="0">
                  <a:pos x="112" y="274"/>
                </a:cxn>
                <a:cxn ang="0">
                  <a:pos x="126" y="270"/>
                </a:cxn>
                <a:cxn ang="0">
                  <a:pos x="132" y="256"/>
                </a:cxn>
                <a:cxn ang="0">
                  <a:pos x="136" y="190"/>
                </a:cxn>
                <a:cxn ang="0">
                  <a:pos x="136" y="122"/>
                </a:cxn>
                <a:cxn ang="0">
                  <a:pos x="136" y="72"/>
                </a:cxn>
                <a:cxn ang="0">
                  <a:pos x="136" y="64"/>
                </a:cxn>
                <a:cxn ang="0">
                  <a:pos x="148" y="100"/>
                </a:cxn>
                <a:cxn ang="0">
                  <a:pos x="156" y="138"/>
                </a:cxn>
                <a:cxn ang="0">
                  <a:pos x="162" y="148"/>
                </a:cxn>
                <a:cxn ang="0">
                  <a:pos x="174" y="152"/>
                </a:cxn>
                <a:cxn ang="0">
                  <a:pos x="180" y="148"/>
                </a:cxn>
                <a:cxn ang="0">
                  <a:pos x="188" y="138"/>
                </a:cxn>
                <a:cxn ang="0">
                  <a:pos x="188" y="132"/>
                </a:cxn>
                <a:cxn ang="0">
                  <a:pos x="174" y="76"/>
                </a:cxn>
                <a:cxn ang="0">
                  <a:pos x="160" y="38"/>
                </a:cxn>
                <a:cxn ang="0">
                  <a:pos x="142" y="14"/>
                </a:cxn>
              </a:cxnLst>
              <a:rect l="0" t="0" r="r" b="b"/>
              <a:pathLst>
                <a:path w="188" h="274">
                  <a:moveTo>
                    <a:pt x="142" y="14"/>
                  </a:moveTo>
                  <a:lnTo>
                    <a:pt x="142" y="14"/>
                  </a:lnTo>
                  <a:lnTo>
                    <a:pt x="130" y="6"/>
                  </a:lnTo>
                  <a:lnTo>
                    <a:pt x="116" y="2"/>
                  </a:lnTo>
                  <a:lnTo>
                    <a:pt x="98" y="0"/>
                  </a:lnTo>
                  <a:lnTo>
                    <a:pt x="80" y="0"/>
                  </a:lnTo>
                  <a:lnTo>
                    <a:pt x="62" y="0"/>
                  </a:lnTo>
                  <a:lnTo>
                    <a:pt x="44" y="2"/>
                  </a:lnTo>
                  <a:lnTo>
                    <a:pt x="28" y="8"/>
                  </a:lnTo>
                  <a:lnTo>
                    <a:pt x="18" y="12"/>
                  </a:lnTo>
                  <a:lnTo>
                    <a:pt x="18" y="12"/>
                  </a:lnTo>
                  <a:lnTo>
                    <a:pt x="8" y="20"/>
                  </a:lnTo>
                  <a:lnTo>
                    <a:pt x="0" y="30"/>
                  </a:lnTo>
                  <a:lnTo>
                    <a:pt x="0" y="30"/>
                  </a:lnTo>
                  <a:lnTo>
                    <a:pt x="10" y="52"/>
                  </a:lnTo>
                  <a:lnTo>
                    <a:pt x="18" y="72"/>
                  </a:lnTo>
                  <a:lnTo>
                    <a:pt x="18" y="72"/>
                  </a:lnTo>
                  <a:lnTo>
                    <a:pt x="22" y="62"/>
                  </a:lnTo>
                  <a:lnTo>
                    <a:pt x="22" y="62"/>
                  </a:lnTo>
                  <a:lnTo>
                    <a:pt x="22" y="72"/>
                  </a:lnTo>
                  <a:lnTo>
                    <a:pt x="22" y="84"/>
                  </a:lnTo>
                  <a:lnTo>
                    <a:pt x="22" y="84"/>
                  </a:lnTo>
                  <a:lnTo>
                    <a:pt x="30" y="116"/>
                  </a:lnTo>
                  <a:lnTo>
                    <a:pt x="36" y="144"/>
                  </a:lnTo>
                  <a:lnTo>
                    <a:pt x="36" y="144"/>
                  </a:lnTo>
                  <a:lnTo>
                    <a:pt x="36" y="154"/>
                  </a:lnTo>
                  <a:lnTo>
                    <a:pt x="34" y="164"/>
                  </a:lnTo>
                  <a:lnTo>
                    <a:pt x="28" y="172"/>
                  </a:lnTo>
                  <a:lnTo>
                    <a:pt x="22" y="180"/>
                  </a:lnTo>
                  <a:lnTo>
                    <a:pt x="22" y="180"/>
                  </a:lnTo>
                  <a:lnTo>
                    <a:pt x="26" y="256"/>
                  </a:lnTo>
                  <a:lnTo>
                    <a:pt x="26" y="256"/>
                  </a:lnTo>
                  <a:lnTo>
                    <a:pt x="28" y="264"/>
                  </a:lnTo>
                  <a:lnTo>
                    <a:pt x="32" y="270"/>
                  </a:lnTo>
                  <a:lnTo>
                    <a:pt x="38" y="272"/>
                  </a:lnTo>
                  <a:lnTo>
                    <a:pt x="46" y="274"/>
                  </a:lnTo>
                  <a:lnTo>
                    <a:pt x="46" y="274"/>
                  </a:lnTo>
                  <a:lnTo>
                    <a:pt x="46" y="274"/>
                  </a:lnTo>
                  <a:lnTo>
                    <a:pt x="46" y="274"/>
                  </a:lnTo>
                  <a:lnTo>
                    <a:pt x="54" y="272"/>
                  </a:lnTo>
                  <a:lnTo>
                    <a:pt x="60" y="268"/>
                  </a:lnTo>
                  <a:lnTo>
                    <a:pt x="64" y="262"/>
                  </a:lnTo>
                  <a:lnTo>
                    <a:pt x="66" y="254"/>
                  </a:lnTo>
                  <a:lnTo>
                    <a:pt x="66" y="254"/>
                  </a:lnTo>
                  <a:lnTo>
                    <a:pt x="62" y="200"/>
                  </a:lnTo>
                  <a:lnTo>
                    <a:pt x="62" y="142"/>
                  </a:lnTo>
                  <a:lnTo>
                    <a:pt x="62" y="142"/>
                  </a:lnTo>
                  <a:lnTo>
                    <a:pt x="78" y="144"/>
                  </a:lnTo>
                  <a:lnTo>
                    <a:pt x="96" y="142"/>
                  </a:lnTo>
                  <a:lnTo>
                    <a:pt x="96" y="142"/>
                  </a:lnTo>
                  <a:lnTo>
                    <a:pt x="96" y="200"/>
                  </a:lnTo>
                  <a:lnTo>
                    <a:pt x="92" y="254"/>
                  </a:lnTo>
                  <a:lnTo>
                    <a:pt x="92" y="254"/>
                  </a:lnTo>
                  <a:lnTo>
                    <a:pt x="94" y="262"/>
                  </a:lnTo>
                  <a:lnTo>
                    <a:pt x="98" y="268"/>
                  </a:lnTo>
                  <a:lnTo>
                    <a:pt x="104" y="272"/>
                  </a:lnTo>
                  <a:lnTo>
                    <a:pt x="112" y="274"/>
                  </a:lnTo>
                  <a:lnTo>
                    <a:pt x="112" y="274"/>
                  </a:lnTo>
                  <a:lnTo>
                    <a:pt x="112" y="274"/>
                  </a:lnTo>
                  <a:lnTo>
                    <a:pt x="112" y="274"/>
                  </a:lnTo>
                  <a:lnTo>
                    <a:pt x="120" y="274"/>
                  </a:lnTo>
                  <a:lnTo>
                    <a:pt x="126" y="270"/>
                  </a:lnTo>
                  <a:lnTo>
                    <a:pt x="130" y="264"/>
                  </a:lnTo>
                  <a:lnTo>
                    <a:pt x="132" y="256"/>
                  </a:lnTo>
                  <a:lnTo>
                    <a:pt x="132" y="256"/>
                  </a:lnTo>
                  <a:lnTo>
                    <a:pt x="136" y="190"/>
                  </a:lnTo>
                  <a:lnTo>
                    <a:pt x="136" y="122"/>
                  </a:lnTo>
                  <a:lnTo>
                    <a:pt x="136" y="122"/>
                  </a:lnTo>
                  <a:lnTo>
                    <a:pt x="136" y="120"/>
                  </a:lnTo>
                  <a:lnTo>
                    <a:pt x="136" y="72"/>
                  </a:lnTo>
                  <a:lnTo>
                    <a:pt x="136" y="72"/>
                  </a:lnTo>
                  <a:lnTo>
                    <a:pt x="136" y="64"/>
                  </a:lnTo>
                  <a:lnTo>
                    <a:pt x="136" y="64"/>
                  </a:lnTo>
                  <a:lnTo>
                    <a:pt x="148" y="100"/>
                  </a:lnTo>
                  <a:lnTo>
                    <a:pt x="156" y="138"/>
                  </a:lnTo>
                  <a:lnTo>
                    <a:pt x="156" y="138"/>
                  </a:lnTo>
                  <a:lnTo>
                    <a:pt x="158" y="144"/>
                  </a:lnTo>
                  <a:lnTo>
                    <a:pt x="162" y="148"/>
                  </a:lnTo>
                  <a:lnTo>
                    <a:pt x="168" y="152"/>
                  </a:lnTo>
                  <a:lnTo>
                    <a:pt x="174" y="152"/>
                  </a:lnTo>
                  <a:lnTo>
                    <a:pt x="174" y="152"/>
                  </a:lnTo>
                  <a:lnTo>
                    <a:pt x="180" y="148"/>
                  </a:lnTo>
                  <a:lnTo>
                    <a:pt x="186" y="144"/>
                  </a:lnTo>
                  <a:lnTo>
                    <a:pt x="188" y="138"/>
                  </a:lnTo>
                  <a:lnTo>
                    <a:pt x="188" y="132"/>
                  </a:lnTo>
                  <a:lnTo>
                    <a:pt x="188" y="132"/>
                  </a:lnTo>
                  <a:lnTo>
                    <a:pt x="184" y="110"/>
                  </a:lnTo>
                  <a:lnTo>
                    <a:pt x="174" y="76"/>
                  </a:lnTo>
                  <a:lnTo>
                    <a:pt x="168" y="56"/>
                  </a:lnTo>
                  <a:lnTo>
                    <a:pt x="160" y="38"/>
                  </a:lnTo>
                  <a:lnTo>
                    <a:pt x="152" y="24"/>
                  </a:lnTo>
                  <a:lnTo>
                    <a:pt x="142" y="14"/>
                  </a:lnTo>
                  <a:lnTo>
                    <a:pt x="142"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2" name="Freeform 97"/>
            <p:cNvSpPr>
              <a:spLocks/>
            </p:cNvSpPr>
            <p:nvPr/>
          </p:nvSpPr>
          <p:spPr bwMode="auto">
            <a:xfrm>
              <a:off x="857250" y="2051050"/>
              <a:ext cx="53975" cy="152400"/>
            </a:xfrm>
            <a:custGeom>
              <a:avLst/>
              <a:gdLst/>
              <a:ahLst/>
              <a:cxnLst>
                <a:cxn ang="0">
                  <a:pos x="0" y="68"/>
                </a:cxn>
                <a:cxn ang="0">
                  <a:pos x="0" y="68"/>
                </a:cxn>
                <a:cxn ang="0">
                  <a:pos x="4" y="92"/>
                </a:cxn>
                <a:cxn ang="0">
                  <a:pos x="4" y="92"/>
                </a:cxn>
                <a:cxn ang="0">
                  <a:pos x="12" y="96"/>
                </a:cxn>
                <a:cxn ang="0">
                  <a:pos x="12" y="96"/>
                </a:cxn>
                <a:cxn ang="0">
                  <a:pos x="14" y="96"/>
                </a:cxn>
                <a:cxn ang="0">
                  <a:pos x="14" y="96"/>
                </a:cxn>
                <a:cxn ang="0">
                  <a:pos x="20" y="94"/>
                </a:cxn>
                <a:cxn ang="0">
                  <a:pos x="26" y="92"/>
                </a:cxn>
                <a:cxn ang="0">
                  <a:pos x="28" y="88"/>
                </a:cxn>
                <a:cxn ang="0">
                  <a:pos x="30" y="82"/>
                </a:cxn>
                <a:cxn ang="0">
                  <a:pos x="30" y="82"/>
                </a:cxn>
                <a:cxn ang="0">
                  <a:pos x="34" y="58"/>
                </a:cxn>
                <a:cxn ang="0">
                  <a:pos x="34" y="58"/>
                </a:cxn>
                <a:cxn ang="0">
                  <a:pos x="28" y="30"/>
                </a:cxn>
                <a:cxn ang="0">
                  <a:pos x="16" y="0"/>
                </a:cxn>
                <a:cxn ang="0">
                  <a:pos x="16" y="0"/>
                </a:cxn>
                <a:cxn ang="0">
                  <a:pos x="10" y="18"/>
                </a:cxn>
                <a:cxn ang="0">
                  <a:pos x="6" y="36"/>
                </a:cxn>
                <a:cxn ang="0">
                  <a:pos x="0" y="68"/>
                </a:cxn>
                <a:cxn ang="0">
                  <a:pos x="0" y="68"/>
                </a:cxn>
              </a:cxnLst>
              <a:rect l="0" t="0" r="r" b="b"/>
              <a:pathLst>
                <a:path w="34" h="96">
                  <a:moveTo>
                    <a:pt x="0" y="68"/>
                  </a:moveTo>
                  <a:lnTo>
                    <a:pt x="0" y="68"/>
                  </a:lnTo>
                  <a:lnTo>
                    <a:pt x="4" y="92"/>
                  </a:lnTo>
                  <a:lnTo>
                    <a:pt x="4" y="92"/>
                  </a:lnTo>
                  <a:lnTo>
                    <a:pt x="12" y="96"/>
                  </a:lnTo>
                  <a:lnTo>
                    <a:pt x="12" y="96"/>
                  </a:lnTo>
                  <a:lnTo>
                    <a:pt x="14" y="96"/>
                  </a:lnTo>
                  <a:lnTo>
                    <a:pt x="14" y="96"/>
                  </a:lnTo>
                  <a:lnTo>
                    <a:pt x="20" y="94"/>
                  </a:lnTo>
                  <a:lnTo>
                    <a:pt x="26" y="92"/>
                  </a:lnTo>
                  <a:lnTo>
                    <a:pt x="28" y="88"/>
                  </a:lnTo>
                  <a:lnTo>
                    <a:pt x="30" y="82"/>
                  </a:lnTo>
                  <a:lnTo>
                    <a:pt x="30" y="82"/>
                  </a:lnTo>
                  <a:lnTo>
                    <a:pt x="34" y="58"/>
                  </a:lnTo>
                  <a:lnTo>
                    <a:pt x="34" y="58"/>
                  </a:lnTo>
                  <a:lnTo>
                    <a:pt x="28" y="30"/>
                  </a:lnTo>
                  <a:lnTo>
                    <a:pt x="16" y="0"/>
                  </a:lnTo>
                  <a:lnTo>
                    <a:pt x="16" y="0"/>
                  </a:lnTo>
                  <a:lnTo>
                    <a:pt x="10" y="18"/>
                  </a:lnTo>
                  <a:lnTo>
                    <a:pt x="6" y="36"/>
                  </a:lnTo>
                  <a:lnTo>
                    <a:pt x="0" y="68"/>
                  </a:lnTo>
                  <a:lnTo>
                    <a:pt x="0"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3" name="Freeform 98"/>
            <p:cNvSpPr>
              <a:spLocks/>
            </p:cNvSpPr>
            <p:nvPr/>
          </p:nvSpPr>
          <p:spPr bwMode="auto">
            <a:xfrm>
              <a:off x="542925" y="1962150"/>
              <a:ext cx="381000" cy="482600"/>
            </a:xfrm>
            <a:custGeom>
              <a:avLst/>
              <a:gdLst/>
              <a:ahLst/>
              <a:cxnLst>
                <a:cxn ang="0">
                  <a:pos x="222" y="168"/>
                </a:cxn>
                <a:cxn ang="0">
                  <a:pos x="224" y="168"/>
                </a:cxn>
                <a:cxn ang="0">
                  <a:pos x="236" y="160"/>
                </a:cxn>
                <a:cxn ang="0">
                  <a:pos x="240" y="146"/>
                </a:cxn>
                <a:cxn ang="0">
                  <a:pos x="234" y="122"/>
                </a:cxn>
                <a:cxn ang="0">
                  <a:pos x="218" y="64"/>
                </a:cxn>
                <a:cxn ang="0">
                  <a:pos x="200" y="28"/>
                </a:cxn>
                <a:cxn ang="0">
                  <a:pos x="190" y="16"/>
                </a:cxn>
                <a:cxn ang="0">
                  <a:pos x="160" y="4"/>
                </a:cxn>
                <a:cxn ang="0">
                  <a:pos x="122" y="0"/>
                </a:cxn>
                <a:cxn ang="0">
                  <a:pos x="102" y="2"/>
                </a:cxn>
                <a:cxn ang="0">
                  <a:pos x="64" y="8"/>
                </a:cxn>
                <a:cxn ang="0">
                  <a:pos x="52" y="16"/>
                </a:cxn>
                <a:cxn ang="0">
                  <a:pos x="40" y="26"/>
                </a:cxn>
                <a:cxn ang="0">
                  <a:pos x="22" y="60"/>
                </a:cxn>
                <a:cxn ang="0">
                  <a:pos x="4" y="118"/>
                </a:cxn>
                <a:cxn ang="0">
                  <a:pos x="0" y="148"/>
                </a:cxn>
                <a:cxn ang="0">
                  <a:pos x="4" y="160"/>
                </a:cxn>
                <a:cxn ang="0">
                  <a:pos x="16" y="168"/>
                </a:cxn>
                <a:cxn ang="0">
                  <a:pos x="18" y="168"/>
                </a:cxn>
                <a:cxn ang="0">
                  <a:pos x="24" y="168"/>
                </a:cxn>
                <a:cxn ang="0">
                  <a:pos x="34" y="158"/>
                </a:cxn>
                <a:cxn ang="0">
                  <a:pos x="36" y="152"/>
                </a:cxn>
                <a:cxn ang="0">
                  <a:pos x="50" y="86"/>
                </a:cxn>
                <a:cxn ang="0">
                  <a:pos x="58" y="68"/>
                </a:cxn>
                <a:cxn ang="0">
                  <a:pos x="56" y="134"/>
                </a:cxn>
                <a:cxn ang="0">
                  <a:pos x="56" y="134"/>
                </a:cxn>
                <a:cxn ang="0">
                  <a:pos x="58" y="210"/>
                </a:cxn>
                <a:cxn ang="0">
                  <a:pos x="60" y="284"/>
                </a:cxn>
                <a:cxn ang="0">
                  <a:pos x="68" y="298"/>
                </a:cxn>
                <a:cxn ang="0">
                  <a:pos x="82" y="304"/>
                </a:cxn>
                <a:cxn ang="0">
                  <a:pos x="84" y="304"/>
                </a:cxn>
                <a:cxn ang="0">
                  <a:pos x="92" y="302"/>
                </a:cxn>
                <a:cxn ang="0">
                  <a:pos x="104" y="288"/>
                </a:cxn>
                <a:cxn ang="0">
                  <a:pos x="104" y="280"/>
                </a:cxn>
                <a:cxn ang="0">
                  <a:pos x="100" y="158"/>
                </a:cxn>
                <a:cxn ang="0">
                  <a:pos x="120" y="160"/>
                </a:cxn>
                <a:cxn ang="0">
                  <a:pos x="140" y="158"/>
                </a:cxn>
                <a:cxn ang="0">
                  <a:pos x="138" y="220"/>
                </a:cxn>
                <a:cxn ang="0">
                  <a:pos x="134" y="280"/>
                </a:cxn>
                <a:cxn ang="0">
                  <a:pos x="140" y="296"/>
                </a:cxn>
                <a:cxn ang="0">
                  <a:pos x="154" y="304"/>
                </a:cxn>
                <a:cxn ang="0">
                  <a:pos x="156" y="304"/>
                </a:cxn>
                <a:cxn ang="0">
                  <a:pos x="164" y="302"/>
                </a:cxn>
                <a:cxn ang="0">
                  <a:pos x="176" y="292"/>
                </a:cxn>
                <a:cxn ang="0">
                  <a:pos x="178" y="284"/>
                </a:cxn>
                <a:cxn ang="0">
                  <a:pos x="182" y="136"/>
                </a:cxn>
                <a:cxn ang="0">
                  <a:pos x="184" y="134"/>
                </a:cxn>
                <a:cxn ang="0">
                  <a:pos x="184" y="80"/>
                </a:cxn>
                <a:cxn ang="0">
                  <a:pos x="182" y="72"/>
                </a:cxn>
                <a:cxn ang="0">
                  <a:pos x="204" y="154"/>
                </a:cxn>
                <a:cxn ang="0">
                  <a:pos x="206" y="160"/>
                </a:cxn>
                <a:cxn ang="0">
                  <a:pos x="216" y="168"/>
                </a:cxn>
                <a:cxn ang="0">
                  <a:pos x="222" y="168"/>
                </a:cxn>
              </a:cxnLst>
              <a:rect l="0" t="0" r="r" b="b"/>
              <a:pathLst>
                <a:path w="240" h="304">
                  <a:moveTo>
                    <a:pt x="222" y="168"/>
                  </a:moveTo>
                  <a:lnTo>
                    <a:pt x="222" y="168"/>
                  </a:lnTo>
                  <a:lnTo>
                    <a:pt x="224" y="168"/>
                  </a:lnTo>
                  <a:lnTo>
                    <a:pt x="224" y="168"/>
                  </a:lnTo>
                  <a:lnTo>
                    <a:pt x="232" y="166"/>
                  </a:lnTo>
                  <a:lnTo>
                    <a:pt x="236" y="160"/>
                  </a:lnTo>
                  <a:lnTo>
                    <a:pt x="240" y="154"/>
                  </a:lnTo>
                  <a:lnTo>
                    <a:pt x="240" y="146"/>
                  </a:lnTo>
                  <a:lnTo>
                    <a:pt x="240" y="146"/>
                  </a:lnTo>
                  <a:lnTo>
                    <a:pt x="234" y="122"/>
                  </a:lnTo>
                  <a:lnTo>
                    <a:pt x="224" y="84"/>
                  </a:lnTo>
                  <a:lnTo>
                    <a:pt x="218" y="64"/>
                  </a:lnTo>
                  <a:lnTo>
                    <a:pt x="210" y="44"/>
                  </a:lnTo>
                  <a:lnTo>
                    <a:pt x="200" y="28"/>
                  </a:lnTo>
                  <a:lnTo>
                    <a:pt x="190" y="16"/>
                  </a:lnTo>
                  <a:lnTo>
                    <a:pt x="190" y="16"/>
                  </a:lnTo>
                  <a:lnTo>
                    <a:pt x="176" y="10"/>
                  </a:lnTo>
                  <a:lnTo>
                    <a:pt x="160" y="4"/>
                  </a:lnTo>
                  <a:lnTo>
                    <a:pt x="142" y="2"/>
                  </a:lnTo>
                  <a:lnTo>
                    <a:pt x="122" y="0"/>
                  </a:lnTo>
                  <a:lnTo>
                    <a:pt x="122" y="0"/>
                  </a:lnTo>
                  <a:lnTo>
                    <a:pt x="102" y="2"/>
                  </a:lnTo>
                  <a:lnTo>
                    <a:pt x="82" y="4"/>
                  </a:lnTo>
                  <a:lnTo>
                    <a:pt x="64" y="8"/>
                  </a:lnTo>
                  <a:lnTo>
                    <a:pt x="52" y="16"/>
                  </a:lnTo>
                  <a:lnTo>
                    <a:pt x="52" y="16"/>
                  </a:lnTo>
                  <a:lnTo>
                    <a:pt x="46" y="20"/>
                  </a:lnTo>
                  <a:lnTo>
                    <a:pt x="40" y="26"/>
                  </a:lnTo>
                  <a:lnTo>
                    <a:pt x="30" y="42"/>
                  </a:lnTo>
                  <a:lnTo>
                    <a:pt x="22" y="60"/>
                  </a:lnTo>
                  <a:lnTo>
                    <a:pt x="14" y="80"/>
                  </a:lnTo>
                  <a:lnTo>
                    <a:pt x="4" y="118"/>
                  </a:lnTo>
                  <a:lnTo>
                    <a:pt x="0" y="148"/>
                  </a:lnTo>
                  <a:lnTo>
                    <a:pt x="0" y="148"/>
                  </a:lnTo>
                  <a:lnTo>
                    <a:pt x="0" y="154"/>
                  </a:lnTo>
                  <a:lnTo>
                    <a:pt x="4" y="160"/>
                  </a:lnTo>
                  <a:lnTo>
                    <a:pt x="8" y="166"/>
                  </a:lnTo>
                  <a:lnTo>
                    <a:pt x="16" y="168"/>
                  </a:lnTo>
                  <a:lnTo>
                    <a:pt x="16" y="168"/>
                  </a:lnTo>
                  <a:lnTo>
                    <a:pt x="18" y="168"/>
                  </a:lnTo>
                  <a:lnTo>
                    <a:pt x="18" y="168"/>
                  </a:lnTo>
                  <a:lnTo>
                    <a:pt x="24" y="168"/>
                  </a:lnTo>
                  <a:lnTo>
                    <a:pt x="30" y="164"/>
                  </a:lnTo>
                  <a:lnTo>
                    <a:pt x="34" y="158"/>
                  </a:lnTo>
                  <a:lnTo>
                    <a:pt x="36" y="152"/>
                  </a:lnTo>
                  <a:lnTo>
                    <a:pt x="36" y="152"/>
                  </a:lnTo>
                  <a:lnTo>
                    <a:pt x="44" y="108"/>
                  </a:lnTo>
                  <a:lnTo>
                    <a:pt x="50" y="86"/>
                  </a:lnTo>
                  <a:lnTo>
                    <a:pt x="58" y="68"/>
                  </a:lnTo>
                  <a:lnTo>
                    <a:pt x="58" y="68"/>
                  </a:lnTo>
                  <a:lnTo>
                    <a:pt x="56" y="80"/>
                  </a:lnTo>
                  <a:lnTo>
                    <a:pt x="56" y="134"/>
                  </a:lnTo>
                  <a:lnTo>
                    <a:pt x="56" y="134"/>
                  </a:lnTo>
                  <a:lnTo>
                    <a:pt x="56" y="134"/>
                  </a:lnTo>
                  <a:lnTo>
                    <a:pt x="56" y="134"/>
                  </a:lnTo>
                  <a:lnTo>
                    <a:pt x="58" y="210"/>
                  </a:lnTo>
                  <a:lnTo>
                    <a:pt x="60" y="284"/>
                  </a:lnTo>
                  <a:lnTo>
                    <a:pt x="60" y="284"/>
                  </a:lnTo>
                  <a:lnTo>
                    <a:pt x="62" y="292"/>
                  </a:lnTo>
                  <a:lnTo>
                    <a:pt x="68" y="298"/>
                  </a:lnTo>
                  <a:lnTo>
                    <a:pt x="74" y="302"/>
                  </a:lnTo>
                  <a:lnTo>
                    <a:pt x="82" y="304"/>
                  </a:lnTo>
                  <a:lnTo>
                    <a:pt x="82" y="304"/>
                  </a:lnTo>
                  <a:lnTo>
                    <a:pt x="84" y="304"/>
                  </a:lnTo>
                  <a:lnTo>
                    <a:pt x="84" y="304"/>
                  </a:lnTo>
                  <a:lnTo>
                    <a:pt x="92" y="302"/>
                  </a:lnTo>
                  <a:lnTo>
                    <a:pt x="100" y="296"/>
                  </a:lnTo>
                  <a:lnTo>
                    <a:pt x="104" y="288"/>
                  </a:lnTo>
                  <a:lnTo>
                    <a:pt x="104" y="280"/>
                  </a:lnTo>
                  <a:lnTo>
                    <a:pt x="104" y="280"/>
                  </a:lnTo>
                  <a:lnTo>
                    <a:pt x="102" y="220"/>
                  </a:lnTo>
                  <a:lnTo>
                    <a:pt x="100" y="158"/>
                  </a:lnTo>
                  <a:lnTo>
                    <a:pt x="100" y="158"/>
                  </a:lnTo>
                  <a:lnTo>
                    <a:pt x="120" y="160"/>
                  </a:lnTo>
                  <a:lnTo>
                    <a:pt x="120" y="160"/>
                  </a:lnTo>
                  <a:lnTo>
                    <a:pt x="140" y="158"/>
                  </a:lnTo>
                  <a:lnTo>
                    <a:pt x="140" y="158"/>
                  </a:lnTo>
                  <a:lnTo>
                    <a:pt x="138" y="220"/>
                  </a:lnTo>
                  <a:lnTo>
                    <a:pt x="134" y="280"/>
                  </a:lnTo>
                  <a:lnTo>
                    <a:pt x="134" y="280"/>
                  </a:lnTo>
                  <a:lnTo>
                    <a:pt x="136" y="290"/>
                  </a:lnTo>
                  <a:lnTo>
                    <a:pt x="140" y="296"/>
                  </a:lnTo>
                  <a:lnTo>
                    <a:pt x="146" y="302"/>
                  </a:lnTo>
                  <a:lnTo>
                    <a:pt x="154" y="304"/>
                  </a:lnTo>
                  <a:lnTo>
                    <a:pt x="154" y="304"/>
                  </a:lnTo>
                  <a:lnTo>
                    <a:pt x="156" y="304"/>
                  </a:lnTo>
                  <a:lnTo>
                    <a:pt x="156" y="304"/>
                  </a:lnTo>
                  <a:lnTo>
                    <a:pt x="164" y="302"/>
                  </a:lnTo>
                  <a:lnTo>
                    <a:pt x="172" y="298"/>
                  </a:lnTo>
                  <a:lnTo>
                    <a:pt x="176" y="292"/>
                  </a:lnTo>
                  <a:lnTo>
                    <a:pt x="178" y="284"/>
                  </a:lnTo>
                  <a:lnTo>
                    <a:pt x="178" y="284"/>
                  </a:lnTo>
                  <a:lnTo>
                    <a:pt x="182" y="212"/>
                  </a:lnTo>
                  <a:lnTo>
                    <a:pt x="182" y="136"/>
                  </a:lnTo>
                  <a:lnTo>
                    <a:pt x="182" y="136"/>
                  </a:lnTo>
                  <a:lnTo>
                    <a:pt x="184" y="134"/>
                  </a:lnTo>
                  <a:lnTo>
                    <a:pt x="184" y="80"/>
                  </a:lnTo>
                  <a:lnTo>
                    <a:pt x="184" y="80"/>
                  </a:lnTo>
                  <a:lnTo>
                    <a:pt x="182" y="72"/>
                  </a:lnTo>
                  <a:lnTo>
                    <a:pt x="182" y="72"/>
                  </a:lnTo>
                  <a:lnTo>
                    <a:pt x="194" y="112"/>
                  </a:lnTo>
                  <a:lnTo>
                    <a:pt x="204" y="154"/>
                  </a:lnTo>
                  <a:lnTo>
                    <a:pt x="204" y="154"/>
                  </a:lnTo>
                  <a:lnTo>
                    <a:pt x="206" y="160"/>
                  </a:lnTo>
                  <a:lnTo>
                    <a:pt x="210" y="164"/>
                  </a:lnTo>
                  <a:lnTo>
                    <a:pt x="216" y="168"/>
                  </a:lnTo>
                  <a:lnTo>
                    <a:pt x="222" y="168"/>
                  </a:lnTo>
                  <a:lnTo>
                    <a:pt x="222" y="1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4" name="Freeform 99"/>
            <p:cNvSpPr>
              <a:spLocks/>
            </p:cNvSpPr>
            <p:nvPr/>
          </p:nvSpPr>
          <p:spPr bwMode="auto">
            <a:xfrm>
              <a:off x="622300" y="1724025"/>
              <a:ext cx="219075" cy="219075"/>
            </a:xfrm>
            <a:custGeom>
              <a:avLst/>
              <a:gdLst/>
              <a:ahLst/>
              <a:cxnLst>
                <a:cxn ang="0">
                  <a:pos x="70" y="0"/>
                </a:cxn>
                <a:cxn ang="0">
                  <a:pos x="70" y="0"/>
                </a:cxn>
                <a:cxn ang="0">
                  <a:pos x="84" y="0"/>
                </a:cxn>
                <a:cxn ang="0">
                  <a:pos x="96" y="4"/>
                </a:cxn>
                <a:cxn ang="0">
                  <a:pos x="108" y="12"/>
                </a:cxn>
                <a:cxn ang="0">
                  <a:pos x="118" y="20"/>
                </a:cxn>
                <a:cxn ang="0">
                  <a:pos x="126" y="30"/>
                </a:cxn>
                <a:cxn ang="0">
                  <a:pos x="134" y="42"/>
                </a:cxn>
                <a:cxn ang="0">
                  <a:pos x="138" y="54"/>
                </a:cxn>
                <a:cxn ang="0">
                  <a:pos x="138" y="68"/>
                </a:cxn>
                <a:cxn ang="0">
                  <a:pos x="138" y="68"/>
                </a:cxn>
                <a:cxn ang="0">
                  <a:pos x="138" y="82"/>
                </a:cxn>
                <a:cxn ang="0">
                  <a:pos x="134" y="96"/>
                </a:cxn>
                <a:cxn ang="0">
                  <a:pos x="126" y="106"/>
                </a:cxn>
                <a:cxn ang="0">
                  <a:pos x="118" y="118"/>
                </a:cxn>
                <a:cxn ang="0">
                  <a:pos x="108" y="126"/>
                </a:cxn>
                <a:cxn ang="0">
                  <a:pos x="96" y="132"/>
                </a:cxn>
                <a:cxn ang="0">
                  <a:pos x="84" y="136"/>
                </a:cxn>
                <a:cxn ang="0">
                  <a:pos x="70" y="138"/>
                </a:cxn>
                <a:cxn ang="0">
                  <a:pos x="70" y="138"/>
                </a:cxn>
                <a:cxn ang="0">
                  <a:pos x="56" y="136"/>
                </a:cxn>
                <a:cxn ang="0">
                  <a:pos x="42" y="132"/>
                </a:cxn>
                <a:cxn ang="0">
                  <a:pos x="32" y="126"/>
                </a:cxn>
                <a:cxn ang="0">
                  <a:pos x="20" y="118"/>
                </a:cxn>
                <a:cxn ang="0">
                  <a:pos x="12" y="106"/>
                </a:cxn>
                <a:cxn ang="0">
                  <a:pos x="6" y="96"/>
                </a:cxn>
                <a:cxn ang="0">
                  <a:pos x="2" y="82"/>
                </a:cxn>
                <a:cxn ang="0">
                  <a:pos x="0" y="68"/>
                </a:cxn>
                <a:cxn ang="0">
                  <a:pos x="0" y="68"/>
                </a:cxn>
                <a:cxn ang="0">
                  <a:pos x="2" y="54"/>
                </a:cxn>
                <a:cxn ang="0">
                  <a:pos x="6" y="42"/>
                </a:cxn>
                <a:cxn ang="0">
                  <a:pos x="12" y="30"/>
                </a:cxn>
                <a:cxn ang="0">
                  <a:pos x="20" y="20"/>
                </a:cxn>
                <a:cxn ang="0">
                  <a:pos x="32" y="12"/>
                </a:cxn>
                <a:cxn ang="0">
                  <a:pos x="42" y="4"/>
                </a:cxn>
                <a:cxn ang="0">
                  <a:pos x="56" y="0"/>
                </a:cxn>
                <a:cxn ang="0">
                  <a:pos x="70" y="0"/>
                </a:cxn>
                <a:cxn ang="0">
                  <a:pos x="70" y="0"/>
                </a:cxn>
              </a:cxnLst>
              <a:rect l="0" t="0" r="r" b="b"/>
              <a:pathLst>
                <a:path w="138" h="138">
                  <a:moveTo>
                    <a:pt x="70" y="0"/>
                  </a:moveTo>
                  <a:lnTo>
                    <a:pt x="70" y="0"/>
                  </a:lnTo>
                  <a:lnTo>
                    <a:pt x="84" y="0"/>
                  </a:lnTo>
                  <a:lnTo>
                    <a:pt x="96" y="4"/>
                  </a:lnTo>
                  <a:lnTo>
                    <a:pt x="108" y="12"/>
                  </a:lnTo>
                  <a:lnTo>
                    <a:pt x="118" y="20"/>
                  </a:lnTo>
                  <a:lnTo>
                    <a:pt x="126" y="30"/>
                  </a:lnTo>
                  <a:lnTo>
                    <a:pt x="134" y="42"/>
                  </a:lnTo>
                  <a:lnTo>
                    <a:pt x="138" y="54"/>
                  </a:lnTo>
                  <a:lnTo>
                    <a:pt x="138" y="68"/>
                  </a:lnTo>
                  <a:lnTo>
                    <a:pt x="138" y="68"/>
                  </a:lnTo>
                  <a:lnTo>
                    <a:pt x="138" y="82"/>
                  </a:lnTo>
                  <a:lnTo>
                    <a:pt x="134" y="96"/>
                  </a:lnTo>
                  <a:lnTo>
                    <a:pt x="126" y="106"/>
                  </a:lnTo>
                  <a:lnTo>
                    <a:pt x="118" y="118"/>
                  </a:lnTo>
                  <a:lnTo>
                    <a:pt x="108" y="126"/>
                  </a:lnTo>
                  <a:lnTo>
                    <a:pt x="96" y="132"/>
                  </a:lnTo>
                  <a:lnTo>
                    <a:pt x="84" y="136"/>
                  </a:lnTo>
                  <a:lnTo>
                    <a:pt x="70" y="138"/>
                  </a:lnTo>
                  <a:lnTo>
                    <a:pt x="70" y="138"/>
                  </a:lnTo>
                  <a:lnTo>
                    <a:pt x="56" y="136"/>
                  </a:lnTo>
                  <a:lnTo>
                    <a:pt x="42" y="132"/>
                  </a:lnTo>
                  <a:lnTo>
                    <a:pt x="32" y="126"/>
                  </a:lnTo>
                  <a:lnTo>
                    <a:pt x="20" y="118"/>
                  </a:lnTo>
                  <a:lnTo>
                    <a:pt x="12" y="106"/>
                  </a:lnTo>
                  <a:lnTo>
                    <a:pt x="6" y="96"/>
                  </a:lnTo>
                  <a:lnTo>
                    <a:pt x="2" y="82"/>
                  </a:lnTo>
                  <a:lnTo>
                    <a:pt x="0" y="68"/>
                  </a:lnTo>
                  <a:lnTo>
                    <a:pt x="0" y="68"/>
                  </a:lnTo>
                  <a:lnTo>
                    <a:pt x="2" y="54"/>
                  </a:lnTo>
                  <a:lnTo>
                    <a:pt x="6" y="42"/>
                  </a:lnTo>
                  <a:lnTo>
                    <a:pt x="12" y="30"/>
                  </a:lnTo>
                  <a:lnTo>
                    <a:pt x="20" y="20"/>
                  </a:lnTo>
                  <a:lnTo>
                    <a:pt x="32" y="12"/>
                  </a:lnTo>
                  <a:lnTo>
                    <a:pt x="42" y="4"/>
                  </a:lnTo>
                  <a:lnTo>
                    <a:pt x="56" y="0"/>
                  </a:lnTo>
                  <a:lnTo>
                    <a:pt x="70" y="0"/>
                  </a:lnTo>
                  <a:lnTo>
                    <a:pt x="7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grpSp>
        <p:nvGrpSpPr>
          <p:cNvPr id="65" name="组合 64"/>
          <p:cNvGrpSpPr/>
          <p:nvPr/>
        </p:nvGrpSpPr>
        <p:grpSpPr>
          <a:xfrm>
            <a:off x="5303851" y="2905360"/>
            <a:ext cx="382007" cy="382007"/>
            <a:chOff x="5438775" y="2660650"/>
            <a:chExt cx="596900" cy="596900"/>
          </a:xfrm>
          <a:solidFill>
            <a:srgbClr val="3CB19B"/>
          </a:solidFill>
        </p:grpSpPr>
        <p:sp>
          <p:nvSpPr>
            <p:cNvPr id="66" name="Freeform 185"/>
            <p:cNvSpPr>
              <a:spLocks/>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sp>
        <p:nvSpPr>
          <p:cNvPr id="68" name="Freeform 35"/>
          <p:cNvSpPr>
            <a:spLocks noEditPoints="1"/>
          </p:cNvSpPr>
          <p:nvPr/>
        </p:nvSpPr>
        <p:spPr bwMode="auto">
          <a:xfrm>
            <a:off x="1929695" y="2823790"/>
            <a:ext cx="328884" cy="447468"/>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3CB19B"/>
          </a:solidFill>
          <a:ln>
            <a:noFill/>
          </a:ln>
          <a:extLst/>
        </p:spPr>
        <p:txBody>
          <a:bodyPr/>
          <a:lstStyle/>
          <a:p>
            <a:endParaRPr lang="zh-CN" altLang="en-US"/>
          </a:p>
        </p:txBody>
      </p:sp>
    </p:spTree>
    <p:extLst>
      <p:ext uri="{BB962C8B-B14F-4D97-AF65-F5344CB8AC3E}">
        <p14:creationId xmlns:p14="http://schemas.microsoft.com/office/powerpoint/2010/main" val="97492230"/>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ppt_x"/>
                                          </p:val>
                                        </p:tav>
                                        <p:tav tm="100000">
                                          <p:val>
                                            <p:strVal val="#ppt_x"/>
                                          </p:val>
                                        </p:tav>
                                      </p:tavLst>
                                    </p:anim>
                                    <p:anim calcmode="lin" valueType="num">
                                      <p:cBhvr additive="base">
                                        <p:cTn id="44" dur="500" fill="hold"/>
                                        <p:tgtEl>
                                          <p:spTgt spid="68"/>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2" presetClass="entr" presetSubtype="4"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additive="base">
                                        <p:cTn id="48" dur="500" fill="hold"/>
                                        <p:tgtEl>
                                          <p:spTgt spid="56"/>
                                        </p:tgtEl>
                                        <p:attrNameLst>
                                          <p:attrName>ppt_x</p:attrName>
                                        </p:attrNameLst>
                                      </p:cBhvr>
                                      <p:tavLst>
                                        <p:tav tm="0">
                                          <p:val>
                                            <p:strVal val="#ppt_x"/>
                                          </p:val>
                                        </p:tav>
                                        <p:tav tm="100000">
                                          <p:val>
                                            <p:strVal val="#ppt_x"/>
                                          </p:val>
                                        </p:tav>
                                      </p:tavLst>
                                    </p:anim>
                                    <p:anim calcmode="lin" valueType="num">
                                      <p:cBhvr additive="base">
                                        <p:cTn id="49" dur="500" fill="hold"/>
                                        <p:tgtEl>
                                          <p:spTgt spid="56"/>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 presetClass="entr" presetSubtype="4"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additive="base">
                                        <p:cTn id="53" dur="500" fill="hold"/>
                                        <p:tgtEl>
                                          <p:spTgt spid="65"/>
                                        </p:tgtEl>
                                        <p:attrNameLst>
                                          <p:attrName>ppt_x</p:attrName>
                                        </p:attrNameLst>
                                      </p:cBhvr>
                                      <p:tavLst>
                                        <p:tav tm="0">
                                          <p:val>
                                            <p:strVal val="#ppt_x"/>
                                          </p:val>
                                        </p:tav>
                                        <p:tav tm="100000">
                                          <p:val>
                                            <p:strVal val="#ppt_x"/>
                                          </p:val>
                                        </p:tav>
                                      </p:tavLst>
                                    </p:anim>
                                    <p:anim calcmode="lin" valueType="num">
                                      <p:cBhvr additive="base">
                                        <p:cTn id="54" dur="500" fill="hold"/>
                                        <p:tgtEl>
                                          <p:spTgt spid="65"/>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 calcmode="lin" valueType="num">
                                      <p:cBhvr>
                                        <p:cTn id="58" dur="500" fill="hold"/>
                                        <p:tgtEl>
                                          <p:spTgt spid="53"/>
                                        </p:tgtEl>
                                        <p:attrNameLst>
                                          <p:attrName>ppt_w</p:attrName>
                                        </p:attrNameLst>
                                      </p:cBhvr>
                                      <p:tavLst>
                                        <p:tav tm="0">
                                          <p:val>
                                            <p:fltVal val="0"/>
                                          </p:val>
                                        </p:tav>
                                        <p:tav tm="100000">
                                          <p:val>
                                            <p:strVal val="#ppt_w"/>
                                          </p:val>
                                        </p:tav>
                                      </p:tavLst>
                                    </p:anim>
                                    <p:anim calcmode="lin" valueType="num">
                                      <p:cBhvr>
                                        <p:cTn id="59" dur="500" fill="hold"/>
                                        <p:tgtEl>
                                          <p:spTgt spid="53"/>
                                        </p:tgtEl>
                                        <p:attrNameLst>
                                          <p:attrName>ppt_h</p:attrName>
                                        </p:attrNameLst>
                                      </p:cBhvr>
                                      <p:tavLst>
                                        <p:tav tm="0">
                                          <p:val>
                                            <p:fltVal val="0"/>
                                          </p:val>
                                        </p:tav>
                                        <p:tav tm="100000">
                                          <p:val>
                                            <p:strVal val="#ppt_h"/>
                                          </p:val>
                                        </p:tav>
                                      </p:tavLst>
                                    </p:anim>
                                    <p:animEffect transition="in" filter="fade">
                                      <p:cBhvr>
                                        <p:cTn id="60" dur="500"/>
                                        <p:tgtEl>
                                          <p:spTgt spid="53"/>
                                        </p:tgtEl>
                                      </p:cBhvr>
                                    </p:animEffect>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p:cTn id="70" dur="500" fill="hold"/>
                                        <p:tgtEl>
                                          <p:spTgt spid="55"/>
                                        </p:tgtEl>
                                        <p:attrNameLst>
                                          <p:attrName>ppt_w</p:attrName>
                                        </p:attrNameLst>
                                      </p:cBhvr>
                                      <p:tavLst>
                                        <p:tav tm="0">
                                          <p:val>
                                            <p:fltVal val="0"/>
                                          </p:val>
                                        </p:tav>
                                        <p:tav tm="100000">
                                          <p:val>
                                            <p:strVal val="#ppt_w"/>
                                          </p:val>
                                        </p:tav>
                                      </p:tavLst>
                                    </p:anim>
                                    <p:anim calcmode="lin" valueType="num">
                                      <p:cBhvr>
                                        <p:cTn id="71" dur="500" fill="hold"/>
                                        <p:tgtEl>
                                          <p:spTgt spid="55"/>
                                        </p:tgtEl>
                                        <p:attrNameLst>
                                          <p:attrName>ppt_h</p:attrName>
                                        </p:attrNameLst>
                                      </p:cBhvr>
                                      <p:tavLst>
                                        <p:tav tm="0">
                                          <p:val>
                                            <p:fltVal val="0"/>
                                          </p:val>
                                        </p:tav>
                                        <p:tav tm="100000">
                                          <p:val>
                                            <p:strVal val="#ppt_h"/>
                                          </p:val>
                                        </p:tav>
                                      </p:tavLst>
                                    </p:anim>
                                    <p:animEffect transition="in" filter="fade">
                                      <p:cBhvr>
                                        <p:cTn id="72" dur="500"/>
                                        <p:tgtEl>
                                          <p:spTgt spid="55"/>
                                        </p:tgtEl>
                                      </p:cBhvr>
                                    </p:animEffect>
                                  </p:childTnLst>
                                </p:cTn>
                              </p:par>
                            </p:childTnLst>
                          </p:cTn>
                        </p:par>
                        <p:par>
                          <p:cTn id="73" fill="hold">
                            <p:stCondLst>
                              <p:cond delay="6000"/>
                            </p:stCondLst>
                            <p:childTnLst>
                              <p:par>
                                <p:cTn id="74" presetID="53" presetClass="entr" presetSubtype="16"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ppt_w</p:attrName>
                                        </p:attrNameLst>
                                      </p:cBhvr>
                                      <p:tavLst>
                                        <p:tav tm="0">
                                          <p:val>
                                            <p:fltVal val="0"/>
                                          </p:val>
                                        </p:tav>
                                        <p:tav tm="100000">
                                          <p:val>
                                            <p:strVal val="#ppt_w"/>
                                          </p:val>
                                        </p:tav>
                                      </p:tavLst>
                                    </p:anim>
                                    <p:anim calcmode="lin" valueType="num">
                                      <p:cBhvr>
                                        <p:cTn id="77" dur="500" fill="hold"/>
                                        <p:tgtEl>
                                          <p:spTgt spid="50"/>
                                        </p:tgtEl>
                                        <p:attrNameLst>
                                          <p:attrName>ppt_h</p:attrName>
                                        </p:attrNameLst>
                                      </p:cBhvr>
                                      <p:tavLst>
                                        <p:tav tm="0">
                                          <p:val>
                                            <p:fltVal val="0"/>
                                          </p:val>
                                        </p:tav>
                                        <p:tav tm="100000">
                                          <p:val>
                                            <p:strVal val="#ppt_h"/>
                                          </p:val>
                                        </p:tav>
                                      </p:tavLst>
                                    </p:anim>
                                    <p:animEffect transition="in" filter="fade">
                                      <p:cBhvr>
                                        <p:cTn id="78" dur="500"/>
                                        <p:tgtEl>
                                          <p:spTgt spid="5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Effect transition="in" filter="fade">
                                      <p:cBhvr>
                                        <p:cTn id="83" dur="500"/>
                                        <p:tgtEl>
                                          <p:spTgt spid="51"/>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 calcmode="lin" valueType="num">
                                      <p:cBhvr>
                                        <p:cTn id="86" dur="500" fill="hold"/>
                                        <p:tgtEl>
                                          <p:spTgt spid="52"/>
                                        </p:tgtEl>
                                        <p:attrNameLst>
                                          <p:attrName>ppt_w</p:attrName>
                                        </p:attrNameLst>
                                      </p:cBhvr>
                                      <p:tavLst>
                                        <p:tav tm="0">
                                          <p:val>
                                            <p:fltVal val="0"/>
                                          </p:val>
                                        </p:tav>
                                        <p:tav tm="100000">
                                          <p:val>
                                            <p:strVal val="#ppt_w"/>
                                          </p:val>
                                        </p:tav>
                                      </p:tavLst>
                                    </p:anim>
                                    <p:anim calcmode="lin" valueType="num">
                                      <p:cBhvr>
                                        <p:cTn id="87" dur="500" fill="hold"/>
                                        <p:tgtEl>
                                          <p:spTgt spid="52"/>
                                        </p:tgtEl>
                                        <p:attrNameLst>
                                          <p:attrName>ppt_h</p:attrName>
                                        </p:attrNameLst>
                                      </p:cBhvr>
                                      <p:tavLst>
                                        <p:tav tm="0">
                                          <p:val>
                                            <p:fltVal val="0"/>
                                          </p:val>
                                        </p:tav>
                                        <p:tav tm="100000">
                                          <p:val>
                                            <p:strVal val="#ppt_h"/>
                                          </p:val>
                                        </p:tav>
                                      </p:tavLst>
                                    </p:anim>
                                    <p:animEffect transition="in" filter="fade">
                                      <p:cBhvr>
                                        <p:cTn id="88" dur="500"/>
                                        <p:tgtEl>
                                          <p:spTgt spid="52"/>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wipe(left)">
                                      <p:cBhvr>
                                        <p:cTn id="93" dur="500"/>
                                        <p:tgtEl>
                                          <p:spTgt spid="47"/>
                                        </p:tgtEl>
                                      </p:cBhvr>
                                    </p:animEffect>
                                  </p:childTnLst>
                                </p:cTn>
                              </p:par>
                              <p:par>
                                <p:cTn id="94" presetID="22" presetClass="entr" presetSubtype="8" fill="hold" nodeType="withEffect">
                                  <p:stCondLst>
                                    <p:cond delay="0"/>
                                  </p:stCondLst>
                                  <p:childTnLst>
                                    <p:set>
                                      <p:cBhvr>
                                        <p:cTn id="95" dur="1" fill="hold">
                                          <p:stCondLst>
                                            <p:cond delay="0"/>
                                          </p:stCondLst>
                                        </p:cTn>
                                        <p:tgtEl>
                                          <p:spTgt spid="48"/>
                                        </p:tgtEl>
                                        <p:attrNameLst>
                                          <p:attrName>style.visibility</p:attrName>
                                        </p:attrNameLst>
                                      </p:cBhvr>
                                      <p:to>
                                        <p:strVal val="visible"/>
                                      </p:to>
                                    </p:set>
                                    <p:animEffect transition="in" filter="wipe(left)">
                                      <p:cBhvr>
                                        <p:cTn id="96" dur="500"/>
                                        <p:tgtEl>
                                          <p:spTgt spid="48"/>
                                        </p:tgtEl>
                                      </p:cBhvr>
                                    </p:animEffect>
                                  </p:childTnLst>
                                </p:cTn>
                              </p:par>
                              <p:par>
                                <p:cTn id="97" presetID="22" presetClass="entr" presetSubtype="8" fill="hold" nodeType="withEffect">
                                  <p:stCondLst>
                                    <p:cond delay="0"/>
                                  </p:stCondLst>
                                  <p:childTnLst>
                                    <p:set>
                                      <p:cBhvr>
                                        <p:cTn id="98" dur="1" fill="hold">
                                          <p:stCondLst>
                                            <p:cond delay="0"/>
                                          </p:stCondLst>
                                        </p:cTn>
                                        <p:tgtEl>
                                          <p:spTgt spid="49"/>
                                        </p:tgtEl>
                                        <p:attrNameLst>
                                          <p:attrName>style.visibility</p:attrName>
                                        </p:attrNameLst>
                                      </p:cBhvr>
                                      <p:to>
                                        <p:strVal val="visible"/>
                                      </p:to>
                                    </p:set>
                                    <p:animEffect transition="in" filter="wipe(left)">
                                      <p:cBhvr>
                                        <p:cTn id="99" dur="500"/>
                                        <p:tgtEl>
                                          <p:spTgt spid="49"/>
                                        </p:tgtEl>
                                      </p:cBhvr>
                                    </p:animEffect>
                                  </p:childTnLst>
                                </p:cTn>
                              </p:par>
                            </p:childTnLst>
                          </p:cTn>
                        </p:par>
                        <p:par>
                          <p:cTn id="100" fill="hold">
                            <p:stCondLst>
                              <p:cond delay="500"/>
                            </p:stCondLst>
                            <p:childTnLst>
                              <p:par>
                                <p:cTn id="101" presetID="22" presetClass="entr" presetSubtype="1" fill="hold" grpId="0" nodeType="afterEffect">
                                  <p:stCondLst>
                                    <p:cond delay="0"/>
                                  </p:stCondLst>
                                  <p:childTnLst>
                                    <p:set>
                                      <p:cBhvr>
                                        <p:cTn id="102" dur="1" fill="hold">
                                          <p:stCondLst>
                                            <p:cond delay="0"/>
                                          </p:stCondLst>
                                        </p:cTn>
                                        <p:tgtEl>
                                          <p:spTgt spid="46">
                                            <p:txEl>
                                              <p:pRg st="0" end="0"/>
                                            </p:txEl>
                                          </p:spTgt>
                                        </p:tgtEl>
                                        <p:attrNameLst>
                                          <p:attrName>style.visibility</p:attrName>
                                        </p:attrNameLst>
                                      </p:cBhvr>
                                      <p:to>
                                        <p:strVal val="visible"/>
                                      </p:to>
                                    </p:set>
                                    <p:animEffect transition="in" filter="wipe(up)">
                                      <p:cBhvr>
                                        <p:cTn id="103" dur="500"/>
                                        <p:tgtEl>
                                          <p:spTgt spid="46">
                                            <p:txEl>
                                              <p:pRg st="0" end="0"/>
                                            </p:txEl>
                                          </p:spTgt>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46">
                                            <p:txEl>
                                              <p:pRg st="1" end="1"/>
                                            </p:txEl>
                                          </p:spTgt>
                                        </p:tgtEl>
                                        <p:attrNameLst>
                                          <p:attrName>style.visibility</p:attrName>
                                        </p:attrNameLst>
                                      </p:cBhvr>
                                      <p:to>
                                        <p:strVal val="visible"/>
                                      </p:to>
                                    </p:set>
                                    <p:animEffect transition="in" filter="wipe(up)">
                                      <p:cBhvr>
                                        <p:cTn id="106" dur="500"/>
                                        <p:tgtEl>
                                          <p:spTgt spid="46">
                                            <p:txEl>
                                              <p:pRg st="1" end="1"/>
                                            </p:txEl>
                                          </p:spTgt>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46">
                                            <p:txEl>
                                              <p:pRg st="2" end="2"/>
                                            </p:txEl>
                                          </p:spTgt>
                                        </p:tgtEl>
                                        <p:attrNameLst>
                                          <p:attrName>style.visibility</p:attrName>
                                        </p:attrNameLst>
                                      </p:cBhvr>
                                      <p:to>
                                        <p:strVal val="visible"/>
                                      </p:to>
                                    </p:set>
                                    <p:animEffect transition="in" filter="wipe(up)">
                                      <p:cBhvr>
                                        <p:cTn id="109" dur="500"/>
                                        <p:tgtEl>
                                          <p:spTgt spid="46">
                                            <p:txEl>
                                              <p:pRg st="2" end="2"/>
                                            </p:txEl>
                                          </p:spTgt>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46">
                                            <p:txEl>
                                              <p:pRg st="3" end="3"/>
                                            </p:txEl>
                                          </p:spTgt>
                                        </p:tgtEl>
                                        <p:attrNameLst>
                                          <p:attrName>style.visibility</p:attrName>
                                        </p:attrNameLst>
                                      </p:cBhvr>
                                      <p:to>
                                        <p:strVal val="visible"/>
                                      </p:to>
                                    </p:set>
                                    <p:animEffect transition="in" filter="wipe(up)">
                                      <p:cBhvr>
                                        <p:cTn id="112" dur="500"/>
                                        <p:tgtEl>
                                          <p:spTgt spid="46">
                                            <p:txEl>
                                              <p:pRg st="3" end="3"/>
                                            </p:txEl>
                                          </p:spTgt>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46">
                                            <p:txEl>
                                              <p:pRg st="4" end="4"/>
                                            </p:txEl>
                                          </p:spTgt>
                                        </p:tgtEl>
                                        <p:attrNameLst>
                                          <p:attrName>style.visibility</p:attrName>
                                        </p:attrNameLst>
                                      </p:cBhvr>
                                      <p:to>
                                        <p:strVal val="visible"/>
                                      </p:to>
                                    </p:set>
                                    <p:animEffect transition="in" filter="wipe(up)">
                                      <p:cBhvr>
                                        <p:cTn id="115" dur="500"/>
                                        <p:tgtEl>
                                          <p:spTgt spid="46">
                                            <p:txEl>
                                              <p:pRg st="4" end="4"/>
                                            </p:txEl>
                                          </p:spTgt>
                                        </p:tgtEl>
                                      </p:cBhvr>
                                    </p:animEffect>
                                  </p:childTnLst>
                                </p:cTn>
                              </p:par>
                              <p:par>
                                <p:cTn id="116" presetID="22" presetClass="entr" presetSubtype="1" fill="hold" grpId="0" nodeType="withEffect">
                                  <p:stCondLst>
                                    <p:cond delay="0"/>
                                  </p:stCondLst>
                                  <p:childTnLst>
                                    <p:set>
                                      <p:cBhvr>
                                        <p:cTn id="117" dur="1" fill="hold">
                                          <p:stCondLst>
                                            <p:cond delay="0"/>
                                          </p:stCondLst>
                                        </p:cTn>
                                        <p:tgtEl>
                                          <p:spTgt spid="46">
                                            <p:txEl>
                                              <p:pRg st="5" end="5"/>
                                            </p:txEl>
                                          </p:spTgt>
                                        </p:tgtEl>
                                        <p:attrNameLst>
                                          <p:attrName>style.visibility</p:attrName>
                                        </p:attrNameLst>
                                      </p:cBhvr>
                                      <p:to>
                                        <p:strVal val="visible"/>
                                      </p:to>
                                    </p:set>
                                    <p:animEffect transition="in" filter="wipe(up)">
                                      <p:cBhvr>
                                        <p:cTn id="118" dur="500"/>
                                        <p:tgtEl>
                                          <p:spTgt spid="46">
                                            <p:txEl>
                                              <p:pRg st="5" end="5"/>
                                            </p:txEl>
                                          </p:spTgt>
                                        </p:tgtEl>
                                      </p:cBhvr>
                                    </p:animEffect>
                                  </p:childTnLst>
                                </p:cTn>
                              </p:par>
                              <p:par>
                                <p:cTn id="119" presetID="22" presetClass="entr" presetSubtype="1" fill="hold" grpId="0" nodeType="withEffect">
                                  <p:stCondLst>
                                    <p:cond delay="0"/>
                                  </p:stCondLst>
                                  <p:childTnLst>
                                    <p:set>
                                      <p:cBhvr>
                                        <p:cTn id="120" dur="1" fill="hold">
                                          <p:stCondLst>
                                            <p:cond delay="0"/>
                                          </p:stCondLst>
                                        </p:cTn>
                                        <p:tgtEl>
                                          <p:spTgt spid="46">
                                            <p:txEl>
                                              <p:pRg st="6" end="6"/>
                                            </p:txEl>
                                          </p:spTgt>
                                        </p:tgtEl>
                                        <p:attrNameLst>
                                          <p:attrName>style.visibility</p:attrName>
                                        </p:attrNameLst>
                                      </p:cBhvr>
                                      <p:to>
                                        <p:strVal val="visible"/>
                                      </p:to>
                                    </p:set>
                                    <p:animEffect transition="in" filter="wipe(up)">
                                      <p:cBhvr>
                                        <p:cTn id="121" dur="500"/>
                                        <p:tgtEl>
                                          <p:spTgt spid="46">
                                            <p:txEl>
                                              <p:pRg st="6" end="6"/>
                                            </p:txEl>
                                          </p:spTgt>
                                        </p:tgtEl>
                                      </p:cBhvr>
                                    </p:animEffect>
                                  </p:childTnLst>
                                </p:cTn>
                              </p:par>
                              <p:par>
                                <p:cTn id="122" presetID="22" presetClass="entr" presetSubtype="1" fill="hold" grpId="0" nodeType="withEffect">
                                  <p:stCondLst>
                                    <p:cond delay="0"/>
                                  </p:stCondLst>
                                  <p:childTnLst>
                                    <p:set>
                                      <p:cBhvr>
                                        <p:cTn id="123" dur="1" fill="hold">
                                          <p:stCondLst>
                                            <p:cond delay="0"/>
                                          </p:stCondLst>
                                        </p:cTn>
                                        <p:tgtEl>
                                          <p:spTgt spid="46">
                                            <p:txEl>
                                              <p:pRg st="7" end="7"/>
                                            </p:txEl>
                                          </p:spTgt>
                                        </p:tgtEl>
                                        <p:attrNameLst>
                                          <p:attrName>style.visibility</p:attrName>
                                        </p:attrNameLst>
                                      </p:cBhvr>
                                      <p:to>
                                        <p:strVal val="visible"/>
                                      </p:to>
                                    </p:set>
                                    <p:animEffect transition="in" filter="wipe(up)">
                                      <p:cBhvr>
                                        <p:cTn id="124" dur="500"/>
                                        <p:tgtEl>
                                          <p:spTgt spid="46">
                                            <p:txEl>
                                              <p:pRg st="7" end="7"/>
                                            </p:txEl>
                                          </p:spTgt>
                                        </p:tgtEl>
                                      </p:cBhvr>
                                    </p:animEffect>
                                  </p:childTnLst>
                                </p:cTn>
                              </p:par>
                              <p:par>
                                <p:cTn id="125" presetID="22" presetClass="entr" presetSubtype="1" fill="hold" grpId="0" nodeType="withEffect">
                                  <p:stCondLst>
                                    <p:cond delay="0"/>
                                  </p:stCondLst>
                                  <p:childTnLst>
                                    <p:set>
                                      <p:cBhvr>
                                        <p:cTn id="126" dur="1" fill="hold">
                                          <p:stCondLst>
                                            <p:cond delay="0"/>
                                          </p:stCondLst>
                                        </p:cTn>
                                        <p:tgtEl>
                                          <p:spTgt spid="46">
                                            <p:txEl>
                                              <p:pRg st="8" end="8"/>
                                            </p:txEl>
                                          </p:spTgt>
                                        </p:tgtEl>
                                        <p:attrNameLst>
                                          <p:attrName>style.visibility</p:attrName>
                                        </p:attrNameLst>
                                      </p:cBhvr>
                                      <p:to>
                                        <p:strVal val="visible"/>
                                      </p:to>
                                    </p:set>
                                    <p:animEffect transition="in" filter="wipe(up)">
                                      <p:cBhvr>
                                        <p:cTn id="127" dur="500"/>
                                        <p:tgtEl>
                                          <p:spTgt spid="4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build="allAtOnce"/>
      <p:bldP spid="50" grpId="0" animBg="1"/>
      <p:bldP spid="51" grpId="0" animBg="1"/>
      <p:bldP spid="52" grpId="0" animBg="1"/>
      <p:bldP spid="53" grpId="0"/>
      <p:bldP spid="54" grpId="0"/>
      <p:bldP spid="55" grpId="0"/>
      <p:bldP spid="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 42"/>
          <p:cNvSpPr/>
          <p:nvPr/>
        </p:nvSpPr>
        <p:spPr>
          <a:xfrm rot="2737939">
            <a:off x="3829925" y="1897664"/>
            <a:ext cx="1376431" cy="1376431"/>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34"/>
          <p:cNvSpPr txBox="1">
            <a:spLocks noChangeArrowheads="1"/>
          </p:cNvSpPr>
          <p:nvPr/>
        </p:nvSpPr>
        <p:spPr bwMode="auto">
          <a:xfrm>
            <a:off x="4021605" y="2170380"/>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添加文本</a:t>
            </a: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zh-CN" altLang="en-US" sz="1200" dirty="0">
              <a:solidFill>
                <a:schemeClr val="bg1"/>
              </a:solidFill>
              <a:latin typeface="微软雅黑" pitchFamily="34" charset="-122"/>
            </a:endParaRPr>
          </a:p>
        </p:txBody>
      </p:sp>
      <p:sp>
        <p:nvSpPr>
          <p:cNvPr id="45" name="矩形 44"/>
          <p:cNvSpPr/>
          <p:nvPr/>
        </p:nvSpPr>
        <p:spPr>
          <a:xfrm rot="2737939">
            <a:off x="5794346" y="1898845"/>
            <a:ext cx="1376431" cy="1376431"/>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4"/>
          <p:cNvSpPr txBox="1">
            <a:spLocks noChangeArrowheads="1"/>
          </p:cNvSpPr>
          <p:nvPr/>
        </p:nvSpPr>
        <p:spPr bwMode="auto">
          <a:xfrm>
            <a:off x="5986026" y="2171561"/>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添加文本</a:t>
            </a: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zh-CN" altLang="en-US" sz="1200" dirty="0">
              <a:solidFill>
                <a:schemeClr val="bg1"/>
              </a:solidFill>
              <a:latin typeface="微软雅黑" pitchFamily="34" charset="-122"/>
            </a:endParaRPr>
          </a:p>
        </p:txBody>
      </p:sp>
      <p:sp>
        <p:nvSpPr>
          <p:cNvPr id="47" name="矩形 46"/>
          <p:cNvSpPr/>
          <p:nvPr/>
        </p:nvSpPr>
        <p:spPr>
          <a:xfrm rot="2737939">
            <a:off x="3804868" y="3875014"/>
            <a:ext cx="1376431" cy="1376431"/>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34"/>
          <p:cNvSpPr txBox="1">
            <a:spLocks noChangeArrowheads="1"/>
          </p:cNvSpPr>
          <p:nvPr/>
        </p:nvSpPr>
        <p:spPr bwMode="auto">
          <a:xfrm>
            <a:off x="3996548" y="4147730"/>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添加文本</a:t>
            </a: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zh-CN" altLang="en-US" sz="1200" dirty="0">
              <a:solidFill>
                <a:schemeClr val="bg1"/>
              </a:solidFill>
              <a:latin typeface="微软雅黑" pitchFamily="34" charset="-122"/>
            </a:endParaRPr>
          </a:p>
        </p:txBody>
      </p:sp>
      <p:sp>
        <p:nvSpPr>
          <p:cNvPr id="49" name="矩形 48"/>
          <p:cNvSpPr/>
          <p:nvPr/>
        </p:nvSpPr>
        <p:spPr>
          <a:xfrm rot="2737939">
            <a:off x="5776374" y="3882903"/>
            <a:ext cx="1376431" cy="1376431"/>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34"/>
          <p:cNvSpPr txBox="1">
            <a:spLocks noChangeArrowheads="1"/>
          </p:cNvSpPr>
          <p:nvPr/>
        </p:nvSpPr>
        <p:spPr bwMode="auto">
          <a:xfrm>
            <a:off x="5968054" y="4155619"/>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添加文本</a:t>
            </a: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zh-CN" altLang="en-US" sz="1200" dirty="0">
              <a:solidFill>
                <a:schemeClr val="bg1"/>
              </a:solidFill>
              <a:latin typeface="微软雅黑" pitchFamily="34" charset="-122"/>
            </a:endParaRPr>
          </a:p>
        </p:txBody>
      </p:sp>
      <p:sp>
        <p:nvSpPr>
          <p:cNvPr id="52" name="TextBox 51"/>
          <p:cNvSpPr txBox="1"/>
          <p:nvPr/>
        </p:nvSpPr>
        <p:spPr>
          <a:xfrm>
            <a:off x="1404392" y="3280209"/>
            <a:ext cx="2043459"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3" name="TextBox 52"/>
          <p:cNvSpPr txBox="1"/>
          <p:nvPr/>
        </p:nvSpPr>
        <p:spPr>
          <a:xfrm>
            <a:off x="7741096" y="3213173"/>
            <a:ext cx="2043459"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4" name="Freeform 34"/>
          <p:cNvSpPr>
            <a:spLocks noEditPoints="1"/>
          </p:cNvSpPr>
          <p:nvPr/>
        </p:nvSpPr>
        <p:spPr bwMode="auto">
          <a:xfrm>
            <a:off x="5215259" y="3240087"/>
            <a:ext cx="545456" cy="742201"/>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rgbClr val="3CB19B"/>
          </a:solidFill>
          <a:ln>
            <a:noFill/>
          </a:ln>
          <a:extLst/>
        </p:spPr>
        <p:txBody>
          <a:bodyPr/>
          <a:lstStyle/>
          <a:p>
            <a:endParaRPr lang="zh-CN" altLang="en-US"/>
          </a:p>
        </p:txBody>
      </p:sp>
    </p:spTree>
    <p:extLst>
      <p:ext uri="{BB962C8B-B14F-4D97-AF65-F5344CB8AC3E}">
        <p14:creationId xmlns:p14="http://schemas.microsoft.com/office/powerpoint/2010/main" val="108063403"/>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7"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anim calcmode="lin" valueType="num">
                                      <p:cBhvr>
                                        <p:cTn id="40" dur="500" fill="hold"/>
                                        <p:tgtEl>
                                          <p:spTgt spid="44"/>
                                        </p:tgtEl>
                                        <p:attrNameLst>
                                          <p:attrName>ppt_x</p:attrName>
                                        </p:attrNameLst>
                                      </p:cBhvr>
                                      <p:tavLst>
                                        <p:tav tm="0">
                                          <p:val>
                                            <p:strVal val="#ppt_x"/>
                                          </p:val>
                                        </p:tav>
                                        <p:tav tm="100000">
                                          <p:val>
                                            <p:strVal val="#ppt_x"/>
                                          </p:val>
                                        </p:tav>
                                      </p:tavLst>
                                    </p:anim>
                                    <p:anim calcmode="lin" valueType="num">
                                      <p:cBhvr>
                                        <p:cTn id="41" dur="500" fill="hold"/>
                                        <p:tgtEl>
                                          <p:spTgt spid="44"/>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1000"/>
                                        <p:tgtEl>
                                          <p:spTgt spid="45"/>
                                        </p:tgtEl>
                                      </p:cBhvr>
                                    </p:animEffect>
                                    <p:anim calcmode="lin" valueType="num">
                                      <p:cBhvr>
                                        <p:cTn id="46" dur="1000" fill="hold"/>
                                        <p:tgtEl>
                                          <p:spTgt spid="45"/>
                                        </p:tgtEl>
                                        <p:attrNameLst>
                                          <p:attrName>ppt_x</p:attrName>
                                        </p:attrNameLst>
                                      </p:cBhvr>
                                      <p:tavLst>
                                        <p:tav tm="0">
                                          <p:val>
                                            <p:strVal val="#ppt_x"/>
                                          </p:val>
                                        </p:tav>
                                        <p:tav tm="100000">
                                          <p:val>
                                            <p:strVal val="#ppt_x"/>
                                          </p:val>
                                        </p:tav>
                                      </p:tavLst>
                                    </p:anim>
                                    <p:anim calcmode="lin" valueType="num">
                                      <p:cBhvr>
                                        <p:cTn id="47" dur="1000" fill="hold"/>
                                        <p:tgtEl>
                                          <p:spTgt spid="45"/>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47"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anim calcmode="lin" valueType="num">
                                      <p:cBhvr>
                                        <p:cTn id="52" dur="500" fill="hold"/>
                                        <p:tgtEl>
                                          <p:spTgt spid="46"/>
                                        </p:tgtEl>
                                        <p:attrNameLst>
                                          <p:attrName>ppt_x</p:attrName>
                                        </p:attrNameLst>
                                      </p:cBhvr>
                                      <p:tavLst>
                                        <p:tav tm="0">
                                          <p:val>
                                            <p:strVal val="#ppt_x"/>
                                          </p:val>
                                        </p:tav>
                                        <p:tav tm="100000">
                                          <p:val>
                                            <p:strVal val="#ppt_x"/>
                                          </p:val>
                                        </p:tav>
                                      </p:tavLst>
                                    </p:anim>
                                    <p:anim calcmode="lin" valueType="num">
                                      <p:cBhvr>
                                        <p:cTn id="53" dur="500" fill="hold"/>
                                        <p:tgtEl>
                                          <p:spTgt spid="46"/>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47"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anim calcmode="lin" valueType="num">
                                      <p:cBhvr>
                                        <p:cTn id="64" dur="500" fill="hold"/>
                                        <p:tgtEl>
                                          <p:spTgt spid="48"/>
                                        </p:tgtEl>
                                        <p:attrNameLst>
                                          <p:attrName>ppt_x</p:attrName>
                                        </p:attrNameLst>
                                      </p:cBhvr>
                                      <p:tavLst>
                                        <p:tav tm="0">
                                          <p:val>
                                            <p:strVal val="#ppt_x"/>
                                          </p:val>
                                        </p:tav>
                                        <p:tav tm="100000">
                                          <p:val>
                                            <p:strVal val="#ppt_x"/>
                                          </p:val>
                                        </p:tav>
                                      </p:tavLst>
                                    </p:anim>
                                    <p:anim calcmode="lin" valueType="num">
                                      <p:cBhvr>
                                        <p:cTn id="65" dur="500" fill="hold"/>
                                        <p:tgtEl>
                                          <p:spTgt spid="48"/>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1000"/>
                                        <p:tgtEl>
                                          <p:spTgt spid="49"/>
                                        </p:tgtEl>
                                      </p:cBhvr>
                                    </p:animEffect>
                                    <p:anim calcmode="lin" valueType="num">
                                      <p:cBhvr>
                                        <p:cTn id="70" dur="1000" fill="hold"/>
                                        <p:tgtEl>
                                          <p:spTgt spid="49"/>
                                        </p:tgtEl>
                                        <p:attrNameLst>
                                          <p:attrName>ppt_x</p:attrName>
                                        </p:attrNameLst>
                                      </p:cBhvr>
                                      <p:tavLst>
                                        <p:tav tm="0">
                                          <p:val>
                                            <p:strVal val="#ppt_x"/>
                                          </p:val>
                                        </p:tav>
                                        <p:tav tm="100000">
                                          <p:val>
                                            <p:strVal val="#ppt_x"/>
                                          </p:val>
                                        </p:tav>
                                      </p:tavLst>
                                    </p:anim>
                                    <p:anim calcmode="lin" valueType="num">
                                      <p:cBhvr>
                                        <p:cTn id="71" dur="1000" fill="hold"/>
                                        <p:tgtEl>
                                          <p:spTgt spid="49"/>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47" presetClass="entr" presetSubtype="0"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anim calcmode="lin" valueType="num">
                                      <p:cBhvr>
                                        <p:cTn id="76" dur="500" fill="hold"/>
                                        <p:tgtEl>
                                          <p:spTgt spid="50"/>
                                        </p:tgtEl>
                                        <p:attrNameLst>
                                          <p:attrName>ppt_x</p:attrName>
                                        </p:attrNameLst>
                                      </p:cBhvr>
                                      <p:tavLst>
                                        <p:tav tm="0">
                                          <p:val>
                                            <p:strVal val="#ppt_x"/>
                                          </p:val>
                                        </p:tav>
                                        <p:tav tm="100000">
                                          <p:val>
                                            <p:strVal val="#ppt_x"/>
                                          </p:val>
                                        </p:tav>
                                      </p:tavLst>
                                    </p:anim>
                                    <p:anim calcmode="lin" valueType="num">
                                      <p:cBhvr>
                                        <p:cTn id="77" dur="500" fill="hold"/>
                                        <p:tgtEl>
                                          <p:spTgt spid="50"/>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 presetClass="entr" presetSubtype="4" fill="hold" grpId="0" nodeType="afterEffect">
                                  <p:stCondLst>
                                    <p:cond delay="0"/>
                                  </p:stCondLst>
                                  <p:childTnLst>
                                    <p:set>
                                      <p:cBhvr>
                                        <p:cTn id="80" dur="1" fill="hold">
                                          <p:stCondLst>
                                            <p:cond delay="0"/>
                                          </p:stCondLst>
                                        </p:cTn>
                                        <p:tgtEl>
                                          <p:spTgt spid="52"/>
                                        </p:tgtEl>
                                        <p:attrNameLst>
                                          <p:attrName>style.visibility</p:attrName>
                                        </p:attrNameLst>
                                      </p:cBhvr>
                                      <p:to>
                                        <p:strVal val="visible"/>
                                      </p:to>
                                    </p:set>
                                    <p:anim calcmode="lin" valueType="num">
                                      <p:cBhvr additive="base">
                                        <p:cTn id="81" dur="500" fill="hold"/>
                                        <p:tgtEl>
                                          <p:spTgt spid="52"/>
                                        </p:tgtEl>
                                        <p:attrNameLst>
                                          <p:attrName>ppt_x</p:attrName>
                                        </p:attrNameLst>
                                      </p:cBhvr>
                                      <p:tavLst>
                                        <p:tav tm="0">
                                          <p:val>
                                            <p:strVal val="#ppt_x"/>
                                          </p:val>
                                        </p:tav>
                                        <p:tav tm="100000">
                                          <p:val>
                                            <p:strVal val="#ppt_x"/>
                                          </p:val>
                                        </p:tav>
                                      </p:tavLst>
                                    </p:anim>
                                    <p:anim calcmode="lin" valueType="num">
                                      <p:cBhvr additive="base">
                                        <p:cTn id="82" dur="500" fill="hold"/>
                                        <p:tgtEl>
                                          <p:spTgt spid="52"/>
                                        </p:tgtEl>
                                        <p:attrNameLst>
                                          <p:attrName>ppt_y</p:attrName>
                                        </p:attrNameLst>
                                      </p:cBhvr>
                                      <p:tavLst>
                                        <p:tav tm="0">
                                          <p:val>
                                            <p:strVal val="1+#ppt_h/2"/>
                                          </p:val>
                                        </p:tav>
                                        <p:tav tm="100000">
                                          <p:val>
                                            <p:strVal val="#ppt_y"/>
                                          </p:val>
                                        </p:tav>
                                      </p:tavLst>
                                    </p:anim>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additive="base">
                                        <p:cTn id="86" dur="500" fill="hold"/>
                                        <p:tgtEl>
                                          <p:spTgt spid="53"/>
                                        </p:tgtEl>
                                        <p:attrNameLst>
                                          <p:attrName>ppt_x</p:attrName>
                                        </p:attrNameLst>
                                      </p:cBhvr>
                                      <p:tavLst>
                                        <p:tav tm="0">
                                          <p:val>
                                            <p:strVal val="#ppt_x"/>
                                          </p:val>
                                        </p:tav>
                                        <p:tav tm="100000">
                                          <p:val>
                                            <p:strVal val="#ppt_x"/>
                                          </p:val>
                                        </p:tav>
                                      </p:tavLst>
                                    </p:anim>
                                    <p:anim calcmode="lin" valueType="num">
                                      <p:cBhvr additive="base">
                                        <p:cTn id="87"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utoUpdateAnimBg="0"/>
      <p:bldP spid="45" grpId="0" animBg="1"/>
      <p:bldP spid="46" grpId="0" autoUpdateAnimBg="0"/>
      <p:bldP spid="47" grpId="0" animBg="1"/>
      <p:bldP spid="48" grpId="0" autoUpdateAnimBg="0"/>
      <p:bldP spid="49" grpId="0" animBg="1"/>
      <p:bldP spid="50" grpId="0" autoUpdateAnimBg="0"/>
      <p:bldP spid="52" grpId="0"/>
      <p:bldP spid="53" grpId="0"/>
      <p:bldP spid="5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8" name="五边形 67"/>
          <p:cNvSpPr/>
          <p:nvPr/>
        </p:nvSpPr>
        <p:spPr>
          <a:xfrm>
            <a:off x="6586479" y="4241364"/>
            <a:ext cx="3172213" cy="1086955"/>
          </a:xfrm>
          <a:custGeom>
            <a:avLst/>
            <a:gdLst>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8295 w 2775549"/>
              <a:gd name="connsiteY0" fmla="*/ 0 h 1370696"/>
              <a:gd name="connsiteX1" fmla="*/ 2327263 w 2775549"/>
              <a:gd name="connsiteY1" fmla="*/ 0 h 1370696"/>
              <a:gd name="connsiteX2" fmla="*/ 2775549 w 2775549"/>
              <a:gd name="connsiteY2" fmla="*/ 685348 h 1370696"/>
              <a:gd name="connsiteX3" fmla="*/ 2327263 w 2775549"/>
              <a:gd name="connsiteY3" fmla="*/ 1370696 h 1370696"/>
              <a:gd name="connsiteX4" fmla="*/ 8295 w 2775549"/>
              <a:gd name="connsiteY4" fmla="*/ 1370696 h 1370696"/>
              <a:gd name="connsiteX5" fmla="*/ 0 w 2775549"/>
              <a:gd name="connsiteY5" fmla="*/ 678130 h 1370696"/>
              <a:gd name="connsiteX6" fmla="*/ 8295 w 2775549"/>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1945 w 2769199"/>
              <a:gd name="connsiteY0" fmla="*/ 0 h 1370696"/>
              <a:gd name="connsiteX1" fmla="*/ 2320913 w 2769199"/>
              <a:gd name="connsiteY1" fmla="*/ 0 h 1370696"/>
              <a:gd name="connsiteX2" fmla="*/ 2769199 w 2769199"/>
              <a:gd name="connsiteY2" fmla="*/ 685348 h 1370696"/>
              <a:gd name="connsiteX3" fmla="*/ 2320913 w 2769199"/>
              <a:gd name="connsiteY3" fmla="*/ 1370696 h 1370696"/>
              <a:gd name="connsiteX4" fmla="*/ 1945 w 2769199"/>
              <a:gd name="connsiteY4" fmla="*/ 1370696 h 1370696"/>
              <a:gd name="connsiteX5" fmla="*/ 0 w 2769199"/>
              <a:gd name="connsiteY5" fmla="*/ 681835 h 1370696"/>
              <a:gd name="connsiteX6" fmla="*/ 1945 w 2769199"/>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164742 w 2767254"/>
              <a:gd name="connsiteY5" fmla="*/ 677073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350479 w 2767254"/>
              <a:gd name="connsiteY5" fmla="*/ 681835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31442 w 2767254"/>
              <a:gd name="connsiteY5" fmla="*/ 696122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74304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60017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50492 w 2767254"/>
              <a:gd name="connsiteY5" fmla="*/ 691359 h 1370696"/>
              <a:gd name="connsiteX6" fmla="*/ 0 w 2767254"/>
              <a:gd name="connsiteY6" fmla="*/ 0 h 137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7254" h="1370696">
                <a:moveTo>
                  <a:pt x="0" y="0"/>
                </a:moveTo>
                <a:lnTo>
                  <a:pt x="2318968" y="0"/>
                </a:lnTo>
                <a:lnTo>
                  <a:pt x="2767254" y="685348"/>
                </a:lnTo>
                <a:lnTo>
                  <a:pt x="2318968" y="1370696"/>
                </a:lnTo>
                <a:lnTo>
                  <a:pt x="0" y="1370696"/>
                </a:lnTo>
                <a:lnTo>
                  <a:pt x="450492" y="691359"/>
                </a:lnTo>
                <a:lnTo>
                  <a:pt x="0" y="0"/>
                </a:lnTo>
                <a:close/>
              </a:path>
            </a:pathLst>
          </a:cu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2" descr="C:\Users\Administrator\Desktop\5.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rcRect t="2" b="27049"/>
          <a:stretch/>
        </p:blipFill>
        <p:spPr bwMode="auto">
          <a:xfrm>
            <a:off x="1036785" y="1773094"/>
            <a:ext cx="8749355" cy="2313252"/>
          </a:xfrm>
          <a:prstGeom prst="rect">
            <a:avLst/>
          </a:prstGeom>
          <a:noFill/>
          <a:extLst>
            <a:ext uri="{909E8E84-426E-40DD-AFC4-6F175D3DCCD1}">
              <a14:hiddenFill xmlns:a14="http://schemas.microsoft.com/office/drawing/2010/main">
                <a:solidFill>
                  <a:srgbClr val="FFFFFF"/>
                </a:solidFill>
              </a14:hiddenFill>
            </a:ext>
          </a:extLst>
        </p:spPr>
      </p:pic>
      <p:sp>
        <p:nvSpPr>
          <p:cNvPr id="70" name="五边形 67"/>
          <p:cNvSpPr/>
          <p:nvPr/>
        </p:nvSpPr>
        <p:spPr>
          <a:xfrm>
            <a:off x="3794396" y="4241364"/>
            <a:ext cx="3172213" cy="1086955"/>
          </a:xfrm>
          <a:custGeom>
            <a:avLst/>
            <a:gdLst>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8295 w 2775549"/>
              <a:gd name="connsiteY0" fmla="*/ 0 h 1370696"/>
              <a:gd name="connsiteX1" fmla="*/ 2327263 w 2775549"/>
              <a:gd name="connsiteY1" fmla="*/ 0 h 1370696"/>
              <a:gd name="connsiteX2" fmla="*/ 2775549 w 2775549"/>
              <a:gd name="connsiteY2" fmla="*/ 685348 h 1370696"/>
              <a:gd name="connsiteX3" fmla="*/ 2327263 w 2775549"/>
              <a:gd name="connsiteY3" fmla="*/ 1370696 h 1370696"/>
              <a:gd name="connsiteX4" fmla="*/ 8295 w 2775549"/>
              <a:gd name="connsiteY4" fmla="*/ 1370696 h 1370696"/>
              <a:gd name="connsiteX5" fmla="*/ 0 w 2775549"/>
              <a:gd name="connsiteY5" fmla="*/ 678130 h 1370696"/>
              <a:gd name="connsiteX6" fmla="*/ 8295 w 2775549"/>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1945 w 2769199"/>
              <a:gd name="connsiteY0" fmla="*/ 0 h 1370696"/>
              <a:gd name="connsiteX1" fmla="*/ 2320913 w 2769199"/>
              <a:gd name="connsiteY1" fmla="*/ 0 h 1370696"/>
              <a:gd name="connsiteX2" fmla="*/ 2769199 w 2769199"/>
              <a:gd name="connsiteY2" fmla="*/ 685348 h 1370696"/>
              <a:gd name="connsiteX3" fmla="*/ 2320913 w 2769199"/>
              <a:gd name="connsiteY3" fmla="*/ 1370696 h 1370696"/>
              <a:gd name="connsiteX4" fmla="*/ 1945 w 2769199"/>
              <a:gd name="connsiteY4" fmla="*/ 1370696 h 1370696"/>
              <a:gd name="connsiteX5" fmla="*/ 0 w 2769199"/>
              <a:gd name="connsiteY5" fmla="*/ 681835 h 1370696"/>
              <a:gd name="connsiteX6" fmla="*/ 1945 w 2769199"/>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164742 w 2767254"/>
              <a:gd name="connsiteY5" fmla="*/ 677073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350479 w 2767254"/>
              <a:gd name="connsiteY5" fmla="*/ 681835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31442 w 2767254"/>
              <a:gd name="connsiteY5" fmla="*/ 696122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74304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60017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50492 w 2767254"/>
              <a:gd name="connsiteY5" fmla="*/ 691359 h 1370696"/>
              <a:gd name="connsiteX6" fmla="*/ 0 w 2767254"/>
              <a:gd name="connsiteY6" fmla="*/ 0 h 137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7254" h="1370696">
                <a:moveTo>
                  <a:pt x="0" y="0"/>
                </a:moveTo>
                <a:lnTo>
                  <a:pt x="2318968" y="0"/>
                </a:lnTo>
                <a:lnTo>
                  <a:pt x="2767254" y="685348"/>
                </a:lnTo>
                <a:lnTo>
                  <a:pt x="2318968" y="1370696"/>
                </a:lnTo>
                <a:lnTo>
                  <a:pt x="0" y="1370696"/>
                </a:lnTo>
                <a:lnTo>
                  <a:pt x="450492" y="691359"/>
                </a:lnTo>
                <a:lnTo>
                  <a:pt x="0" y="0"/>
                </a:lnTo>
                <a:close/>
              </a:path>
            </a:pathLst>
          </a:cu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五边形 67"/>
          <p:cNvSpPr/>
          <p:nvPr/>
        </p:nvSpPr>
        <p:spPr>
          <a:xfrm>
            <a:off x="1036785" y="4241364"/>
            <a:ext cx="3172213" cy="1086955"/>
          </a:xfrm>
          <a:custGeom>
            <a:avLst/>
            <a:gdLst>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8295 w 2775549"/>
              <a:gd name="connsiteY0" fmla="*/ 0 h 1370696"/>
              <a:gd name="connsiteX1" fmla="*/ 2327263 w 2775549"/>
              <a:gd name="connsiteY1" fmla="*/ 0 h 1370696"/>
              <a:gd name="connsiteX2" fmla="*/ 2775549 w 2775549"/>
              <a:gd name="connsiteY2" fmla="*/ 685348 h 1370696"/>
              <a:gd name="connsiteX3" fmla="*/ 2327263 w 2775549"/>
              <a:gd name="connsiteY3" fmla="*/ 1370696 h 1370696"/>
              <a:gd name="connsiteX4" fmla="*/ 8295 w 2775549"/>
              <a:gd name="connsiteY4" fmla="*/ 1370696 h 1370696"/>
              <a:gd name="connsiteX5" fmla="*/ 0 w 2775549"/>
              <a:gd name="connsiteY5" fmla="*/ 678130 h 1370696"/>
              <a:gd name="connsiteX6" fmla="*/ 8295 w 2775549"/>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1945 w 2769199"/>
              <a:gd name="connsiteY0" fmla="*/ 0 h 1370696"/>
              <a:gd name="connsiteX1" fmla="*/ 2320913 w 2769199"/>
              <a:gd name="connsiteY1" fmla="*/ 0 h 1370696"/>
              <a:gd name="connsiteX2" fmla="*/ 2769199 w 2769199"/>
              <a:gd name="connsiteY2" fmla="*/ 685348 h 1370696"/>
              <a:gd name="connsiteX3" fmla="*/ 2320913 w 2769199"/>
              <a:gd name="connsiteY3" fmla="*/ 1370696 h 1370696"/>
              <a:gd name="connsiteX4" fmla="*/ 1945 w 2769199"/>
              <a:gd name="connsiteY4" fmla="*/ 1370696 h 1370696"/>
              <a:gd name="connsiteX5" fmla="*/ 0 w 2769199"/>
              <a:gd name="connsiteY5" fmla="*/ 681835 h 1370696"/>
              <a:gd name="connsiteX6" fmla="*/ 1945 w 2769199"/>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164742 w 2767254"/>
              <a:gd name="connsiteY5" fmla="*/ 677073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350479 w 2767254"/>
              <a:gd name="connsiteY5" fmla="*/ 681835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31442 w 2767254"/>
              <a:gd name="connsiteY5" fmla="*/ 696122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74304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60017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50492 w 2767254"/>
              <a:gd name="connsiteY5" fmla="*/ 691359 h 1370696"/>
              <a:gd name="connsiteX6" fmla="*/ 0 w 2767254"/>
              <a:gd name="connsiteY6" fmla="*/ 0 h 137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7254" h="1370696">
                <a:moveTo>
                  <a:pt x="0" y="0"/>
                </a:moveTo>
                <a:lnTo>
                  <a:pt x="2318968" y="0"/>
                </a:lnTo>
                <a:lnTo>
                  <a:pt x="2767254" y="685348"/>
                </a:lnTo>
                <a:lnTo>
                  <a:pt x="2318968" y="1370696"/>
                </a:lnTo>
                <a:lnTo>
                  <a:pt x="0" y="1370696"/>
                </a:lnTo>
                <a:lnTo>
                  <a:pt x="450492" y="691359"/>
                </a:lnTo>
                <a:lnTo>
                  <a:pt x="0" y="0"/>
                </a:lnTo>
                <a:close/>
              </a:path>
            </a:pathLst>
          </a:cu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11"/>
          <p:cNvSpPr txBox="1">
            <a:spLocks noChangeArrowheads="1"/>
          </p:cNvSpPr>
          <p:nvPr/>
        </p:nvSpPr>
        <p:spPr bwMode="auto">
          <a:xfrm>
            <a:off x="1728267" y="4536231"/>
            <a:ext cx="2736304"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solidFill>
                  <a:schemeClr val="bg1"/>
                </a:solidFill>
              </a:rPr>
              <a:t>点击</a:t>
            </a:r>
            <a:r>
              <a:rPr lang="zh-CN" altLang="en-US" sz="1100" dirty="0">
                <a:solidFill>
                  <a:schemeClr val="bg1"/>
                </a:solidFill>
              </a:rPr>
              <a:t>此处输入文字</a:t>
            </a:r>
            <a:r>
              <a:rPr lang="zh-CN" altLang="en-US" sz="1100" dirty="0" smtClean="0">
                <a:solidFill>
                  <a:schemeClr val="bg1"/>
                </a:solidFill>
              </a:rPr>
              <a:t>点击输入文字</a:t>
            </a:r>
            <a:endParaRPr lang="en-US" altLang="zh-CN" sz="1100" dirty="0" smtClean="0">
              <a:solidFill>
                <a:schemeClr val="bg1"/>
              </a:solidFill>
            </a:endParaRPr>
          </a:p>
          <a:p>
            <a:pPr algn="just">
              <a:lnSpc>
                <a:spcPct val="130000"/>
              </a:lnSpc>
            </a:pPr>
            <a:r>
              <a:rPr lang="zh-CN" altLang="en-US" sz="1100" dirty="0" smtClean="0">
                <a:solidFill>
                  <a:schemeClr val="bg1"/>
                </a:solidFill>
              </a:rPr>
              <a:t>点击此处输入文字点击输入文字</a:t>
            </a:r>
            <a:endParaRPr lang="en-US" altLang="zh-CN" sz="1100" dirty="0" smtClean="0">
              <a:solidFill>
                <a:schemeClr val="bg1"/>
              </a:solidFill>
            </a:endParaRPr>
          </a:p>
        </p:txBody>
      </p:sp>
      <p:sp>
        <p:nvSpPr>
          <p:cNvPr id="59" name="文本框 11"/>
          <p:cNvSpPr txBox="1">
            <a:spLocks noChangeArrowheads="1"/>
          </p:cNvSpPr>
          <p:nvPr/>
        </p:nvSpPr>
        <p:spPr bwMode="auto">
          <a:xfrm>
            <a:off x="4442366" y="4536231"/>
            <a:ext cx="2736304"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solidFill>
                  <a:schemeClr val="bg1"/>
                </a:solidFill>
              </a:rPr>
              <a:t>点击</a:t>
            </a:r>
            <a:r>
              <a:rPr lang="zh-CN" altLang="en-US" sz="1100" dirty="0">
                <a:solidFill>
                  <a:schemeClr val="bg1"/>
                </a:solidFill>
              </a:rPr>
              <a:t>此处输入文字</a:t>
            </a:r>
            <a:r>
              <a:rPr lang="zh-CN" altLang="en-US" sz="1100" dirty="0" smtClean="0">
                <a:solidFill>
                  <a:schemeClr val="bg1"/>
                </a:solidFill>
              </a:rPr>
              <a:t>点击输入文字</a:t>
            </a:r>
            <a:endParaRPr lang="en-US" altLang="zh-CN" sz="1100" dirty="0" smtClean="0">
              <a:solidFill>
                <a:schemeClr val="bg1"/>
              </a:solidFill>
            </a:endParaRPr>
          </a:p>
          <a:p>
            <a:pPr algn="just">
              <a:lnSpc>
                <a:spcPct val="130000"/>
              </a:lnSpc>
            </a:pPr>
            <a:r>
              <a:rPr lang="zh-CN" altLang="en-US" sz="1100" dirty="0" smtClean="0">
                <a:solidFill>
                  <a:schemeClr val="bg1"/>
                </a:solidFill>
              </a:rPr>
              <a:t>点击此处输入文字点击输入文字</a:t>
            </a:r>
            <a:endParaRPr lang="en-US" altLang="zh-CN" sz="1100" dirty="0" smtClean="0">
              <a:solidFill>
                <a:schemeClr val="bg1"/>
              </a:solidFill>
            </a:endParaRPr>
          </a:p>
        </p:txBody>
      </p:sp>
      <p:sp>
        <p:nvSpPr>
          <p:cNvPr id="67" name="文本框 11"/>
          <p:cNvSpPr txBox="1">
            <a:spLocks noChangeArrowheads="1"/>
          </p:cNvSpPr>
          <p:nvPr/>
        </p:nvSpPr>
        <p:spPr bwMode="auto">
          <a:xfrm>
            <a:off x="7243011" y="4543424"/>
            <a:ext cx="2478144"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solidFill>
                  <a:schemeClr val="bg1"/>
                </a:solidFill>
              </a:rPr>
              <a:t>点击</a:t>
            </a:r>
            <a:r>
              <a:rPr lang="zh-CN" altLang="en-US" sz="1100" dirty="0">
                <a:solidFill>
                  <a:schemeClr val="bg1"/>
                </a:solidFill>
              </a:rPr>
              <a:t>此处输入文字</a:t>
            </a:r>
            <a:r>
              <a:rPr lang="zh-CN" altLang="en-US" sz="1100" dirty="0" smtClean="0">
                <a:solidFill>
                  <a:schemeClr val="bg1"/>
                </a:solidFill>
              </a:rPr>
              <a:t>点击输入文字</a:t>
            </a:r>
            <a:endParaRPr lang="en-US" altLang="zh-CN" sz="1100" dirty="0" smtClean="0">
              <a:solidFill>
                <a:schemeClr val="bg1"/>
              </a:solidFill>
            </a:endParaRPr>
          </a:p>
          <a:p>
            <a:pPr algn="just">
              <a:lnSpc>
                <a:spcPct val="130000"/>
              </a:lnSpc>
            </a:pPr>
            <a:r>
              <a:rPr lang="zh-CN" altLang="en-US" sz="1100" dirty="0" smtClean="0">
                <a:solidFill>
                  <a:schemeClr val="bg1"/>
                </a:solidFill>
              </a:rPr>
              <a:t>点击此处输入文字点击输入文字</a:t>
            </a:r>
            <a:endParaRPr lang="en-US" altLang="zh-CN" sz="1100" dirty="0" smtClean="0">
              <a:solidFill>
                <a:schemeClr val="bg1"/>
              </a:solidFill>
            </a:endParaRPr>
          </a:p>
        </p:txBody>
      </p:sp>
    </p:spTree>
    <p:extLst>
      <p:ext uri="{BB962C8B-B14F-4D97-AF65-F5344CB8AC3E}">
        <p14:creationId xmlns:p14="http://schemas.microsoft.com/office/powerpoint/2010/main" val="46913545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47"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anim calcmode="lin" valueType="num">
                                      <p:cBhvr>
                                        <p:cTn id="28" dur="1000" fill="hold"/>
                                        <p:tgtEl>
                                          <p:spTgt spid="43"/>
                                        </p:tgtEl>
                                        <p:attrNameLst>
                                          <p:attrName>ppt_x</p:attrName>
                                        </p:attrNameLst>
                                      </p:cBhvr>
                                      <p:tavLst>
                                        <p:tav tm="0">
                                          <p:val>
                                            <p:strVal val="#ppt_x"/>
                                          </p:val>
                                        </p:tav>
                                        <p:tav tm="100000">
                                          <p:val>
                                            <p:strVal val="#ppt_x"/>
                                          </p:val>
                                        </p:tav>
                                      </p:tavLst>
                                    </p:anim>
                                    <p:anim calcmode="lin" valueType="num">
                                      <p:cBhvr>
                                        <p:cTn id="29" dur="1000" fill="hold"/>
                                        <p:tgtEl>
                                          <p:spTgt spid="43"/>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8"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 calcmode="lin" valueType="num">
                                      <p:cBhvr additive="base">
                                        <p:cTn id="33" dur="500" fill="hold"/>
                                        <p:tgtEl>
                                          <p:spTgt spid="68"/>
                                        </p:tgtEl>
                                        <p:attrNameLst>
                                          <p:attrName>ppt_x</p:attrName>
                                        </p:attrNameLst>
                                      </p:cBhvr>
                                      <p:tavLst>
                                        <p:tav tm="0">
                                          <p:val>
                                            <p:strVal val="0-#ppt_w/2"/>
                                          </p:val>
                                        </p:tav>
                                        <p:tav tm="100000">
                                          <p:val>
                                            <p:strVal val="#ppt_x"/>
                                          </p:val>
                                        </p:tav>
                                      </p:tavLst>
                                    </p:anim>
                                    <p:anim calcmode="lin" valueType="num">
                                      <p:cBhvr additive="base">
                                        <p:cTn id="34" dur="500" fill="hold"/>
                                        <p:tgtEl>
                                          <p:spTgt spid="68"/>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animEffect transition="in" filter="fade">
                                      <p:cBhvr>
                                        <p:cTn id="40" dur="500"/>
                                        <p:tgtEl>
                                          <p:spTgt spid="67"/>
                                        </p:tgtEl>
                                      </p:cBhvr>
                                    </p:animEffect>
                                  </p:childTnLst>
                                </p:cTn>
                              </p:par>
                            </p:childTnLst>
                          </p:cTn>
                        </p:par>
                        <p:par>
                          <p:cTn id="41" fill="hold">
                            <p:stCondLst>
                              <p:cond delay="4500"/>
                            </p:stCondLst>
                            <p:childTnLst>
                              <p:par>
                                <p:cTn id="42" presetID="2" presetClass="entr" presetSubtype="8"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500" fill="hold"/>
                                        <p:tgtEl>
                                          <p:spTgt spid="70"/>
                                        </p:tgtEl>
                                        <p:attrNameLst>
                                          <p:attrName>ppt_x</p:attrName>
                                        </p:attrNameLst>
                                      </p:cBhvr>
                                      <p:tavLst>
                                        <p:tav tm="0">
                                          <p:val>
                                            <p:strVal val="0-#ppt_w/2"/>
                                          </p:val>
                                        </p:tav>
                                        <p:tav tm="100000">
                                          <p:val>
                                            <p:strVal val="#ppt_x"/>
                                          </p:val>
                                        </p:tav>
                                      </p:tavLst>
                                    </p:anim>
                                    <p:anim calcmode="lin" valueType="num">
                                      <p:cBhvr additive="base">
                                        <p:cTn id="45" dur="500" fill="hold"/>
                                        <p:tgtEl>
                                          <p:spTgt spid="70"/>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Effect transition="in" filter="fade">
                                      <p:cBhvr>
                                        <p:cTn id="51" dur="500"/>
                                        <p:tgtEl>
                                          <p:spTgt spid="59"/>
                                        </p:tgtEl>
                                      </p:cBhvr>
                                    </p:animEffect>
                                  </p:childTnLst>
                                </p:cTn>
                              </p:par>
                            </p:childTnLst>
                          </p:cTn>
                        </p:par>
                        <p:par>
                          <p:cTn id="52" fill="hold">
                            <p:stCondLst>
                              <p:cond delay="5500"/>
                            </p:stCondLst>
                            <p:childTnLst>
                              <p:par>
                                <p:cTn id="53" presetID="2" presetClass="entr" presetSubtype="8"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fill="hold"/>
                                        <p:tgtEl>
                                          <p:spTgt spid="71"/>
                                        </p:tgtEl>
                                        <p:attrNameLst>
                                          <p:attrName>ppt_x</p:attrName>
                                        </p:attrNameLst>
                                      </p:cBhvr>
                                      <p:tavLst>
                                        <p:tav tm="0">
                                          <p:val>
                                            <p:strVal val="0-#ppt_w/2"/>
                                          </p:val>
                                        </p:tav>
                                        <p:tav tm="100000">
                                          <p:val>
                                            <p:strVal val="#ppt_x"/>
                                          </p:val>
                                        </p:tav>
                                      </p:tavLst>
                                    </p:anim>
                                    <p:anim calcmode="lin" valueType="num">
                                      <p:cBhvr additive="base">
                                        <p:cTn id="56" dur="500" fill="hold"/>
                                        <p:tgtEl>
                                          <p:spTgt spid="71"/>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53" presetClass="entr" presetSubtype="16"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p:cTn id="60" dur="500" fill="hold"/>
                                        <p:tgtEl>
                                          <p:spTgt spid="51"/>
                                        </p:tgtEl>
                                        <p:attrNameLst>
                                          <p:attrName>ppt_w</p:attrName>
                                        </p:attrNameLst>
                                      </p:cBhvr>
                                      <p:tavLst>
                                        <p:tav tm="0">
                                          <p:val>
                                            <p:fltVal val="0"/>
                                          </p:val>
                                        </p:tav>
                                        <p:tav tm="100000">
                                          <p:val>
                                            <p:strVal val="#ppt_w"/>
                                          </p:val>
                                        </p:tav>
                                      </p:tavLst>
                                    </p:anim>
                                    <p:anim calcmode="lin" valueType="num">
                                      <p:cBhvr>
                                        <p:cTn id="61" dur="500" fill="hold"/>
                                        <p:tgtEl>
                                          <p:spTgt spid="51"/>
                                        </p:tgtEl>
                                        <p:attrNameLst>
                                          <p:attrName>ppt_h</p:attrName>
                                        </p:attrNameLst>
                                      </p:cBhvr>
                                      <p:tavLst>
                                        <p:tav tm="0">
                                          <p:val>
                                            <p:fltVal val="0"/>
                                          </p:val>
                                        </p:tav>
                                        <p:tav tm="100000">
                                          <p:val>
                                            <p:strVal val="#ppt_h"/>
                                          </p:val>
                                        </p:tav>
                                      </p:tavLst>
                                    </p:anim>
                                    <p:animEffect transition="in" filter="fade">
                                      <p:cBhvr>
                                        <p:cTn id="6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68" grpId="0" animBg="1"/>
      <p:bldP spid="70" grpId="0" animBg="1"/>
      <p:bldP spid="71" grpId="0" animBg="1"/>
      <p:bldP spid="51" grpId="0"/>
      <p:bldP spid="59" grpId="0"/>
      <p:bldP spid="6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椭圆 42"/>
          <p:cNvSpPr/>
          <p:nvPr/>
        </p:nvSpPr>
        <p:spPr>
          <a:xfrm>
            <a:off x="5344177" y="2520007"/>
            <a:ext cx="2088232" cy="2088232"/>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615985" y="2659831"/>
            <a:ext cx="1808584" cy="1808584"/>
          </a:xfrm>
          <a:prstGeom prst="ellipse">
            <a:avLst/>
          </a:prstGeom>
          <a:solidFill>
            <a:srgbClr val="3CB19B">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3288078" y="3441419"/>
            <a:ext cx="282379" cy="250588"/>
            <a:chOff x="2904140" y="2286701"/>
            <a:chExt cx="282379" cy="250588"/>
          </a:xfrm>
          <a:solidFill>
            <a:srgbClr val="3CB19B"/>
          </a:solidFill>
        </p:grpSpPr>
        <p:sp>
          <p:nvSpPr>
            <p:cNvPr id="46" name="等腰三角形 45"/>
            <p:cNvSpPr/>
            <p:nvPr/>
          </p:nvSpPr>
          <p:spPr>
            <a:xfrm rot="16200000">
              <a:off x="2886858" y="2303983"/>
              <a:ext cx="250588" cy="2160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a:off x="3043194" y="2345639"/>
              <a:ext cx="153941" cy="1327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rot="10800000">
            <a:off x="7530642" y="3434427"/>
            <a:ext cx="282379" cy="250588"/>
            <a:chOff x="2904140" y="2286701"/>
            <a:chExt cx="282379" cy="250588"/>
          </a:xfrm>
          <a:solidFill>
            <a:srgbClr val="3CB19B"/>
          </a:solidFill>
        </p:grpSpPr>
        <p:sp>
          <p:nvSpPr>
            <p:cNvPr id="49" name="等腰三角形 48"/>
            <p:cNvSpPr/>
            <p:nvPr/>
          </p:nvSpPr>
          <p:spPr>
            <a:xfrm rot="16200000">
              <a:off x="2886858" y="2303983"/>
              <a:ext cx="250588" cy="2160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6200000">
              <a:off x="3043194" y="2345639"/>
              <a:ext cx="153941" cy="1327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22"/>
          <p:cNvSpPr>
            <a:spLocks noEditPoints="1"/>
          </p:cNvSpPr>
          <p:nvPr/>
        </p:nvSpPr>
        <p:spPr bwMode="auto">
          <a:xfrm>
            <a:off x="4323019" y="2993020"/>
            <a:ext cx="482611" cy="390196"/>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chemeClr val="bg1"/>
              </a:solidFill>
              <a:latin typeface="Calibri"/>
              <a:ea typeface="+mn-ea"/>
            </a:endParaRPr>
          </a:p>
        </p:txBody>
      </p:sp>
      <p:sp>
        <p:nvSpPr>
          <p:cNvPr id="52" name="Freeform 35"/>
          <p:cNvSpPr>
            <a:spLocks noEditPoints="1"/>
          </p:cNvSpPr>
          <p:nvPr/>
        </p:nvSpPr>
        <p:spPr bwMode="auto">
          <a:xfrm>
            <a:off x="6223851" y="2964384"/>
            <a:ext cx="328884" cy="447468"/>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p:spPr>
        <p:txBody>
          <a:bodyPr/>
          <a:lstStyle/>
          <a:p>
            <a:endParaRPr lang="zh-CN" altLang="en-US">
              <a:solidFill>
                <a:schemeClr val="bg1"/>
              </a:solidFill>
            </a:endParaRPr>
          </a:p>
        </p:txBody>
      </p:sp>
      <p:sp>
        <p:nvSpPr>
          <p:cNvPr id="53" name="TextBox 52"/>
          <p:cNvSpPr txBox="1"/>
          <p:nvPr/>
        </p:nvSpPr>
        <p:spPr>
          <a:xfrm>
            <a:off x="5794627" y="3682425"/>
            <a:ext cx="1299112" cy="523220"/>
          </a:xfrm>
          <a:prstGeom prst="rect">
            <a:avLst/>
          </a:prstGeom>
          <a:noFill/>
        </p:spPr>
        <p:txBody>
          <a:bodyPr wrap="square" rtlCol="0">
            <a:spAutoFit/>
          </a:bodyPr>
          <a:lstStyle/>
          <a:p>
            <a:r>
              <a:rPr lang="zh-CN" altLang="en-US" sz="1400" dirty="0" smtClean="0">
                <a:solidFill>
                  <a:schemeClr val="bg1"/>
                </a:solidFill>
                <a:latin typeface="思源黑体 CN Medium" pitchFamily="34" charset="-122"/>
                <a:ea typeface="思源黑体 CN Medium" pitchFamily="34" charset="-122"/>
              </a:rPr>
              <a:t>点击添加文字</a:t>
            </a:r>
            <a:endParaRPr lang="en-US" altLang="zh-CN" sz="1400" dirty="0" smtClean="0">
              <a:solidFill>
                <a:schemeClr val="bg1"/>
              </a:solidFill>
              <a:latin typeface="思源黑体 CN Medium" pitchFamily="34" charset="-122"/>
              <a:ea typeface="思源黑体 CN Medium" pitchFamily="34" charset="-122"/>
            </a:endParaRPr>
          </a:p>
          <a:p>
            <a:r>
              <a:rPr lang="zh-CN" altLang="en-US" sz="1400" dirty="0" smtClean="0">
                <a:solidFill>
                  <a:schemeClr val="bg1"/>
                </a:solidFill>
                <a:latin typeface="思源黑体 CN Medium" pitchFamily="34" charset="-122"/>
                <a:ea typeface="思源黑体 CN Medium" pitchFamily="34" charset="-122"/>
              </a:rPr>
              <a:t>点击添加文字</a:t>
            </a:r>
          </a:p>
        </p:txBody>
      </p:sp>
      <p:cxnSp>
        <p:nvCxnSpPr>
          <p:cNvPr id="54" name="直接连接符 53"/>
          <p:cNvCxnSpPr/>
          <p:nvPr/>
        </p:nvCxnSpPr>
        <p:spPr>
          <a:xfrm>
            <a:off x="5649165" y="3564123"/>
            <a:ext cx="14782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3960515" y="3685015"/>
            <a:ext cx="1299112" cy="523220"/>
          </a:xfrm>
          <a:prstGeom prst="rect">
            <a:avLst/>
          </a:prstGeom>
          <a:noFill/>
        </p:spPr>
        <p:txBody>
          <a:bodyPr wrap="square" rtlCol="0">
            <a:spAutoFit/>
          </a:bodyPr>
          <a:lstStyle/>
          <a:p>
            <a:r>
              <a:rPr lang="zh-CN" altLang="en-US" sz="1400" dirty="0" smtClean="0">
                <a:solidFill>
                  <a:schemeClr val="bg1"/>
                </a:solidFill>
                <a:latin typeface="思源黑体 CN Medium" pitchFamily="34" charset="-122"/>
                <a:ea typeface="思源黑体 CN Medium" pitchFamily="34" charset="-122"/>
              </a:rPr>
              <a:t>点击添加文字</a:t>
            </a:r>
            <a:endParaRPr lang="en-US" altLang="zh-CN" sz="1400" dirty="0" smtClean="0">
              <a:solidFill>
                <a:schemeClr val="bg1"/>
              </a:solidFill>
              <a:latin typeface="思源黑体 CN Medium" pitchFamily="34" charset="-122"/>
              <a:ea typeface="思源黑体 CN Medium" pitchFamily="34" charset="-122"/>
            </a:endParaRPr>
          </a:p>
          <a:p>
            <a:r>
              <a:rPr lang="zh-CN" altLang="en-US" sz="1400" dirty="0" smtClean="0">
                <a:solidFill>
                  <a:schemeClr val="bg1"/>
                </a:solidFill>
                <a:latin typeface="思源黑体 CN Medium" pitchFamily="34" charset="-122"/>
                <a:ea typeface="思源黑体 CN Medium" pitchFamily="34" charset="-122"/>
              </a:rPr>
              <a:t>点击添加文字</a:t>
            </a:r>
          </a:p>
        </p:txBody>
      </p:sp>
      <p:cxnSp>
        <p:nvCxnSpPr>
          <p:cNvPr id="56" name="直接连接符 55"/>
          <p:cNvCxnSpPr/>
          <p:nvPr/>
        </p:nvCxnSpPr>
        <p:spPr>
          <a:xfrm>
            <a:off x="3815053" y="3566713"/>
            <a:ext cx="14782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146113" y="2885495"/>
            <a:ext cx="2016224" cy="1446550"/>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8" name="TextBox 57"/>
          <p:cNvSpPr txBox="1"/>
          <p:nvPr/>
        </p:nvSpPr>
        <p:spPr>
          <a:xfrm>
            <a:off x="7920955" y="2884391"/>
            <a:ext cx="2016224" cy="1446550"/>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2740872510"/>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2"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Scale>
                                      <p:cBhvr>
                                        <p:cTn id="27"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4"/>
                                        </p:tgtEl>
                                        <p:attrNameLst>
                                          <p:attrName>ppt_x</p:attrName>
                                          <p:attrName>ppt_y</p:attrName>
                                        </p:attrNameLst>
                                      </p:cBhvr>
                                    </p:animMotion>
                                    <p:animEffect transition="in" filter="fade">
                                      <p:cBhvr>
                                        <p:cTn id="29" dur="1000"/>
                                        <p:tgtEl>
                                          <p:spTgt spid="44"/>
                                        </p:tgtEl>
                                      </p:cBhvr>
                                    </p:animEffect>
                                  </p:childTnLst>
                                </p:cTn>
                              </p:par>
                            </p:childTnLst>
                          </p:cTn>
                        </p:par>
                        <p:par>
                          <p:cTn id="30" fill="hold">
                            <p:stCondLst>
                              <p:cond delay="3500"/>
                            </p:stCondLst>
                            <p:childTnLst>
                              <p:par>
                                <p:cTn id="31" presetID="52"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Scale>
                                      <p:cBhvr>
                                        <p:cTn id="33"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43"/>
                                        </p:tgtEl>
                                        <p:attrNameLst>
                                          <p:attrName>ppt_x</p:attrName>
                                          <p:attrName>ppt_y</p:attrName>
                                        </p:attrNameLst>
                                      </p:cBhvr>
                                    </p:animMotion>
                                    <p:animEffect transition="in" filter="fade">
                                      <p:cBhvr>
                                        <p:cTn id="35" dur="1000"/>
                                        <p:tgtEl>
                                          <p:spTgt spid="43"/>
                                        </p:tgtEl>
                                      </p:cBhvr>
                                    </p:animEffect>
                                  </p:childTnLst>
                                </p:cTn>
                              </p:par>
                              <p:par>
                                <p:cTn id="36" presetID="30" presetClass="entr" presetSubtype="0"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800" decel="100000"/>
                                        <p:tgtEl>
                                          <p:spTgt spid="56"/>
                                        </p:tgtEl>
                                      </p:cBhvr>
                                    </p:animEffect>
                                    <p:anim calcmode="lin" valueType="num">
                                      <p:cBhvr>
                                        <p:cTn id="39" dur="800" decel="100000" fill="hold"/>
                                        <p:tgtEl>
                                          <p:spTgt spid="56"/>
                                        </p:tgtEl>
                                        <p:attrNameLst>
                                          <p:attrName>style.rotation</p:attrName>
                                        </p:attrNameLst>
                                      </p:cBhvr>
                                      <p:tavLst>
                                        <p:tav tm="0">
                                          <p:val>
                                            <p:fltVal val="-90"/>
                                          </p:val>
                                        </p:tav>
                                        <p:tav tm="100000">
                                          <p:val>
                                            <p:fltVal val="0"/>
                                          </p:val>
                                        </p:tav>
                                      </p:tavLst>
                                    </p:anim>
                                    <p:anim calcmode="lin" valueType="num">
                                      <p:cBhvr>
                                        <p:cTn id="40" dur="800" decel="100000" fill="hold"/>
                                        <p:tgtEl>
                                          <p:spTgt spid="56"/>
                                        </p:tgtEl>
                                        <p:attrNameLst>
                                          <p:attrName>ppt_x</p:attrName>
                                        </p:attrNameLst>
                                      </p:cBhvr>
                                      <p:tavLst>
                                        <p:tav tm="0">
                                          <p:val>
                                            <p:strVal val="#ppt_x+0.4"/>
                                          </p:val>
                                        </p:tav>
                                        <p:tav tm="100000">
                                          <p:val>
                                            <p:strVal val="#ppt_x-0.05"/>
                                          </p:val>
                                        </p:tav>
                                      </p:tavLst>
                                    </p:anim>
                                    <p:anim calcmode="lin" valueType="num">
                                      <p:cBhvr>
                                        <p:cTn id="41" dur="800" decel="100000" fill="hold"/>
                                        <p:tgtEl>
                                          <p:spTgt spid="56"/>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56"/>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56"/>
                                        </p:tgtEl>
                                        <p:attrNameLst>
                                          <p:attrName>ppt_y</p:attrName>
                                        </p:attrNameLst>
                                      </p:cBhvr>
                                      <p:tavLst>
                                        <p:tav tm="0">
                                          <p:val>
                                            <p:strVal val="#ppt_y+0.1"/>
                                          </p:val>
                                        </p:tav>
                                        <p:tav tm="100000">
                                          <p:val>
                                            <p:strVal val="#ppt_y"/>
                                          </p:val>
                                        </p:tav>
                                      </p:tavLst>
                                    </p:anim>
                                  </p:childTnLst>
                                </p:cTn>
                              </p:par>
                              <p:par>
                                <p:cTn id="44" presetID="30" presetClass="entr" presetSubtype="0"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800" decel="100000"/>
                                        <p:tgtEl>
                                          <p:spTgt spid="54"/>
                                        </p:tgtEl>
                                      </p:cBhvr>
                                    </p:animEffect>
                                    <p:anim calcmode="lin" valueType="num">
                                      <p:cBhvr>
                                        <p:cTn id="47" dur="800" decel="100000" fill="hold"/>
                                        <p:tgtEl>
                                          <p:spTgt spid="54"/>
                                        </p:tgtEl>
                                        <p:attrNameLst>
                                          <p:attrName>style.rotation</p:attrName>
                                        </p:attrNameLst>
                                      </p:cBhvr>
                                      <p:tavLst>
                                        <p:tav tm="0">
                                          <p:val>
                                            <p:fltVal val="-90"/>
                                          </p:val>
                                        </p:tav>
                                        <p:tav tm="100000">
                                          <p:val>
                                            <p:fltVal val="0"/>
                                          </p:val>
                                        </p:tav>
                                      </p:tavLst>
                                    </p:anim>
                                    <p:anim calcmode="lin" valueType="num">
                                      <p:cBhvr>
                                        <p:cTn id="48" dur="800" decel="100000" fill="hold"/>
                                        <p:tgtEl>
                                          <p:spTgt spid="54"/>
                                        </p:tgtEl>
                                        <p:attrNameLst>
                                          <p:attrName>ppt_x</p:attrName>
                                        </p:attrNameLst>
                                      </p:cBhvr>
                                      <p:tavLst>
                                        <p:tav tm="0">
                                          <p:val>
                                            <p:strVal val="#ppt_x+0.4"/>
                                          </p:val>
                                        </p:tav>
                                        <p:tav tm="100000">
                                          <p:val>
                                            <p:strVal val="#ppt_x-0.05"/>
                                          </p:val>
                                        </p:tav>
                                      </p:tavLst>
                                    </p:anim>
                                    <p:anim calcmode="lin" valueType="num">
                                      <p:cBhvr>
                                        <p:cTn id="49" dur="800" decel="100000" fill="hold"/>
                                        <p:tgtEl>
                                          <p:spTgt spid="54"/>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54"/>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54"/>
                                        </p:tgtEl>
                                        <p:attrNameLst>
                                          <p:attrName>ppt_y</p:attrName>
                                        </p:attrNameLst>
                                      </p:cBhvr>
                                      <p:tavLst>
                                        <p:tav tm="0">
                                          <p:val>
                                            <p:strVal val="#ppt_y+0.1"/>
                                          </p:val>
                                        </p:tav>
                                        <p:tav tm="100000">
                                          <p:val>
                                            <p:strVal val="#ppt_y"/>
                                          </p:val>
                                        </p:tav>
                                      </p:tavLst>
                                    </p:anim>
                                  </p:childTnLst>
                                </p:cTn>
                              </p:par>
                            </p:childTnLst>
                          </p:cTn>
                        </p:par>
                        <p:par>
                          <p:cTn id="52" fill="hold">
                            <p:stCondLst>
                              <p:cond delay="4500"/>
                            </p:stCondLst>
                            <p:childTnLst>
                              <p:par>
                                <p:cTn id="53" presetID="2" presetClass="entr" presetSubtype="8"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0-#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4"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1+#ppt_h/2"/>
                                          </p:val>
                                        </p:tav>
                                        <p:tav tm="100000">
                                          <p:val>
                                            <p:strVal val="#ppt_y"/>
                                          </p:val>
                                        </p:tav>
                                      </p:tavLst>
                                    </p:anim>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anim calcmode="lin" valueType="num">
                                      <p:cBhvr>
                                        <p:cTn id="66" dur="500" fill="hold"/>
                                        <p:tgtEl>
                                          <p:spTgt spid="55"/>
                                        </p:tgtEl>
                                        <p:attrNameLst>
                                          <p:attrName>ppt_x</p:attrName>
                                        </p:attrNameLst>
                                      </p:cBhvr>
                                      <p:tavLst>
                                        <p:tav tm="0">
                                          <p:val>
                                            <p:strVal val="#ppt_x"/>
                                          </p:val>
                                        </p:tav>
                                        <p:tav tm="100000">
                                          <p:val>
                                            <p:strVal val="#ppt_x"/>
                                          </p:val>
                                        </p:tav>
                                      </p:tavLst>
                                    </p:anim>
                                    <p:anim calcmode="lin" valueType="num">
                                      <p:cBhvr>
                                        <p:cTn id="67" dur="500" fill="hold"/>
                                        <p:tgtEl>
                                          <p:spTgt spid="55"/>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42"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500"/>
                                        <p:tgtEl>
                                          <p:spTgt spid="53"/>
                                        </p:tgtEl>
                                      </p:cBhvr>
                                    </p:animEffect>
                                    <p:anim calcmode="lin" valueType="num">
                                      <p:cBhvr>
                                        <p:cTn id="72" dur="500" fill="hold"/>
                                        <p:tgtEl>
                                          <p:spTgt spid="53"/>
                                        </p:tgtEl>
                                        <p:attrNameLst>
                                          <p:attrName>ppt_x</p:attrName>
                                        </p:attrNameLst>
                                      </p:cBhvr>
                                      <p:tavLst>
                                        <p:tav tm="0">
                                          <p:val>
                                            <p:strVal val="#ppt_x"/>
                                          </p:val>
                                        </p:tav>
                                        <p:tav tm="100000">
                                          <p:val>
                                            <p:strVal val="#ppt_x"/>
                                          </p:val>
                                        </p:tav>
                                      </p:tavLst>
                                    </p:anim>
                                    <p:anim calcmode="lin" valueType="num">
                                      <p:cBhvr>
                                        <p:cTn id="73" dur="500" fill="hold"/>
                                        <p:tgtEl>
                                          <p:spTgt spid="53"/>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22" presetClass="entr" presetSubtype="2" fill="hold"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right)">
                                      <p:cBhvr>
                                        <p:cTn id="77" dur="500"/>
                                        <p:tgtEl>
                                          <p:spTgt spid="45"/>
                                        </p:tgtEl>
                                      </p:cBhvr>
                                    </p:animEffect>
                                  </p:childTnLst>
                                </p:cTn>
                              </p:par>
                            </p:childTnLst>
                          </p:cTn>
                        </p:par>
                        <p:par>
                          <p:cTn id="78" fill="hold">
                            <p:stCondLst>
                              <p:cond delay="7000"/>
                            </p:stCondLst>
                            <p:childTnLst>
                              <p:par>
                                <p:cTn id="79" presetID="42" presetClass="entr" presetSubtype="0"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1000"/>
                                        <p:tgtEl>
                                          <p:spTgt spid="57"/>
                                        </p:tgtEl>
                                      </p:cBhvr>
                                    </p:animEffect>
                                    <p:anim calcmode="lin" valueType="num">
                                      <p:cBhvr>
                                        <p:cTn id="82" dur="1000" fill="hold"/>
                                        <p:tgtEl>
                                          <p:spTgt spid="57"/>
                                        </p:tgtEl>
                                        <p:attrNameLst>
                                          <p:attrName>ppt_x</p:attrName>
                                        </p:attrNameLst>
                                      </p:cBhvr>
                                      <p:tavLst>
                                        <p:tav tm="0">
                                          <p:val>
                                            <p:strVal val="#ppt_x"/>
                                          </p:val>
                                        </p:tav>
                                        <p:tav tm="100000">
                                          <p:val>
                                            <p:strVal val="#ppt_x"/>
                                          </p:val>
                                        </p:tav>
                                      </p:tavLst>
                                    </p:anim>
                                    <p:anim calcmode="lin" valueType="num">
                                      <p:cBhvr>
                                        <p:cTn id="83" dur="1000" fill="hold"/>
                                        <p:tgtEl>
                                          <p:spTgt spid="57"/>
                                        </p:tgtEl>
                                        <p:attrNameLst>
                                          <p:attrName>ppt_y</p:attrName>
                                        </p:attrNameLst>
                                      </p:cBhvr>
                                      <p:tavLst>
                                        <p:tav tm="0">
                                          <p:val>
                                            <p:strVal val="#ppt_y+.1"/>
                                          </p:val>
                                        </p:tav>
                                        <p:tav tm="100000">
                                          <p:val>
                                            <p:strVal val="#ppt_y"/>
                                          </p:val>
                                        </p:tav>
                                      </p:tavLst>
                                    </p:anim>
                                  </p:childTnLst>
                                </p:cTn>
                              </p:par>
                            </p:childTnLst>
                          </p:cTn>
                        </p:par>
                        <p:par>
                          <p:cTn id="84" fill="hold">
                            <p:stCondLst>
                              <p:cond delay="8000"/>
                            </p:stCondLst>
                            <p:childTnLst>
                              <p:par>
                                <p:cTn id="85" presetID="22" presetClass="entr" presetSubtype="8"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wipe(left)">
                                      <p:cBhvr>
                                        <p:cTn id="87" dur="500"/>
                                        <p:tgtEl>
                                          <p:spTgt spid="48"/>
                                        </p:tgtEl>
                                      </p:cBhvr>
                                    </p:animEffect>
                                  </p:childTnLst>
                                </p:cTn>
                              </p:par>
                            </p:childTnLst>
                          </p:cTn>
                        </p:par>
                        <p:par>
                          <p:cTn id="88" fill="hold">
                            <p:stCondLst>
                              <p:cond delay="8500"/>
                            </p:stCondLst>
                            <p:childTnLst>
                              <p:par>
                                <p:cTn id="89" presetID="42"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1000"/>
                                        <p:tgtEl>
                                          <p:spTgt spid="58"/>
                                        </p:tgtEl>
                                      </p:cBhvr>
                                    </p:animEffect>
                                    <p:anim calcmode="lin" valueType="num">
                                      <p:cBhvr>
                                        <p:cTn id="92" dur="1000" fill="hold"/>
                                        <p:tgtEl>
                                          <p:spTgt spid="58"/>
                                        </p:tgtEl>
                                        <p:attrNameLst>
                                          <p:attrName>ppt_x</p:attrName>
                                        </p:attrNameLst>
                                      </p:cBhvr>
                                      <p:tavLst>
                                        <p:tav tm="0">
                                          <p:val>
                                            <p:strVal val="#ppt_x"/>
                                          </p:val>
                                        </p:tav>
                                        <p:tav tm="100000">
                                          <p:val>
                                            <p:strVal val="#ppt_x"/>
                                          </p:val>
                                        </p:tav>
                                      </p:tavLst>
                                    </p:anim>
                                    <p:anim calcmode="lin" valueType="num">
                                      <p:cBhvr>
                                        <p:cTn id="93"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51" grpId="0" animBg="1"/>
      <p:bldP spid="52" grpId="0" animBg="1"/>
      <p:bldP spid="53" grpId="0"/>
      <p:bldP spid="55"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4785801" y="2323914"/>
            <a:ext cx="1440160" cy="1440160"/>
            <a:chOff x="3888507" y="1799927"/>
            <a:chExt cx="1440160" cy="1440160"/>
          </a:xfrm>
          <a:solidFill>
            <a:srgbClr val="3CB19B"/>
          </a:solidFill>
        </p:grpSpPr>
        <p:sp>
          <p:nvSpPr>
            <p:cNvPr id="44" name="空心弧 43"/>
            <p:cNvSpPr/>
            <p:nvPr/>
          </p:nvSpPr>
          <p:spPr>
            <a:xfrm>
              <a:off x="3888507" y="1799927"/>
              <a:ext cx="1440160" cy="1440160"/>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空心弧 44"/>
            <p:cNvSpPr/>
            <p:nvPr/>
          </p:nvSpPr>
          <p:spPr>
            <a:xfrm rot="10800000">
              <a:off x="3888507" y="1799927"/>
              <a:ext cx="1440160" cy="1440160"/>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 1"/>
          <p:cNvGrpSpPr/>
          <p:nvPr/>
        </p:nvGrpSpPr>
        <p:grpSpPr>
          <a:xfrm>
            <a:off x="5232188" y="2824460"/>
            <a:ext cx="547384" cy="439067"/>
            <a:chOff x="301625" y="1724025"/>
            <a:chExt cx="898525" cy="720725"/>
          </a:xfrm>
          <a:solidFill>
            <a:srgbClr val="3CB19B"/>
          </a:solidFill>
        </p:grpSpPr>
        <p:sp>
          <p:nvSpPr>
            <p:cNvPr id="47" name="Freeform 92"/>
            <p:cNvSpPr>
              <a:spLocks/>
            </p:cNvSpPr>
            <p:nvPr/>
          </p:nvSpPr>
          <p:spPr bwMode="auto">
            <a:xfrm>
              <a:off x="927100" y="1743075"/>
              <a:ext cx="200025" cy="200025"/>
            </a:xfrm>
            <a:custGeom>
              <a:avLst/>
              <a:gdLst/>
              <a:ahLst/>
              <a:cxnLst>
                <a:cxn ang="0">
                  <a:pos x="64" y="0"/>
                </a:cxn>
                <a:cxn ang="0">
                  <a:pos x="64" y="0"/>
                </a:cxn>
                <a:cxn ang="0">
                  <a:pos x="76" y="2"/>
                </a:cxn>
                <a:cxn ang="0">
                  <a:pos x="88" y="4"/>
                </a:cxn>
                <a:cxn ang="0">
                  <a:pos x="98" y="10"/>
                </a:cxn>
                <a:cxn ang="0">
                  <a:pos x="108" y="18"/>
                </a:cxn>
                <a:cxn ang="0">
                  <a:pos x="116" y="28"/>
                </a:cxn>
                <a:cxn ang="0">
                  <a:pos x="120" y="38"/>
                </a:cxn>
                <a:cxn ang="0">
                  <a:pos x="124" y="50"/>
                </a:cxn>
                <a:cxn ang="0">
                  <a:pos x="126" y="62"/>
                </a:cxn>
                <a:cxn ang="0">
                  <a:pos x="126" y="62"/>
                </a:cxn>
                <a:cxn ang="0">
                  <a:pos x="124" y="76"/>
                </a:cxn>
                <a:cxn ang="0">
                  <a:pos x="120" y="86"/>
                </a:cxn>
                <a:cxn ang="0">
                  <a:pos x="116" y="98"/>
                </a:cxn>
                <a:cxn ang="0">
                  <a:pos x="108" y="106"/>
                </a:cxn>
                <a:cxn ang="0">
                  <a:pos x="98" y="114"/>
                </a:cxn>
                <a:cxn ang="0">
                  <a:pos x="88" y="120"/>
                </a:cxn>
                <a:cxn ang="0">
                  <a:pos x="76" y="124"/>
                </a:cxn>
                <a:cxn ang="0">
                  <a:pos x="64" y="126"/>
                </a:cxn>
                <a:cxn ang="0">
                  <a:pos x="64" y="126"/>
                </a:cxn>
                <a:cxn ang="0">
                  <a:pos x="50" y="124"/>
                </a:cxn>
                <a:cxn ang="0">
                  <a:pos x="38" y="120"/>
                </a:cxn>
                <a:cxn ang="0">
                  <a:pos x="28" y="114"/>
                </a:cxn>
                <a:cxn ang="0">
                  <a:pos x="18" y="106"/>
                </a:cxn>
                <a:cxn ang="0">
                  <a:pos x="12" y="98"/>
                </a:cxn>
                <a:cxn ang="0">
                  <a:pos x="6" y="86"/>
                </a:cxn>
                <a:cxn ang="0">
                  <a:pos x="2" y="76"/>
                </a:cxn>
                <a:cxn ang="0">
                  <a:pos x="0" y="62"/>
                </a:cxn>
                <a:cxn ang="0">
                  <a:pos x="0" y="62"/>
                </a:cxn>
                <a:cxn ang="0">
                  <a:pos x="2" y="50"/>
                </a:cxn>
                <a:cxn ang="0">
                  <a:pos x="6" y="38"/>
                </a:cxn>
                <a:cxn ang="0">
                  <a:pos x="12" y="28"/>
                </a:cxn>
                <a:cxn ang="0">
                  <a:pos x="18" y="18"/>
                </a:cxn>
                <a:cxn ang="0">
                  <a:pos x="28" y="10"/>
                </a:cxn>
                <a:cxn ang="0">
                  <a:pos x="38" y="4"/>
                </a:cxn>
                <a:cxn ang="0">
                  <a:pos x="50" y="2"/>
                </a:cxn>
                <a:cxn ang="0">
                  <a:pos x="64" y="0"/>
                </a:cxn>
                <a:cxn ang="0">
                  <a:pos x="64" y="0"/>
                </a:cxn>
              </a:cxnLst>
              <a:rect l="0" t="0" r="r" b="b"/>
              <a:pathLst>
                <a:path w="126" h="126">
                  <a:moveTo>
                    <a:pt x="64" y="0"/>
                  </a:moveTo>
                  <a:lnTo>
                    <a:pt x="64" y="0"/>
                  </a:lnTo>
                  <a:lnTo>
                    <a:pt x="76" y="2"/>
                  </a:lnTo>
                  <a:lnTo>
                    <a:pt x="88" y="4"/>
                  </a:lnTo>
                  <a:lnTo>
                    <a:pt x="98" y="10"/>
                  </a:lnTo>
                  <a:lnTo>
                    <a:pt x="108" y="18"/>
                  </a:lnTo>
                  <a:lnTo>
                    <a:pt x="116" y="28"/>
                  </a:lnTo>
                  <a:lnTo>
                    <a:pt x="120" y="38"/>
                  </a:lnTo>
                  <a:lnTo>
                    <a:pt x="124" y="50"/>
                  </a:lnTo>
                  <a:lnTo>
                    <a:pt x="126" y="62"/>
                  </a:lnTo>
                  <a:lnTo>
                    <a:pt x="126" y="62"/>
                  </a:lnTo>
                  <a:lnTo>
                    <a:pt x="124" y="76"/>
                  </a:lnTo>
                  <a:lnTo>
                    <a:pt x="120" y="86"/>
                  </a:lnTo>
                  <a:lnTo>
                    <a:pt x="116" y="98"/>
                  </a:lnTo>
                  <a:lnTo>
                    <a:pt x="108" y="106"/>
                  </a:lnTo>
                  <a:lnTo>
                    <a:pt x="98" y="114"/>
                  </a:lnTo>
                  <a:lnTo>
                    <a:pt x="88" y="120"/>
                  </a:lnTo>
                  <a:lnTo>
                    <a:pt x="76" y="124"/>
                  </a:lnTo>
                  <a:lnTo>
                    <a:pt x="64" y="126"/>
                  </a:lnTo>
                  <a:lnTo>
                    <a:pt x="64" y="126"/>
                  </a:lnTo>
                  <a:lnTo>
                    <a:pt x="50" y="124"/>
                  </a:lnTo>
                  <a:lnTo>
                    <a:pt x="38" y="120"/>
                  </a:lnTo>
                  <a:lnTo>
                    <a:pt x="28" y="114"/>
                  </a:lnTo>
                  <a:lnTo>
                    <a:pt x="18" y="106"/>
                  </a:lnTo>
                  <a:lnTo>
                    <a:pt x="12" y="98"/>
                  </a:lnTo>
                  <a:lnTo>
                    <a:pt x="6" y="86"/>
                  </a:lnTo>
                  <a:lnTo>
                    <a:pt x="2" y="76"/>
                  </a:lnTo>
                  <a:lnTo>
                    <a:pt x="0" y="62"/>
                  </a:lnTo>
                  <a:lnTo>
                    <a:pt x="0" y="62"/>
                  </a:lnTo>
                  <a:lnTo>
                    <a:pt x="2" y="50"/>
                  </a:lnTo>
                  <a:lnTo>
                    <a:pt x="6" y="38"/>
                  </a:lnTo>
                  <a:lnTo>
                    <a:pt x="12" y="28"/>
                  </a:lnTo>
                  <a:lnTo>
                    <a:pt x="18" y="18"/>
                  </a:lnTo>
                  <a:lnTo>
                    <a:pt x="28" y="10"/>
                  </a:lnTo>
                  <a:lnTo>
                    <a:pt x="38" y="4"/>
                  </a:lnTo>
                  <a:lnTo>
                    <a:pt x="50" y="2"/>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8" name="Freeform 93"/>
            <p:cNvSpPr>
              <a:spLocks/>
            </p:cNvSpPr>
            <p:nvPr/>
          </p:nvSpPr>
          <p:spPr bwMode="auto">
            <a:xfrm>
              <a:off x="365125" y="1825625"/>
              <a:ext cx="165100" cy="165100"/>
            </a:xfrm>
            <a:custGeom>
              <a:avLst/>
              <a:gdLst/>
              <a:ahLst/>
              <a:cxnLst>
                <a:cxn ang="0">
                  <a:pos x="52" y="0"/>
                </a:cxn>
                <a:cxn ang="0">
                  <a:pos x="52" y="0"/>
                </a:cxn>
                <a:cxn ang="0">
                  <a:pos x="62" y="0"/>
                </a:cxn>
                <a:cxn ang="0">
                  <a:pos x="72" y="4"/>
                </a:cxn>
                <a:cxn ang="0">
                  <a:pos x="82" y="8"/>
                </a:cxn>
                <a:cxn ang="0">
                  <a:pos x="90" y="14"/>
                </a:cxn>
                <a:cxn ang="0">
                  <a:pos x="96" y="22"/>
                </a:cxn>
                <a:cxn ang="0">
                  <a:pos x="100" y="32"/>
                </a:cxn>
                <a:cxn ang="0">
                  <a:pos x="104" y="42"/>
                </a:cxn>
                <a:cxn ang="0">
                  <a:pos x="104" y="52"/>
                </a:cxn>
                <a:cxn ang="0">
                  <a:pos x="104" y="52"/>
                </a:cxn>
                <a:cxn ang="0">
                  <a:pos x="104" y="62"/>
                </a:cxn>
                <a:cxn ang="0">
                  <a:pos x="100" y="72"/>
                </a:cxn>
                <a:cxn ang="0">
                  <a:pos x="96" y="82"/>
                </a:cxn>
                <a:cxn ang="0">
                  <a:pos x="90" y="90"/>
                </a:cxn>
                <a:cxn ang="0">
                  <a:pos x="82" y="96"/>
                </a:cxn>
                <a:cxn ang="0">
                  <a:pos x="72" y="100"/>
                </a:cxn>
                <a:cxn ang="0">
                  <a:pos x="62" y="104"/>
                </a:cxn>
                <a:cxn ang="0">
                  <a:pos x="52" y="104"/>
                </a:cxn>
                <a:cxn ang="0">
                  <a:pos x="52" y="104"/>
                </a:cxn>
                <a:cxn ang="0">
                  <a:pos x="42" y="104"/>
                </a:cxn>
                <a:cxn ang="0">
                  <a:pos x="32" y="100"/>
                </a:cxn>
                <a:cxn ang="0">
                  <a:pos x="22" y="96"/>
                </a:cxn>
                <a:cxn ang="0">
                  <a:pos x="14" y="90"/>
                </a:cxn>
                <a:cxn ang="0">
                  <a:pos x="8" y="82"/>
                </a:cxn>
                <a:cxn ang="0">
                  <a:pos x="4" y="72"/>
                </a:cxn>
                <a:cxn ang="0">
                  <a:pos x="0" y="62"/>
                </a:cxn>
                <a:cxn ang="0">
                  <a:pos x="0" y="52"/>
                </a:cxn>
                <a:cxn ang="0">
                  <a:pos x="0" y="52"/>
                </a:cxn>
                <a:cxn ang="0">
                  <a:pos x="0" y="42"/>
                </a:cxn>
                <a:cxn ang="0">
                  <a:pos x="4" y="32"/>
                </a:cxn>
                <a:cxn ang="0">
                  <a:pos x="8" y="22"/>
                </a:cxn>
                <a:cxn ang="0">
                  <a:pos x="14" y="14"/>
                </a:cxn>
                <a:cxn ang="0">
                  <a:pos x="22" y="8"/>
                </a:cxn>
                <a:cxn ang="0">
                  <a:pos x="32" y="4"/>
                </a:cxn>
                <a:cxn ang="0">
                  <a:pos x="42" y="0"/>
                </a:cxn>
                <a:cxn ang="0">
                  <a:pos x="52" y="0"/>
                </a:cxn>
                <a:cxn ang="0">
                  <a:pos x="52" y="0"/>
                </a:cxn>
              </a:cxnLst>
              <a:rect l="0" t="0" r="r" b="b"/>
              <a:pathLst>
                <a:path w="104" h="104">
                  <a:moveTo>
                    <a:pt x="52" y="0"/>
                  </a:moveTo>
                  <a:lnTo>
                    <a:pt x="52" y="0"/>
                  </a:lnTo>
                  <a:lnTo>
                    <a:pt x="62" y="0"/>
                  </a:lnTo>
                  <a:lnTo>
                    <a:pt x="72" y="4"/>
                  </a:lnTo>
                  <a:lnTo>
                    <a:pt x="82" y="8"/>
                  </a:lnTo>
                  <a:lnTo>
                    <a:pt x="90" y="14"/>
                  </a:lnTo>
                  <a:lnTo>
                    <a:pt x="96" y="22"/>
                  </a:lnTo>
                  <a:lnTo>
                    <a:pt x="100" y="32"/>
                  </a:lnTo>
                  <a:lnTo>
                    <a:pt x="104" y="42"/>
                  </a:lnTo>
                  <a:lnTo>
                    <a:pt x="104" y="52"/>
                  </a:lnTo>
                  <a:lnTo>
                    <a:pt x="104" y="52"/>
                  </a:lnTo>
                  <a:lnTo>
                    <a:pt x="104" y="62"/>
                  </a:lnTo>
                  <a:lnTo>
                    <a:pt x="100" y="72"/>
                  </a:lnTo>
                  <a:lnTo>
                    <a:pt x="96" y="82"/>
                  </a:lnTo>
                  <a:lnTo>
                    <a:pt x="90" y="90"/>
                  </a:lnTo>
                  <a:lnTo>
                    <a:pt x="82" y="96"/>
                  </a:lnTo>
                  <a:lnTo>
                    <a:pt x="72" y="100"/>
                  </a:lnTo>
                  <a:lnTo>
                    <a:pt x="62" y="104"/>
                  </a:lnTo>
                  <a:lnTo>
                    <a:pt x="52" y="104"/>
                  </a:lnTo>
                  <a:lnTo>
                    <a:pt x="52" y="104"/>
                  </a:lnTo>
                  <a:lnTo>
                    <a:pt x="42" y="104"/>
                  </a:lnTo>
                  <a:lnTo>
                    <a:pt x="32" y="100"/>
                  </a:lnTo>
                  <a:lnTo>
                    <a:pt x="22" y="96"/>
                  </a:lnTo>
                  <a:lnTo>
                    <a:pt x="14" y="90"/>
                  </a:lnTo>
                  <a:lnTo>
                    <a:pt x="8" y="82"/>
                  </a:lnTo>
                  <a:lnTo>
                    <a:pt x="4" y="72"/>
                  </a:lnTo>
                  <a:lnTo>
                    <a:pt x="0" y="62"/>
                  </a:lnTo>
                  <a:lnTo>
                    <a:pt x="0" y="52"/>
                  </a:lnTo>
                  <a:lnTo>
                    <a:pt x="0" y="52"/>
                  </a:lnTo>
                  <a:lnTo>
                    <a:pt x="0" y="42"/>
                  </a:lnTo>
                  <a:lnTo>
                    <a:pt x="4" y="32"/>
                  </a:lnTo>
                  <a:lnTo>
                    <a:pt x="8" y="22"/>
                  </a:lnTo>
                  <a:lnTo>
                    <a:pt x="14" y="14"/>
                  </a:lnTo>
                  <a:lnTo>
                    <a:pt x="22" y="8"/>
                  </a:lnTo>
                  <a:lnTo>
                    <a:pt x="32" y="4"/>
                  </a:lnTo>
                  <a:lnTo>
                    <a:pt x="42" y="0"/>
                  </a:lnTo>
                  <a:lnTo>
                    <a:pt x="52" y="0"/>
                  </a:lnTo>
                  <a:lnTo>
                    <a:pt x="5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9" name="Freeform 94"/>
            <p:cNvSpPr>
              <a:spLocks/>
            </p:cNvSpPr>
            <p:nvPr/>
          </p:nvSpPr>
          <p:spPr bwMode="auto">
            <a:xfrm>
              <a:off x="546100" y="2085975"/>
              <a:ext cx="47625" cy="123825"/>
            </a:xfrm>
            <a:custGeom>
              <a:avLst/>
              <a:gdLst/>
              <a:ahLst/>
              <a:cxnLst>
                <a:cxn ang="0">
                  <a:pos x="2" y="68"/>
                </a:cxn>
                <a:cxn ang="0">
                  <a:pos x="2" y="68"/>
                </a:cxn>
                <a:cxn ang="0">
                  <a:pos x="4" y="72"/>
                </a:cxn>
                <a:cxn ang="0">
                  <a:pos x="8" y="76"/>
                </a:cxn>
                <a:cxn ang="0">
                  <a:pos x="12" y="78"/>
                </a:cxn>
                <a:cxn ang="0">
                  <a:pos x="18" y="78"/>
                </a:cxn>
                <a:cxn ang="0">
                  <a:pos x="18" y="78"/>
                </a:cxn>
                <a:cxn ang="0">
                  <a:pos x="24" y="76"/>
                </a:cxn>
                <a:cxn ang="0">
                  <a:pos x="26" y="72"/>
                </a:cxn>
                <a:cxn ang="0">
                  <a:pos x="30" y="68"/>
                </a:cxn>
                <a:cxn ang="0">
                  <a:pos x="30" y="62"/>
                </a:cxn>
                <a:cxn ang="0">
                  <a:pos x="30" y="62"/>
                </a:cxn>
                <a:cxn ang="0">
                  <a:pos x="24" y="38"/>
                </a:cxn>
                <a:cxn ang="0">
                  <a:pos x="20" y="20"/>
                </a:cxn>
                <a:cxn ang="0">
                  <a:pos x="14" y="0"/>
                </a:cxn>
                <a:cxn ang="0">
                  <a:pos x="14" y="0"/>
                </a:cxn>
                <a:cxn ang="0">
                  <a:pos x="6" y="30"/>
                </a:cxn>
                <a:cxn ang="0">
                  <a:pos x="0" y="56"/>
                </a:cxn>
                <a:cxn ang="0">
                  <a:pos x="0" y="56"/>
                </a:cxn>
                <a:cxn ang="0">
                  <a:pos x="2" y="68"/>
                </a:cxn>
                <a:cxn ang="0">
                  <a:pos x="2" y="68"/>
                </a:cxn>
              </a:cxnLst>
              <a:rect l="0" t="0" r="r" b="b"/>
              <a:pathLst>
                <a:path w="30" h="78">
                  <a:moveTo>
                    <a:pt x="2" y="68"/>
                  </a:moveTo>
                  <a:lnTo>
                    <a:pt x="2" y="68"/>
                  </a:lnTo>
                  <a:lnTo>
                    <a:pt x="4" y="72"/>
                  </a:lnTo>
                  <a:lnTo>
                    <a:pt x="8" y="76"/>
                  </a:lnTo>
                  <a:lnTo>
                    <a:pt x="12" y="78"/>
                  </a:lnTo>
                  <a:lnTo>
                    <a:pt x="18" y="78"/>
                  </a:lnTo>
                  <a:lnTo>
                    <a:pt x="18" y="78"/>
                  </a:lnTo>
                  <a:lnTo>
                    <a:pt x="24" y="76"/>
                  </a:lnTo>
                  <a:lnTo>
                    <a:pt x="26" y="72"/>
                  </a:lnTo>
                  <a:lnTo>
                    <a:pt x="30" y="68"/>
                  </a:lnTo>
                  <a:lnTo>
                    <a:pt x="30" y="62"/>
                  </a:lnTo>
                  <a:lnTo>
                    <a:pt x="30" y="62"/>
                  </a:lnTo>
                  <a:lnTo>
                    <a:pt x="24" y="38"/>
                  </a:lnTo>
                  <a:lnTo>
                    <a:pt x="20" y="20"/>
                  </a:lnTo>
                  <a:lnTo>
                    <a:pt x="14" y="0"/>
                  </a:lnTo>
                  <a:lnTo>
                    <a:pt x="14" y="0"/>
                  </a:lnTo>
                  <a:lnTo>
                    <a:pt x="6" y="30"/>
                  </a:lnTo>
                  <a:lnTo>
                    <a:pt x="0" y="56"/>
                  </a:lnTo>
                  <a:lnTo>
                    <a:pt x="0" y="56"/>
                  </a:lnTo>
                  <a:lnTo>
                    <a:pt x="2" y="68"/>
                  </a:lnTo>
                  <a:lnTo>
                    <a:pt x="2"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0" name="Freeform 95"/>
            <p:cNvSpPr>
              <a:spLocks/>
            </p:cNvSpPr>
            <p:nvPr/>
          </p:nvSpPr>
          <p:spPr bwMode="auto">
            <a:xfrm>
              <a:off x="301625" y="2006600"/>
              <a:ext cx="244475" cy="368300"/>
            </a:xfrm>
            <a:custGeom>
              <a:avLst/>
              <a:gdLst/>
              <a:ahLst/>
              <a:cxnLst>
                <a:cxn ang="0">
                  <a:pos x="138" y="146"/>
                </a:cxn>
                <a:cxn ang="0">
                  <a:pos x="130" y="132"/>
                </a:cxn>
                <a:cxn ang="0">
                  <a:pos x="130" y="116"/>
                </a:cxn>
                <a:cxn ang="0">
                  <a:pos x="134" y="92"/>
                </a:cxn>
                <a:cxn ang="0">
                  <a:pos x="140" y="62"/>
                </a:cxn>
                <a:cxn ang="0">
                  <a:pos x="140" y="56"/>
                </a:cxn>
                <a:cxn ang="0">
                  <a:pos x="142" y="60"/>
                </a:cxn>
                <a:cxn ang="0">
                  <a:pos x="148" y="42"/>
                </a:cxn>
                <a:cxn ang="0">
                  <a:pos x="154" y="22"/>
                </a:cxn>
                <a:cxn ang="0">
                  <a:pos x="144" y="12"/>
                </a:cxn>
                <a:cxn ang="0">
                  <a:pos x="122" y="4"/>
                </a:cxn>
                <a:cxn ang="0">
                  <a:pos x="92" y="0"/>
                </a:cxn>
                <a:cxn ang="0">
                  <a:pos x="62" y="4"/>
                </a:cxn>
                <a:cxn ang="0">
                  <a:pos x="40" y="12"/>
                </a:cxn>
                <a:cxn ang="0">
                  <a:pos x="30" y="20"/>
                </a:cxn>
                <a:cxn ang="0">
                  <a:pos x="18" y="46"/>
                </a:cxn>
                <a:cxn ang="0">
                  <a:pos x="4" y="92"/>
                </a:cxn>
                <a:cxn ang="0">
                  <a:pos x="0" y="112"/>
                </a:cxn>
                <a:cxn ang="0">
                  <a:pos x="2" y="124"/>
                </a:cxn>
                <a:cxn ang="0">
                  <a:pos x="12" y="128"/>
                </a:cxn>
                <a:cxn ang="0">
                  <a:pos x="14" y="128"/>
                </a:cxn>
                <a:cxn ang="0">
                  <a:pos x="18" y="128"/>
                </a:cxn>
                <a:cxn ang="0">
                  <a:pos x="26" y="122"/>
                </a:cxn>
                <a:cxn ang="0">
                  <a:pos x="28" y="116"/>
                </a:cxn>
                <a:cxn ang="0">
                  <a:pos x="44" y="52"/>
                </a:cxn>
                <a:cxn ang="0">
                  <a:pos x="44" y="62"/>
                </a:cxn>
                <a:cxn ang="0">
                  <a:pos x="44" y="102"/>
                </a:cxn>
                <a:cxn ang="0">
                  <a:pos x="44" y="102"/>
                </a:cxn>
                <a:cxn ang="0">
                  <a:pos x="46" y="216"/>
                </a:cxn>
                <a:cxn ang="0">
                  <a:pos x="48" y="222"/>
                </a:cxn>
                <a:cxn ang="0">
                  <a:pos x="58" y="230"/>
                </a:cxn>
                <a:cxn ang="0">
                  <a:pos x="64" y="232"/>
                </a:cxn>
                <a:cxn ang="0">
                  <a:pos x="64" y="232"/>
                </a:cxn>
                <a:cxn ang="0">
                  <a:pos x="76" y="226"/>
                </a:cxn>
                <a:cxn ang="0">
                  <a:pos x="80" y="214"/>
                </a:cxn>
                <a:cxn ang="0">
                  <a:pos x="78" y="168"/>
                </a:cxn>
                <a:cxn ang="0">
                  <a:pos x="76" y="122"/>
                </a:cxn>
                <a:cxn ang="0">
                  <a:pos x="106" y="122"/>
                </a:cxn>
                <a:cxn ang="0">
                  <a:pos x="106" y="168"/>
                </a:cxn>
                <a:cxn ang="0">
                  <a:pos x="104" y="214"/>
                </a:cxn>
                <a:cxn ang="0">
                  <a:pos x="108" y="226"/>
                </a:cxn>
                <a:cxn ang="0">
                  <a:pos x="118" y="232"/>
                </a:cxn>
                <a:cxn ang="0">
                  <a:pos x="120" y="232"/>
                </a:cxn>
                <a:cxn ang="0">
                  <a:pos x="126" y="230"/>
                </a:cxn>
                <a:cxn ang="0">
                  <a:pos x="134" y="222"/>
                </a:cxn>
                <a:cxn ang="0">
                  <a:pos x="136" y="216"/>
                </a:cxn>
                <a:cxn ang="0">
                  <a:pos x="140" y="148"/>
                </a:cxn>
                <a:cxn ang="0">
                  <a:pos x="138" y="146"/>
                </a:cxn>
              </a:cxnLst>
              <a:rect l="0" t="0" r="r" b="b"/>
              <a:pathLst>
                <a:path w="154" h="232">
                  <a:moveTo>
                    <a:pt x="138" y="146"/>
                  </a:moveTo>
                  <a:lnTo>
                    <a:pt x="138" y="146"/>
                  </a:lnTo>
                  <a:lnTo>
                    <a:pt x="134" y="140"/>
                  </a:lnTo>
                  <a:lnTo>
                    <a:pt x="130" y="132"/>
                  </a:lnTo>
                  <a:lnTo>
                    <a:pt x="130" y="124"/>
                  </a:lnTo>
                  <a:lnTo>
                    <a:pt x="130" y="116"/>
                  </a:lnTo>
                  <a:lnTo>
                    <a:pt x="130" y="116"/>
                  </a:lnTo>
                  <a:lnTo>
                    <a:pt x="134" y="92"/>
                  </a:lnTo>
                  <a:lnTo>
                    <a:pt x="140" y="66"/>
                  </a:lnTo>
                  <a:lnTo>
                    <a:pt x="140" y="62"/>
                  </a:lnTo>
                  <a:lnTo>
                    <a:pt x="140" y="62"/>
                  </a:lnTo>
                  <a:lnTo>
                    <a:pt x="140" y="56"/>
                  </a:lnTo>
                  <a:lnTo>
                    <a:pt x="140" y="56"/>
                  </a:lnTo>
                  <a:lnTo>
                    <a:pt x="142" y="60"/>
                  </a:lnTo>
                  <a:lnTo>
                    <a:pt x="142" y="60"/>
                  </a:lnTo>
                  <a:lnTo>
                    <a:pt x="148" y="42"/>
                  </a:lnTo>
                  <a:lnTo>
                    <a:pt x="154" y="22"/>
                  </a:lnTo>
                  <a:lnTo>
                    <a:pt x="154" y="22"/>
                  </a:lnTo>
                  <a:lnTo>
                    <a:pt x="144" y="12"/>
                  </a:lnTo>
                  <a:lnTo>
                    <a:pt x="144" y="12"/>
                  </a:lnTo>
                  <a:lnTo>
                    <a:pt x="134" y="8"/>
                  </a:lnTo>
                  <a:lnTo>
                    <a:pt x="122" y="4"/>
                  </a:lnTo>
                  <a:lnTo>
                    <a:pt x="108" y="2"/>
                  </a:lnTo>
                  <a:lnTo>
                    <a:pt x="92" y="0"/>
                  </a:lnTo>
                  <a:lnTo>
                    <a:pt x="76" y="2"/>
                  </a:lnTo>
                  <a:lnTo>
                    <a:pt x="62" y="4"/>
                  </a:lnTo>
                  <a:lnTo>
                    <a:pt x="50" y="8"/>
                  </a:lnTo>
                  <a:lnTo>
                    <a:pt x="40" y="12"/>
                  </a:lnTo>
                  <a:lnTo>
                    <a:pt x="40" y="12"/>
                  </a:lnTo>
                  <a:lnTo>
                    <a:pt x="30" y="20"/>
                  </a:lnTo>
                  <a:lnTo>
                    <a:pt x="24" y="32"/>
                  </a:lnTo>
                  <a:lnTo>
                    <a:pt x="18" y="46"/>
                  </a:lnTo>
                  <a:lnTo>
                    <a:pt x="12" y="62"/>
                  </a:lnTo>
                  <a:lnTo>
                    <a:pt x="4" y="92"/>
                  </a:lnTo>
                  <a:lnTo>
                    <a:pt x="0" y="112"/>
                  </a:lnTo>
                  <a:lnTo>
                    <a:pt x="0" y="112"/>
                  </a:lnTo>
                  <a:lnTo>
                    <a:pt x="0" y="118"/>
                  </a:lnTo>
                  <a:lnTo>
                    <a:pt x="2" y="124"/>
                  </a:lnTo>
                  <a:lnTo>
                    <a:pt x="6" y="126"/>
                  </a:lnTo>
                  <a:lnTo>
                    <a:pt x="12" y="128"/>
                  </a:lnTo>
                  <a:lnTo>
                    <a:pt x="12" y="128"/>
                  </a:lnTo>
                  <a:lnTo>
                    <a:pt x="14" y="128"/>
                  </a:lnTo>
                  <a:lnTo>
                    <a:pt x="14" y="128"/>
                  </a:lnTo>
                  <a:lnTo>
                    <a:pt x="18" y="128"/>
                  </a:lnTo>
                  <a:lnTo>
                    <a:pt x="24" y="126"/>
                  </a:lnTo>
                  <a:lnTo>
                    <a:pt x="26" y="122"/>
                  </a:lnTo>
                  <a:lnTo>
                    <a:pt x="28" y="116"/>
                  </a:lnTo>
                  <a:lnTo>
                    <a:pt x="28" y="116"/>
                  </a:lnTo>
                  <a:lnTo>
                    <a:pt x="34" y="82"/>
                  </a:lnTo>
                  <a:lnTo>
                    <a:pt x="44" y="52"/>
                  </a:lnTo>
                  <a:lnTo>
                    <a:pt x="44" y="52"/>
                  </a:lnTo>
                  <a:lnTo>
                    <a:pt x="44" y="62"/>
                  </a:lnTo>
                  <a:lnTo>
                    <a:pt x="44" y="102"/>
                  </a:lnTo>
                  <a:lnTo>
                    <a:pt x="44" y="102"/>
                  </a:lnTo>
                  <a:lnTo>
                    <a:pt x="44" y="102"/>
                  </a:lnTo>
                  <a:lnTo>
                    <a:pt x="44" y="102"/>
                  </a:lnTo>
                  <a:lnTo>
                    <a:pt x="44" y="162"/>
                  </a:lnTo>
                  <a:lnTo>
                    <a:pt x="46" y="216"/>
                  </a:lnTo>
                  <a:lnTo>
                    <a:pt x="46" y="216"/>
                  </a:lnTo>
                  <a:lnTo>
                    <a:pt x="48" y="222"/>
                  </a:lnTo>
                  <a:lnTo>
                    <a:pt x="52" y="228"/>
                  </a:lnTo>
                  <a:lnTo>
                    <a:pt x="58" y="230"/>
                  </a:lnTo>
                  <a:lnTo>
                    <a:pt x="64" y="232"/>
                  </a:lnTo>
                  <a:lnTo>
                    <a:pt x="64" y="232"/>
                  </a:lnTo>
                  <a:lnTo>
                    <a:pt x="64" y="232"/>
                  </a:lnTo>
                  <a:lnTo>
                    <a:pt x="64" y="232"/>
                  </a:lnTo>
                  <a:lnTo>
                    <a:pt x="70" y="230"/>
                  </a:lnTo>
                  <a:lnTo>
                    <a:pt x="76" y="226"/>
                  </a:lnTo>
                  <a:lnTo>
                    <a:pt x="80" y="220"/>
                  </a:lnTo>
                  <a:lnTo>
                    <a:pt x="80" y="214"/>
                  </a:lnTo>
                  <a:lnTo>
                    <a:pt x="80" y="214"/>
                  </a:lnTo>
                  <a:lnTo>
                    <a:pt x="78" y="168"/>
                  </a:lnTo>
                  <a:lnTo>
                    <a:pt x="76" y="122"/>
                  </a:lnTo>
                  <a:lnTo>
                    <a:pt x="76" y="122"/>
                  </a:lnTo>
                  <a:lnTo>
                    <a:pt x="92" y="122"/>
                  </a:lnTo>
                  <a:lnTo>
                    <a:pt x="106" y="122"/>
                  </a:lnTo>
                  <a:lnTo>
                    <a:pt x="106" y="122"/>
                  </a:lnTo>
                  <a:lnTo>
                    <a:pt x="106" y="168"/>
                  </a:lnTo>
                  <a:lnTo>
                    <a:pt x="104" y="214"/>
                  </a:lnTo>
                  <a:lnTo>
                    <a:pt x="104" y="214"/>
                  </a:lnTo>
                  <a:lnTo>
                    <a:pt x="104" y="220"/>
                  </a:lnTo>
                  <a:lnTo>
                    <a:pt x="108" y="226"/>
                  </a:lnTo>
                  <a:lnTo>
                    <a:pt x="112" y="230"/>
                  </a:lnTo>
                  <a:lnTo>
                    <a:pt x="118" y="232"/>
                  </a:lnTo>
                  <a:lnTo>
                    <a:pt x="118" y="232"/>
                  </a:lnTo>
                  <a:lnTo>
                    <a:pt x="120" y="232"/>
                  </a:lnTo>
                  <a:lnTo>
                    <a:pt x="120" y="232"/>
                  </a:lnTo>
                  <a:lnTo>
                    <a:pt x="126" y="230"/>
                  </a:lnTo>
                  <a:lnTo>
                    <a:pt x="132" y="228"/>
                  </a:lnTo>
                  <a:lnTo>
                    <a:pt x="134" y="222"/>
                  </a:lnTo>
                  <a:lnTo>
                    <a:pt x="136" y="216"/>
                  </a:lnTo>
                  <a:lnTo>
                    <a:pt x="136" y="216"/>
                  </a:lnTo>
                  <a:lnTo>
                    <a:pt x="140" y="148"/>
                  </a:lnTo>
                  <a:lnTo>
                    <a:pt x="140" y="148"/>
                  </a:lnTo>
                  <a:lnTo>
                    <a:pt x="138" y="146"/>
                  </a:lnTo>
                  <a:lnTo>
                    <a:pt x="138" y="1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1" name="Freeform 96"/>
            <p:cNvSpPr>
              <a:spLocks/>
            </p:cNvSpPr>
            <p:nvPr/>
          </p:nvSpPr>
          <p:spPr bwMode="auto">
            <a:xfrm>
              <a:off x="901700" y="1962150"/>
              <a:ext cx="298450" cy="434975"/>
            </a:xfrm>
            <a:custGeom>
              <a:avLst/>
              <a:gdLst/>
              <a:ahLst/>
              <a:cxnLst>
                <a:cxn ang="0">
                  <a:pos x="142" y="14"/>
                </a:cxn>
                <a:cxn ang="0">
                  <a:pos x="116" y="2"/>
                </a:cxn>
                <a:cxn ang="0">
                  <a:pos x="80" y="0"/>
                </a:cxn>
                <a:cxn ang="0">
                  <a:pos x="44" y="2"/>
                </a:cxn>
                <a:cxn ang="0">
                  <a:pos x="18" y="12"/>
                </a:cxn>
                <a:cxn ang="0">
                  <a:pos x="8" y="20"/>
                </a:cxn>
                <a:cxn ang="0">
                  <a:pos x="0" y="30"/>
                </a:cxn>
                <a:cxn ang="0">
                  <a:pos x="18" y="72"/>
                </a:cxn>
                <a:cxn ang="0">
                  <a:pos x="22" y="62"/>
                </a:cxn>
                <a:cxn ang="0">
                  <a:pos x="22" y="72"/>
                </a:cxn>
                <a:cxn ang="0">
                  <a:pos x="22" y="84"/>
                </a:cxn>
                <a:cxn ang="0">
                  <a:pos x="36" y="144"/>
                </a:cxn>
                <a:cxn ang="0">
                  <a:pos x="36" y="154"/>
                </a:cxn>
                <a:cxn ang="0">
                  <a:pos x="28" y="172"/>
                </a:cxn>
                <a:cxn ang="0">
                  <a:pos x="22" y="180"/>
                </a:cxn>
                <a:cxn ang="0">
                  <a:pos x="26" y="256"/>
                </a:cxn>
                <a:cxn ang="0">
                  <a:pos x="32" y="270"/>
                </a:cxn>
                <a:cxn ang="0">
                  <a:pos x="46" y="274"/>
                </a:cxn>
                <a:cxn ang="0">
                  <a:pos x="46" y="274"/>
                </a:cxn>
                <a:cxn ang="0">
                  <a:pos x="54" y="272"/>
                </a:cxn>
                <a:cxn ang="0">
                  <a:pos x="64" y="262"/>
                </a:cxn>
                <a:cxn ang="0">
                  <a:pos x="66" y="254"/>
                </a:cxn>
                <a:cxn ang="0">
                  <a:pos x="62" y="142"/>
                </a:cxn>
                <a:cxn ang="0">
                  <a:pos x="78" y="144"/>
                </a:cxn>
                <a:cxn ang="0">
                  <a:pos x="96" y="142"/>
                </a:cxn>
                <a:cxn ang="0">
                  <a:pos x="92" y="254"/>
                </a:cxn>
                <a:cxn ang="0">
                  <a:pos x="94" y="262"/>
                </a:cxn>
                <a:cxn ang="0">
                  <a:pos x="104" y="272"/>
                </a:cxn>
                <a:cxn ang="0">
                  <a:pos x="112" y="274"/>
                </a:cxn>
                <a:cxn ang="0">
                  <a:pos x="112" y="274"/>
                </a:cxn>
                <a:cxn ang="0">
                  <a:pos x="126" y="270"/>
                </a:cxn>
                <a:cxn ang="0">
                  <a:pos x="132" y="256"/>
                </a:cxn>
                <a:cxn ang="0">
                  <a:pos x="136" y="190"/>
                </a:cxn>
                <a:cxn ang="0">
                  <a:pos x="136" y="122"/>
                </a:cxn>
                <a:cxn ang="0">
                  <a:pos x="136" y="72"/>
                </a:cxn>
                <a:cxn ang="0">
                  <a:pos x="136" y="64"/>
                </a:cxn>
                <a:cxn ang="0">
                  <a:pos x="148" y="100"/>
                </a:cxn>
                <a:cxn ang="0">
                  <a:pos x="156" y="138"/>
                </a:cxn>
                <a:cxn ang="0">
                  <a:pos x="162" y="148"/>
                </a:cxn>
                <a:cxn ang="0">
                  <a:pos x="174" y="152"/>
                </a:cxn>
                <a:cxn ang="0">
                  <a:pos x="180" y="148"/>
                </a:cxn>
                <a:cxn ang="0">
                  <a:pos x="188" y="138"/>
                </a:cxn>
                <a:cxn ang="0">
                  <a:pos x="188" y="132"/>
                </a:cxn>
                <a:cxn ang="0">
                  <a:pos x="174" y="76"/>
                </a:cxn>
                <a:cxn ang="0">
                  <a:pos x="160" y="38"/>
                </a:cxn>
                <a:cxn ang="0">
                  <a:pos x="142" y="14"/>
                </a:cxn>
              </a:cxnLst>
              <a:rect l="0" t="0" r="r" b="b"/>
              <a:pathLst>
                <a:path w="188" h="274">
                  <a:moveTo>
                    <a:pt x="142" y="14"/>
                  </a:moveTo>
                  <a:lnTo>
                    <a:pt x="142" y="14"/>
                  </a:lnTo>
                  <a:lnTo>
                    <a:pt x="130" y="6"/>
                  </a:lnTo>
                  <a:lnTo>
                    <a:pt x="116" y="2"/>
                  </a:lnTo>
                  <a:lnTo>
                    <a:pt x="98" y="0"/>
                  </a:lnTo>
                  <a:lnTo>
                    <a:pt x="80" y="0"/>
                  </a:lnTo>
                  <a:lnTo>
                    <a:pt x="62" y="0"/>
                  </a:lnTo>
                  <a:lnTo>
                    <a:pt x="44" y="2"/>
                  </a:lnTo>
                  <a:lnTo>
                    <a:pt x="28" y="8"/>
                  </a:lnTo>
                  <a:lnTo>
                    <a:pt x="18" y="12"/>
                  </a:lnTo>
                  <a:lnTo>
                    <a:pt x="18" y="12"/>
                  </a:lnTo>
                  <a:lnTo>
                    <a:pt x="8" y="20"/>
                  </a:lnTo>
                  <a:lnTo>
                    <a:pt x="0" y="30"/>
                  </a:lnTo>
                  <a:lnTo>
                    <a:pt x="0" y="30"/>
                  </a:lnTo>
                  <a:lnTo>
                    <a:pt x="10" y="52"/>
                  </a:lnTo>
                  <a:lnTo>
                    <a:pt x="18" y="72"/>
                  </a:lnTo>
                  <a:lnTo>
                    <a:pt x="18" y="72"/>
                  </a:lnTo>
                  <a:lnTo>
                    <a:pt x="22" y="62"/>
                  </a:lnTo>
                  <a:lnTo>
                    <a:pt x="22" y="62"/>
                  </a:lnTo>
                  <a:lnTo>
                    <a:pt x="22" y="72"/>
                  </a:lnTo>
                  <a:lnTo>
                    <a:pt x="22" y="84"/>
                  </a:lnTo>
                  <a:lnTo>
                    <a:pt x="22" y="84"/>
                  </a:lnTo>
                  <a:lnTo>
                    <a:pt x="30" y="116"/>
                  </a:lnTo>
                  <a:lnTo>
                    <a:pt x="36" y="144"/>
                  </a:lnTo>
                  <a:lnTo>
                    <a:pt x="36" y="144"/>
                  </a:lnTo>
                  <a:lnTo>
                    <a:pt x="36" y="154"/>
                  </a:lnTo>
                  <a:lnTo>
                    <a:pt x="34" y="164"/>
                  </a:lnTo>
                  <a:lnTo>
                    <a:pt x="28" y="172"/>
                  </a:lnTo>
                  <a:lnTo>
                    <a:pt x="22" y="180"/>
                  </a:lnTo>
                  <a:lnTo>
                    <a:pt x="22" y="180"/>
                  </a:lnTo>
                  <a:lnTo>
                    <a:pt x="26" y="256"/>
                  </a:lnTo>
                  <a:lnTo>
                    <a:pt x="26" y="256"/>
                  </a:lnTo>
                  <a:lnTo>
                    <a:pt x="28" y="264"/>
                  </a:lnTo>
                  <a:lnTo>
                    <a:pt x="32" y="270"/>
                  </a:lnTo>
                  <a:lnTo>
                    <a:pt x="38" y="272"/>
                  </a:lnTo>
                  <a:lnTo>
                    <a:pt x="46" y="274"/>
                  </a:lnTo>
                  <a:lnTo>
                    <a:pt x="46" y="274"/>
                  </a:lnTo>
                  <a:lnTo>
                    <a:pt x="46" y="274"/>
                  </a:lnTo>
                  <a:lnTo>
                    <a:pt x="46" y="274"/>
                  </a:lnTo>
                  <a:lnTo>
                    <a:pt x="54" y="272"/>
                  </a:lnTo>
                  <a:lnTo>
                    <a:pt x="60" y="268"/>
                  </a:lnTo>
                  <a:lnTo>
                    <a:pt x="64" y="262"/>
                  </a:lnTo>
                  <a:lnTo>
                    <a:pt x="66" y="254"/>
                  </a:lnTo>
                  <a:lnTo>
                    <a:pt x="66" y="254"/>
                  </a:lnTo>
                  <a:lnTo>
                    <a:pt x="62" y="200"/>
                  </a:lnTo>
                  <a:lnTo>
                    <a:pt x="62" y="142"/>
                  </a:lnTo>
                  <a:lnTo>
                    <a:pt x="62" y="142"/>
                  </a:lnTo>
                  <a:lnTo>
                    <a:pt x="78" y="144"/>
                  </a:lnTo>
                  <a:lnTo>
                    <a:pt x="96" y="142"/>
                  </a:lnTo>
                  <a:lnTo>
                    <a:pt x="96" y="142"/>
                  </a:lnTo>
                  <a:lnTo>
                    <a:pt x="96" y="200"/>
                  </a:lnTo>
                  <a:lnTo>
                    <a:pt x="92" y="254"/>
                  </a:lnTo>
                  <a:lnTo>
                    <a:pt x="92" y="254"/>
                  </a:lnTo>
                  <a:lnTo>
                    <a:pt x="94" y="262"/>
                  </a:lnTo>
                  <a:lnTo>
                    <a:pt x="98" y="268"/>
                  </a:lnTo>
                  <a:lnTo>
                    <a:pt x="104" y="272"/>
                  </a:lnTo>
                  <a:lnTo>
                    <a:pt x="112" y="274"/>
                  </a:lnTo>
                  <a:lnTo>
                    <a:pt x="112" y="274"/>
                  </a:lnTo>
                  <a:lnTo>
                    <a:pt x="112" y="274"/>
                  </a:lnTo>
                  <a:lnTo>
                    <a:pt x="112" y="274"/>
                  </a:lnTo>
                  <a:lnTo>
                    <a:pt x="120" y="274"/>
                  </a:lnTo>
                  <a:lnTo>
                    <a:pt x="126" y="270"/>
                  </a:lnTo>
                  <a:lnTo>
                    <a:pt x="130" y="264"/>
                  </a:lnTo>
                  <a:lnTo>
                    <a:pt x="132" y="256"/>
                  </a:lnTo>
                  <a:lnTo>
                    <a:pt x="132" y="256"/>
                  </a:lnTo>
                  <a:lnTo>
                    <a:pt x="136" y="190"/>
                  </a:lnTo>
                  <a:lnTo>
                    <a:pt x="136" y="122"/>
                  </a:lnTo>
                  <a:lnTo>
                    <a:pt x="136" y="122"/>
                  </a:lnTo>
                  <a:lnTo>
                    <a:pt x="136" y="120"/>
                  </a:lnTo>
                  <a:lnTo>
                    <a:pt x="136" y="72"/>
                  </a:lnTo>
                  <a:lnTo>
                    <a:pt x="136" y="72"/>
                  </a:lnTo>
                  <a:lnTo>
                    <a:pt x="136" y="64"/>
                  </a:lnTo>
                  <a:lnTo>
                    <a:pt x="136" y="64"/>
                  </a:lnTo>
                  <a:lnTo>
                    <a:pt x="148" y="100"/>
                  </a:lnTo>
                  <a:lnTo>
                    <a:pt x="156" y="138"/>
                  </a:lnTo>
                  <a:lnTo>
                    <a:pt x="156" y="138"/>
                  </a:lnTo>
                  <a:lnTo>
                    <a:pt x="158" y="144"/>
                  </a:lnTo>
                  <a:lnTo>
                    <a:pt x="162" y="148"/>
                  </a:lnTo>
                  <a:lnTo>
                    <a:pt x="168" y="152"/>
                  </a:lnTo>
                  <a:lnTo>
                    <a:pt x="174" y="152"/>
                  </a:lnTo>
                  <a:lnTo>
                    <a:pt x="174" y="152"/>
                  </a:lnTo>
                  <a:lnTo>
                    <a:pt x="180" y="148"/>
                  </a:lnTo>
                  <a:lnTo>
                    <a:pt x="186" y="144"/>
                  </a:lnTo>
                  <a:lnTo>
                    <a:pt x="188" y="138"/>
                  </a:lnTo>
                  <a:lnTo>
                    <a:pt x="188" y="132"/>
                  </a:lnTo>
                  <a:lnTo>
                    <a:pt x="188" y="132"/>
                  </a:lnTo>
                  <a:lnTo>
                    <a:pt x="184" y="110"/>
                  </a:lnTo>
                  <a:lnTo>
                    <a:pt x="174" y="76"/>
                  </a:lnTo>
                  <a:lnTo>
                    <a:pt x="168" y="56"/>
                  </a:lnTo>
                  <a:lnTo>
                    <a:pt x="160" y="38"/>
                  </a:lnTo>
                  <a:lnTo>
                    <a:pt x="152" y="24"/>
                  </a:lnTo>
                  <a:lnTo>
                    <a:pt x="142" y="14"/>
                  </a:lnTo>
                  <a:lnTo>
                    <a:pt x="142"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2" name="Freeform 97"/>
            <p:cNvSpPr>
              <a:spLocks/>
            </p:cNvSpPr>
            <p:nvPr/>
          </p:nvSpPr>
          <p:spPr bwMode="auto">
            <a:xfrm>
              <a:off x="857250" y="2051050"/>
              <a:ext cx="53975" cy="152400"/>
            </a:xfrm>
            <a:custGeom>
              <a:avLst/>
              <a:gdLst/>
              <a:ahLst/>
              <a:cxnLst>
                <a:cxn ang="0">
                  <a:pos x="0" y="68"/>
                </a:cxn>
                <a:cxn ang="0">
                  <a:pos x="0" y="68"/>
                </a:cxn>
                <a:cxn ang="0">
                  <a:pos x="4" y="92"/>
                </a:cxn>
                <a:cxn ang="0">
                  <a:pos x="4" y="92"/>
                </a:cxn>
                <a:cxn ang="0">
                  <a:pos x="12" y="96"/>
                </a:cxn>
                <a:cxn ang="0">
                  <a:pos x="12" y="96"/>
                </a:cxn>
                <a:cxn ang="0">
                  <a:pos x="14" y="96"/>
                </a:cxn>
                <a:cxn ang="0">
                  <a:pos x="14" y="96"/>
                </a:cxn>
                <a:cxn ang="0">
                  <a:pos x="20" y="94"/>
                </a:cxn>
                <a:cxn ang="0">
                  <a:pos x="26" y="92"/>
                </a:cxn>
                <a:cxn ang="0">
                  <a:pos x="28" y="88"/>
                </a:cxn>
                <a:cxn ang="0">
                  <a:pos x="30" y="82"/>
                </a:cxn>
                <a:cxn ang="0">
                  <a:pos x="30" y="82"/>
                </a:cxn>
                <a:cxn ang="0">
                  <a:pos x="34" y="58"/>
                </a:cxn>
                <a:cxn ang="0">
                  <a:pos x="34" y="58"/>
                </a:cxn>
                <a:cxn ang="0">
                  <a:pos x="28" y="30"/>
                </a:cxn>
                <a:cxn ang="0">
                  <a:pos x="16" y="0"/>
                </a:cxn>
                <a:cxn ang="0">
                  <a:pos x="16" y="0"/>
                </a:cxn>
                <a:cxn ang="0">
                  <a:pos x="10" y="18"/>
                </a:cxn>
                <a:cxn ang="0">
                  <a:pos x="6" y="36"/>
                </a:cxn>
                <a:cxn ang="0">
                  <a:pos x="0" y="68"/>
                </a:cxn>
                <a:cxn ang="0">
                  <a:pos x="0" y="68"/>
                </a:cxn>
              </a:cxnLst>
              <a:rect l="0" t="0" r="r" b="b"/>
              <a:pathLst>
                <a:path w="34" h="96">
                  <a:moveTo>
                    <a:pt x="0" y="68"/>
                  </a:moveTo>
                  <a:lnTo>
                    <a:pt x="0" y="68"/>
                  </a:lnTo>
                  <a:lnTo>
                    <a:pt x="4" y="92"/>
                  </a:lnTo>
                  <a:lnTo>
                    <a:pt x="4" y="92"/>
                  </a:lnTo>
                  <a:lnTo>
                    <a:pt x="12" y="96"/>
                  </a:lnTo>
                  <a:lnTo>
                    <a:pt x="12" y="96"/>
                  </a:lnTo>
                  <a:lnTo>
                    <a:pt x="14" y="96"/>
                  </a:lnTo>
                  <a:lnTo>
                    <a:pt x="14" y="96"/>
                  </a:lnTo>
                  <a:lnTo>
                    <a:pt x="20" y="94"/>
                  </a:lnTo>
                  <a:lnTo>
                    <a:pt x="26" y="92"/>
                  </a:lnTo>
                  <a:lnTo>
                    <a:pt x="28" y="88"/>
                  </a:lnTo>
                  <a:lnTo>
                    <a:pt x="30" y="82"/>
                  </a:lnTo>
                  <a:lnTo>
                    <a:pt x="30" y="82"/>
                  </a:lnTo>
                  <a:lnTo>
                    <a:pt x="34" y="58"/>
                  </a:lnTo>
                  <a:lnTo>
                    <a:pt x="34" y="58"/>
                  </a:lnTo>
                  <a:lnTo>
                    <a:pt x="28" y="30"/>
                  </a:lnTo>
                  <a:lnTo>
                    <a:pt x="16" y="0"/>
                  </a:lnTo>
                  <a:lnTo>
                    <a:pt x="16" y="0"/>
                  </a:lnTo>
                  <a:lnTo>
                    <a:pt x="10" y="18"/>
                  </a:lnTo>
                  <a:lnTo>
                    <a:pt x="6" y="36"/>
                  </a:lnTo>
                  <a:lnTo>
                    <a:pt x="0" y="68"/>
                  </a:lnTo>
                  <a:lnTo>
                    <a:pt x="0"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3" name="Freeform 98"/>
            <p:cNvSpPr>
              <a:spLocks/>
            </p:cNvSpPr>
            <p:nvPr/>
          </p:nvSpPr>
          <p:spPr bwMode="auto">
            <a:xfrm>
              <a:off x="542925" y="1962150"/>
              <a:ext cx="381000" cy="482600"/>
            </a:xfrm>
            <a:custGeom>
              <a:avLst/>
              <a:gdLst/>
              <a:ahLst/>
              <a:cxnLst>
                <a:cxn ang="0">
                  <a:pos x="222" y="168"/>
                </a:cxn>
                <a:cxn ang="0">
                  <a:pos x="224" y="168"/>
                </a:cxn>
                <a:cxn ang="0">
                  <a:pos x="236" y="160"/>
                </a:cxn>
                <a:cxn ang="0">
                  <a:pos x="240" y="146"/>
                </a:cxn>
                <a:cxn ang="0">
                  <a:pos x="234" y="122"/>
                </a:cxn>
                <a:cxn ang="0">
                  <a:pos x="218" y="64"/>
                </a:cxn>
                <a:cxn ang="0">
                  <a:pos x="200" y="28"/>
                </a:cxn>
                <a:cxn ang="0">
                  <a:pos x="190" y="16"/>
                </a:cxn>
                <a:cxn ang="0">
                  <a:pos x="160" y="4"/>
                </a:cxn>
                <a:cxn ang="0">
                  <a:pos x="122" y="0"/>
                </a:cxn>
                <a:cxn ang="0">
                  <a:pos x="102" y="2"/>
                </a:cxn>
                <a:cxn ang="0">
                  <a:pos x="64" y="8"/>
                </a:cxn>
                <a:cxn ang="0">
                  <a:pos x="52" y="16"/>
                </a:cxn>
                <a:cxn ang="0">
                  <a:pos x="40" y="26"/>
                </a:cxn>
                <a:cxn ang="0">
                  <a:pos x="22" y="60"/>
                </a:cxn>
                <a:cxn ang="0">
                  <a:pos x="4" y="118"/>
                </a:cxn>
                <a:cxn ang="0">
                  <a:pos x="0" y="148"/>
                </a:cxn>
                <a:cxn ang="0">
                  <a:pos x="4" y="160"/>
                </a:cxn>
                <a:cxn ang="0">
                  <a:pos x="16" y="168"/>
                </a:cxn>
                <a:cxn ang="0">
                  <a:pos x="18" y="168"/>
                </a:cxn>
                <a:cxn ang="0">
                  <a:pos x="24" y="168"/>
                </a:cxn>
                <a:cxn ang="0">
                  <a:pos x="34" y="158"/>
                </a:cxn>
                <a:cxn ang="0">
                  <a:pos x="36" y="152"/>
                </a:cxn>
                <a:cxn ang="0">
                  <a:pos x="50" y="86"/>
                </a:cxn>
                <a:cxn ang="0">
                  <a:pos x="58" y="68"/>
                </a:cxn>
                <a:cxn ang="0">
                  <a:pos x="56" y="134"/>
                </a:cxn>
                <a:cxn ang="0">
                  <a:pos x="56" y="134"/>
                </a:cxn>
                <a:cxn ang="0">
                  <a:pos x="58" y="210"/>
                </a:cxn>
                <a:cxn ang="0">
                  <a:pos x="60" y="284"/>
                </a:cxn>
                <a:cxn ang="0">
                  <a:pos x="68" y="298"/>
                </a:cxn>
                <a:cxn ang="0">
                  <a:pos x="82" y="304"/>
                </a:cxn>
                <a:cxn ang="0">
                  <a:pos x="84" y="304"/>
                </a:cxn>
                <a:cxn ang="0">
                  <a:pos x="92" y="302"/>
                </a:cxn>
                <a:cxn ang="0">
                  <a:pos x="104" y="288"/>
                </a:cxn>
                <a:cxn ang="0">
                  <a:pos x="104" y="280"/>
                </a:cxn>
                <a:cxn ang="0">
                  <a:pos x="100" y="158"/>
                </a:cxn>
                <a:cxn ang="0">
                  <a:pos x="120" y="160"/>
                </a:cxn>
                <a:cxn ang="0">
                  <a:pos x="140" y="158"/>
                </a:cxn>
                <a:cxn ang="0">
                  <a:pos x="138" y="220"/>
                </a:cxn>
                <a:cxn ang="0">
                  <a:pos x="134" y="280"/>
                </a:cxn>
                <a:cxn ang="0">
                  <a:pos x="140" y="296"/>
                </a:cxn>
                <a:cxn ang="0">
                  <a:pos x="154" y="304"/>
                </a:cxn>
                <a:cxn ang="0">
                  <a:pos x="156" y="304"/>
                </a:cxn>
                <a:cxn ang="0">
                  <a:pos x="164" y="302"/>
                </a:cxn>
                <a:cxn ang="0">
                  <a:pos x="176" y="292"/>
                </a:cxn>
                <a:cxn ang="0">
                  <a:pos x="178" y="284"/>
                </a:cxn>
                <a:cxn ang="0">
                  <a:pos x="182" y="136"/>
                </a:cxn>
                <a:cxn ang="0">
                  <a:pos x="184" y="134"/>
                </a:cxn>
                <a:cxn ang="0">
                  <a:pos x="184" y="80"/>
                </a:cxn>
                <a:cxn ang="0">
                  <a:pos x="182" y="72"/>
                </a:cxn>
                <a:cxn ang="0">
                  <a:pos x="204" y="154"/>
                </a:cxn>
                <a:cxn ang="0">
                  <a:pos x="206" y="160"/>
                </a:cxn>
                <a:cxn ang="0">
                  <a:pos x="216" y="168"/>
                </a:cxn>
                <a:cxn ang="0">
                  <a:pos x="222" y="168"/>
                </a:cxn>
              </a:cxnLst>
              <a:rect l="0" t="0" r="r" b="b"/>
              <a:pathLst>
                <a:path w="240" h="304">
                  <a:moveTo>
                    <a:pt x="222" y="168"/>
                  </a:moveTo>
                  <a:lnTo>
                    <a:pt x="222" y="168"/>
                  </a:lnTo>
                  <a:lnTo>
                    <a:pt x="224" y="168"/>
                  </a:lnTo>
                  <a:lnTo>
                    <a:pt x="224" y="168"/>
                  </a:lnTo>
                  <a:lnTo>
                    <a:pt x="232" y="166"/>
                  </a:lnTo>
                  <a:lnTo>
                    <a:pt x="236" y="160"/>
                  </a:lnTo>
                  <a:lnTo>
                    <a:pt x="240" y="154"/>
                  </a:lnTo>
                  <a:lnTo>
                    <a:pt x="240" y="146"/>
                  </a:lnTo>
                  <a:lnTo>
                    <a:pt x="240" y="146"/>
                  </a:lnTo>
                  <a:lnTo>
                    <a:pt x="234" y="122"/>
                  </a:lnTo>
                  <a:lnTo>
                    <a:pt x="224" y="84"/>
                  </a:lnTo>
                  <a:lnTo>
                    <a:pt x="218" y="64"/>
                  </a:lnTo>
                  <a:lnTo>
                    <a:pt x="210" y="44"/>
                  </a:lnTo>
                  <a:lnTo>
                    <a:pt x="200" y="28"/>
                  </a:lnTo>
                  <a:lnTo>
                    <a:pt x="190" y="16"/>
                  </a:lnTo>
                  <a:lnTo>
                    <a:pt x="190" y="16"/>
                  </a:lnTo>
                  <a:lnTo>
                    <a:pt x="176" y="10"/>
                  </a:lnTo>
                  <a:lnTo>
                    <a:pt x="160" y="4"/>
                  </a:lnTo>
                  <a:lnTo>
                    <a:pt x="142" y="2"/>
                  </a:lnTo>
                  <a:lnTo>
                    <a:pt x="122" y="0"/>
                  </a:lnTo>
                  <a:lnTo>
                    <a:pt x="122" y="0"/>
                  </a:lnTo>
                  <a:lnTo>
                    <a:pt x="102" y="2"/>
                  </a:lnTo>
                  <a:lnTo>
                    <a:pt x="82" y="4"/>
                  </a:lnTo>
                  <a:lnTo>
                    <a:pt x="64" y="8"/>
                  </a:lnTo>
                  <a:lnTo>
                    <a:pt x="52" y="16"/>
                  </a:lnTo>
                  <a:lnTo>
                    <a:pt x="52" y="16"/>
                  </a:lnTo>
                  <a:lnTo>
                    <a:pt x="46" y="20"/>
                  </a:lnTo>
                  <a:lnTo>
                    <a:pt x="40" y="26"/>
                  </a:lnTo>
                  <a:lnTo>
                    <a:pt x="30" y="42"/>
                  </a:lnTo>
                  <a:lnTo>
                    <a:pt x="22" y="60"/>
                  </a:lnTo>
                  <a:lnTo>
                    <a:pt x="14" y="80"/>
                  </a:lnTo>
                  <a:lnTo>
                    <a:pt x="4" y="118"/>
                  </a:lnTo>
                  <a:lnTo>
                    <a:pt x="0" y="148"/>
                  </a:lnTo>
                  <a:lnTo>
                    <a:pt x="0" y="148"/>
                  </a:lnTo>
                  <a:lnTo>
                    <a:pt x="0" y="154"/>
                  </a:lnTo>
                  <a:lnTo>
                    <a:pt x="4" y="160"/>
                  </a:lnTo>
                  <a:lnTo>
                    <a:pt x="8" y="166"/>
                  </a:lnTo>
                  <a:lnTo>
                    <a:pt x="16" y="168"/>
                  </a:lnTo>
                  <a:lnTo>
                    <a:pt x="16" y="168"/>
                  </a:lnTo>
                  <a:lnTo>
                    <a:pt x="18" y="168"/>
                  </a:lnTo>
                  <a:lnTo>
                    <a:pt x="18" y="168"/>
                  </a:lnTo>
                  <a:lnTo>
                    <a:pt x="24" y="168"/>
                  </a:lnTo>
                  <a:lnTo>
                    <a:pt x="30" y="164"/>
                  </a:lnTo>
                  <a:lnTo>
                    <a:pt x="34" y="158"/>
                  </a:lnTo>
                  <a:lnTo>
                    <a:pt x="36" y="152"/>
                  </a:lnTo>
                  <a:lnTo>
                    <a:pt x="36" y="152"/>
                  </a:lnTo>
                  <a:lnTo>
                    <a:pt x="44" y="108"/>
                  </a:lnTo>
                  <a:lnTo>
                    <a:pt x="50" y="86"/>
                  </a:lnTo>
                  <a:lnTo>
                    <a:pt x="58" y="68"/>
                  </a:lnTo>
                  <a:lnTo>
                    <a:pt x="58" y="68"/>
                  </a:lnTo>
                  <a:lnTo>
                    <a:pt x="56" y="80"/>
                  </a:lnTo>
                  <a:lnTo>
                    <a:pt x="56" y="134"/>
                  </a:lnTo>
                  <a:lnTo>
                    <a:pt x="56" y="134"/>
                  </a:lnTo>
                  <a:lnTo>
                    <a:pt x="56" y="134"/>
                  </a:lnTo>
                  <a:lnTo>
                    <a:pt x="56" y="134"/>
                  </a:lnTo>
                  <a:lnTo>
                    <a:pt x="58" y="210"/>
                  </a:lnTo>
                  <a:lnTo>
                    <a:pt x="60" y="284"/>
                  </a:lnTo>
                  <a:lnTo>
                    <a:pt x="60" y="284"/>
                  </a:lnTo>
                  <a:lnTo>
                    <a:pt x="62" y="292"/>
                  </a:lnTo>
                  <a:lnTo>
                    <a:pt x="68" y="298"/>
                  </a:lnTo>
                  <a:lnTo>
                    <a:pt x="74" y="302"/>
                  </a:lnTo>
                  <a:lnTo>
                    <a:pt x="82" y="304"/>
                  </a:lnTo>
                  <a:lnTo>
                    <a:pt x="82" y="304"/>
                  </a:lnTo>
                  <a:lnTo>
                    <a:pt x="84" y="304"/>
                  </a:lnTo>
                  <a:lnTo>
                    <a:pt x="84" y="304"/>
                  </a:lnTo>
                  <a:lnTo>
                    <a:pt x="92" y="302"/>
                  </a:lnTo>
                  <a:lnTo>
                    <a:pt x="100" y="296"/>
                  </a:lnTo>
                  <a:lnTo>
                    <a:pt x="104" y="288"/>
                  </a:lnTo>
                  <a:lnTo>
                    <a:pt x="104" y="280"/>
                  </a:lnTo>
                  <a:lnTo>
                    <a:pt x="104" y="280"/>
                  </a:lnTo>
                  <a:lnTo>
                    <a:pt x="102" y="220"/>
                  </a:lnTo>
                  <a:lnTo>
                    <a:pt x="100" y="158"/>
                  </a:lnTo>
                  <a:lnTo>
                    <a:pt x="100" y="158"/>
                  </a:lnTo>
                  <a:lnTo>
                    <a:pt x="120" y="160"/>
                  </a:lnTo>
                  <a:lnTo>
                    <a:pt x="120" y="160"/>
                  </a:lnTo>
                  <a:lnTo>
                    <a:pt x="140" y="158"/>
                  </a:lnTo>
                  <a:lnTo>
                    <a:pt x="140" y="158"/>
                  </a:lnTo>
                  <a:lnTo>
                    <a:pt x="138" y="220"/>
                  </a:lnTo>
                  <a:lnTo>
                    <a:pt x="134" y="280"/>
                  </a:lnTo>
                  <a:lnTo>
                    <a:pt x="134" y="280"/>
                  </a:lnTo>
                  <a:lnTo>
                    <a:pt x="136" y="290"/>
                  </a:lnTo>
                  <a:lnTo>
                    <a:pt x="140" y="296"/>
                  </a:lnTo>
                  <a:lnTo>
                    <a:pt x="146" y="302"/>
                  </a:lnTo>
                  <a:lnTo>
                    <a:pt x="154" y="304"/>
                  </a:lnTo>
                  <a:lnTo>
                    <a:pt x="154" y="304"/>
                  </a:lnTo>
                  <a:lnTo>
                    <a:pt x="156" y="304"/>
                  </a:lnTo>
                  <a:lnTo>
                    <a:pt x="156" y="304"/>
                  </a:lnTo>
                  <a:lnTo>
                    <a:pt x="164" y="302"/>
                  </a:lnTo>
                  <a:lnTo>
                    <a:pt x="172" y="298"/>
                  </a:lnTo>
                  <a:lnTo>
                    <a:pt x="176" y="292"/>
                  </a:lnTo>
                  <a:lnTo>
                    <a:pt x="178" y="284"/>
                  </a:lnTo>
                  <a:lnTo>
                    <a:pt x="178" y="284"/>
                  </a:lnTo>
                  <a:lnTo>
                    <a:pt x="182" y="212"/>
                  </a:lnTo>
                  <a:lnTo>
                    <a:pt x="182" y="136"/>
                  </a:lnTo>
                  <a:lnTo>
                    <a:pt x="182" y="136"/>
                  </a:lnTo>
                  <a:lnTo>
                    <a:pt x="184" y="134"/>
                  </a:lnTo>
                  <a:lnTo>
                    <a:pt x="184" y="80"/>
                  </a:lnTo>
                  <a:lnTo>
                    <a:pt x="184" y="80"/>
                  </a:lnTo>
                  <a:lnTo>
                    <a:pt x="182" y="72"/>
                  </a:lnTo>
                  <a:lnTo>
                    <a:pt x="182" y="72"/>
                  </a:lnTo>
                  <a:lnTo>
                    <a:pt x="194" y="112"/>
                  </a:lnTo>
                  <a:lnTo>
                    <a:pt x="204" y="154"/>
                  </a:lnTo>
                  <a:lnTo>
                    <a:pt x="204" y="154"/>
                  </a:lnTo>
                  <a:lnTo>
                    <a:pt x="206" y="160"/>
                  </a:lnTo>
                  <a:lnTo>
                    <a:pt x="210" y="164"/>
                  </a:lnTo>
                  <a:lnTo>
                    <a:pt x="216" y="168"/>
                  </a:lnTo>
                  <a:lnTo>
                    <a:pt x="222" y="168"/>
                  </a:lnTo>
                  <a:lnTo>
                    <a:pt x="222" y="1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4" name="Freeform 99"/>
            <p:cNvSpPr>
              <a:spLocks/>
            </p:cNvSpPr>
            <p:nvPr/>
          </p:nvSpPr>
          <p:spPr bwMode="auto">
            <a:xfrm>
              <a:off x="622300" y="1724025"/>
              <a:ext cx="219075" cy="219075"/>
            </a:xfrm>
            <a:custGeom>
              <a:avLst/>
              <a:gdLst/>
              <a:ahLst/>
              <a:cxnLst>
                <a:cxn ang="0">
                  <a:pos x="70" y="0"/>
                </a:cxn>
                <a:cxn ang="0">
                  <a:pos x="70" y="0"/>
                </a:cxn>
                <a:cxn ang="0">
                  <a:pos x="84" y="0"/>
                </a:cxn>
                <a:cxn ang="0">
                  <a:pos x="96" y="4"/>
                </a:cxn>
                <a:cxn ang="0">
                  <a:pos x="108" y="12"/>
                </a:cxn>
                <a:cxn ang="0">
                  <a:pos x="118" y="20"/>
                </a:cxn>
                <a:cxn ang="0">
                  <a:pos x="126" y="30"/>
                </a:cxn>
                <a:cxn ang="0">
                  <a:pos x="134" y="42"/>
                </a:cxn>
                <a:cxn ang="0">
                  <a:pos x="138" y="54"/>
                </a:cxn>
                <a:cxn ang="0">
                  <a:pos x="138" y="68"/>
                </a:cxn>
                <a:cxn ang="0">
                  <a:pos x="138" y="68"/>
                </a:cxn>
                <a:cxn ang="0">
                  <a:pos x="138" y="82"/>
                </a:cxn>
                <a:cxn ang="0">
                  <a:pos x="134" y="96"/>
                </a:cxn>
                <a:cxn ang="0">
                  <a:pos x="126" y="106"/>
                </a:cxn>
                <a:cxn ang="0">
                  <a:pos x="118" y="118"/>
                </a:cxn>
                <a:cxn ang="0">
                  <a:pos x="108" y="126"/>
                </a:cxn>
                <a:cxn ang="0">
                  <a:pos x="96" y="132"/>
                </a:cxn>
                <a:cxn ang="0">
                  <a:pos x="84" y="136"/>
                </a:cxn>
                <a:cxn ang="0">
                  <a:pos x="70" y="138"/>
                </a:cxn>
                <a:cxn ang="0">
                  <a:pos x="70" y="138"/>
                </a:cxn>
                <a:cxn ang="0">
                  <a:pos x="56" y="136"/>
                </a:cxn>
                <a:cxn ang="0">
                  <a:pos x="42" y="132"/>
                </a:cxn>
                <a:cxn ang="0">
                  <a:pos x="32" y="126"/>
                </a:cxn>
                <a:cxn ang="0">
                  <a:pos x="20" y="118"/>
                </a:cxn>
                <a:cxn ang="0">
                  <a:pos x="12" y="106"/>
                </a:cxn>
                <a:cxn ang="0">
                  <a:pos x="6" y="96"/>
                </a:cxn>
                <a:cxn ang="0">
                  <a:pos x="2" y="82"/>
                </a:cxn>
                <a:cxn ang="0">
                  <a:pos x="0" y="68"/>
                </a:cxn>
                <a:cxn ang="0">
                  <a:pos x="0" y="68"/>
                </a:cxn>
                <a:cxn ang="0">
                  <a:pos x="2" y="54"/>
                </a:cxn>
                <a:cxn ang="0">
                  <a:pos x="6" y="42"/>
                </a:cxn>
                <a:cxn ang="0">
                  <a:pos x="12" y="30"/>
                </a:cxn>
                <a:cxn ang="0">
                  <a:pos x="20" y="20"/>
                </a:cxn>
                <a:cxn ang="0">
                  <a:pos x="32" y="12"/>
                </a:cxn>
                <a:cxn ang="0">
                  <a:pos x="42" y="4"/>
                </a:cxn>
                <a:cxn ang="0">
                  <a:pos x="56" y="0"/>
                </a:cxn>
                <a:cxn ang="0">
                  <a:pos x="70" y="0"/>
                </a:cxn>
                <a:cxn ang="0">
                  <a:pos x="70" y="0"/>
                </a:cxn>
              </a:cxnLst>
              <a:rect l="0" t="0" r="r" b="b"/>
              <a:pathLst>
                <a:path w="138" h="138">
                  <a:moveTo>
                    <a:pt x="70" y="0"/>
                  </a:moveTo>
                  <a:lnTo>
                    <a:pt x="70" y="0"/>
                  </a:lnTo>
                  <a:lnTo>
                    <a:pt x="84" y="0"/>
                  </a:lnTo>
                  <a:lnTo>
                    <a:pt x="96" y="4"/>
                  </a:lnTo>
                  <a:lnTo>
                    <a:pt x="108" y="12"/>
                  </a:lnTo>
                  <a:lnTo>
                    <a:pt x="118" y="20"/>
                  </a:lnTo>
                  <a:lnTo>
                    <a:pt x="126" y="30"/>
                  </a:lnTo>
                  <a:lnTo>
                    <a:pt x="134" y="42"/>
                  </a:lnTo>
                  <a:lnTo>
                    <a:pt x="138" y="54"/>
                  </a:lnTo>
                  <a:lnTo>
                    <a:pt x="138" y="68"/>
                  </a:lnTo>
                  <a:lnTo>
                    <a:pt x="138" y="68"/>
                  </a:lnTo>
                  <a:lnTo>
                    <a:pt x="138" y="82"/>
                  </a:lnTo>
                  <a:lnTo>
                    <a:pt x="134" y="96"/>
                  </a:lnTo>
                  <a:lnTo>
                    <a:pt x="126" y="106"/>
                  </a:lnTo>
                  <a:lnTo>
                    <a:pt x="118" y="118"/>
                  </a:lnTo>
                  <a:lnTo>
                    <a:pt x="108" y="126"/>
                  </a:lnTo>
                  <a:lnTo>
                    <a:pt x="96" y="132"/>
                  </a:lnTo>
                  <a:lnTo>
                    <a:pt x="84" y="136"/>
                  </a:lnTo>
                  <a:lnTo>
                    <a:pt x="70" y="138"/>
                  </a:lnTo>
                  <a:lnTo>
                    <a:pt x="70" y="138"/>
                  </a:lnTo>
                  <a:lnTo>
                    <a:pt x="56" y="136"/>
                  </a:lnTo>
                  <a:lnTo>
                    <a:pt x="42" y="132"/>
                  </a:lnTo>
                  <a:lnTo>
                    <a:pt x="32" y="126"/>
                  </a:lnTo>
                  <a:lnTo>
                    <a:pt x="20" y="118"/>
                  </a:lnTo>
                  <a:lnTo>
                    <a:pt x="12" y="106"/>
                  </a:lnTo>
                  <a:lnTo>
                    <a:pt x="6" y="96"/>
                  </a:lnTo>
                  <a:lnTo>
                    <a:pt x="2" y="82"/>
                  </a:lnTo>
                  <a:lnTo>
                    <a:pt x="0" y="68"/>
                  </a:lnTo>
                  <a:lnTo>
                    <a:pt x="0" y="68"/>
                  </a:lnTo>
                  <a:lnTo>
                    <a:pt x="2" y="54"/>
                  </a:lnTo>
                  <a:lnTo>
                    <a:pt x="6" y="42"/>
                  </a:lnTo>
                  <a:lnTo>
                    <a:pt x="12" y="30"/>
                  </a:lnTo>
                  <a:lnTo>
                    <a:pt x="20" y="20"/>
                  </a:lnTo>
                  <a:lnTo>
                    <a:pt x="32" y="12"/>
                  </a:lnTo>
                  <a:lnTo>
                    <a:pt x="42" y="4"/>
                  </a:lnTo>
                  <a:lnTo>
                    <a:pt x="56" y="0"/>
                  </a:lnTo>
                  <a:lnTo>
                    <a:pt x="70" y="0"/>
                  </a:lnTo>
                  <a:lnTo>
                    <a:pt x="7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sp>
        <p:nvSpPr>
          <p:cNvPr id="55" name="圆角矩形 54"/>
          <p:cNvSpPr/>
          <p:nvPr/>
        </p:nvSpPr>
        <p:spPr bwMode="auto">
          <a:xfrm>
            <a:off x="1656259" y="2100252"/>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56" name="圆角矩形 55"/>
          <p:cNvSpPr/>
          <p:nvPr/>
        </p:nvSpPr>
        <p:spPr bwMode="auto">
          <a:xfrm>
            <a:off x="1656259" y="2871273"/>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57" name="圆角矩形 56"/>
          <p:cNvSpPr/>
          <p:nvPr/>
        </p:nvSpPr>
        <p:spPr bwMode="auto">
          <a:xfrm>
            <a:off x="1656259" y="3642295"/>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58" name="圆角矩形 57"/>
          <p:cNvSpPr/>
          <p:nvPr/>
        </p:nvSpPr>
        <p:spPr bwMode="auto">
          <a:xfrm>
            <a:off x="7073458" y="2100252"/>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59" name="圆角矩形 58"/>
          <p:cNvSpPr/>
          <p:nvPr/>
        </p:nvSpPr>
        <p:spPr bwMode="auto">
          <a:xfrm>
            <a:off x="7073458" y="2871274"/>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60" name="圆角矩形 59"/>
          <p:cNvSpPr/>
          <p:nvPr/>
        </p:nvSpPr>
        <p:spPr bwMode="auto">
          <a:xfrm>
            <a:off x="7073458" y="3642295"/>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61" name="右箭头 60"/>
          <p:cNvSpPr/>
          <p:nvPr/>
        </p:nvSpPr>
        <p:spPr>
          <a:xfrm rot="1511969">
            <a:off x="4022472" y="2427111"/>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右箭头 61"/>
          <p:cNvSpPr/>
          <p:nvPr/>
        </p:nvSpPr>
        <p:spPr>
          <a:xfrm rot="20484609">
            <a:off x="4030572" y="3695075"/>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右箭头 62"/>
          <p:cNvSpPr/>
          <p:nvPr/>
        </p:nvSpPr>
        <p:spPr>
          <a:xfrm>
            <a:off x="3997975" y="2978527"/>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右箭头 63"/>
          <p:cNvSpPr/>
          <p:nvPr/>
        </p:nvSpPr>
        <p:spPr>
          <a:xfrm rot="9105048">
            <a:off x="6236185" y="2364550"/>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右箭头 64"/>
          <p:cNvSpPr/>
          <p:nvPr/>
        </p:nvSpPr>
        <p:spPr>
          <a:xfrm rot="12508110">
            <a:off x="6280843" y="3573296"/>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右箭头 65"/>
          <p:cNvSpPr/>
          <p:nvPr/>
        </p:nvSpPr>
        <p:spPr>
          <a:xfrm rot="10773124">
            <a:off x="6280843" y="2979584"/>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66"/>
          <p:cNvSpPr txBox="1"/>
          <p:nvPr/>
        </p:nvSpPr>
        <p:spPr>
          <a:xfrm>
            <a:off x="1729267" y="4824263"/>
            <a:ext cx="7530014" cy="461665"/>
          </a:xfrm>
          <a:prstGeom prst="rect">
            <a:avLst/>
          </a:prstGeom>
          <a:noFill/>
        </p:spPr>
        <p:txBody>
          <a:bodyPr wrap="square" rtlCol="0">
            <a:spAutoFit/>
          </a:bodyPr>
          <a:lstStyle/>
          <a:p>
            <a:r>
              <a:rPr lang="zh-CN" altLang="en-US" sz="1200" dirty="0" smtClean="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200" dirty="0">
                <a:latin typeface="方正兰亭超细黑简体" panose="02000000000000000000" pitchFamily="2" charset="-122"/>
                <a:ea typeface="方正兰亭超细黑简体" panose="02000000000000000000" pitchFamily="2" charset="-122"/>
              </a:rPr>
              <a:t>文字点击添加文字点击添加文字点击添加文字点击添加文字</a:t>
            </a:r>
            <a:endParaRPr lang="en-US" altLang="zh-CN" sz="1200" dirty="0">
              <a:latin typeface="方正兰亭超细黑简体" panose="02000000000000000000" pitchFamily="2" charset="-122"/>
              <a:ea typeface="方正兰亭超细黑简体" panose="02000000000000000000" pitchFamily="2" charset="-122"/>
            </a:endParaRPr>
          </a:p>
          <a:p>
            <a:r>
              <a:rPr lang="zh-CN" altLang="en-US" sz="1200" dirty="0" smtClean="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200" dirty="0">
                <a:latin typeface="方正兰亭超细黑简体" panose="02000000000000000000" pitchFamily="2" charset="-122"/>
                <a:ea typeface="方正兰亭超细黑简体" panose="02000000000000000000" pitchFamily="2" charset="-122"/>
              </a:rPr>
              <a:t>文字点击添加文字点击添加文字点击添加文字点击添加</a:t>
            </a:r>
            <a:r>
              <a:rPr lang="zh-CN" altLang="en-US" sz="1200" dirty="0" smtClean="0">
                <a:latin typeface="方正兰亭超细黑简体" panose="02000000000000000000" pitchFamily="2" charset="-122"/>
                <a:ea typeface="方正兰亭超细黑简体" panose="02000000000000000000" pitchFamily="2" charset="-122"/>
              </a:rPr>
              <a:t>文字</a:t>
            </a:r>
            <a:endParaRPr lang="en-US" altLang="zh-CN" sz="1200" dirty="0">
              <a:latin typeface="方正兰亭超细黑简体" panose="02000000000000000000" pitchFamily="2" charset="-122"/>
              <a:ea typeface="方正兰亭超细黑简体" panose="02000000000000000000" pitchFamily="2" charset="-122"/>
            </a:endParaRPr>
          </a:p>
        </p:txBody>
      </p:sp>
      <p:cxnSp>
        <p:nvCxnSpPr>
          <p:cNvPr id="69" name="直接连接符 68"/>
          <p:cNvCxnSpPr/>
          <p:nvPr/>
        </p:nvCxnSpPr>
        <p:spPr>
          <a:xfrm>
            <a:off x="1729267" y="4680247"/>
            <a:ext cx="7593038"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4614032"/>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 calcmode="lin" valueType="num">
                                      <p:cBhvr>
                                        <p:cTn id="29" dur="1000" fill="hold"/>
                                        <p:tgtEl>
                                          <p:spTgt spid="43"/>
                                        </p:tgtEl>
                                        <p:attrNameLst>
                                          <p:attrName>style.rotation</p:attrName>
                                        </p:attrNameLst>
                                      </p:cBhvr>
                                      <p:tavLst>
                                        <p:tav tm="0">
                                          <p:val>
                                            <p:fltVal val="90"/>
                                          </p:val>
                                        </p:tav>
                                        <p:tav tm="100000">
                                          <p:val>
                                            <p:fltVal val="0"/>
                                          </p:val>
                                        </p:tav>
                                      </p:tavLst>
                                    </p:anim>
                                    <p:animEffect transition="in" filter="fade">
                                      <p:cBhvr>
                                        <p:cTn id="30" dur="1000"/>
                                        <p:tgtEl>
                                          <p:spTgt spid="43"/>
                                        </p:tgtEl>
                                      </p:cBhvr>
                                    </p:animEffect>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ppt_x"/>
                                          </p:val>
                                        </p:tav>
                                        <p:tav tm="100000">
                                          <p:val>
                                            <p:strVal val="#ppt_x"/>
                                          </p:val>
                                        </p:tav>
                                      </p:tavLst>
                                    </p:anim>
                                    <p:anim calcmode="lin" valueType="num">
                                      <p:cBhvr additive="base">
                                        <p:cTn id="35" dur="500" fill="hold"/>
                                        <p:tgtEl>
                                          <p:spTgt spid="46"/>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8"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0-#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8"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0-#ppt_w/2"/>
                                          </p:val>
                                        </p:tav>
                                        <p:tav tm="100000">
                                          <p:val>
                                            <p:strVal val="#ppt_x"/>
                                          </p:val>
                                        </p:tav>
                                      </p:tavLst>
                                    </p:anim>
                                    <p:anim calcmode="lin" valueType="num">
                                      <p:cBhvr additive="base">
                                        <p:cTn id="45" dur="500" fill="hold"/>
                                        <p:tgtEl>
                                          <p:spTgt spid="56"/>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8"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ipe(left)">
                                      <p:cBhvr>
                                        <p:cTn id="54" dur="500"/>
                                        <p:tgtEl>
                                          <p:spTgt spid="6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wipe(left)">
                                      <p:cBhvr>
                                        <p:cTn id="57" dur="500"/>
                                        <p:tgtEl>
                                          <p:spTgt spid="6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left)">
                                      <p:cBhvr>
                                        <p:cTn id="60" dur="500"/>
                                        <p:tgtEl>
                                          <p:spTgt spid="62"/>
                                        </p:tgtEl>
                                      </p:cBhvr>
                                    </p:animEffect>
                                  </p:childTnLst>
                                </p:cTn>
                              </p:par>
                            </p:childTnLst>
                          </p:cTn>
                        </p:par>
                        <p:par>
                          <p:cTn id="61" fill="hold">
                            <p:stCondLst>
                              <p:cond delay="6000"/>
                            </p:stCondLst>
                            <p:childTnLst>
                              <p:par>
                                <p:cTn id="62" presetID="2" presetClass="entr" presetSubtype="2"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500" fill="hold"/>
                                        <p:tgtEl>
                                          <p:spTgt spid="58"/>
                                        </p:tgtEl>
                                        <p:attrNameLst>
                                          <p:attrName>ppt_x</p:attrName>
                                        </p:attrNameLst>
                                      </p:cBhvr>
                                      <p:tavLst>
                                        <p:tav tm="0">
                                          <p:val>
                                            <p:strVal val="1+#ppt_w/2"/>
                                          </p:val>
                                        </p:tav>
                                        <p:tav tm="100000">
                                          <p:val>
                                            <p:strVal val="#ppt_x"/>
                                          </p:val>
                                        </p:tav>
                                      </p:tavLst>
                                    </p:anim>
                                    <p:anim calcmode="lin" valueType="num">
                                      <p:cBhvr additive="base">
                                        <p:cTn id="65" dur="500" fill="hold"/>
                                        <p:tgtEl>
                                          <p:spTgt spid="58"/>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2" presetClass="entr" presetSubtype="2" fill="hold" grpId="0" nodeType="afterEffect">
                                  <p:stCondLst>
                                    <p:cond delay="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1+#ppt_w/2"/>
                                          </p:val>
                                        </p:tav>
                                        <p:tav tm="100000">
                                          <p:val>
                                            <p:strVal val="#ppt_x"/>
                                          </p:val>
                                        </p:tav>
                                      </p:tavLst>
                                    </p:anim>
                                    <p:anim calcmode="lin" valueType="num">
                                      <p:cBhvr additive="base">
                                        <p:cTn id="70" dur="500" fill="hold"/>
                                        <p:tgtEl>
                                          <p:spTgt spid="5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 presetClass="entr" presetSubtype="2" fill="hold" grpId="0" nodeType="afterEffect">
                                  <p:stCondLst>
                                    <p:cond delay="0"/>
                                  </p:stCondLst>
                                  <p:childTnLst>
                                    <p:set>
                                      <p:cBhvr>
                                        <p:cTn id="73" dur="1" fill="hold">
                                          <p:stCondLst>
                                            <p:cond delay="0"/>
                                          </p:stCondLst>
                                        </p:cTn>
                                        <p:tgtEl>
                                          <p:spTgt spid="60"/>
                                        </p:tgtEl>
                                        <p:attrNameLst>
                                          <p:attrName>style.visibility</p:attrName>
                                        </p:attrNameLst>
                                      </p:cBhvr>
                                      <p:to>
                                        <p:strVal val="visible"/>
                                      </p:to>
                                    </p:set>
                                    <p:anim calcmode="lin" valueType="num">
                                      <p:cBhvr additive="base">
                                        <p:cTn id="74" dur="500" fill="hold"/>
                                        <p:tgtEl>
                                          <p:spTgt spid="60"/>
                                        </p:tgtEl>
                                        <p:attrNameLst>
                                          <p:attrName>ppt_x</p:attrName>
                                        </p:attrNameLst>
                                      </p:cBhvr>
                                      <p:tavLst>
                                        <p:tav tm="0">
                                          <p:val>
                                            <p:strVal val="1+#ppt_w/2"/>
                                          </p:val>
                                        </p:tav>
                                        <p:tav tm="100000">
                                          <p:val>
                                            <p:strVal val="#ppt_x"/>
                                          </p:val>
                                        </p:tav>
                                      </p:tavLst>
                                    </p:anim>
                                    <p:anim calcmode="lin" valueType="num">
                                      <p:cBhvr additive="base">
                                        <p:cTn id="75" dur="500" fill="hold"/>
                                        <p:tgtEl>
                                          <p:spTgt spid="60"/>
                                        </p:tgtEl>
                                        <p:attrNameLst>
                                          <p:attrName>ppt_y</p:attrName>
                                        </p:attrNameLst>
                                      </p:cBhvr>
                                      <p:tavLst>
                                        <p:tav tm="0">
                                          <p:val>
                                            <p:strVal val="#ppt_y"/>
                                          </p:val>
                                        </p:tav>
                                        <p:tav tm="100000">
                                          <p:val>
                                            <p:strVal val="#ppt_y"/>
                                          </p:val>
                                        </p:tav>
                                      </p:tavLst>
                                    </p:anim>
                                  </p:childTnLst>
                                </p:cTn>
                              </p:par>
                            </p:childTnLst>
                          </p:cTn>
                        </p:par>
                        <p:par>
                          <p:cTn id="76" fill="hold">
                            <p:stCondLst>
                              <p:cond delay="7500"/>
                            </p:stCondLst>
                            <p:childTnLst>
                              <p:par>
                                <p:cTn id="77" presetID="22" presetClass="entr" presetSubtype="2" fill="hold" grpId="0" nodeType="after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wipe(right)">
                                      <p:cBhvr>
                                        <p:cTn id="79" dur="500"/>
                                        <p:tgtEl>
                                          <p:spTgt spid="64"/>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wipe(right)">
                                      <p:cBhvr>
                                        <p:cTn id="82" dur="500"/>
                                        <p:tgtEl>
                                          <p:spTgt spid="66"/>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wipe(right)">
                                      <p:cBhvr>
                                        <p:cTn id="85" dur="500"/>
                                        <p:tgtEl>
                                          <p:spTgt spid="65"/>
                                        </p:tgtEl>
                                      </p:cBhvr>
                                    </p:animEffect>
                                  </p:childTnLst>
                                </p:cTn>
                              </p:par>
                            </p:childTnLst>
                          </p:cTn>
                        </p:par>
                        <p:par>
                          <p:cTn id="86" fill="hold">
                            <p:stCondLst>
                              <p:cond delay="8000"/>
                            </p:stCondLst>
                            <p:childTnLst>
                              <p:par>
                                <p:cTn id="87" presetID="16" presetClass="entr" presetSubtype="21" fill="hold" nodeType="after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barn(inVertical)">
                                      <p:cBhvr>
                                        <p:cTn id="89" dur="500"/>
                                        <p:tgtEl>
                                          <p:spTgt spid="69"/>
                                        </p:tgtEl>
                                      </p:cBhvr>
                                    </p:animEffect>
                                  </p:childTnLst>
                                </p:cTn>
                              </p:par>
                            </p:childTnLst>
                          </p:cTn>
                        </p:par>
                        <p:par>
                          <p:cTn id="90" fill="hold">
                            <p:stCondLst>
                              <p:cond delay="8500"/>
                            </p:stCondLst>
                            <p:childTnLst>
                              <p:par>
                                <p:cTn id="91" presetID="42" presetClass="entr" presetSubtype="0" fill="hold" grpId="0" nodeType="after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fade">
                                      <p:cBhvr>
                                        <p:cTn id="93" dur="500"/>
                                        <p:tgtEl>
                                          <p:spTgt spid="67"/>
                                        </p:tgtEl>
                                      </p:cBhvr>
                                    </p:animEffect>
                                    <p:anim calcmode="lin" valueType="num">
                                      <p:cBhvr>
                                        <p:cTn id="94" dur="500" fill="hold"/>
                                        <p:tgtEl>
                                          <p:spTgt spid="67"/>
                                        </p:tgtEl>
                                        <p:attrNameLst>
                                          <p:attrName>ppt_x</p:attrName>
                                        </p:attrNameLst>
                                      </p:cBhvr>
                                      <p:tavLst>
                                        <p:tav tm="0">
                                          <p:val>
                                            <p:strVal val="#ppt_x"/>
                                          </p:val>
                                        </p:tav>
                                        <p:tav tm="100000">
                                          <p:val>
                                            <p:strVal val="#ppt_x"/>
                                          </p:val>
                                        </p:tav>
                                      </p:tavLst>
                                    </p:anim>
                                    <p:anim calcmode="lin" valueType="num">
                                      <p:cBhvr>
                                        <p:cTn id="95"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 42"/>
          <p:cNvSpPr/>
          <p:nvPr/>
        </p:nvSpPr>
        <p:spPr>
          <a:xfrm>
            <a:off x="2022368" y="2523489"/>
            <a:ext cx="6906699" cy="358298"/>
          </a:xfrm>
          <a:prstGeom prst="rect">
            <a:avLst/>
          </a:prstGeom>
          <a:noFill/>
          <a:ln w="12700">
            <a:solidFill>
              <a:srgbClr val="3CB1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         </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4" name="矩形 43"/>
          <p:cNvSpPr/>
          <p:nvPr/>
        </p:nvSpPr>
        <p:spPr>
          <a:xfrm>
            <a:off x="2022368" y="2523489"/>
            <a:ext cx="3923325" cy="358299"/>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5" name="矩形 44"/>
          <p:cNvSpPr/>
          <p:nvPr/>
        </p:nvSpPr>
        <p:spPr>
          <a:xfrm>
            <a:off x="2022368" y="3097812"/>
            <a:ext cx="6906699" cy="358298"/>
          </a:xfrm>
          <a:prstGeom prst="rect">
            <a:avLst/>
          </a:prstGeom>
          <a:noFill/>
          <a:ln w="12700">
            <a:solidFill>
              <a:srgbClr val="3CB1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矩形 45"/>
          <p:cNvSpPr/>
          <p:nvPr/>
        </p:nvSpPr>
        <p:spPr>
          <a:xfrm>
            <a:off x="2022369" y="3097812"/>
            <a:ext cx="1765912" cy="358299"/>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矩形 46"/>
          <p:cNvSpPr/>
          <p:nvPr/>
        </p:nvSpPr>
        <p:spPr>
          <a:xfrm>
            <a:off x="2022368" y="3673876"/>
            <a:ext cx="6906699" cy="358298"/>
          </a:xfrm>
          <a:prstGeom prst="rect">
            <a:avLst/>
          </a:prstGeom>
          <a:noFill/>
          <a:ln w="12700">
            <a:solidFill>
              <a:srgbClr val="3CB1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8" name="矩形 47"/>
          <p:cNvSpPr/>
          <p:nvPr/>
        </p:nvSpPr>
        <p:spPr>
          <a:xfrm>
            <a:off x="2022369" y="3673876"/>
            <a:ext cx="2480287" cy="358299"/>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矩形 48"/>
          <p:cNvSpPr/>
          <p:nvPr/>
        </p:nvSpPr>
        <p:spPr>
          <a:xfrm>
            <a:off x="2022368" y="4249940"/>
            <a:ext cx="6906699" cy="358298"/>
          </a:xfrm>
          <a:prstGeom prst="rect">
            <a:avLst/>
          </a:prstGeom>
          <a:noFill/>
          <a:ln w="12700">
            <a:solidFill>
              <a:srgbClr val="3CB1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0" name="矩形 49"/>
          <p:cNvSpPr/>
          <p:nvPr/>
        </p:nvSpPr>
        <p:spPr>
          <a:xfrm>
            <a:off x="2022368" y="4249940"/>
            <a:ext cx="5737837" cy="358299"/>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 name="文本框 27"/>
          <p:cNvSpPr txBox="1"/>
          <p:nvPr/>
        </p:nvSpPr>
        <p:spPr>
          <a:xfrm>
            <a:off x="2347139" y="1803409"/>
            <a:ext cx="2261448" cy="338554"/>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点击添加文字内容</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2" name="矩形 51"/>
          <p:cNvSpPr/>
          <p:nvPr/>
        </p:nvSpPr>
        <p:spPr>
          <a:xfrm>
            <a:off x="2022368" y="1834567"/>
            <a:ext cx="307181" cy="323886"/>
          </a:xfrm>
          <a:prstGeom prst="rect">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53" name="直接连接符 52"/>
          <p:cNvCxnSpPr/>
          <p:nvPr/>
        </p:nvCxnSpPr>
        <p:spPr>
          <a:xfrm>
            <a:off x="2022369" y="2299602"/>
            <a:ext cx="6906698"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6126824" y="2521748"/>
            <a:ext cx="648072" cy="369332"/>
          </a:xfrm>
          <a:prstGeom prst="rect">
            <a:avLst/>
          </a:prstGeom>
          <a:noFill/>
        </p:spPr>
        <p:txBody>
          <a:bodyPr wrap="square" rtlCol="0">
            <a:spAutoFit/>
          </a:bodyPr>
          <a:lstStyle/>
          <a:p>
            <a:r>
              <a:rPr lang="en-US" altLang="zh-CN" dirty="0" smtClean="0"/>
              <a:t>65%</a:t>
            </a:r>
            <a:endParaRPr lang="zh-CN" altLang="en-US" dirty="0"/>
          </a:p>
        </p:txBody>
      </p:sp>
      <p:sp>
        <p:nvSpPr>
          <p:cNvPr id="55" name="TextBox 54"/>
          <p:cNvSpPr txBox="1"/>
          <p:nvPr/>
        </p:nvSpPr>
        <p:spPr>
          <a:xfrm>
            <a:off x="3888765" y="3097812"/>
            <a:ext cx="648072" cy="369332"/>
          </a:xfrm>
          <a:prstGeom prst="rect">
            <a:avLst/>
          </a:prstGeom>
          <a:noFill/>
        </p:spPr>
        <p:txBody>
          <a:bodyPr wrap="square" rtlCol="0">
            <a:spAutoFit/>
          </a:bodyPr>
          <a:lstStyle/>
          <a:p>
            <a:r>
              <a:rPr lang="en-US" altLang="zh-CN" dirty="0" smtClean="0"/>
              <a:t>28%</a:t>
            </a:r>
            <a:endParaRPr lang="zh-CN" altLang="en-US" dirty="0"/>
          </a:p>
        </p:txBody>
      </p:sp>
      <p:sp>
        <p:nvSpPr>
          <p:cNvPr id="56" name="TextBox 55"/>
          <p:cNvSpPr txBox="1"/>
          <p:nvPr/>
        </p:nvSpPr>
        <p:spPr>
          <a:xfrm>
            <a:off x="4567250" y="3673876"/>
            <a:ext cx="648072" cy="369332"/>
          </a:xfrm>
          <a:prstGeom prst="rect">
            <a:avLst/>
          </a:prstGeom>
          <a:noFill/>
        </p:spPr>
        <p:txBody>
          <a:bodyPr wrap="square" rtlCol="0">
            <a:spAutoFit/>
          </a:bodyPr>
          <a:lstStyle/>
          <a:p>
            <a:r>
              <a:rPr lang="en-US" altLang="zh-CN" dirty="0" smtClean="0"/>
              <a:t>35%</a:t>
            </a:r>
            <a:endParaRPr lang="zh-CN" altLang="en-US" dirty="0"/>
          </a:p>
        </p:txBody>
      </p:sp>
      <p:sp>
        <p:nvSpPr>
          <p:cNvPr id="57" name="TextBox 56"/>
          <p:cNvSpPr txBox="1"/>
          <p:nvPr/>
        </p:nvSpPr>
        <p:spPr>
          <a:xfrm>
            <a:off x="7855016" y="4249940"/>
            <a:ext cx="648072" cy="369332"/>
          </a:xfrm>
          <a:prstGeom prst="rect">
            <a:avLst/>
          </a:prstGeom>
          <a:noFill/>
        </p:spPr>
        <p:txBody>
          <a:bodyPr wrap="square" rtlCol="0">
            <a:spAutoFit/>
          </a:bodyPr>
          <a:lstStyle/>
          <a:p>
            <a:r>
              <a:rPr lang="en-US" altLang="zh-CN" dirty="0" smtClean="0"/>
              <a:t>86%</a:t>
            </a:r>
            <a:endParaRPr lang="zh-CN" altLang="en-US" dirty="0"/>
          </a:p>
        </p:txBody>
      </p:sp>
      <p:sp>
        <p:nvSpPr>
          <p:cNvPr id="58" name="TextBox 57"/>
          <p:cNvSpPr txBox="1"/>
          <p:nvPr/>
        </p:nvSpPr>
        <p:spPr>
          <a:xfrm>
            <a:off x="1944291" y="4753996"/>
            <a:ext cx="6408712" cy="646331"/>
          </a:xfrm>
          <a:prstGeom prst="rect">
            <a:avLst/>
          </a:prstGeom>
          <a:noFill/>
        </p:spPr>
        <p:txBody>
          <a:bodyPr wrap="square" rtlCol="0">
            <a:spAutoFit/>
          </a:bodyPr>
          <a:lstStyle/>
          <a:p>
            <a:pPr>
              <a:lnSpc>
                <a:spcPct val="150000"/>
              </a:lnSpc>
            </a:pPr>
            <a:r>
              <a:rPr lang="zh-CN" altLang="en-US" sz="1200" dirty="0" smtClean="0">
                <a:latin typeface="黑体" panose="02010609060101010101" pitchFamily="49" charset="-122"/>
                <a:ea typeface="黑体" panose="02010609060101010101" pitchFamily="49" charset="-122"/>
              </a:rPr>
              <a:t>点击添加文字内容点击添加文字内容点击添加文字内容点击添加文字内容点击添加文字内容</a:t>
            </a:r>
            <a:endParaRPr lang="zh-CN" altLang="en-US" sz="1200" dirty="0" smtClean="0"/>
          </a:p>
          <a:p>
            <a:pPr>
              <a:lnSpc>
                <a:spcPct val="150000"/>
              </a:lnSpc>
            </a:pPr>
            <a:r>
              <a:rPr lang="zh-CN" altLang="en-US" sz="1200" dirty="0" smtClean="0">
                <a:latin typeface="黑体" panose="02010609060101010101" pitchFamily="49" charset="-122"/>
                <a:ea typeface="黑体" panose="02010609060101010101" pitchFamily="49" charset="-122"/>
              </a:rPr>
              <a:t>点击添加文字内容点击添加文字内容点击添加文字内容点击添加文字内容点击添加文字内容</a:t>
            </a:r>
            <a:endParaRPr lang="zh-CN" altLang="en-US" sz="1200" dirty="0" smtClean="0"/>
          </a:p>
        </p:txBody>
      </p:sp>
    </p:spTree>
    <p:extLst>
      <p:ext uri="{BB962C8B-B14F-4D97-AF65-F5344CB8AC3E}">
        <p14:creationId xmlns:p14="http://schemas.microsoft.com/office/powerpoint/2010/main" val="1881180994"/>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par>
                                <p:cTn id="24" presetID="35" presetClass="entr" presetSubtype="0" fill="hold" grpId="0"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1000"/>
                                        <p:tgtEl>
                                          <p:spTgt spid="52"/>
                                        </p:tgtEl>
                                      </p:cBhvr>
                                    </p:animEffect>
                                    <p:anim calcmode="lin" valueType="num">
                                      <p:cBhvr>
                                        <p:cTn id="27" dur="1000" fill="hold"/>
                                        <p:tgtEl>
                                          <p:spTgt spid="52"/>
                                        </p:tgtEl>
                                        <p:attrNameLst>
                                          <p:attrName>style.rotation</p:attrName>
                                        </p:attrNameLst>
                                      </p:cBhvr>
                                      <p:tavLst>
                                        <p:tav tm="0">
                                          <p:val>
                                            <p:fltVal val="720"/>
                                          </p:val>
                                        </p:tav>
                                        <p:tav tm="100000">
                                          <p:val>
                                            <p:fltVal val="0"/>
                                          </p:val>
                                        </p:tav>
                                      </p:tavLst>
                                    </p:anim>
                                    <p:anim calcmode="lin" valueType="num">
                                      <p:cBhvr>
                                        <p:cTn id="28" dur="1000" fill="hold"/>
                                        <p:tgtEl>
                                          <p:spTgt spid="52"/>
                                        </p:tgtEl>
                                        <p:attrNameLst>
                                          <p:attrName>ppt_h</p:attrName>
                                        </p:attrNameLst>
                                      </p:cBhvr>
                                      <p:tavLst>
                                        <p:tav tm="0">
                                          <p:val>
                                            <p:fltVal val="0"/>
                                          </p:val>
                                        </p:tav>
                                        <p:tav tm="100000">
                                          <p:val>
                                            <p:strVal val="#ppt_h"/>
                                          </p:val>
                                        </p:tav>
                                      </p:tavLst>
                                    </p:anim>
                                    <p:anim calcmode="lin" valueType="num">
                                      <p:cBhvr>
                                        <p:cTn id="29" dur="1000" fill="hold"/>
                                        <p:tgtEl>
                                          <p:spTgt spid="52"/>
                                        </p:tgtEl>
                                        <p:attrNameLst>
                                          <p:attrName>ppt_w</p:attrName>
                                        </p:attrNameLst>
                                      </p:cBhvr>
                                      <p:tavLst>
                                        <p:tav tm="0">
                                          <p:val>
                                            <p:fltVal val="0"/>
                                          </p:val>
                                        </p:tav>
                                        <p:tav tm="100000">
                                          <p:val>
                                            <p:strVal val="#ppt_w"/>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1000"/>
                                        <p:tgtEl>
                                          <p:spTgt spid="51"/>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500"/>
                                        <p:tgtEl>
                                          <p:spTgt spid="5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1000"/>
                                        <p:tgtEl>
                                          <p:spTgt spid="4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10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750"/>
                                        <p:tgtEl>
                                          <p:spTgt spid="4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75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750"/>
                                        <p:tgtEl>
                                          <p:spTgt spid="4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left)">
                                      <p:cBhvr>
                                        <p:cTn id="63" dur="750"/>
                                        <p:tgtEl>
                                          <p:spTgt spid="50"/>
                                        </p:tgtEl>
                                      </p:cBhvr>
                                    </p:animEffect>
                                  </p:childTnLst>
                                </p:cTn>
                              </p:par>
                            </p:childTnLst>
                          </p:cTn>
                        </p:par>
                        <p:par>
                          <p:cTn id="64" fill="hold">
                            <p:stCondLst>
                              <p:cond delay="5750"/>
                            </p:stCondLst>
                            <p:childTnLst>
                              <p:par>
                                <p:cTn id="65" presetID="31" presetClass="entr" presetSubtype="0"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 calcmode="lin" valueType="num">
                                      <p:cBhvr>
                                        <p:cTn id="69" dur="500" fill="hold"/>
                                        <p:tgtEl>
                                          <p:spTgt spid="54"/>
                                        </p:tgtEl>
                                        <p:attrNameLst>
                                          <p:attrName>style.rotation</p:attrName>
                                        </p:attrNameLst>
                                      </p:cBhvr>
                                      <p:tavLst>
                                        <p:tav tm="0">
                                          <p:val>
                                            <p:fltVal val="90"/>
                                          </p:val>
                                        </p:tav>
                                        <p:tav tm="100000">
                                          <p:val>
                                            <p:fltVal val="0"/>
                                          </p:val>
                                        </p:tav>
                                      </p:tavLst>
                                    </p:anim>
                                    <p:animEffect transition="in" filter="fade">
                                      <p:cBhvr>
                                        <p:cTn id="70" dur="500"/>
                                        <p:tgtEl>
                                          <p:spTgt spid="54"/>
                                        </p:tgtEl>
                                      </p:cBhvr>
                                    </p:animEffect>
                                  </p:childTnLst>
                                </p:cTn>
                              </p:par>
                            </p:childTnLst>
                          </p:cTn>
                        </p:par>
                        <p:par>
                          <p:cTn id="71" fill="hold">
                            <p:stCondLst>
                              <p:cond delay="6250"/>
                            </p:stCondLst>
                            <p:childTnLst>
                              <p:par>
                                <p:cTn id="72" presetID="31" presetClass="entr" presetSubtype="0"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p:cTn id="74" dur="500" fill="hold"/>
                                        <p:tgtEl>
                                          <p:spTgt spid="55"/>
                                        </p:tgtEl>
                                        <p:attrNameLst>
                                          <p:attrName>ppt_w</p:attrName>
                                        </p:attrNameLst>
                                      </p:cBhvr>
                                      <p:tavLst>
                                        <p:tav tm="0">
                                          <p:val>
                                            <p:fltVal val="0"/>
                                          </p:val>
                                        </p:tav>
                                        <p:tav tm="100000">
                                          <p:val>
                                            <p:strVal val="#ppt_w"/>
                                          </p:val>
                                        </p:tav>
                                      </p:tavLst>
                                    </p:anim>
                                    <p:anim calcmode="lin" valueType="num">
                                      <p:cBhvr>
                                        <p:cTn id="75" dur="500" fill="hold"/>
                                        <p:tgtEl>
                                          <p:spTgt spid="55"/>
                                        </p:tgtEl>
                                        <p:attrNameLst>
                                          <p:attrName>ppt_h</p:attrName>
                                        </p:attrNameLst>
                                      </p:cBhvr>
                                      <p:tavLst>
                                        <p:tav tm="0">
                                          <p:val>
                                            <p:fltVal val="0"/>
                                          </p:val>
                                        </p:tav>
                                        <p:tav tm="100000">
                                          <p:val>
                                            <p:strVal val="#ppt_h"/>
                                          </p:val>
                                        </p:tav>
                                      </p:tavLst>
                                    </p:anim>
                                    <p:anim calcmode="lin" valueType="num">
                                      <p:cBhvr>
                                        <p:cTn id="76" dur="500" fill="hold"/>
                                        <p:tgtEl>
                                          <p:spTgt spid="55"/>
                                        </p:tgtEl>
                                        <p:attrNameLst>
                                          <p:attrName>style.rotation</p:attrName>
                                        </p:attrNameLst>
                                      </p:cBhvr>
                                      <p:tavLst>
                                        <p:tav tm="0">
                                          <p:val>
                                            <p:fltVal val="90"/>
                                          </p:val>
                                        </p:tav>
                                        <p:tav tm="100000">
                                          <p:val>
                                            <p:fltVal val="0"/>
                                          </p:val>
                                        </p:tav>
                                      </p:tavLst>
                                    </p:anim>
                                    <p:animEffect transition="in" filter="fade">
                                      <p:cBhvr>
                                        <p:cTn id="77" dur="500"/>
                                        <p:tgtEl>
                                          <p:spTgt spid="55"/>
                                        </p:tgtEl>
                                      </p:cBhvr>
                                    </p:animEffect>
                                  </p:childTnLst>
                                </p:cTn>
                              </p:par>
                            </p:childTnLst>
                          </p:cTn>
                        </p:par>
                        <p:par>
                          <p:cTn id="78" fill="hold">
                            <p:stCondLst>
                              <p:cond delay="6750"/>
                            </p:stCondLst>
                            <p:childTnLst>
                              <p:par>
                                <p:cTn id="79" presetID="31"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 calcmode="lin" valueType="num">
                                      <p:cBhvr>
                                        <p:cTn id="81" dur="1000" fill="hold"/>
                                        <p:tgtEl>
                                          <p:spTgt spid="56"/>
                                        </p:tgtEl>
                                        <p:attrNameLst>
                                          <p:attrName>ppt_w</p:attrName>
                                        </p:attrNameLst>
                                      </p:cBhvr>
                                      <p:tavLst>
                                        <p:tav tm="0">
                                          <p:val>
                                            <p:fltVal val="0"/>
                                          </p:val>
                                        </p:tav>
                                        <p:tav tm="100000">
                                          <p:val>
                                            <p:strVal val="#ppt_w"/>
                                          </p:val>
                                        </p:tav>
                                      </p:tavLst>
                                    </p:anim>
                                    <p:anim calcmode="lin" valueType="num">
                                      <p:cBhvr>
                                        <p:cTn id="82" dur="1000" fill="hold"/>
                                        <p:tgtEl>
                                          <p:spTgt spid="56"/>
                                        </p:tgtEl>
                                        <p:attrNameLst>
                                          <p:attrName>ppt_h</p:attrName>
                                        </p:attrNameLst>
                                      </p:cBhvr>
                                      <p:tavLst>
                                        <p:tav tm="0">
                                          <p:val>
                                            <p:fltVal val="0"/>
                                          </p:val>
                                        </p:tav>
                                        <p:tav tm="100000">
                                          <p:val>
                                            <p:strVal val="#ppt_h"/>
                                          </p:val>
                                        </p:tav>
                                      </p:tavLst>
                                    </p:anim>
                                    <p:anim calcmode="lin" valueType="num">
                                      <p:cBhvr>
                                        <p:cTn id="83" dur="1000" fill="hold"/>
                                        <p:tgtEl>
                                          <p:spTgt spid="56"/>
                                        </p:tgtEl>
                                        <p:attrNameLst>
                                          <p:attrName>style.rotation</p:attrName>
                                        </p:attrNameLst>
                                      </p:cBhvr>
                                      <p:tavLst>
                                        <p:tav tm="0">
                                          <p:val>
                                            <p:fltVal val="90"/>
                                          </p:val>
                                        </p:tav>
                                        <p:tav tm="100000">
                                          <p:val>
                                            <p:fltVal val="0"/>
                                          </p:val>
                                        </p:tav>
                                      </p:tavLst>
                                    </p:anim>
                                    <p:animEffect transition="in" filter="fade">
                                      <p:cBhvr>
                                        <p:cTn id="84" dur="1000"/>
                                        <p:tgtEl>
                                          <p:spTgt spid="56"/>
                                        </p:tgtEl>
                                      </p:cBhvr>
                                    </p:animEffect>
                                  </p:childTnLst>
                                </p:cTn>
                              </p:par>
                            </p:childTnLst>
                          </p:cTn>
                        </p:par>
                        <p:par>
                          <p:cTn id="85" fill="hold">
                            <p:stCondLst>
                              <p:cond delay="7750"/>
                            </p:stCondLst>
                            <p:childTnLst>
                              <p:par>
                                <p:cTn id="86" presetID="31" presetClass="entr" presetSubtype="0" fill="hold" grpId="0" nodeType="after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p:cTn id="88" dur="500" fill="hold"/>
                                        <p:tgtEl>
                                          <p:spTgt spid="57"/>
                                        </p:tgtEl>
                                        <p:attrNameLst>
                                          <p:attrName>ppt_w</p:attrName>
                                        </p:attrNameLst>
                                      </p:cBhvr>
                                      <p:tavLst>
                                        <p:tav tm="0">
                                          <p:val>
                                            <p:fltVal val="0"/>
                                          </p:val>
                                        </p:tav>
                                        <p:tav tm="100000">
                                          <p:val>
                                            <p:strVal val="#ppt_w"/>
                                          </p:val>
                                        </p:tav>
                                      </p:tavLst>
                                    </p:anim>
                                    <p:anim calcmode="lin" valueType="num">
                                      <p:cBhvr>
                                        <p:cTn id="89" dur="500" fill="hold"/>
                                        <p:tgtEl>
                                          <p:spTgt spid="57"/>
                                        </p:tgtEl>
                                        <p:attrNameLst>
                                          <p:attrName>ppt_h</p:attrName>
                                        </p:attrNameLst>
                                      </p:cBhvr>
                                      <p:tavLst>
                                        <p:tav tm="0">
                                          <p:val>
                                            <p:fltVal val="0"/>
                                          </p:val>
                                        </p:tav>
                                        <p:tav tm="100000">
                                          <p:val>
                                            <p:strVal val="#ppt_h"/>
                                          </p:val>
                                        </p:tav>
                                      </p:tavLst>
                                    </p:anim>
                                    <p:anim calcmode="lin" valueType="num">
                                      <p:cBhvr>
                                        <p:cTn id="90" dur="500" fill="hold"/>
                                        <p:tgtEl>
                                          <p:spTgt spid="57"/>
                                        </p:tgtEl>
                                        <p:attrNameLst>
                                          <p:attrName>style.rotation</p:attrName>
                                        </p:attrNameLst>
                                      </p:cBhvr>
                                      <p:tavLst>
                                        <p:tav tm="0">
                                          <p:val>
                                            <p:fltVal val="90"/>
                                          </p:val>
                                        </p:tav>
                                        <p:tav tm="100000">
                                          <p:val>
                                            <p:fltVal val="0"/>
                                          </p:val>
                                        </p:tav>
                                      </p:tavLst>
                                    </p:anim>
                                    <p:animEffect transition="in" filter="fade">
                                      <p:cBhvr>
                                        <p:cTn id="91" dur="500"/>
                                        <p:tgtEl>
                                          <p:spTgt spid="57"/>
                                        </p:tgtEl>
                                      </p:cBhvr>
                                    </p:animEffect>
                                  </p:childTnLst>
                                </p:cTn>
                              </p:par>
                            </p:childTnLst>
                          </p:cTn>
                        </p:par>
                        <p:par>
                          <p:cTn id="92" fill="hold">
                            <p:stCondLst>
                              <p:cond delay="8250"/>
                            </p:stCondLst>
                            <p:childTnLst>
                              <p:par>
                                <p:cTn id="93" presetID="12" presetClass="entr" presetSubtype="4"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additive="base">
                                        <p:cTn id="95" dur="1000"/>
                                        <p:tgtEl>
                                          <p:spTgt spid="58"/>
                                        </p:tgtEl>
                                        <p:attrNameLst>
                                          <p:attrName>ppt_y</p:attrName>
                                        </p:attrNameLst>
                                      </p:cBhvr>
                                      <p:tavLst>
                                        <p:tav tm="0">
                                          <p:val>
                                            <p:strVal val="#ppt_y+#ppt_h*1.125000"/>
                                          </p:val>
                                        </p:tav>
                                        <p:tav tm="100000">
                                          <p:val>
                                            <p:strVal val="#ppt_y"/>
                                          </p:val>
                                        </p:tav>
                                      </p:tavLst>
                                    </p:anim>
                                    <p:animEffect transition="in" filter="wipe(up)">
                                      <p:cBhvr>
                                        <p:cTn id="96"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animBg="1"/>
      <p:bldP spid="47" grpId="0" animBg="1"/>
      <p:bldP spid="48" grpId="0" animBg="1"/>
      <p:bldP spid="49" grpId="0" animBg="1"/>
      <p:bldP spid="50" grpId="0" animBg="1"/>
      <p:bldP spid="51" grpId="0"/>
      <p:bldP spid="52" grpId="0" animBg="1"/>
      <p:bldP spid="54" grpId="0"/>
      <p:bldP spid="55" grpId="0"/>
      <p:bldP spid="56" grpId="0"/>
      <p:bldP spid="5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824611" y="2520007"/>
            <a:ext cx="2234907" cy="2400657"/>
          </a:xfrm>
          <a:prstGeom prst="rect">
            <a:avLst/>
          </a:prstGeom>
        </p:spPr>
        <p:txBody>
          <a:bodyPr wrap="none">
            <a:spAutoFit/>
          </a:bodyPr>
          <a:lstStyle/>
          <a:p>
            <a:r>
              <a:rPr lang="en-US" altLang="zh-CN" sz="15000" dirty="0" smtClean="0">
                <a:solidFill>
                  <a:srgbClr val="3CB19B"/>
                </a:solidFill>
                <a:latin typeface="Impact" panose="020B0806030902050204" pitchFamily="34" charset="0"/>
                <a:ea typeface="思源黑体 CN Heavy" pitchFamily="34" charset="-122"/>
              </a:rPr>
              <a:t>03</a:t>
            </a:r>
            <a:endParaRPr lang="zh-CN" altLang="en-US" sz="15000" dirty="0"/>
          </a:p>
        </p:txBody>
      </p:sp>
      <p:sp>
        <p:nvSpPr>
          <p:cNvPr id="9" name="TextBox 8"/>
          <p:cNvSpPr txBox="1"/>
          <p:nvPr/>
        </p:nvSpPr>
        <p:spPr>
          <a:xfrm>
            <a:off x="6940133" y="2902113"/>
            <a:ext cx="2492990" cy="553998"/>
          </a:xfrm>
          <a:prstGeom prst="rect">
            <a:avLst/>
          </a:prstGeom>
          <a:noFill/>
        </p:spPr>
        <p:txBody>
          <a:bodyPr wrap="none" rtlCol="0">
            <a:spAutoFit/>
          </a:bodyPr>
          <a:lstStyle/>
          <a:p>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 y="1"/>
            <a:ext cx="4350967" cy="6480174"/>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0" y="3384103"/>
            <a:ext cx="10801350" cy="1008112"/>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7142512" y="3534216"/>
            <a:ext cx="2088232" cy="707886"/>
          </a:xfrm>
          <a:prstGeom prst="rect">
            <a:avLst/>
          </a:prstGeom>
          <a:noFill/>
        </p:spPr>
        <p:txBody>
          <a:bodyPr wrap="square" rtlCol="0">
            <a:spAutoFit/>
          </a:bodyPr>
          <a:lstStyle/>
          <a:p>
            <a:pPr marL="171450" indent="-171450" algn="ctr">
              <a:buFont typeface="Wingdings" panose="05000000000000000000" pitchFamily="2" charset="2"/>
              <a:buChar char="ü"/>
            </a:pPr>
            <a:r>
              <a:rPr lang="zh-CN" altLang="en-US" sz="1000" dirty="0" smtClean="0">
                <a:latin typeface="黑体" panose="02010609060101010101" pitchFamily="49" charset="-122"/>
                <a:ea typeface="黑体" panose="02010609060101010101" pitchFamily="49" charset="-122"/>
              </a:rPr>
              <a:t>添加文字内容添加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a:t>
            </a:r>
            <a:r>
              <a:rPr lang="zh-CN" altLang="en-US" sz="1000" dirty="0" smtClean="0">
                <a:latin typeface="黑体" panose="02010609060101010101" pitchFamily="49" charset="-122"/>
                <a:ea typeface="黑体" panose="02010609060101010101" pitchFamily="49" charset="-122"/>
              </a:rPr>
              <a:t>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en-US" altLang="zh-CN" sz="1000" dirty="0" smtClean="0">
              <a:latin typeface="黑体" panose="02010609060101010101" pitchFamily="49" charset="-122"/>
              <a:ea typeface="黑体" panose="02010609060101010101" pitchFamily="49" charset="-122"/>
            </a:endParaRP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zh-CN" altLang="en-US" sz="1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80347805"/>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000"/>
                                        <p:tgtEl>
                                          <p:spTgt spid="10"/>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5"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 calcmode="lin" valueType="num">
                                      <p:cBhvr>
                                        <p:cTn id="1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500"/>
                            </p:stCondLst>
                            <p:childTnLst>
                              <p:par>
                                <p:cTn id="21" presetID="31"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par>
                          <p:cTn id="27" fill="hold">
                            <p:stCondLst>
                              <p:cond delay="3500"/>
                            </p:stCondLst>
                            <p:childTnLst>
                              <p:par>
                                <p:cTn id="28" presetID="37" presetClass="entr" presetSubtype="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1000"/>
                                        <p:tgtEl>
                                          <p:spTgt spid="12">
                                            <p:txEl>
                                              <p:pRg st="0" end="0"/>
                                            </p:txEl>
                                          </p:spTgt>
                                        </p:tgtEl>
                                      </p:cBhvr>
                                    </p:animEffect>
                                    <p:anim calcmode="lin" valueType="num">
                                      <p:cBhvr>
                                        <p:cTn id="31"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12">
                                            <p:txEl>
                                              <p:pRg st="0" end="0"/>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2">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12">
                                            <p:txEl>
                                              <p:pRg st="1" end="1"/>
                                            </p:txEl>
                                          </p:spTgt>
                                        </p:tgtEl>
                                        <p:attrNameLst>
                                          <p:attrName>style.visibility</p:attrName>
                                        </p:attrNameLst>
                                      </p:cBhvr>
                                      <p:to>
                                        <p:strVal val="visible"/>
                                      </p:to>
                                    </p:set>
                                    <p:animEffect transition="in" filter="fade">
                                      <p:cBhvr>
                                        <p:cTn id="38" dur="1000"/>
                                        <p:tgtEl>
                                          <p:spTgt spid="12">
                                            <p:txEl>
                                              <p:pRg st="1" end="1"/>
                                            </p:txEl>
                                          </p:spTgt>
                                        </p:tgtEl>
                                      </p:cBhvr>
                                    </p:animEffect>
                                    <p:anim calcmode="lin" valueType="num">
                                      <p:cBhvr>
                                        <p:cTn id="39"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12">
                                            <p:txEl>
                                              <p:pRg st="1" end="1"/>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2">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12">
                                            <p:txEl>
                                              <p:pRg st="2" end="2"/>
                                            </p:txEl>
                                          </p:spTgt>
                                        </p:tgtEl>
                                        <p:attrNameLst>
                                          <p:attrName>style.visibility</p:attrName>
                                        </p:attrNameLst>
                                      </p:cBhvr>
                                      <p:to>
                                        <p:strVal val="visible"/>
                                      </p:to>
                                    </p:set>
                                    <p:animEffect transition="in" filter="fade">
                                      <p:cBhvr>
                                        <p:cTn id="46" dur="1000"/>
                                        <p:tgtEl>
                                          <p:spTgt spid="12">
                                            <p:txEl>
                                              <p:pRg st="2" end="2"/>
                                            </p:txEl>
                                          </p:spTgt>
                                        </p:tgtEl>
                                      </p:cBhvr>
                                    </p:animEffect>
                                    <p:anim calcmode="lin" valueType="num">
                                      <p:cBhvr>
                                        <p:cTn id="47"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12">
                                            <p:txEl>
                                              <p:pRg st="2" end="2"/>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12">
                                            <p:txEl>
                                              <p:pRg st="3" end="3"/>
                                            </p:txEl>
                                          </p:spTgt>
                                        </p:tgtEl>
                                        <p:attrNameLst>
                                          <p:attrName>style.visibility</p:attrName>
                                        </p:attrNameLst>
                                      </p:cBhvr>
                                      <p:to>
                                        <p:strVal val="visible"/>
                                      </p:to>
                                    </p:set>
                                    <p:animEffect transition="in" filter="fade">
                                      <p:cBhvr>
                                        <p:cTn id="54" dur="1000"/>
                                        <p:tgtEl>
                                          <p:spTgt spid="12">
                                            <p:txEl>
                                              <p:pRg st="3" end="3"/>
                                            </p:txEl>
                                          </p:spTgt>
                                        </p:tgtEl>
                                      </p:cBhvr>
                                    </p:animEffect>
                                    <p:anim calcmode="lin" valueType="num">
                                      <p:cBhvr>
                                        <p:cTn id="55" dur="10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12">
                                            <p:txEl>
                                              <p:pRg st="3" end="3"/>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2">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animBg="1"/>
      <p:bldP spid="1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2304331" y="2087959"/>
            <a:ext cx="654050" cy="647700"/>
            <a:chOff x="2551113" y="2232025"/>
            <a:chExt cx="654050" cy="647700"/>
          </a:xfrm>
          <a:solidFill>
            <a:srgbClr val="3CB19B"/>
          </a:solidFill>
        </p:grpSpPr>
        <p:sp>
          <p:nvSpPr>
            <p:cNvPr id="44" name="Freeform 6"/>
            <p:cNvSpPr>
              <a:spLocks noEditPoints="1"/>
            </p:cNvSpPr>
            <p:nvPr/>
          </p:nvSpPr>
          <p:spPr bwMode="auto">
            <a:xfrm>
              <a:off x="3040063" y="2232025"/>
              <a:ext cx="165100" cy="163513"/>
            </a:xfrm>
            <a:custGeom>
              <a:avLst/>
              <a:gdLst>
                <a:gd name="T0" fmla="*/ 11 w 38"/>
                <a:gd name="T1" fmla="*/ 26 h 38"/>
                <a:gd name="T2" fmla="*/ 30 w 38"/>
                <a:gd name="T3" fmla="*/ 38 h 38"/>
                <a:gd name="T4" fmla="*/ 36 w 38"/>
                <a:gd name="T5" fmla="*/ 32 h 38"/>
                <a:gd name="T6" fmla="*/ 36 w 38"/>
                <a:gd name="T7" fmla="*/ 26 h 38"/>
                <a:gd name="T8" fmla="*/ 36 w 38"/>
                <a:gd name="T9" fmla="*/ 22 h 38"/>
                <a:gd name="T10" fmla="*/ 27 w 38"/>
                <a:gd name="T11" fmla="*/ 10 h 38"/>
                <a:gd name="T12" fmla="*/ 12 w 38"/>
                <a:gd name="T13" fmla="*/ 1 h 38"/>
                <a:gd name="T14" fmla="*/ 6 w 38"/>
                <a:gd name="T15" fmla="*/ 2 h 38"/>
                <a:gd name="T16" fmla="*/ 0 w 38"/>
                <a:gd name="T17" fmla="*/ 7 h 38"/>
                <a:gd name="T18" fmla="*/ 11 w 38"/>
                <a:gd name="T19" fmla="*/ 26 h 38"/>
                <a:gd name="T20" fmla="*/ 11 w 38"/>
                <a:gd name="T21" fmla="*/ 26 h 38"/>
                <a:gd name="T22" fmla="*/ 31 w 38"/>
                <a:gd name="T23" fmla="*/ 22 h 38"/>
                <a:gd name="T24" fmla="*/ 22 w 38"/>
                <a:gd name="T25" fmla="*/ 16 h 38"/>
                <a:gd name="T26" fmla="*/ 15 w 38"/>
                <a:gd name="T27" fmla="*/ 7 h 38"/>
                <a:gd name="T28" fmla="*/ 24 w 38"/>
                <a:gd name="T29" fmla="*/ 14 h 38"/>
                <a:gd name="T30" fmla="*/ 31 w 38"/>
                <a:gd name="T3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8">
                  <a:moveTo>
                    <a:pt x="11" y="26"/>
                  </a:moveTo>
                  <a:cubicBezTo>
                    <a:pt x="18" y="33"/>
                    <a:pt x="26" y="36"/>
                    <a:pt x="30" y="38"/>
                  </a:cubicBezTo>
                  <a:cubicBezTo>
                    <a:pt x="36" y="32"/>
                    <a:pt x="36" y="32"/>
                    <a:pt x="36" y="32"/>
                  </a:cubicBezTo>
                  <a:cubicBezTo>
                    <a:pt x="37" y="30"/>
                    <a:pt x="38" y="27"/>
                    <a:pt x="36" y="26"/>
                  </a:cubicBezTo>
                  <a:cubicBezTo>
                    <a:pt x="36" y="25"/>
                    <a:pt x="36" y="24"/>
                    <a:pt x="36" y="22"/>
                  </a:cubicBezTo>
                  <a:cubicBezTo>
                    <a:pt x="35" y="19"/>
                    <a:pt x="32" y="15"/>
                    <a:pt x="27" y="10"/>
                  </a:cubicBezTo>
                  <a:cubicBezTo>
                    <a:pt x="19" y="2"/>
                    <a:pt x="14" y="1"/>
                    <a:pt x="12" y="1"/>
                  </a:cubicBezTo>
                  <a:cubicBezTo>
                    <a:pt x="10" y="0"/>
                    <a:pt x="7" y="0"/>
                    <a:pt x="6" y="2"/>
                  </a:cubicBezTo>
                  <a:cubicBezTo>
                    <a:pt x="0" y="7"/>
                    <a:pt x="0" y="7"/>
                    <a:pt x="0" y="7"/>
                  </a:cubicBezTo>
                  <a:cubicBezTo>
                    <a:pt x="1" y="10"/>
                    <a:pt x="4" y="18"/>
                    <a:pt x="11" y="26"/>
                  </a:cubicBezTo>
                  <a:cubicBezTo>
                    <a:pt x="11" y="26"/>
                    <a:pt x="11" y="26"/>
                    <a:pt x="11" y="26"/>
                  </a:cubicBezTo>
                  <a:close/>
                  <a:moveTo>
                    <a:pt x="31" y="22"/>
                  </a:moveTo>
                  <a:cubicBezTo>
                    <a:pt x="28" y="21"/>
                    <a:pt x="25" y="18"/>
                    <a:pt x="22" y="16"/>
                  </a:cubicBezTo>
                  <a:cubicBezTo>
                    <a:pt x="19" y="13"/>
                    <a:pt x="17" y="9"/>
                    <a:pt x="15" y="7"/>
                  </a:cubicBezTo>
                  <a:cubicBezTo>
                    <a:pt x="17" y="8"/>
                    <a:pt x="20" y="10"/>
                    <a:pt x="24" y="14"/>
                  </a:cubicBezTo>
                  <a:cubicBezTo>
                    <a:pt x="28" y="18"/>
                    <a:pt x="30" y="21"/>
                    <a:pt x="3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
            <p:cNvSpPr>
              <a:spLocks/>
            </p:cNvSpPr>
            <p:nvPr/>
          </p:nvSpPr>
          <p:spPr bwMode="auto">
            <a:xfrm>
              <a:off x="2646363" y="2279650"/>
              <a:ext cx="403225" cy="422275"/>
            </a:xfrm>
            <a:custGeom>
              <a:avLst/>
              <a:gdLst>
                <a:gd name="T0" fmla="*/ 2 w 93"/>
                <a:gd name="T1" fmla="*/ 93 h 98"/>
                <a:gd name="T2" fmla="*/ 5 w 93"/>
                <a:gd name="T3" fmla="*/ 98 h 98"/>
                <a:gd name="T4" fmla="*/ 93 w 93"/>
                <a:gd name="T5" fmla="*/ 11 h 98"/>
                <a:gd name="T6" fmla="*/ 87 w 93"/>
                <a:gd name="T7" fmla="*/ 0 h 98"/>
                <a:gd name="T8" fmla="*/ 3 w 93"/>
                <a:gd name="T9" fmla="*/ 85 h 98"/>
                <a:gd name="T10" fmla="*/ 2 w 93"/>
                <a:gd name="T11" fmla="*/ 93 h 98"/>
              </a:gdLst>
              <a:ahLst/>
              <a:cxnLst>
                <a:cxn ang="0">
                  <a:pos x="T0" y="T1"/>
                </a:cxn>
                <a:cxn ang="0">
                  <a:pos x="T2" y="T3"/>
                </a:cxn>
                <a:cxn ang="0">
                  <a:pos x="T4" y="T5"/>
                </a:cxn>
                <a:cxn ang="0">
                  <a:pos x="T6" y="T7"/>
                </a:cxn>
                <a:cxn ang="0">
                  <a:pos x="T8" y="T9"/>
                </a:cxn>
                <a:cxn ang="0">
                  <a:pos x="T10" y="T11"/>
                </a:cxn>
              </a:cxnLst>
              <a:rect l="0" t="0" r="r" b="b"/>
              <a:pathLst>
                <a:path w="93" h="98">
                  <a:moveTo>
                    <a:pt x="2" y="93"/>
                  </a:moveTo>
                  <a:cubicBezTo>
                    <a:pt x="2" y="93"/>
                    <a:pt x="3" y="95"/>
                    <a:pt x="5" y="98"/>
                  </a:cubicBezTo>
                  <a:cubicBezTo>
                    <a:pt x="93" y="11"/>
                    <a:pt x="93" y="11"/>
                    <a:pt x="93" y="11"/>
                  </a:cubicBezTo>
                  <a:cubicBezTo>
                    <a:pt x="90" y="7"/>
                    <a:pt x="88" y="3"/>
                    <a:pt x="87" y="0"/>
                  </a:cubicBezTo>
                  <a:cubicBezTo>
                    <a:pt x="3" y="85"/>
                    <a:pt x="3" y="85"/>
                    <a:pt x="3" y="85"/>
                  </a:cubicBezTo>
                  <a:cubicBezTo>
                    <a:pt x="1" y="87"/>
                    <a:pt x="0" y="90"/>
                    <a:pt x="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
            <p:cNvSpPr>
              <a:spLocks/>
            </p:cNvSpPr>
            <p:nvPr/>
          </p:nvSpPr>
          <p:spPr bwMode="auto">
            <a:xfrm>
              <a:off x="2728913" y="2387600"/>
              <a:ext cx="423863" cy="396875"/>
            </a:xfrm>
            <a:custGeom>
              <a:avLst/>
              <a:gdLst>
                <a:gd name="T0" fmla="*/ 6 w 98"/>
                <a:gd name="T1" fmla="*/ 91 h 92"/>
                <a:gd name="T2" fmla="*/ 14 w 98"/>
                <a:gd name="T3" fmla="*/ 90 h 92"/>
                <a:gd name="T4" fmla="*/ 98 w 98"/>
                <a:gd name="T5" fmla="*/ 5 h 92"/>
                <a:gd name="T6" fmla="*/ 88 w 98"/>
                <a:gd name="T7" fmla="*/ 0 h 92"/>
                <a:gd name="T8" fmla="*/ 87 w 98"/>
                <a:gd name="T9" fmla="*/ 0 h 92"/>
                <a:gd name="T10" fmla="*/ 0 w 98"/>
                <a:gd name="T11" fmla="*/ 88 h 92"/>
                <a:gd name="T12" fmla="*/ 6 w 98"/>
                <a:gd name="T13" fmla="*/ 91 h 92"/>
              </a:gdLst>
              <a:ahLst/>
              <a:cxnLst>
                <a:cxn ang="0">
                  <a:pos x="T0" y="T1"/>
                </a:cxn>
                <a:cxn ang="0">
                  <a:pos x="T2" y="T3"/>
                </a:cxn>
                <a:cxn ang="0">
                  <a:pos x="T4" y="T5"/>
                </a:cxn>
                <a:cxn ang="0">
                  <a:pos x="T6" y="T7"/>
                </a:cxn>
                <a:cxn ang="0">
                  <a:pos x="T8" y="T9"/>
                </a:cxn>
                <a:cxn ang="0">
                  <a:pos x="T10" y="T11"/>
                </a:cxn>
                <a:cxn ang="0">
                  <a:pos x="T12" y="T13"/>
                </a:cxn>
              </a:cxnLst>
              <a:rect l="0" t="0" r="r" b="b"/>
              <a:pathLst>
                <a:path w="98" h="92">
                  <a:moveTo>
                    <a:pt x="6" y="91"/>
                  </a:moveTo>
                  <a:cubicBezTo>
                    <a:pt x="8" y="92"/>
                    <a:pt x="12" y="92"/>
                    <a:pt x="14" y="90"/>
                  </a:cubicBezTo>
                  <a:cubicBezTo>
                    <a:pt x="98" y="5"/>
                    <a:pt x="98" y="5"/>
                    <a:pt x="98" y="5"/>
                  </a:cubicBezTo>
                  <a:cubicBezTo>
                    <a:pt x="95" y="4"/>
                    <a:pt x="92" y="3"/>
                    <a:pt x="88" y="0"/>
                  </a:cubicBezTo>
                  <a:cubicBezTo>
                    <a:pt x="87" y="0"/>
                    <a:pt x="87" y="0"/>
                    <a:pt x="87" y="0"/>
                  </a:cubicBezTo>
                  <a:cubicBezTo>
                    <a:pt x="0" y="88"/>
                    <a:pt x="0" y="88"/>
                    <a:pt x="0" y="88"/>
                  </a:cubicBezTo>
                  <a:cubicBezTo>
                    <a:pt x="3" y="90"/>
                    <a:pt x="6" y="91"/>
                    <a:pt x="6"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
            <p:cNvSpPr>
              <a:spLocks/>
            </p:cNvSpPr>
            <p:nvPr/>
          </p:nvSpPr>
          <p:spPr bwMode="auto">
            <a:xfrm>
              <a:off x="2681288" y="2344738"/>
              <a:ext cx="411163" cy="409575"/>
            </a:xfrm>
            <a:custGeom>
              <a:avLst/>
              <a:gdLst>
                <a:gd name="T0" fmla="*/ 91 w 95"/>
                <a:gd name="T1" fmla="*/ 4 h 95"/>
                <a:gd name="T2" fmla="*/ 88 w 95"/>
                <a:gd name="T3" fmla="*/ 0 h 95"/>
                <a:gd name="T4" fmla="*/ 0 w 95"/>
                <a:gd name="T5" fmla="*/ 88 h 95"/>
                <a:gd name="T6" fmla="*/ 3 w 95"/>
                <a:gd name="T7" fmla="*/ 91 h 95"/>
                <a:gd name="T8" fmla="*/ 7 w 95"/>
                <a:gd name="T9" fmla="*/ 95 h 95"/>
                <a:gd name="T10" fmla="*/ 95 w 95"/>
                <a:gd name="T11" fmla="*/ 7 h 95"/>
                <a:gd name="T12" fmla="*/ 91 w 95"/>
                <a:gd name="T13" fmla="*/ 4 h 95"/>
                <a:gd name="T14" fmla="*/ 91 w 95"/>
                <a:gd name="T15" fmla="*/ 4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95">
                  <a:moveTo>
                    <a:pt x="91" y="4"/>
                  </a:moveTo>
                  <a:cubicBezTo>
                    <a:pt x="90" y="2"/>
                    <a:pt x="89" y="1"/>
                    <a:pt x="88" y="0"/>
                  </a:cubicBezTo>
                  <a:cubicBezTo>
                    <a:pt x="0" y="88"/>
                    <a:pt x="0" y="88"/>
                    <a:pt x="0" y="88"/>
                  </a:cubicBezTo>
                  <a:cubicBezTo>
                    <a:pt x="1" y="89"/>
                    <a:pt x="2" y="90"/>
                    <a:pt x="3" y="91"/>
                  </a:cubicBezTo>
                  <a:cubicBezTo>
                    <a:pt x="4" y="93"/>
                    <a:pt x="6" y="94"/>
                    <a:pt x="7" y="95"/>
                  </a:cubicBezTo>
                  <a:cubicBezTo>
                    <a:pt x="95" y="7"/>
                    <a:pt x="95" y="7"/>
                    <a:pt x="95" y="7"/>
                  </a:cubicBezTo>
                  <a:cubicBezTo>
                    <a:pt x="93" y="6"/>
                    <a:pt x="92" y="5"/>
                    <a:pt x="91" y="4"/>
                  </a:cubicBezTo>
                  <a:cubicBezTo>
                    <a:pt x="91" y="4"/>
                    <a:pt x="91" y="4"/>
                    <a:pt x="9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
            <p:cNvSpPr>
              <a:spLocks/>
            </p:cNvSpPr>
            <p:nvPr/>
          </p:nvSpPr>
          <p:spPr bwMode="auto">
            <a:xfrm>
              <a:off x="2551113" y="2698750"/>
              <a:ext cx="185738" cy="180975"/>
            </a:xfrm>
            <a:custGeom>
              <a:avLst/>
              <a:gdLst>
                <a:gd name="T0" fmla="*/ 43 w 43"/>
                <a:gd name="T1" fmla="*/ 28 h 42"/>
                <a:gd name="T2" fmla="*/ 42 w 43"/>
                <a:gd name="T3" fmla="*/ 27 h 42"/>
                <a:gd name="T4" fmla="*/ 41 w 43"/>
                <a:gd name="T5" fmla="*/ 27 h 42"/>
                <a:gd name="T6" fmla="*/ 26 w 43"/>
                <a:gd name="T7" fmla="*/ 17 h 42"/>
                <a:gd name="T8" fmla="*/ 16 w 43"/>
                <a:gd name="T9" fmla="*/ 2 h 42"/>
                <a:gd name="T10" fmla="*/ 16 w 43"/>
                <a:gd name="T11" fmla="*/ 1 h 42"/>
                <a:gd name="T12" fmla="*/ 14 w 43"/>
                <a:gd name="T13" fmla="*/ 0 h 42"/>
                <a:gd name="T14" fmla="*/ 12 w 43"/>
                <a:gd name="T15" fmla="*/ 1 h 42"/>
                <a:gd name="T16" fmla="*/ 1 w 43"/>
                <a:gd name="T17" fmla="*/ 39 h 42"/>
                <a:gd name="T18" fmla="*/ 0 w 43"/>
                <a:gd name="T19" fmla="*/ 40 h 42"/>
                <a:gd name="T20" fmla="*/ 1 w 43"/>
                <a:gd name="T21" fmla="*/ 41 h 42"/>
                <a:gd name="T22" fmla="*/ 3 w 43"/>
                <a:gd name="T23" fmla="*/ 42 h 42"/>
                <a:gd name="T24" fmla="*/ 41 w 43"/>
                <a:gd name="T25" fmla="*/ 31 h 42"/>
                <a:gd name="T26" fmla="*/ 42 w 43"/>
                <a:gd name="T27" fmla="*/ 31 h 42"/>
                <a:gd name="T28" fmla="*/ 43 w 43"/>
                <a:gd name="T29"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2">
                  <a:moveTo>
                    <a:pt x="43" y="28"/>
                  </a:moveTo>
                  <a:cubicBezTo>
                    <a:pt x="42" y="27"/>
                    <a:pt x="42" y="27"/>
                    <a:pt x="42" y="27"/>
                  </a:cubicBezTo>
                  <a:cubicBezTo>
                    <a:pt x="41" y="27"/>
                    <a:pt x="41" y="27"/>
                    <a:pt x="41" y="27"/>
                  </a:cubicBezTo>
                  <a:cubicBezTo>
                    <a:pt x="41" y="26"/>
                    <a:pt x="31" y="22"/>
                    <a:pt x="26" y="17"/>
                  </a:cubicBezTo>
                  <a:cubicBezTo>
                    <a:pt x="21" y="12"/>
                    <a:pt x="16" y="2"/>
                    <a:pt x="16" y="2"/>
                  </a:cubicBezTo>
                  <a:cubicBezTo>
                    <a:pt x="16" y="1"/>
                    <a:pt x="16" y="1"/>
                    <a:pt x="16" y="1"/>
                  </a:cubicBezTo>
                  <a:cubicBezTo>
                    <a:pt x="14" y="0"/>
                    <a:pt x="14" y="0"/>
                    <a:pt x="14" y="0"/>
                  </a:cubicBezTo>
                  <a:cubicBezTo>
                    <a:pt x="12" y="1"/>
                    <a:pt x="12" y="1"/>
                    <a:pt x="12" y="1"/>
                  </a:cubicBezTo>
                  <a:cubicBezTo>
                    <a:pt x="1" y="39"/>
                    <a:pt x="1" y="39"/>
                    <a:pt x="1" y="39"/>
                  </a:cubicBezTo>
                  <a:cubicBezTo>
                    <a:pt x="0" y="40"/>
                    <a:pt x="0" y="40"/>
                    <a:pt x="0" y="40"/>
                  </a:cubicBezTo>
                  <a:cubicBezTo>
                    <a:pt x="1" y="41"/>
                    <a:pt x="1" y="41"/>
                    <a:pt x="1" y="41"/>
                  </a:cubicBezTo>
                  <a:cubicBezTo>
                    <a:pt x="3" y="42"/>
                    <a:pt x="3" y="42"/>
                    <a:pt x="3" y="42"/>
                  </a:cubicBezTo>
                  <a:cubicBezTo>
                    <a:pt x="41" y="31"/>
                    <a:pt x="41" y="31"/>
                    <a:pt x="41" y="31"/>
                  </a:cubicBezTo>
                  <a:cubicBezTo>
                    <a:pt x="42" y="31"/>
                    <a:pt x="42" y="31"/>
                    <a:pt x="42" y="31"/>
                  </a:cubicBezTo>
                  <a:lnTo>
                    <a:pt x="43"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11"/>
          <p:cNvSpPr>
            <a:spLocks/>
          </p:cNvSpPr>
          <p:nvPr/>
        </p:nvSpPr>
        <p:spPr bwMode="auto">
          <a:xfrm>
            <a:off x="4032523" y="2095897"/>
            <a:ext cx="642938" cy="639763"/>
          </a:xfrm>
          <a:custGeom>
            <a:avLst/>
            <a:gdLst>
              <a:gd name="T0" fmla="*/ 141 w 149"/>
              <a:gd name="T1" fmla="*/ 74 h 148"/>
              <a:gd name="T2" fmla="*/ 140 w 149"/>
              <a:gd name="T3" fmla="*/ 75 h 148"/>
              <a:gd name="T4" fmla="*/ 138 w 149"/>
              <a:gd name="T5" fmla="*/ 71 h 148"/>
              <a:gd name="T6" fmla="*/ 128 w 149"/>
              <a:gd name="T7" fmla="*/ 78 h 148"/>
              <a:gd name="T8" fmla="*/ 122 w 149"/>
              <a:gd name="T9" fmla="*/ 82 h 148"/>
              <a:gd name="T10" fmla="*/ 123 w 149"/>
              <a:gd name="T11" fmla="*/ 79 h 148"/>
              <a:gd name="T12" fmla="*/ 117 w 149"/>
              <a:gd name="T13" fmla="*/ 61 h 148"/>
              <a:gd name="T14" fmla="*/ 107 w 149"/>
              <a:gd name="T15" fmla="*/ 58 h 148"/>
              <a:gd name="T16" fmla="*/ 109 w 149"/>
              <a:gd name="T17" fmla="*/ 66 h 148"/>
              <a:gd name="T18" fmla="*/ 106 w 149"/>
              <a:gd name="T19" fmla="*/ 66 h 148"/>
              <a:gd name="T20" fmla="*/ 101 w 149"/>
              <a:gd name="T21" fmla="*/ 65 h 148"/>
              <a:gd name="T22" fmla="*/ 100 w 149"/>
              <a:gd name="T23" fmla="*/ 71 h 148"/>
              <a:gd name="T24" fmla="*/ 106 w 149"/>
              <a:gd name="T25" fmla="*/ 83 h 148"/>
              <a:gd name="T26" fmla="*/ 101 w 149"/>
              <a:gd name="T27" fmla="*/ 97 h 148"/>
              <a:gd name="T28" fmla="*/ 96 w 149"/>
              <a:gd name="T29" fmla="*/ 105 h 148"/>
              <a:gd name="T30" fmla="*/ 89 w 149"/>
              <a:gd name="T31" fmla="*/ 96 h 148"/>
              <a:gd name="T32" fmla="*/ 81 w 149"/>
              <a:gd name="T33" fmla="*/ 79 h 148"/>
              <a:gd name="T34" fmla="*/ 70 w 149"/>
              <a:gd name="T35" fmla="*/ 70 h 148"/>
              <a:gd name="T36" fmla="*/ 69 w 149"/>
              <a:gd name="T37" fmla="*/ 68 h 148"/>
              <a:gd name="T38" fmla="*/ 77 w 149"/>
              <a:gd name="T39" fmla="*/ 67 h 148"/>
              <a:gd name="T40" fmla="*/ 99 w 149"/>
              <a:gd name="T41" fmla="*/ 56 h 148"/>
              <a:gd name="T42" fmla="*/ 90 w 149"/>
              <a:gd name="T43" fmla="*/ 49 h 148"/>
              <a:gd name="T44" fmla="*/ 71 w 149"/>
              <a:gd name="T45" fmla="*/ 56 h 148"/>
              <a:gd name="T46" fmla="*/ 68 w 149"/>
              <a:gd name="T47" fmla="*/ 55 h 148"/>
              <a:gd name="T48" fmla="*/ 73 w 149"/>
              <a:gd name="T49" fmla="*/ 46 h 148"/>
              <a:gd name="T50" fmla="*/ 90 w 149"/>
              <a:gd name="T51" fmla="*/ 34 h 148"/>
              <a:gd name="T52" fmla="*/ 101 w 149"/>
              <a:gd name="T53" fmla="*/ 28 h 148"/>
              <a:gd name="T54" fmla="*/ 111 w 149"/>
              <a:gd name="T55" fmla="*/ 28 h 148"/>
              <a:gd name="T56" fmla="*/ 127 w 149"/>
              <a:gd name="T57" fmla="*/ 32 h 148"/>
              <a:gd name="T58" fmla="*/ 129 w 149"/>
              <a:gd name="T59" fmla="*/ 24 h 148"/>
              <a:gd name="T60" fmla="*/ 20 w 149"/>
              <a:gd name="T61" fmla="*/ 23 h 148"/>
              <a:gd name="T62" fmla="*/ 22 w 149"/>
              <a:gd name="T63" fmla="*/ 29 h 148"/>
              <a:gd name="T64" fmla="*/ 31 w 149"/>
              <a:gd name="T65" fmla="*/ 26 h 148"/>
              <a:gd name="T66" fmla="*/ 48 w 149"/>
              <a:gd name="T67" fmla="*/ 28 h 148"/>
              <a:gd name="T68" fmla="*/ 53 w 149"/>
              <a:gd name="T69" fmla="*/ 39 h 148"/>
              <a:gd name="T70" fmla="*/ 41 w 149"/>
              <a:gd name="T71" fmla="*/ 57 h 148"/>
              <a:gd name="T72" fmla="*/ 42 w 149"/>
              <a:gd name="T73" fmla="*/ 69 h 148"/>
              <a:gd name="T74" fmla="*/ 63 w 149"/>
              <a:gd name="T75" fmla="*/ 82 h 148"/>
              <a:gd name="T76" fmla="*/ 68 w 149"/>
              <a:gd name="T77" fmla="*/ 88 h 148"/>
              <a:gd name="T78" fmla="*/ 58 w 149"/>
              <a:gd name="T79" fmla="*/ 100 h 148"/>
              <a:gd name="T80" fmla="*/ 51 w 149"/>
              <a:gd name="T81" fmla="*/ 110 h 148"/>
              <a:gd name="T82" fmla="*/ 52 w 149"/>
              <a:gd name="T83" fmla="*/ 123 h 148"/>
              <a:gd name="T84" fmla="*/ 49 w 149"/>
              <a:gd name="T85" fmla="*/ 123 h 148"/>
              <a:gd name="T86" fmla="*/ 46 w 149"/>
              <a:gd name="T87" fmla="*/ 108 h 148"/>
              <a:gd name="T88" fmla="*/ 36 w 149"/>
              <a:gd name="T89" fmla="*/ 92 h 148"/>
              <a:gd name="T90" fmla="*/ 34 w 149"/>
              <a:gd name="T91" fmla="*/ 80 h 148"/>
              <a:gd name="T92" fmla="*/ 18 w 149"/>
              <a:gd name="T93" fmla="*/ 68 h 148"/>
              <a:gd name="T94" fmla="*/ 14 w 149"/>
              <a:gd name="T95" fmla="*/ 64 h 148"/>
              <a:gd name="T96" fmla="*/ 19 w 149"/>
              <a:gd name="T97" fmla="*/ 45 h 148"/>
              <a:gd name="T98" fmla="*/ 14 w 149"/>
              <a:gd name="T99" fmla="*/ 37 h 148"/>
              <a:gd name="T100" fmla="*/ 8 w 149"/>
              <a:gd name="T101" fmla="*/ 40 h 148"/>
              <a:gd name="T102" fmla="*/ 74 w 149"/>
              <a:gd name="T103" fmla="*/ 148 h 148"/>
              <a:gd name="T104" fmla="*/ 146 w 149"/>
              <a:gd name="T105" fmla="*/ 7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9" h="148">
                <a:moveTo>
                  <a:pt x="146" y="70"/>
                </a:moveTo>
                <a:cubicBezTo>
                  <a:pt x="144" y="70"/>
                  <a:pt x="142" y="72"/>
                  <a:pt x="141" y="74"/>
                </a:cubicBezTo>
                <a:cubicBezTo>
                  <a:pt x="141" y="74"/>
                  <a:pt x="140" y="75"/>
                  <a:pt x="140" y="75"/>
                </a:cubicBezTo>
                <a:cubicBezTo>
                  <a:pt x="140" y="75"/>
                  <a:pt x="140" y="75"/>
                  <a:pt x="140" y="75"/>
                </a:cubicBezTo>
                <a:cubicBezTo>
                  <a:pt x="140" y="75"/>
                  <a:pt x="140" y="75"/>
                  <a:pt x="140" y="75"/>
                </a:cubicBezTo>
                <a:cubicBezTo>
                  <a:pt x="140" y="73"/>
                  <a:pt x="139" y="72"/>
                  <a:pt x="138" y="71"/>
                </a:cubicBezTo>
                <a:cubicBezTo>
                  <a:pt x="137" y="70"/>
                  <a:pt x="135" y="69"/>
                  <a:pt x="134" y="69"/>
                </a:cubicBezTo>
                <a:cubicBezTo>
                  <a:pt x="131" y="69"/>
                  <a:pt x="128" y="73"/>
                  <a:pt x="128" y="78"/>
                </a:cubicBezTo>
                <a:cubicBezTo>
                  <a:pt x="128" y="82"/>
                  <a:pt x="128" y="82"/>
                  <a:pt x="124" y="83"/>
                </a:cubicBezTo>
                <a:cubicBezTo>
                  <a:pt x="123" y="83"/>
                  <a:pt x="123" y="82"/>
                  <a:pt x="122" y="82"/>
                </a:cubicBezTo>
                <a:cubicBezTo>
                  <a:pt x="122" y="82"/>
                  <a:pt x="123" y="80"/>
                  <a:pt x="123" y="79"/>
                </a:cubicBezTo>
                <a:cubicBezTo>
                  <a:pt x="123" y="79"/>
                  <a:pt x="123" y="79"/>
                  <a:pt x="123" y="79"/>
                </a:cubicBezTo>
                <a:cubicBezTo>
                  <a:pt x="125" y="74"/>
                  <a:pt x="124" y="69"/>
                  <a:pt x="121" y="65"/>
                </a:cubicBezTo>
                <a:cubicBezTo>
                  <a:pt x="117" y="61"/>
                  <a:pt x="117" y="61"/>
                  <a:pt x="117" y="61"/>
                </a:cubicBezTo>
                <a:cubicBezTo>
                  <a:pt x="115" y="58"/>
                  <a:pt x="112" y="57"/>
                  <a:pt x="110" y="57"/>
                </a:cubicBezTo>
                <a:cubicBezTo>
                  <a:pt x="109" y="57"/>
                  <a:pt x="108" y="57"/>
                  <a:pt x="107" y="58"/>
                </a:cubicBezTo>
                <a:cubicBezTo>
                  <a:pt x="107" y="59"/>
                  <a:pt x="106" y="60"/>
                  <a:pt x="106" y="61"/>
                </a:cubicBezTo>
                <a:cubicBezTo>
                  <a:pt x="106" y="63"/>
                  <a:pt x="107" y="64"/>
                  <a:pt x="109" y="66"/>
                </a:cubicBezTo>
                <a:cubicBezTo>
                  <a:pt x="109" y="67"/>
                  <a:pt x="110" y="67"/>
                  <a:pt x="110" y="68"/>
                </a:cubicBezTo>
                <a:cubicBezTo>
                  <a:pt x="109" y="68"/>
                  <a:pt x="107" y="67"/>
                  <a:pt x="106" y="66"/>
                </a:cubicBezTo>
                <a:cubicBezTo>
                  <a:pt x="104" y="66"/>
                  <a:pt x="104" y="66"/>
                  <a:pt x="104" y="66"/>
                </a:cubicBezTo>
                <a:cubicBezTo>
                  <a:pt x="103" y="65"/>
                  <a:pt x="102" y="65"/>
                  <a:pt x="101" y="65"/>
                </a:cubicBezTo>
                <a:cubicBezTo>
                  <a:pt x="100" y="65"/>
                  <a:pt x="99" y="65"/>
                  <a:pt x="98" y="66"/>
                </a:cubicBezTo>
                <a:cubicBezTo>
                  <a:pt x="98" y="68"/>
                  <a:pt x="99" y="70"/>
                  <a:pt x="100" y="71"/>
                </a:cubicBezTo>
                <a:cubicBezTo>
                  <a:pt x="104" y="75"/>
                  <a:pt x="104" y="75"/>
                  <a:pt x="104" y="75"/>
                </a:cubicBezTo>
                <a:cubicBezTo>
                  <a:pt x="106" y="77"/>
                  <a:pt x="107" y="81"/>
                  <a:pt x="106" y="83"/>
                </a:cubicBezTo>
                <a:cubicBezTo>
                  <a:pt x="105" y="84"/>
                  <a:pt x="105" y="84"/>
                  <a:pt x="105" y="84"/>
                </a:cubicBezTo>
                <a:cubicBezTo>
                  <a:pt x="104" y="88"/>
                  <a:pt x="102" y="93"/>
                  <a:pt x="101" y="97"/>
                </a:cubicBezTo>
                <a:cubicBezTo>
                  <a:pt x="100" y="98"/>
                  <a:pt x="100" y="98"/>
                  <a:pt x="100" y="98"/>
                </a:cubicBezTo>
                <a:cubicBezTo>
                  <a:pt x="99" y="101"/>
                  <a:pt x="98" y="104"/>
                  <a:pt x="96" y="105"/>
                </a:cubicBezTo>
                <a:cubicBezTo>
                  <a:pt x="96" y="103"/>
                  <a:pt x="94" y="101"/>
                  <a:pt x="91" y="101"/>
                </a:cubicBezTo>
                <a:cubicBezTo>
                  <a:pt x="91" y="101"/>
                  <a:pt x="90" y="99"/>
                  <a:pt x="89" y="96"/>
                </a:cubicBezTo>
                <a:cubicBezTo>
                  <a:pt x="89" y="94"/>
                  <a:pt x="89" y="92"/>
                  <a:pt x="88" y="90"/>
                </a:cubicBezTo>
                <a:cubicBezTo>
                  <a:pt x="88" y="86"/>
                  <a:pt x="84" y="81"/>
                  <a:pt x="81" y="79"/>
                </a:cubicBezTo>
                <a:cubicBezTo>
                  <a:pt x="80" y="79"/>
                  <a:pt x="79" y="78"/>
                  <a:pt x="78" y="78"/>
                </a:cubicBezTo>
                <a:cubicBezTo>
                  <a:pt x="75" y="76"/>
                  <a:pt x="71" y="73"/>
                  <a:pt x="70" y="70"/>
                </a:cubicBezTo>
                <a:cubicBezTo>
                  <a:pt x="69" y="69"/>
                  <a:pt x="69" y="69"/>
                  <a:pt x="69" y="69"/>
                </a:cubicBezTo>
                <a:cubicBezTo>
                  <a:pt x="69" y="69"/>
                  <a:pt x="69" y="68"/>
                  <a:pt x="69" y="68"/>
                </a:cubicBezTo>
                <a:cubicBezTo>
                  <a:pt x="69" y="68"/>
                  <a:pt x="70" y="68"/>
                  <a:pt x="71" y="68"/>
                </a:cubicBezTo>
                <a:cubicBezTo>
                  <a:pt x="77" y="67"/>
                  <a:pt x="77" y="67"/>
                  <a:pt x="77" y="67"/>
                </a:cubicBezTo>
                <a:cubicBezTo>
                  <a:pt x="81" y="67"/>
                  <a:pt x="87" y="67"/>
                  <a:pt x="91" y="66"/>
                </a:cubicBezTo>
                <a:cubicBezTo>
                  <a:pt x="95" y="64"/>
                  <a:pt x="99" y="60"/>
                  <a:pt x="99" y="56"/>
                </a:cubicBezTo>
                <a:cubicBezTo>
                  <a:pt x="99" y="54"/>
                  <a:pt x="99" y="52"/>
                  <a:pt x="97" y="51"/>
                </a:cubicBezTo>
                <a:cubicBezTo>
                  <a:pt x="96" y="49"/>
                  <a:pt x="93" y="48"/>
                  <a:pt x="90" y="49"/>
                </a:cubicBezTo>
                <a:cubicBezTo>
                  <a:pt x="87" y="50"/>
                  <a:pt x="82" y="52"/>
                  <a:pt x="80" y="54"/>
                </a:cubicBezTo>
                <a:cubicBezTo>
                  <a:pt x="79" y="55"/>
                  <a:pt x="77" y="56"/>
                  <a:pt x="71" y="56"/>
                </a:cubicBezTo>
                <a:cubicBezTo>
                  <a:pt x="71" y="56"/>
                  <a:pt x="71" y="56"/>
                  <a:pt x="71" y="56"/>
                </a:cubicBezTo>
                <a:cubicBezTo>
                  <a:pt x="69" y="56"/>
                  <a:pt x="68" y="55"/>
                  <a:pt x="68" y="55"/>
                </a:cubicBezTo>
                <a:cubicBezTo>
                  <a:pt x="68" y="55"/>
                  <a:pt x="67" y="55"/>
                  <a:pt x="68" y="54"/>
                </a:cubicBezTo>
                <a:cubicBezTo>
                  <a:pt x="68" y="52"/>
                  <a:pt x="70" y="48"/>
                  <a:pt x="73" y="46"/>
                </a:cubicBezTo>
                <a:cubicBezTo>
                  <a:pt x="75" y="44"/>
                  <a:pt x="79" y="43"/>
                  <a:pt x="81" y="42"/>
                </a:cubicBezTo>
                <a:cubicBezTo>
                  <a:pt x="85" y="42"/>
                  <a:pt x="89" y="39"/>
                  <a:pt x="90" y="34"/>
                </a:cubicBezTo>
                <a:cubicBezTo>
                  <a:pt x="91" y="32"/>
                  <a:pt x="93" y="30"/>
                  <a:pt x="95" y="29"/>
                </a:cubicBezTo>
                <a:cubicBezTo>
                  <a:pt x="97" y="29"/>
                  <a:pt x="99" y="29"/>
                  <a:pt x="101" y="28"/>
                </a:cubicBezTo>
                <a:cubicBezTo>
                  <a:pt x="101" y="28"/>
                  <a:pt x="102" y="28"/>
                  <a:pt x="103" y="28"/>
                </a:cubicBezTo>
                <a:cubicBezTo>
                  <a:pt x="106" y="28"/>
                  <a:pt x="110" y="27"/>
                  <a:pt x="111" y="28"/>
                </a:cubicBezTo>
                <a:cubicBezTo>
                  <a:pt x="112" y="28"/>
                  <a:pt x="114" y="28"/>
                  <a:pt x="116" y="29"/>
                </a:cubicBezTo>
                <a:cubicBezTo>
                  <a:pt x="120" y="30"/>
                  <a:pt x="124" y="32"/>
                  <a:pt x="127" y="32"/>
                </a:cubicBezTo>
                <a:cubicBezTo>
                  <a:pt x="130" y="32"/>
                  <a:pt x="131" y="31"/>
                  <a:pt x="131" y="30"/>
                </a:cubicBezTo>
                <a:cubicBezTo>
                  <a:pt x="132" y="27"/>
                  <a:pt x="130" y="25"/>
                  <a:pt x="129" y="24"/>
                </a:cubicBezTo>
                <a:cubicBezTo>
                  <a:pt x="115" y="9"/>
                  <a:pt x="95" y="0"/>
                  <a:pt x="74" y="0"/>
                </a:cubicBezTo>
                <a:cubicBezTo>
                  <a:pt x="54" y="0"/>
                  <a:pt x="35" y="8"/>
                  <a:pt x="20" y="23"/>
                </a:cubicBezTo>
                <a:cubicBezTo>
                  <a:pt x="20" y="24"/>
                  <a:pt x="18" y="26"/>
                  <a:pt x="19" y="28"/>
                </a:cubicBezTo>
                <a:cubicBezTo>
                  <a:pt x="19" y="28"/>
                  <a:pt x="20" y="29"/>
                  <a:pt x="22" y="29"/>
                </a:cubicBezTo>
                <a:cubicBezTo>
                  <a:pt x="23" y="29"/>
                  <a:pt x="25" y="29"/>
                  <a:pt x="27" y="28"/>
                </a:cubicBezTo>
                <a:cubicBezTo>
                  <a:pt x="29" y="27"/>
                  <a:pt x="31" y="26"/>
                  <a:pt x="31" y="26"/>
                </a:cubicBezTo>
                <a:cubicBezTo>
                  <a:pt x="34" y="26"/>
                  <a:pt x="40" y="26"/>
                  <a:pt x="43" y="27"/>
                </a:cubicBezTo>
                <a:cubicBezTo>
                  <a:pt x="44" y="27"/>
                  <a:pt x="46" y="27"/>
                  <a:pt x="48" y="28"/>
                </a:cubicBezTo>
                <a:cubicBezTo>
                  <a:pt x="50" y="28"/>
                  <a:pt x="52" y="31"/>
                  <a:pt x="53" y="33"/>
                </a:cubicBezTo>
                <a:cubicBezTo>
                  <a:pt x="53" y="35"/>
                  <a:pt x="53" y="37"/>
                  <a:pt x="53" y="39"/>
                </a:cubicBezTo>
                <a:cubicBezTo>
                  <a:pt x="54" y="42"/>
                  <a:pt x="52" y="46"/>
                  <a:pt x="51" y="48"/>
                </a:cubicBezTo>
                <a:cubicBezTo>
                  <a:pt x="47" y="51"/>
                  <a:pt x="44" y="54"/>
                  <a:pt x="41" y="57"/>
                </a:cubicBezTo>
                <a:cubicBezTo>
                  <a:pt x="39" y="59"/>
                  <a:pt x="38" y="61"/>
                  <a:pt x="38" y="64"/>
                </a:cubicBezTo>
                <a:cubicBezTo>
                  <a:pt x="39" y="66"/>
                  <a:pt x="40" y="68"/>
                  <a:pt x="42" y="69"/>
                </a:cubicBezTo>
                <a:cubicBezTo>
                  <a:pt x="45" y="71"/>
                  <a:pt x="48" y="73"/>
                  <a:pt x="51" y="75"/>
                </a:cubicBezTo>
                <a:cubicBezTo>
                  <a:pt x="54" y="77"/>
                  <a:pt x="59" y="80"/>
                  <a:pt x="63" y="82"/>
                </a:cubicBezTo>
                <a:cubicBezTo>
                  <a:pt x="64" y="82"/>
                  <a:pt x="64" y="82"/>
                  <a:pt x="64" y="82"/>
                </a:cubicBezTo>
                <a:cubicBezTo>
                  <a:pt x="66" y="83"/>
                  <a:pt x="68" y="86"/>
                  <a:pt x="68" y="88"/>
                </a:cubicBezTo>
                <a:cubicBezTo>
                  <a:pt x="68" y="90"/>
                  <a:pt x="67" y="92"/>
                  <a:pt x="67" y="92"/>
                </a:cubicBezTo>
                <a:cubicBezTo>
                  <a:pt x="64" y="93"/>
                  <a:pt x="60" y="96"/>
                  <a:pt x="58" y="100"/>
                </a:cubicBezTo>
                <a:cubicBezTo>
                  <a:pt x="57" y="101"/>
                  <a:pt x="57" y="101"/>
                  <a:pt x="57" y="101"/>
                </a:cubicBezTo>
                <a:cubicBezTo>
                  <a:pt x="56" y="104"/>
                  <a:pt x="53" y="108"/>
                  <a:pt x="51" y="110"/>
                </a:cubicBezTo>
                <a:cubicBezTo>
                  <a:pt x="48" y="113"/>
                  <a:pt x="48" y="118"/>
                  <a:pt x="51" y="120"/>
                </a:cubicBezTo>
                <a:cubicBezTo>
                  <a:pt x="52" y="121"/>
                  <a:pt x="52" y="123"/>
                  <a:pt x="52" y="123"/>
                </a:cubicBezTo>
                <a:cubicBezTo>
                  <a:pt x="52" y="123"/>
                  <a:pt x="51" y="124"/>
                  <a:pt x="50" y="123"/>
                </a:cubicBezTo>
                <a:cubicBezTo>
                  <a:pt x="49" y="123"/>
                  <a:pt x="49" y="123"/>
                  <a:pt x="49" y="123"/>
                </a:cubicBezTo>
                <a:cubicBezTo>
                  <a:pt x="47" y="122"/>
                  <a:pt x="46" y="119"/>
                  <a:pt x="46" y="116"/>
                </a:cubicBezTo>
                <a:cubicBezTo>
                  <a:pt x="46" y="114"/>
                  <a:pt x="46" y="111"/>
                  <a:pt x="46" y="108"/>
                </a:cubicBezTo>
                <a:cubicBezTo>
                  <a:pt x="47" y="104"/>
                  <a:pt x="45" y="99"/>
                  <a:pt x="42" y="97"/>
                </a:cubicBezTo>
                <a:cubicBezTo>
                  <a:pt x="41" y="96"/>
                  <a:pt x="38" y="94"/>
                  <a:pt x="36" y="92"/>
                </a:cubicBezTo>
                <a:cubicBezTo>
                  <a:pt x="35" y="91"/>
                  <a:pt x="33" y="87"/>
                  <a:pt x="33" y="84"/>
                </a:cubicBezTo>
                <a:cubicBezTo>
                  <a:pt x="33" y="82"/>
                  <a:pt x="34" y="81"/>
                  <a:pt x="34" y="80"/>
                </a:cubicBezTo>
                <a:cubicBezTo>
                  <a:pt x="34" y="77"/>
                  <a:pt x="34" y="74"/>
                  <a:pt x="32" y="72"/>
                </a:cubicBezTo>
                <a:cubicBezTo>
                  <a:pt x="29" y="69"/>
                  <a:pt x="23" y="68"/>
                  <a:pt x="18" y="68"/>
                </a:cubicBezTo>
                <a:cubicBezTo>
                  <a:pt x="14" y="68"/>
                  <a:pt x="14" y="65"/>
                  <a:pt x="14" y="64"/>
                </a:cubicBezTo>
                <a:cubicBezTo>
                  <a:pt x="14" y="64"/>
                  <a:pt x="14" y="64"/>
                  <a:pt x="14" y="64"/>
                </a:cubicBezTo>
                <a:cubicBezTo>
                  <a:pt x="14" y="60"/>
                  <a:pt x="15" y="55"/>
                  <a:pt x="16" y="52"/>
                </a:cubicBezTo>
                <a:cubicBezTo>
                  <a:pt x="19" y="45"/>
                  <a:pt x="19" y="45"/>
                  <a:pt x="19" y="45"/>
                </a:cubicBezTo>
                <a:cubicBezTo>
                  <a:pt x="20" y="43"/>
                  <a:pt x="19" y="40"/>
                  <a:pt x="18" y="39"/>
                </a:cubicBezTo>
                <a:cubicBezTo>
                  <a:pt x="17" y="37"/>
                  <a:pt x="16" y="37"/>
                  <a:pt x="14" y="37"/>
                </a:cubicBezTo>
                <a:cubicBezTo>
                  <a:pt x="12" y="37"/>
                  <a:pt x="10" y="38"/>
                  <a:pt x="9" y="40"/>
                </a:cubicBezTo>
                <a:cubicBezTo>
                  <a:pt x="8" y="40"/>
                  <a:pt x="8" y="40"/>
                  <a:pt x="8" y="40"/>
                </a:cubicBezTo>
                <a:cubicBezTo>
                  <a:pt x="3" y="51"/>
                  <a:pt x="0" y="62"/>
                  <a:pt x="0" y="74"/>
                </a:cubicBezTo>
                <a:cubicBezTo>
                  <a:pt x="0" y="115"/>
                  <a:pt x="33" y="148"/>
                  <a:pt x="74" y="148"/>
                </a:cubicBezTo>
                <a:cubicBezTo>
                  <a:pt x="115" y="148"/>
                  <a:pt x="148" y="116"/>
                  <a:pt x="149" y="75"/>
                </a:cubicBezTo>
                <a:cubicBezTo>
                  <a:pt x="149" y="72"/>
                  <a:pt x="148" y="70"/>
                  <a:pt x="146" y="70"/>
                </a:cubicBezTo>
                <a:close/>
              </a:path>
            </a:pathLst>
          </a:custGeom>
          <a:solidFill>
            <a:srgbClr val="3CB19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2"/>
          <p:cNvSpPr>
            <a:spLocks/>
          </p:cNvSpPr>
          <p:nvPr/>
        </p:nvSpPr>
        <p:spPr bwMode="auto">
          <a:xfrm>
            <a:off x="5904731" y="2173684"/>
            <a:ext cx="596900" cy="561975"/>
          </a:xfrm>
          <a:custGeom>
            <a:avLst/>
            <a:gdLst>
              <a:gd name="T0" fmla="*/ 138 w 138"/>
              <a:gd name="T1" fmla="*/ 14 h 130"/>
              <a:gd name="T2" fmla="*/ 133 w 138"/>
              <a:gd name="T3" fmla="*/ 8 h 130"/>
              <a:gd name="T4" fmla="*/ 122 w 138"/>
              <a:gd name="T5" fmla="*/ 1 h 130"/>
              <a:gd name="T6" fmla="*/ 116 w 138"/>
              <a:gd name="T7" fmla="*/ 0 h 130"/>
              <a:gd name="T8" fmla="*/ 107 w 138"/>
              <a:gd name="T9" fmla="*/ 5 h 130"/>
              <a:gd name="T10" fmla="*/ 59 w 138"/>
              <a:gd name="T11" fmla="*/ 80 h 130"/>
              <a:gd name="T12" fmla="*/ 50 w 138"/>
              <a:gd name="T13" fmla="*/ 82 h 130"/>
              <a:gd name="T14" fmla="*/ 25 w 138"/>
              <a:gd name="T15" fmla="*/ 67 h 130"/>
              <a:gd name="T16" fmla="*/ 20 w 138"/>
              <a:gd name="T17" fmla="*/ 65 h 130"/>
              <a:gd name="T18" fmla="*/ 10 w 138"/>
              <a:gd name="T19" fmla="*/ 71 h 130"/>
              <a:gd name="T20" fmla="*/ 3 w 138"/>
              <a:gd name="T21" fmla="*/ 82 h 130"/>
              <a:gd name="T22" fmla="*/ 7 w 138"/>
              <a:gd name="T23" fmla="*/ 97 h 130"/>
              <a:gd name="T24" fmla="*/ 57 w 138"/>
              <a:gd name="T25" fmla="*/ 128 h 130"/>
              <a:gd name="T26" fmla="*/ 63 w 138"/>
              <a:gd name="T27" fmla="*/ 130 h 130"/>
              <a:gd name="T28" fmla="*/ 72 w 138"/>
              <a:gd name="T29" fmla="*/ 125 h 130"/>
              <a:gd name="T30" fmla="*/ 136 w 138"/>
              <a:gd name="T31" fmla="*/ 23 h 130"/>
              <a:gd name="T32" fmla="*/ 138 w 138"/>
              <a:gd name="T33" fmla="*/ 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30">
                <a:moveTo>
                  <a:pt x="138" y="14"/>
                </a:moveTo>
                <a:cubicBezTo>
                  <a:pt x="137" y="12"/>
                  <a:pt x="135" y="9"/>
                  <a:pt x="133" y="8"/>
                </a:cubicBezTo>
                <a:cubicBezTo>
                  <a:pt x="122" y="1"/>
                  <a:pt x="122" y="1"/>
                  <a:pt x="122" y="1"/>
                </a:cubicBezTo>
                <a:cubicBezTo>
                  <a:pt x="120" y="0"/>
                  <a:pt x="118" y="0"/>
                  <a:pt x="116" y="0"/>
                </a:cubicBezTo>
                <a:cubicBezTo>
                  <a:pt x="113" y="0"/>
                  <a:pt x="109" y="2"/>
                  <a:pt x="107" y="5"/>
                </a:cubicBezTo>
                <a:cubicBezTo>
                  <a:pt x="59" y="80"/>
                  <a:pt x="59" y="80"/>
                  <a:pt x="59" y="80"/>
                </a:cubicBezTo>
                <a:cubicBezTo>
                  <a:pt x="57" y="83"/>
                  <a:pt x="53" y="84"/>
                  <a:pt x="50" y="82"/>
                </a:cubicBezTo>
                <a:cubicBezTo>
                  <a:pt x="25" y="67"/>
                  <a:pt x="25" y="67"/>
                  <a:pt x="25" y="67"/>
                </a:cubicBezTo>
                <a:cubicBezTo>
                  <a:pt x="24" y="66"/>
                  <a:pt x="22" y="65"/>
                  <a:pt x="20" y="65"/>
                </a:cubicBezTo>
                <a:cubicBezTo>
                  <a:pt x="16" y="65"/>
                  <a:pt x="12" y="67"/>
                  <a:pt x="10" y="71"/>
                </a:cubicBezTo>
                <a:cubicBezTo>
                  <a:pt x="3" y="82"/>
                  <a:pt x="3" y="82"/>
                  <a:pt x="3" y="82"/>
                </a:cubicBezTo>
                <a:cubicBezTo>
                  <a:pt x="0" y="87"/>
                  <a:pt x="2" y="94"/>
                  <a:pt x="7" y="97"/>
                </a:cubicBezTo>
                <a:cubicBezTo>
                  <a:pt x="57" y="128"/>
                  <a:pt x="57" y="128"/>
                  <a:pt x="57" y="128"/>
                </a:cubicBezTo>
                <a:cubicBezTo>
                  <a:pt x="59" y="130"/>
                  <a:pt x="61" y="130"/>
                  <a:pt x="63" y="130"/>
                </a:cubicBezTo>
                <a:cubicBezTo>
                  <a:pt x="67" y="130"/>
                  <a:pt x="70" y="128"/>
                  <a:pt x="72" y="125"/>
                </a:cubicBezTo>
                <a:cubicBezTo>
                  <a:pt x="136" y="23"/>
                  <a:pt x="136" y="23"/>
                  <a:pt x="136" y="23"/>
                </a:cubicBezTo>
                <a:cubicBezTo>
                  <a:pt x="138" y="20"/>
                  <a:pt x="138" y="17"/>
                  <a:pt x="138" y="14"/>
                </a:cubicBezTo>
                <a:close/>
              </a:path>
            </a:pathLst>
          </a:custGeom>
          <a:solidFill>
            <a:srgbClr val="3CB19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3"/>
          <p:cNvSpPr>
            <a:spLocks noEditPoints="1"/>
          </p:cNvSpPr>
          <p:nvPr/>
        </p:nvSpPr>
        <p:spPr bwMode="auto">
          <a:xfrm>
            <a:off x="7604473" y="2087959"/>
            <a:ext cx="649288" cy="647700"/>
          </a:xfrm>
          <a:custGeom>
            <a:avLst/>
            <a:gdLst>
              <a:gd name="T0" fmla="*/ 135 w 150"/>
              <a:gd name="T1" fmla="*/ 60 h 150"/>
              <a:gd name="T2" fmla="*/ 128 w 150"/>
              <a:gd name="T3" fmla="*/ 43 h 150"/>
              <a:gd name="T4" fmla="*/ 135 w 150"/>
              <a:gd name="T5" fmla="*/ 33 h 150"/>
              <a:gd name="T6" fmla="*/ 124 w 150"/>
              <a:gd name="T7" fmla="*/ 18 h 150"/>
              <a:gd name="T8" fmla="*/ 107 w 150"/>
              <a:gd name="T9" fmla="*/ 22 h 150"/>
              <a:gd name="T10" fmla="*/ 99 w 150"/>
              <a:gd name="T11" fmla="*/ 24 h 150"/>
              <a:gd name="T12" fmla="*/ 90 w 150"/>
              <a:gd name="T13" fmla="*/ 10 h 150"/>
              <a:gd name="T14" fmla="*/ 70 w 150"/>
              <a:gd name="T15" fmla="*/ 0 h 150"/>
              <a:gd name="T16" fmla="*/ 60 w 150"/>
              <a:gd name="T17" fmla="*/ 15 h 150"/>
              <a:gd name="T18" fmla="*/ 48 w 150"/>
              <a:gd name="T19" fmla="*/ 23 h 150"/>
              <a:gd name="T20" fmla="*/ 39 w 150"/>
              <a:gd name="T21" fmla="*/ 18 h 150"/>
              <a:gd name="T22" fmla="*/ 18 w 150"/>
              <a:gd name="T23" fmla="*/ 26 h 150"/>
              <a:gd name="T24" fmla="*/ 18 w 150"/>
              <a:gd name="T25" fmla="*/ 40 h 150"/>
              <a:gd name="T26" fmla="*/ 24 w 150"/>
              <a:gd name="T27" fmla="*/ 51 h 150"/>
              <a:gd name="T28" fmla="*/ 10 w 150"/>
              <a:gd name="T29" fmla="*/ 60 h 150"/>
              <a:gd name="T30" fmla="*/ 0 w 150"/>
              <a:gd name="T31" fmla="*/ 81 h 150"/>
              <a:gd name="T32" fmla="*/ 15 w 150"/>
              <a:gd name="T33" fmla="*/ 90 h 150"/>
              <a:gd name="T34" fmla="*/ 22 w 150"/>
              <a:gd name="T35" fmla="*/ 107 h 150"/>
              <a:gd name="T36" fmla="*/ 18 w 150"/>
              <a:gd name="T37" fmla="*/ 124 h 150"/>
              <a:gd name="T38" fmla="*/ 39 w 150"/>
              <a:gd name="T39" fmla="*/ 132 h 150"/>
              <a:gd name="T40" fmla="*/ 49 w 150"/>
              <a:gd name="T41" fmla="*/ 126 h 150"/>
              <a:gd name="T42" fmla="*/ 60 w 150"/>
              <a:gd name="T43" fmla="*/ 135 h 150"/>
              <a:gd name="T44" fmla="*/ 70 w 150"/>
              <a:gd name="T45" fmla="*/ 150 h 150"/>
              <a:gd name="T46" fmla="*/ 90 w 150"/>
              <a:gd name="T47" fmla="*/ 141 h 150"/>
              <a:gd name="T48" fmla="*/ 94 w 150"/>
              <a:gd name="T49" fmla="*/ 129 h 150"/>
              <a:gd name="T50" fmla="*/ 107 w 150"/>
              <a:gd name="T51" fmla="*/ 128 h 150"/>
              <a:gd name="T52" fmla="*/ 124 w 150"/>
              <a:gd name="T53" fmla="*/ 132 h 150"/>
              <a:gd name="T54" fmla="*/ 135 w 150"/>
              <a:gd name="T55" fmla="*/ 118 h 150"/>
              <a:gd name="T56" fmla="*/ 128 w 150"/>
              <a:gd name="T57" fmla="*/ 107 h 150"/>
              <a:gd name="T58" fmla="*/ 135 w 150"/>
              <a:gd name="T59" fmla="*/ 90 h 150"/>
              <a:gd name="T60" fmla="*/ 150 w 150"/>
              <a:gd name="T61" fmla="*/ 81 h 150"/>
              <a:gd name="T62" fmla="*/ 140 w 150"/>
              <a:gd name="T63" fmla="*/ 60 h 150"/>
              <a:gd name="T64" fmla="*/ 75 w 150"/>
              <a:gd name="T65" fmla="*/ 109 h 150"/>
              <a:gd name="T66" fmla="*/ 75 w 150"/>
              <a:gd name="T67" fmla="*/ 4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 h="150">
                <a:moveTo>
                  <a:pt x="140" y="60"/>
                </a:moveTo>
                <a:cubicBezTo>
                  <a:pt x="135" y="60"/>
                  <a:pt x="135" y="60"/>
                  <a:pt x="135" y="60"/>
                </a:cubicBezTo>
                <a:cubicBezTo>
                  <a:pt x="132" y="60"/>
                  <a:pt x="129" y="58"/>
                  <a:pt x="128" y="56"/>
                </a:cubicBezTo>
                <a:cubicBezTo>
                  <a:pt x="127" y="53"/>
                  <a:pt x="127" y="45"/>
                  <a:pt x="128" y="43"/>
                </a:cubicBezTo>
                <a:cubicBezTo>
                  <a:pt x="132" y="40"/>
                  <a:pt x="132" y="40"/>
                  <a:pt x="132" y="40"/>
                </a:cubicBezTo>
                <a:cubicBezTo>
                  <a:pt x="134" y="38"/>
                  <a:pt x="135" y="35"/>
                  <a:pt x="135" y="33"/>
                </a:cubicBezTo>
                <a:cubicBezTo>
                  <a:pt x="135" y="30"/>
                  <a:pt x="134" y="28"/>
                  <a:pt x="132" y="26"/>
                </a:cubicBezTo>
                <a:cubicBezTo>
                  <a:pt x="124" y="18"/>
                  <a:pt x="124" y="18"/>
                  <a:pt x="124" y="18"/>
                </a:cubicBezTo>
                <a:cubicBezTo>
                  <a:pt x="120" y="15"/>
                  <a:pt x="114" y="15"/>
                  <a:pt x="110" y="18"/>
                </a:cubicBezTo>
                <a:cubicBezTo>
                  <a:pt x="107" y="22"/>
                  <a:pt x="107" y="22"/>
                  <a:pt x="107" y="22"/>
                </a:cubicBezTo>
                <a:cubicBezTo>
                  <a:pt x="105" y="23"/>
                  <a:pt x="103" y="24"/>
                  <a:pt x="101" y="24"/>
                </a:cubicBezTo>
                <a:cubicBezTo>
                  <a:pt x="100" y="24"/>
                  <a:pt x="100" y="24"/>
                  <a:pt x="99" y="24"/>
                </a:cubicBezTo>
                <a:cubicBezTo>
                  <a:pt x="96" y="22"/>
                  <a:pt x="90" y="17"/>
                  <a:pt x="90" y="15"/>
                </a:cubicBezTo>
                <a:cubicBezTo>
                  <a:pt x="90" y="10"/>
                  <a:pt x="90" y="10"/>
                  <a:pt x="90" y="10"/>
                </a:cubicBezTo>
                <a:cubicBezTo>
                  <a:pt x="90" y="5"/>
                  <a:pt x="86" y="0"/>
                  <a:pt x="80" y="0"/>
                </a:cubicBezTo>
                <a:cubicBezTo>
                  <a:pt x="70" y="0"/>
                  <a:pt x="70" y="0"/>
                  <a:pt x="70" y="0"/>
                </a:cubicBezTo>
                <a:cubicBezTo>
                  <a:pt x="64" y="0"/>
                  <a:pt x="60" y="5"/>
                  <a:pt x="60" y="10"/>
                </a:cubicBezTo>
                <a:cubicBezTo>
                  <a:pt x="60" y="15"/>
                  <a:pt x="60" y="15"/>
                  <a:pt x="60" y="15"/>
                </a:cubicBezTo>
                <a:cubicBezTo>
                  <a:pt x="60" y="18"/>
                  <a:pt x="58" y="21"/>
                  <a:pt x="56" y="22"/>
                </a:cubicBezTo>
                <a:cubicBezTo>
                  <a:pt x="55" y="22"/>
                  <a:pt x="51" y="23"/>
                  <a:pt x="48" y="23"/>
                </a:cubicBezTo>
                <a:cubicBezTo>
                  <a:pt x="45" y="23"/>
                  <a:pt x="43" y="22"/>
                  <a:pt x="43" y="22"/>
                </a:cubicBezTo>
                <a:cubicBezTo>
                  <a:pt x="39" y="18"/>
                  <a:pt x="39" y="18"/>
                  <a:pt x="39" y="18"/>
                </a:cubicBezTo>
                <a:cubicBezTo>
                  <a:pt x="36" y="15"/>
                  <a:pt x="29" y="15"/>
                  <a:pt x="26" y="18"/>
                </a:cubicBezTo>
                <a:cubicBezTo>
                  <a:pt x="18" y="26"/>
                  <a:pt x="18" y="26"/>
                  <a:pt x="18" y="26"/>
                </a:cubicBezTo>
                <a:cubicBezTo>
                  <a:pt x="16" y="28"/>
                  <a:pt x="15" y="30"/>
                  <a:pt x="15" y="33"/>
                </a:cubicBezTo>
                <a:cubicBezTo>
                  <a:pt x="15" y="35"/>
                  <a:pt x="16" y="38"/>
                  <a:pt x="18" y="40"/>
                </a:cubicBezTo>
                <a:cubicBezTo>
                  <a:pt x="22" y="43"/>
                  <a:pt x="22" y="43"/>
                  <a:pt x="22" y="43"/>
                </a:cubicBezTo>
                <a:cubicBezTo>
                  <a:pt x="24" y="46"/>
                  <a:pt x="25" y="49"/>
                  <a:pt x="24" y="51"/>
                </a:cubicBezTo>
                <a:cubicBezTo>
                  <a:pt x="22" y="54"/>
                  <a:pt x="17" y="60"/>
                  <a:pt x="15" y="60"/>
                </a:cubicBezTo>
                <a:cubicBezTo>
                  <a:pt x="10" y="60"/>
                  <a:pt x="10" y="60"/>
                  <a:pt x="10" y="60"/>
                </a:cubicBezTo>
                <a:cubicBezTo>
                  <a:pt x="4" y="60"/>
                  <a:pt x="0" y="64"/>
                  <a:pt x="0" y="70"/>
                </a:cubicBezTo>
                <a:cubicBezTo>
                  <a:pt x="0" y="81"/>
                  <a:pt x="0" y="81"/>
                  <a:pt x="0" y="81"/>
                </a:cubicBezTo>
                <a:cubicBezTo>
                  <a:pt x="0" y="86"/>
                  <a:pt x="4" y="90"/>
                  <a:pt x="10" y="90"/>
                </a:cubicBezTo>
                <a:cubicBezTo>
                  <a:pt x="15" y="90"/>
                  <a:pt x="15" y="90"/>
                  <a:pt x="15" y="90"/>
                </a:cubicBezTo>
                <a:cubicBezTo>
                  <a:pt x="18" y="90"/>
                  <a:pt x="21" y="92"/>
                  <a:pt x="22" y="94"/>
                </a:cubicBezTo>
                <a:cubicBezTo>
                  <a:pt x="23" y="98"/>
                  <a:pt x="23" y="106"/>
                  <a:pt x="22" y="107"/>
                </a:cubicBezTo>
                <a:cubicBezTo>
                  <a:pt x="18" y="111"/>
                  <a:pt x="18" y="111"/>
                  <a:pt x="18" y="111"/>
                </a:cubicBezTo>
                <a:cubicBezTo>
                  <a:pt x="14" y="114"/>
                  <a:pt x="14" y="121"/>
                  <a:pt x="18" y="124"/>
                </a:cubicBezTo>
                <a:cubicBezTo>
                  <a:pt x="26" y="132"/>
                  <a:pt x="26" y="132"/>
                  <a:pt x="26" y="132"/>
                </a:cubicBezTo>
                <a:cubicBezTo>
                  <a:pt x="29" y="136"/>
                  <a:pt x="36" y="136"/>
                  <a:pt x="39" y="132"/>
                </a:cubicBezTo>
                <a:cubicBezTo>
                  <a:pt x="43" y="128"/>
                  <a:pt x="43" y="128"/>
                  <a:pt x="43" y="128"/>
                </a:cubicBezTo>
                <a:cubicBezTo>
                  <a:pt x="45" y="127"/>
                  <a:pt x="47" y="126"/>
                  <a:pt x="49" y="126"/>
                </a:cubicBezTo>
                <a:cubicBezTo>
                  <a:pt x="49" y="126"/>
                  <a:pt x="50" y="126"/>
                  <a:pt x="50" y="126"/>
                </a:cubicBezTo>
                <a:cubicBezTo>
                  <a:pt x="54" y="128"/>
                  <a:pt x="60" y="133"/>
                  <a:pt x="60" y="135"/>
                </a:cubicBezTo>
                <a:cubicBezTo>
                  <a:pt x="60" y="141"/>
                  <a:pt x="60" y="141"/>
                  <a:pt x="60" y="141"/>
                </a:cubicBezTo>
                <a:cubicBezTo>
                  <a:pt x="60" y="146"/>
                  <a:pt x="64" y="150"/>
                  <a:pt x="70" y="150"/>
                </a:cubicBezTo>
                <a:cubicBezTo>
                  <a:pt x="80" y="150"/>
                  <a:pt x="80" y="150"/>
                  <a:pt x="80" y="150"/>
                </a:cubicBezTo>
                <a:cubicBezTo>
                  <a:pt x="86" y="150"/>
                  <a:pt x="90" y="146"/>
                  <a:pt x="90" y="141"/>
                </a:cubicBezTo>
                <a:cubicBezTo>
                  <a:pt x="90" y="135"/>
                  <a:pt x="90" y="135"/>
                  <a:pt x="90" y="135"/>
                </a:cubicBezTo>
                <a:cubicBezTo>
                  <a:pt x="90" y="132"/>
                  <a:pt x="92" y="129"/>
                  <a:pt x="94" y="129"/>
                </a:cubicBezTo>
                <a:cubicBezTo>
                  <a:pt x="95" y="128"/>
                  <a:pt x="99" y="127"/>
                  <a:pt x="102" y="127"/>
                </a:cubicBezTo>
                <a:cubicBezTo>
                  <a:pt x="105" y="127"/>
                  <a:pt x="106" y="128"/>
                  <a:pt x="107" y="128"/>
                </a:cubicBezTo>
                <a:cubicBezTo>
                  <a:pt x="110" y="132"/>
                  <a:pt x="110" y="132"/>
                  <a:pt x="110" y="132"/>
                </a:cubicBezTo>
                <a:cubicBezTo>
                  <a:pt x="114" y="136"/>
                  <a:pt x="120" y="136"/>
                  <a:pt x="124" y="132"/>
                </a:cubicBezTo>
                <a:cubicBezTo>
                  <a:pt x="132" y="124"/>
                  <a:pt x="132" y="124"/>
                  <a:pt x="132" y="124"/>
                </a:cubicBezTo>
                <a:cubicBezTo>
                  <a:pt x="134" y="123"/>
                  <a:pt x="135" y="120"/>
                  <a:pt x="135" y="118"/>
                </a:cubicBezTo>
                <a:cubicBezTo>
                  <a:pt x="135" y="115"/>
                  <a:pt x="134" y="113"/>
                  <a:pt x="132" y="111"/>
                </a:cubicBezTo>
                <a:cubicBezTo>
                  <a:pt x="128" y="107"/>
                  <a:pt x="128" y="107"/>
                  <a:pt x="128" y="107"/>
                </a:cubicBezTo>
                <a:cubicBezTo>
                  <a:pt x="126" y="105"/>
                  <a:pt x="125" y="101"/>
                  <a:pt x="126" y="100"/>
                </a:cubicBezTo>
                <a:cubicBezTo>
                  <a:pt x="128" y="96"/>
                  <a:pt x="133" y="90"/>
                  <a:pt x="135" y="90"/>
                </a:cubicBezTo>
                <a:cubicBezTo>
                  <a:pt x="140" y="90"/>
                  <a:pt x="140" y="90"/>
                  <a:pt x="140" y="90"/>
                </a:cubicBezTo>
                <a:cubicBezTo>
                  <a:pt x="146" y="90"/>
                  <a:pt x="150" y="86"/>
                  <a:pt x="150" y="81"/>
                </a:cubicBezTo>
                <a:cubicBezTo>
                  <a:pt x="150" y="70"/>
                  <a:pt x="150" y="70"/>
                  <a:pt x="150" y="70"/>
                </a:cubicBezTo>
                <a:cubicBezTo>
                  <a:pt x="150" y="64"/>
                  <a:pt x="146" y="60"/>
                  <a:pt x="140" y="60"/>
                </a:cubicBezTo>
                <a:close/>
                <a:moveTo>
                  <a:pt x="109" y="75"/>
                </a:moveTo>
                <a:cubicBezTo>
                  <a:pt x="109" y="94"/>
                  <a:pt x="94" y="109"/>
                  <a:pt x="75" y="109"/>
                </a:cubicBezTo>
                <a:cubicBezTo>
                  <a:pt x="56" y="109"/>
                  <a:pt x="41" y="94"/>
                  <a:pt x="41" y="75"/>
                </a:cubicBezTo>
                <a:cubicBezTo>
                  <a:pt x="41" y="56"/>
                  <a:pt x="56" y="41"/>
                  <a:pt x="75" y="41"/>
                </a:cubicBezTo>
                <a:cubicBezTo>
                  <a:pt x="94" y="41"/>
                  <a:pt x="109" y="56"/>
                  <a:pt x="109" y="75"/>
                </a:cubicBezTo>
                <a:close/>
              </a:path>
            </a:pathLst>
          </a:custGeom>
          <a:solidFill>
            <a:srgbClr val="3CB19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圆角矩形 3"/>
          <p:cNvSpPr>
            <a:spLocks noChangeArrowheads="1"/>
          </p:cNvSpPr>
          <p:nvPr/>
        </p:nvSpPr>
        <p:spPr bwMode="auto">
          <a:xfrm>
            <a:off x="1080195" y="3261245"/>
            <a:ext cx="8683625" cy="45719"/>
          </a:xfrm>
          <a:prstGeom prst="roundRect">
            <a:avLst>
              <a:gd name="adj" fmla="val 50000"/>
            </a:avLst>
          </a:prstGeom>
          <a:solidFill>
            <a:srgbClr val="3CB19B"/>
          </a:solidFill>
          <a:ln>
            <a:noFill/>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sp>
        <p:nvSpPr>
          <p:cNvPr id="53" name="TextBox 52"/>
          <p:cNvSpPr txBox="1"/>
          <p:nvPr/>
        </p:nvSpPr>
        <p:spPr>
          <a:xfrm>
            <a:off x="2051628" y="4103885"/>
            <a:ext cx="1064601"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54" name="TextBox 53"/>
          <p:cNvSpPr txBox="1"/>
          <p:nvPr/>
        </p:nvSpPr>
        <p:spPr>
          <a:xfrm>
            <a:off x="2374577" y="3529562"/>
            <a:ext cx="418704" cy="646331"/>
          </a:xfrm>
          <a:prstGeom prst="rect">
            <a:avLst/>
          </a:prstGeom>
          <a:noFill/>
        </p:spPr>
        <p:txBody>
          <a:bodyPr wrap="none" rtlCol="0">
            <a:spAutoFit/>
          </a:bodyPr>
          <a:lstStyle/>
          <a:p>
            <a:r>
              <a:rPr lang="en-US" altLang="zh-CN" sz="3600" dirty="0" smtClean="0">
                <a:solidFill>
                  <a:srgbClr val="3CB19B"/>
                </a:solidFill>
                <a:latin typeface="Impact" panose="020B0806030902050204" pitchFamily="34" charset="0"/>
              </a:rPr>
              <a:t>A</a:t>
            </a:r>
            <a:endParaRPr lang="zh-CN" altLang="en-US" sz="3600" dirty="0">
              <a:solidFill>
                <a:srgbClr val="3CB19B"/>
              </a:solidFill>
              <a:latin typeface="Impact" panose="020B0806030902050204" pitchFamily="34" charset="0"/>
            </a:endParaRPr>
          </a:p>
        </p:txBody>
      </p:sp>
      <p:sp>
        <p:nvSpPr>
          <p:cNvPr id="55" name="TextBox 54"/>
          <p:cNvSpPr txBox="1"/>
          <p:nvPr/>
        </p:nvSpPr>
        <p:spPr>
          <a:xfrm>
            <a:off x="3821691" y="4103885"/>
            <a:ext cx="1064601"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56" name="TextBox 55"/>
          <p:cNvSpPr txBox="1"/>
          <p:nvPr/>
        </p:nvSpPr>
        <p:spPr>
          <a:xfrm>
            <a:off x="4144640" y="3529562"/>
            <a:ext cx="439544" cy="646331"/>
          </a:xfrm>
          <a:prstGeom prst="rect">
            <a:avLst/>
          </a:prstGeom>
          <a:noFill/>
        </p:spPr>
        <p:txBody>
          <a:bodyPr wrap="none" rtlCol="0">
            <a:spAutoFit/>
          </a:bodyPr>
          <a:lstStyle/>
          <a:p>
            <a:r>
              <a:rPr lang="en-US" altLang="zh-CN" sz="3600" dirty="0" smtClean="0">
                <a:solidFill>
                  <a:srgbClr val="3CB19B"/>
                </a:solidFill>
                <a:latin typeface="Impact" panose="020B0806030902050204" pitchFamily="34" charset="0"/>
              </a:rPr>
              <a:t>B</a:t>
            </a:r>
            <a:endParaRPr lang="zh-CN" altLang="en-US" sz="3600" dirty="0">
              <a:solidFill>
                <a:srgbClr val="3CB19B"/>
              </a:solidFill>
              <a:latin typeface="Impact" panose="020B0806030902050204" pitchFamily="34" charset="0"/>
            </a:endParaRPr>
          </a:p>
        </p:txBody>
      </p:sp>
      <p:sp>
        <p:nvSpPr>
          <p:cNvPr id="57" name="TextBox 56"/>
          <p:cNvSpPr txBox="1"/>
          <p:nvPr/>
        </p:nvSpPr>
        <p:spPr>
          <a:xfrm>
            <a:off x="5615313" y="4103885"/>
            <a:ext cx="1064601"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58" name="TextBox 57"/>
          <p:cNvSpPr txBox="1"/>
          <p:nvPr/>
        </p:nvSpPr>
        <p:spPr>
          <a:xfrm>
            <a:off x="5938262" y="3529562"/>
            <a:ext cx="439544" cy="646331"/>
          </a:xfrm>
          <a:prstGeom prst="rect">
            <a:avLst/>
          </a:prstGeom>
          <a:noFill/>
        </p:spPr>
        <p:txBody>
          <a:bodyPr wrap="none" rtlCol="0">
            <a:spAutoFit/>
          </a:bodyPr>
          <a:lstStyle/>
          <a:p>
            <a:r>
              <a:rPr lang="en-US" altLang="zh-CN" sz="3600" dirty="0" smtClean="0">
                <a:solidFill>
                  <a:srgbClr val="3CB19B"/>
                </a:solidFill>
                <a:latin typeface="Impact" panose="020B0806030902050204" pitchFamily="34" charset="0"/>
              </a:rPr>
              <a:t>C</a:t>
            </a:r>
            <a:endParaRPr lang="zh-CN" altLang="en-US" sz="3600" dirty="0">
              <a:solidFill>
                <a:srgbClr val="3CB19B"/>
              </a:solidFill>
              <a:latin typeface="Impact" panose="020B0806030902050204" pitchFamily="34" charset="0"/>
            </a:endParaRPr>
          </a:p>
        </p:txBody>
      </p:sp>
      <p:sp>
        <p:nvSpPr>
          <p:cNvPr id="59" name="TextBox 58"/>
          <p:cNvSpPr txBox="1"/>
          <p:nvPr/>
        </p:nvSpPr>
        <p:spPr>
          <a:xfrm>
            <a:off x="7396815" y="4103885"/>
            <a:ext cx="1064601"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60" name="TextBox 59"/>
          <p:cNvSpPr txBox="1"/>
          <p:nvPr/>
        </p:nvSpPr>
        <p:spPr>
          <a:xfrm>
            <a:off x="7719764" y="3529562"/>
            <a:ext cx="439544" cy="646331"/>
          </a:xfrm>
          <a:prstGeom prst="rect">
            <a:avLst/>
          </a:prstGeom>
          <a:noFill/>
        </p:spPr>
        <p:txBody>
          <a:bodyPr wrap="none" rtlCol="0">
            <a:spAutoFit/>
          </a:bodyPr>
          <a:lstStyle/>
          <a:p>
            <a:r>
              <a:rPr lang="en-US" altLang="zh-CN" sz="3600" dirty="0" smtClean="0">
                <a:solidFill>
                  <a:srgbClr val="3CB19B"/>
                </a:solidFill>
                <a:latin typeface="Impact" panose="020B0806030902050204" pitchFamily="34" charset="0"/>
              </a:rPr>
              <a:t>D</a:t>
            </a:r>
            <a:endParaRPr lang="zh-CN" altLang="en-US" sz="3600" dirty="0">
              <a:solidFill>
                <a:srgbClr val="3CB19B"/>
              </a:solidFill>
              <a:latin typeface="Impact" panose="020B0806030902050204" pitchFamily="34" charset="0"/>
            </a:endParaRPr>
          </a:p>
        </p:txBody>
      </p:sp>
      <p:sp>
        <p:nvSpPr>
          <p:cNvPr id="61" name="六边形 60"/>
          <p:cNvSpPr/>
          <p:nvPr/>
        </p:nvSpPr>
        <p:spPr>
          <a:xfrm>
            <a:off x="2476469" y="3186662"/>
            <a:ext cx="216279" cy="199966"/>
          </a:xfrm>
          <a:prstGeom prst="hexagon">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
        <p:nvSpPr>
          <p:cNvPr id="62" name="六边形 61"/>
          <p:cNvSpPr/>
          <p:nvPr/>
        </p:nvSpPr>
        <p:spPr>
          <a:xfrm>
            <a:off x="4257972" y="3186662"/>
            <a:ext cx="216279" cy="199966"/>
          </a:xfrm>
          <a:prstGeom prst="hexagon">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
        <p:nvSpPr>
          <p:cNvPr id="63" name="六边形 62"/>
          <p:cNvSpPr/>
          <p:nvPr/>
        </p:nvSpPr>
        <p:spPr>
          <a:xfrm>
            <a:off x="6039475" y="3186662"/>
            <a:ext cx="216279" cy="199966"/>
          </a:xfrm>
          <a:prstGeom prst="hexagon">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
        <p:nvSpPr>
          <p:cNvPr id="64" name="六边形 63"/>
          <p:cNvSpPr/>
          <p:nvPr/>
        </p:nvSpPr>
        <p:spPr>
          <a:xfrm>
            <a:off x="7820977" y="3186662"/>
            <a:ext cx="216279" cy="199966"/>
          </a:xfrm>
          <a:prstGeom prst="hexagon">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Tree>
    <p:extLst>
      <p:ext uri="{BB962C8B-B14F-4D97-AF65-F5344CB8AC3E}">
        <p14:creationId xmlns:p14="http://schemas.microsoft.com/office/powerpoint/2010/main" val="239255275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Effect transition="in" filter="fade">
                                      <p:cBhvr>
                                        <p:cTn id="39" dur="500"/>
                                        <p:tgtEl>
                                          <p:spTgt spid="5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p:cTn id="54" dur="500" fill="hold"/>
                                        <p:tgtEl>
                                          <p:spTgt spid="61"/>
                                        </p:tgtEl>
                                        <p:attrNameLst>
                                          <p:attrName>ppt_w</p:attrName>
                                        </p:attrNameLst>
                                      </p:cBhvr>
                                      <p:tavLst>
                                        <p:tav tm="0">
                                          <p:val>
                                            <p:fltVal val="0"/>
                                          </p:val>
                                        </p:tav>
                                        <p:tav tm="100000">
                                          <p:val>
                                            <p:strVal val="#ppt_w"/>
                                          </p:val>
                                        </p:tav>
                                      </p:tavLst>
                                    </p:anim>
                                    <p:anim calcmode="lin" valueType="num">
                                      <p:cBhvr>
                                        <p:cTn id="55" dur="500" fill="hold"/>
                                        <p:tgtEl>
                                          <p:spTgt spid="61"/>
                                        </p:tgtEl>
                                        <p:attrNameLst>
                                          <p:attrName>ppt_h</p:attrName>
                                        </p:attrNameLst>
                                      </p:cBhvr>
                                      <p:tavLst>
                                        <p:tav tm="0">
                                          <p:val>
                                            <p:fltVal val="0"/>
                                          </p:val>
                                        </p:tav>
                                        <p:tav tm="100000">
                                          <p:val>
                                            <p:strVal val="#ppt_h"/>
                                          </p:val>
                                        </p:tav>
                                      </p:tavLst>
                                    </p:anim>
                                    <p:animEffect transition="in" filter="fade">
                                      <p:cBhvr>
                                        <p:cTn id="56" dur="500"/>
                                        <p:tgtEl>
                                          <p:spTgt spid="61"/>
                                        </p:tgtEl>
                                      </p:cBhvr>
                                    </p:animEffect>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anim calcmode="lin" valueType="num">
                                      <p:cBhvr>
                                        <p:cTn id="61" dur="500" fill="hold"/>
                                        <p:tgtEl>
                                          <p:spTgt spid="54"/>
                                        </p:tgtEl>
                                        <p:attrNameLst>
                                          <p:attrName>ppt_x</p:attrName>
                                        </p:attrNameLst>
                                      </p:cBhvr>
                                      <p:tavLst>
                                        <p:tav tm="0">
                                          <p:val>
                                            <p:strVal val="#ppt_x"/>
                                          </p:val>
                                        </p:tav>
                                        <p:tav tm="100000">
                                          <p:val>
                                            <p:strVal val="#ppt_x"/>
                                          </p:val>
                                        </p:tav>
                                      </p:tavLst>
                                    </p:anim>
                                    <p:anim calcmode="lin" valueType="num">
                                      <p:cBhvr>
                                        <p:cTn id="62" dur="500" fill="hold"/>
                                        <p:tgtEl>
                                          <p:spTgt spid="54"/>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53" presetClass="entr" presetSubtype="16"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p:cTn id="66" dur="500" fill="hold"/>
                                        <p:tgtEl>
                                          <p:spTgt spid="62"/>
                                        </p:tgtEl>
                                        <p:attrNameLst>
                                          <p:attrName>ppt_w</p:attrName>
                                        </p:attrNameLst>
                                      </p:cBhvr>
                                      <p:tavLst>
                                        <p:tav tm="0">
                                          <p:val>
                                            <p:fltVal val="0"/>
                                          </p:val>
                                        </p:tav>
                                        <p:tav tm="100000">
                                          <p:val>
                                            <p:strVal val="#ppt_w"/>
                                          </p:val>
                                        </p:tav>
                                      </p:tavLst>
                                    </p:anim>
                                    <p:anim calcmode="lin" valueType="num">
                                      <p:cBhvr>
                                        <p:cTn id="67" dur="500" fill="hold"/>
                                        <p:tgtEl>
                                          <p:spTgt spid="62"/>
                                        </p:tgtEl>
                                        <p:attrNameLst>
                                          <p:attrName>ppt_h</p:attrName>
                                        </p:attrNameLst>
                                      </p:cBhvr>
                                      <p:tavLst>
                                        <p:tav tm="0">
                                          <p:val>
                                            <p:fltVal val="0"/>
                                          </p:val>
                                        </p:tav>
                                        <p:tav tm="100000">
                                          <p:val>
                                            <p:strVal val="#ppt_h"/>
                                          </p:val>
                                        </p:tav>
                                      </p:tavLst>
                                    </p:anim>
                                    <p:animEffect transition="in" filter="fade">
                                      <p:cBhvr>
                                        <p:cTn id="68" dur="500"/>
                                        <p:tgtEl>
                                          <p:spTgt spid="62"/>
                                        </p:tgtEl>
                                      </p:cBhvr>
                                    </p:animEffect>
                                  </p:childTnLst>
                                </p:cTn>
                              </p:par>
                            </p:childTnLst>
                          </p:cTn>
                        </p:par>
                        <p:par>
                          <p:cTn id="69" fill="hold">
                            <p:stCondLst>
                              <p:cond delay="5000"/>
                            </p:stCondLst>
                            <p:childTnLst>
                              <p:par>
                                <p:cTn id="70" presetID="47" presetClass="entr" presetSubtype="0"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500"/>
                                        <p:tgtEl>
                                          <p:spTgt spid="56"/>
                                        </p:tgtEl>
                                      </p:cBhvr>
                                    </p:animEffect>
                                    <p:anim calcmode="lin" valueType="num">
                                      <p:cBhvr>
                                        <p:cTn id="73" dur="500" fill="hold"/>
                                        <p:tgtEl>
                                          <p:spTgt spid="56"/>
                                        </p:tgtEl>
                                        <p:attrNameLst>
                                          <p:attrName>ppt_x</p:attrName>
                                        </p:attrNameLst>
                                      </p:cBhvr>
                                      <p:tavLst>
                                        <p:tav tm="0">
                                          <p:val>
                                            <p:strVal val="#ppt_x"/>
                                          </p:val>
                                        </p:tav>
                                        <p:tav tm="100000">
                                          <p:val>
                                            <p:strVal val="#ppt_x"/>
                                          </p:val>
                                        </p:tav>
                                      </p:tavLst>
                                    </p:anim>
                                    <p:anim calcmode="lin" valueType="num">
                                      <p:cBhvr>
                                        <p:cTn id="74" dur="500" fill="hold"/>
                                        <p:tgtEl>
                                          <p:spTgt spid="56"/>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 calcmode="lin" valueType="num">
                                      <p:cBhvr>
                                        <p:cTn id="78" dur="500" fill="hold"/>
                                        <p:tgtEl>
                                          <p:spTgt spid="63"/>
                                        </p:tgtEl>
                                        <p:attrNameLst>
                                          <p:attrName>ppt_w</p:attrName>
                                        </p:attrNameLst>
                                      </p:cBhvr>
                                      <p:tavLst>
                                        <p:tav tm="0">
                                          <p:val>
                                            <p:fltVal val="0"/>
                                          </p:val>
                                        </p:tav>
                                        <p:tav tm="100000">
                                          <p:val>
                                            <p:strVal val="#ppt_w"/>
                                          </p:val>
                                        </p:tav>
                                      </p:tavLst>
                                    </p:anim>
                                    <p:anim calcmode="lin" valueType="num">
                                      <p:cBhvr>
                                        <p:cTn id="79" dur="500" fill="hold"/>
                                        <p:tgtEl>
                                          <p:spTgt spid="63"/>
                                        </p:tgtEl>
                                        <p:attrNameLst>
                                          <p:attrName>ppt_h</p:attrName>
                                        </p:attrNameLst>
                                      </p:cBhvr>
                                      <p:tavLst>
                                        <p:tav tm="0">
                                          <p:val>
                                            <p:fltVal val="0"/>
                                          </p:val>
                                        </p:tav>
                                        <p:tav tm="100000">
                                          <p:val>
                                            <p:strVal val="#ppt_h"/>
                                          </p:val>
                                        </p:tav>
                                      </p:tavLst>
                                    </p:anim>
                                    <p:animEffect transition="in" filter="fade">
                                      <p:cBhvr>
                                        <p:cTn id="80" dur="500"/>
                                        <p:tgtEl>
                                          <p:spTgt spid="63"/>
                                        </p:tgtEl>
                                      </p:cBhvr>
                                    </p:animEffect>
                                  </p:childTnLst>
                                </p:cTn>
                              </p:par>
                            </p:childTnLst>
                          </p:cTn>
                        </p:par>
                        <p:par>
                          <p:cTn id="81" fill="hold">
                            <p:stCondLst>
                              <p:cond delay="6000"/>
                            </p:stCondLst>
                            <p:childTnLst>
                              <p:par>
                                <p:cTn id="82" presetID="47"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anim calcmode="lin" valueType="num">
                                      <p:cBhvr>
                                        <p:cTn id="85" dur="500" fill="hold"/>
                                        <p:tgtEl>
                                          <p:spTgt spid="58"/>
                                        </p:tgtEl>
                                        <p:attrNameLst>
                                          <p:attrName>ppt_x</p:attrName>
                                        </p:attrNameLst>
                                      </p:cBhvr>
                                      <p:tavLst>
                                        <p:tav tm="0">
                                          <p:val>
                                            <p:strVal val="#ppt_x"/>
                                          </p:val>
                                        </p:tav>
                                        <p:tav tm="100000">
                                          <p:val>
                                            <p:strVal val="#ppt_x"/>
                                          </p:val>
                                        </p:tav>
                                      </p:tavLst>
                                    </p:anim>
                                    <p:anim calcmode="lin" valueType="num">
                                      <p:cBhvr>
                                        <p:cTn id="86" dur="500" fill="hold"/>
                                        <p:tgtEl>
                                          <p:spTgt spid="58"/>
                                        </p:tgtEl>
                                        <p:attrNameLst>
                                          <p:attrName>ppt_y</p:attrName>
                                        </p:attrNameLst>
                                      </p:cBhvr>
                                      <p:tavLst>
                                        <p:tav tm="0">
                                          <p:val>
                                            <p:strVal val="#ppt_y-.1"/>
                                          </p:val>
                                        </p:tav>
                                        <p:tav tm="100000">
                                          <p:val>
                                            <p:strVal val="#ppt_y"/>
                                          </p:val>
                                        </p:tav>
                                      </p:tavLst>
                                    </p:anim>
                                  </p:childTnLst>
                                </p:cTn>
                              </p:par>
                            </p:childTnLst>
                          </p:cTn>
                        </p:par>
                        <p:par>
                          <p:cTn id="87" fill="hold">
                            <p:stCondLst>
                              <p:cond delay="6500"/>
                            </p:stCondLst>
                            <p:childTnLst>
                              <p:par>
                                <p:cTn id="88" presetID="53" presetClass="entr" presetSubtype="16" fill="hold" grpId="0" nodeType="afterEffect">
                                  <p:stCondLst>
                                    <p:cond delay="0"/>
                                  </p:stCondLst>
                                  <p:childTnLst>
                                    <p:set>
                                      <p:cBhvr>
                                        <p:cTn id="89" dur="1" fill="hold">
                                          <p:stCondLst>
                                            <p:cond delay="0"/>
                                          </p:stCondLst>
                                        </p:cTn>
                                        <p:tgtEl>
                                          <p:spTgt spid="64"/>
                                        </p:tgtEl>
                                        <p:attrNameLst>
                                          <p:attrName>style.visibility</p:attrName>
                                        </p:attrNameLst>
                                      </p:cBhvr>
                                      <p:to>
                                        <p:strVal val="visible"/>
                                      </p:to>
                                    </p:set>
                                    <p:anim calcmode="lin" valueType="num">
                                      <p:cBhvr>
                                        <p:cTn id="90" dur="500" fill="hold"/>
                                        <p:tgtEl>
                                          <p:spTgt spid="64"/>
                                        </p:tgtEl>
                                        <p:attrNameLst>
                                          <p:attrName>ppt_w</p:attrName>
                                        </p:attrNameLst>
                                      </p:cBhvr>
                                      <p:tavLst>
                                        <p:tav tm="0">
                                          <p:val>
                                            <p:fltVal val="0"/>
                                          </p:val>
                                        </p:tav>
                                        <p:tav tm="100000">
                                          <p:val>
                                            <p:strVal val="#ppt_w"/>
                                          </p:val>
                                        </p:tav>
                                      </p:tavLst>
                                    </p:anim>
                                    <p:anim calcmode="lin" valueType="num">
                                      <p:cBhvr>
                                        <p:cTn id="91" dur="500" fill="hold"/>
                                        <p:tgtEl>
                                          <p:spTgt spid="64"/>
                                        </p:tgtEl>
                                        <p:attrNameLst>
                                          <p:attrName>ppt_h</p:attrName>
                                        </p:attrNameLst>
                                      </p:cBhvr>
                                      <p:tavLst>
                                        <p:tav tm="0">
                                          <p:val>
                                            <p:fltVal val="0"/>
                                          </p:val>
                                        </p:tav>
                                        <p:tav tm="100000">
                                          <p:val>
                                            <p:strVal val="#ppt_h"/>
                                          </p:val>
                                        </p:tav>
                                      </p:tavLst>
                                    </p:anim>
                                    <p:animEffect transition="in" filter="fade">
                                      <p:cBhvr>
                                        <p:cTn id="92" dur="500"/>
                                        <p:tgtEl>
                                          <p:spTgt spid="64"/>
                                        </p:tgtEl>
                                      </p:cBhvr>
                                    </p:animEffect>
                                  </p:childTnLst>
                                </p:cTn>
                              </p:par>
                            </p:childTnLst>
                          </p:cTn>
                        </p:par>
                        <p:par>
                          <p:cTn id="93" fill="hold">
                            <p:stCondLst>
                              <p:cond delay="7000"/>
                            </p:stCondLst>
                            <p:childTnLst>
                              <p:par>
                                <p:cTn id="94" presetID="47" presetClass="entr" presetSubtype="0" fill="hold" grpId="0" nodeType="afterEffect">
                                  <p:stCondLst>
                                    <p:cond delay="0"/>
                                  </p:stCondLst>
                                  <p:childTnLst>
                                    <p:set>
                                      <p:cBhvr>
                                        <p:cTn id="95" dur="1" fill="hold">
                                          <p:stCondLst>
                                            <p:cond delay="0"/>
                                          </p:stCondLst>
                                        </p:cTn>
                                        <p:tgtEl>
                                          <p:spTgt spid="60"/>
                                        </p:tgtEl>
                                        <p:attrNameLst>
                                          <p:attrName>style.visibility</p:attrName>
                                        </p:attrNameLst>
                                      </p:cBhvr>
                                      <p:to>
                                        <p:strVal val="visible"/>
                                      </p:to>
                                    </p:set>
                                    <p:animEffect transition="in" filter="fade">
                                      <p:cBhvr>
                                        <p:cTn id="96" dur="500"/>
                                        <p:tgtEl>
                                          <p:spTgt spid="60"/>
                                        </p:tgtEl>
                                      </p:cBhvr>
                                    </p:animEffect>
                                    <p:anim calcmode="lin" valueType="num">
                                      <p:cBhvr>
                                        <p:cTn id="97" dur="500" fill="hold"/>
                                        <p:tgtEl>
                                          <p:spTgt spid="60"/>
                                        </p:tgtEl>
                                        <p:attrNameLst>
                                          <p:attrName>ppt_x</p:attrName>
                                        </p:attrNameLst>
                                      </p:cBhvr>
                                      <p:tavLst>
                                        <p:tav tm="0">
                                          <p:val>
                                            <p:strVal val="#ppt_x"/>
                                          </p:val>
                                        </p:tav>
                                        <p:tav tm="100000">
                                          <p:val>
                                            <p:strVal val="#ppt_x"/>
                                          </p:val>
                                        </p:tav>
                                      </p:tavLst>
                                    </p:anim>
                                    <p:anim calcmode="lin" valueType="num">
                                      <p:cBhvr>
                                        <p:cTn id="98" dur="500" fill="hold"/>
                                        <p:tgtEl>
                                          <p:spTgt spid="60"/>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42" presetClass="entr" presetSubtype="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500"/>
                                        <p:tgtEl>
                                          <p:spTgt spid="53"/>
                                        </p:tgtEl>
                                      </p:cBhvr>
                                    </p:animEffect>
                                    <p:anim calcmode="lin" valueType="num">
                                      <p:cBhvr>
                                        <p:cTn id="103" dur="500" fill="hold"/>
                                        <p:tgtEl>
                                          <p:spTgt spid="53"/>
                                        </p:tgtEl>
                                        <p:attrNameLst>
                                          <p:attrName>ppt_x</p:attrName>
                                        </p:attrNameLst>
                                      </p:cBhvr>
                                      <p:tavLst>
                                        <p:tav tm="0">
                                          <p:val>
                                            <p:strVal val="#ppt_x"/>
                                          </p:val>
                                        </p:tav>
                                        <p:tav tm="100000">
                                          <p:val>
                                            <p:strVal val="#ppt_x"/>
                                          </p:val>
                                        </p:tav>
                                      </p:tavLst>
                                    </p:anim>
                                    <p:anim calcmode="lin" valueType="num">
                                      <p:cBhvr>
                                        <p:cTn id="104" dur="500" fill="hold"/>
                                        <p:tgtEl>
                                          <p:spTgt spid="53"/>
                                        </p:tgtEl>
                                        <p:attrNameLst>
                                          <p:attrName>ppt_y</p:attrName>
                                        </p:attrNameLst>
                                      </p:cBhvr>
                                      <p:tavLst>
                                        <p:tav tm="0">
                                          <p:val>
                                            <p:strVal val="#ppt_y+.1"/>
                                          </p:val>
                                        </p:tav>
                                        <p:tav tm="100000">
                                          <p:val>
                                            <p:strVal val="#ppt_y"/>
                                          </p:val>
                                        </p:tav>
                                      </p:tavLst>
                                    </p:anim>
                                  </p:childTnLst>
                                </p:cTn>
                              </p:par>
                            </p:childTnLst>
                          </p:cTn>
                        </p:par>
                        <p:par>
                          <p:cTn id="105" fill="hold">
                            <p:stCondLst>
                              <p:cond delay="8000"/>
                            </p:stCondLst>
                            <p:childTnLst>
                              <p:par>
                                <p:cTn id="106" presetID="42" presetClass="entr" presetSubtype="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childTnLst>
                          </p:cTn>
                        </p:par>
                        <p:par>
                          <p:cTn id="111" fill="hold">
                            <p:stCondLst>
                              <p:cond delay="8500"/>
                            </p:stCondLst>
                            <p:childTnLst>
                              <p:par>
                                <p:cTn id="112" presetID="42" presetClass="entr" presetSubtype="0" fill="hold" grpId="0" nodeType="after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anim calcmode="lin" valueType="num">
                                      <p:cBhvr>
                                        <p:cTn id="115" dur="500" fill="hold"/>
                                        <p:tgtEl>
                                          <p:spTgt spid="57"/>
                                        </p:tgtEl>
                                        <p:attrNameLst>
                                          <p:attrName>ppt_x</p:attrName>
                                        </p:attrNameLst>
                                      </p:cBhvr>
                                      <p:tavLst>
                                        <p:tav tm="0">
                                          <p:val>
                                            <p:strVal val="#ppt_x"/>
                                          </p:val>
                                        </p:tav>
                                        <p:tav tm="100000">
                                          <p:val>
                                            <p:strVal val="#ppt_x"/>
                                          </p:val>
                                        </p:tav>
                                      </p:tavLst>
                                    </p:anim>
                                    <p:anim calcmode="lin" valueType="num">
                                      <p:cBhvr>
                                        <p:cTn id="116" dur="500" fill="hold"/>
                                        <p:tgtEl>
                                          <p:spTgt spid="57"/>
                                        </p:tgtEl>
                                        <p:attrNameLst>
                                          <p:attrName>ppt_y</p:attrName>
                                        </p:attrNameLst>
                                      </p:cBhvr>
                                      <p:tavLst>
                                        <p:tav tm="0">
                                          <p:val>
                                            <p:strVal val="#ppt_y+.1"/>
                                          </p:val>
                                        </p:tav>
                                        <p:tav tm="100000">
                                          <p:val>
                                            <p:strVal val="#ppt_y"/>
                                          </p:val>
                                        </p:tav>
                                      </p:tavLst>
                                    </p:anim>
                                  </p:childTnLst>
                                </p:cTn>
                              </p:par>
                            </p:childTnLst>
                          </p:cTn>
                        </p:par>
                        <p:par>
                          <p:cTn id="117" fill="hold">
                            <p:stCondLst>
                              <p:cond delay="9000"/>
                            </p:stCondLst>
                            <p:childTnLst>
                              <p:par>
                                <p:cTn id="118" presetID="42" presetClass="entr" presetSubtype="0" fill="hold" grpId="0" nodeType="after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anim calcmode="lin" valueType="num">
                                      <p:cBhvr>
                                        <p:cTn id="121" dur="500" fill="hold"/>
                                        <p:tgtEl>
                                          <p:spTgt spid="59"/>
                                        </p:tgtEl>
                                        <p:attrNameLst>
                                          <p:attrName>ppt_x</p:attrName>
                                        </p:attrNameLst>
                                      </p:cBhvr>
                                      <p:tavLst>
                                        <p:tav tm="0">
                                          <p:val>
                                            <p:strVal val="#ppt_x"/>
                                          </p:val>
                                        </p:tav>
                                        <p:tav tm="100000">
                                          <p:val>
                                            <p:strVal val="#ppt_x"/>
                                          </p:val>
                                        </p:tav>
                                      </p:tavLst>
                                    </p:anim>
                                    <p:anim calcmode="lin" valueType="num">
                                      <p:cBhvr>
                                        <p:cTn id="122"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animBg="1"/>
      <p:bldP spid="62" grpId="0" animBg="1"/>
      <p:bldP spid="63" grpId="0" animBg="1"/>
      <p:bldP spid="6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1394069" y="3967830"/>
            <a:ext cx="2196244" cy="652937"/>
            <a:chOff x="2304653" y="2592338"/>
            <a:chExt cx="2664296" cy="792088"/>
          </a:xfrm>
          <a:solidFill>
            <a:srgbClr val="3CB19B"/>
          </a:solidFill>
        </p:grpSpPr>
        <p:sp>
          <p:nvSpPr>
            <p:cNvPr id="44" name="五边形 43"/>
            <p:cNvSpPr/>
            <p:nvPr/>
          </p:nvSpPr>
          <p:spPr>
            <a:xfrm>
              <a:off x="2736701" y="2592338"/>
              <a:ext cx="2232248" cy="79208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燕尾形 44"/>
            <p:cNvSpPr/>
            <p:nvPr/>
          </p:nvSpPr>
          <p:spPr>
            <a:xfrm>
              <a:off x="2304653" y="2592338"/>
              <a:ext cx="936104" cy="79208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1152203" y="2087959"/>
            <a:ext cx="461665" cy="1967846"/>
            <a:chOff x="1198294" y="2270853"/>
            <a:chExt cx="461665" cy="1967846"/>
          </a:xfrm>
        </p:grpSpPr>
        <p:sp>
          <p:nvSpPr>
            <p:cNvPr id="47" name="TextBox 46"/>
            <p:cNvSpPr txBox="1"/>
            <p:nvPr/>
          </p:nvSpPr>
          <p:spPr>
            <a:xfrm>
              <a:off x="1198294" y="2270853"/>
              <a:ext cx="461665" cy="1967846"/>
            </a:xfrm>
            <a:prstGeom prst="rect">
              <a:avLst/>
            </a:prstGeom>
            <a:noFill/>
            <a:ln>
              <a:noFill/>
            </a:ln>
          </p:spPr>
          <p:txBody>
            <a:bodyPr vert="eaVert" wrap="none" rtlCol="0">
              <a:spAutoFit/>
            </a:bodyPr>
            <a:lstStyle/>
            <a:p>
              <a:r>
                <a:rPr lang="en-US" altLang="zh-CN" dirty="0" smtClean="0">
                  <a:solidFill>
                    <a:srgbClr val="3CB19B"/>
                  </a:solidFill>
                  <a:latin typeface="Batang" panose="02030600000101010101" pitchFamily="18" charset="-127"/>
                  <a:ea typeface="Batang" panose="02030600000101010101" pitchFamily="18" charset="-127"/>
                </a:rPr>
                <a:t>-------------</a:t>
              </a:r>
              <a:endParaRPr lang="zh-CN" altLang="en-US" dirty="0">
                <a:solidFill>
                  <a:srgbClr val="3CB19B"/>
                </a:solidFill>
                <a:latin typeface="Batang" panose="02030600000101010101" pitchFamily="18" charset="-127"/>
                <a:ea typeface="Batang" panose="02030600000101010101" pitchFamily="18" charset="-127"/>
              </a:endParaRPr>
            </a:p>
          </p:txBody>
        </p:sp>
        <p:sp>
          <p:nvSpPr>
            <p:cNvPr id="48" name="五角星 47"/>
            <p:cNvSpPr/>
            <p:nvPr/>
          </p:nvSpPr>
          <p:spPr>
            <a:xfrm>
              <a:off x="1351426" y="2270853"/>
              <a:ext cx="177468" cy="177468"/>
            </a:xfrm>
            <a:prstGeom prst="star5">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grpSp>
      <p:sp>
        <p:nvSpPr>
          <p:cNvPr id="49" name="TextBox 48"/>
          <p:cNvSpPr txBox="1"/>
          <p:nvPr/>
        </p:nvSpPr>
        <p:spPr>
          <a:xfrm>
            <a:off x="1913573" y="4111846"/>
            <a:ext cx="1755135" cy="307777"/>
          </a:xfrm>
          <a:prstGeom prst="rect">
            <a:avLst/>
          </a:prstGeom>
          <a:noFill/>
        </p:spPr>
        <p:txBody>
          <a:bodyPr wrap="square" rtlCol="0">
            <a:spAutoFit/>
          </a:bodyPr>
          <a:lstStyle/>
          <a:p>
            <a:r>
              <a:rPr lang="zh-CN" altLang="en-US" sz="1400" dirty="0" smtClean="0">
                <a:solidFill>
                  <a:schemeClr val="bg1"/>
                </a:solidFill>
                <a:latin typeface="黑体" panose="02010609060101010101" pitchFamily="49" charset="-122"/>
                <a:ea typeface="黑体" panose="02010609060101010101" pitchFamily="49" charset="-122"/>
              </a:rPr>
              <a:t>添加文字内容</a:t>
            </a:r>
            <a:endParaRPr lang="zh-CN" altLang="en-US" sz="1400" dirty="0">
              <a:solidFill>
                <a:schemeClr val="bg1"/>
              </a:solidFill>
              <a:latin typeface="黑体" panose="02010609060101010101" pitchFamily="49" charset="-122"/>
              <a:ea typeface="黑体" panose="02010609060101010101" pitchFamily="49" charset="-122"/>
            </a:endParaRPr>
          </a:p>
        </p:txBody>
      </p:sp>
      <p:sp>
        <p:nvSpPr>
          <p:cNvPr id="50" name="TextBox 49"/>
          <p:cNvSpPr txBox="1"/>
          <p:nvPr/>
        </p:nvSpPr>
        <p:spPr>
          <a:xfrm>
            <a:off x="1584251" y="2214084"/>
            <a:ext cx="1537223" cy="1785104"/>
          </a:xfrm>
          <a:prstGeom prst="rect">
            <a:avLst/>
          </a:prstGeom>
          <a:noFill/>
        </p:spPr>
        <p:txBody>
          <a:bodyPr wrap="square" rtlCol="0">
            <a:spAutoFit/>
          </a:bodyPr>
          <a:lstStyle/>
          <a:p>
            <a:pPr algn="ctr"/>
            <a:r>
              <a:rPr lang="en-US" altLang="zh-CN" sz="1800" dirty="0" smtClean="0">
                <a:latin typeface="DFGothic-EB" panose="02010609010101010101" pitchFamily="1" charset="-128"/>
                <a:ea typeface="DFGothic-EB" panose="02010609010101010101" pitchFamily="1" charset="-128"/>
              </a:rPr>
              <a:t>01</a:t>
            </a:r>
            <a:r>
              <a:rPr lang="zh-CN" altLang="en-US" sz="1800" dirty="0" smtClean="0">
                <a:latin typeface="黑体" panose="02010609060101010101" pitchFamily="49" charset="-122"/>
                <a:ea typeface="黑体" panose="02010609060101010101" pitchFamily="49" charset="-122"/>
              </a:rPr>
              <a:t>添加标题</a:t>
            </a:r>
            <a:endParaRPr lang="en-US" altLang="zh-CN" sz="1800" dirty="0" smtClean="0">
              <a:latin typeface="黑体" panose="02010609060101010101" pitchFamily="49" charset="-122"/>
              <a:ea typeface="黑体" panose="02010609060101010101" pitchFamily="49" charset="-122"/>
            </a:endParaRPr>
          </a:p>
          <a:p>
            <a:pPr algn="ctr"/>
            <a:endParaRPr lang="en-US" altLang="zh-CN" sz="1800" dirty="0" smtClean="0">
              <a:latin typeface="黑体" panose="02010609060101010101" pitchFamily="49" charset="-122"/>
              <a:ea typeface="黑体" panose="02010609060101010101" pitchFamily="49" charset="-122"/>
            </a:endParaRPr>
          </a:p>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endParaRPr lang="zh-CN" altLang="en-US" sz="1400" dirty="0">
              <a:latin typeface="黑体" panose="02010609060101010101" pitchFamily="49" charset="-122"/>
              <a:ea typeface="黑体" panose="02010609060101010101" pitchFamily="49" charset="-122"/>
            </a:endParaRPr>
          </a:p>
        </p:txBody>
      </p:sp>
      <p:grpSp>
        <p:nvGrpSpPr>
          <p:cNvPr id="51" name="组合 50"/>
          <p:cNvGrpSpPr/>
          <p:nvPr/>
        </p:nvGrpSpPr>
        <p:grpSpPr>
          <a:xfrm>
            <a:off x="3414068" y="3967830"/>
            <a:ext cx="2196244" cy="652937"/>
            <a:chOff x="2304653" y="2592338"/>
            <a:chExt cx="2664296" cy="792088"/>
          </a:xfrm>
          <a:solidFill>
            <a:srgbClr val="3CB19B"/>
          </a:solidFill>
        </p:grpSpPr>
        <p:sp>
          <p:nvSpPr>
            <p:cNvPr id="52" name="五边形 51"/>
            <p:cNvSpPr/>
            <p:nvPr/>
          </p:nvSpPr>
          <p:spPr>
            <a:xfrm>
              <a:off x="2736701" y="2592338"/>
              <a:ext cx="2232248" cy="79208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燕尾形 52"/>
            <p:cNvSpPr/>
            <p:nvPr/>
          </p:nvSpPr>
          <p:spPr>
            <a:xfrm>
              <a:off x="2304653" y="2592338"/>
              <a:ext cx="936104" cy="79208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4" name="组合 53"/>
          <p:cNvGrpSpPr/>
          <p:nvPr/>
        </p:nvGrpSpPr>
        <p:grpSpPr>
          <a:xfrm>
            <a:off x="3172202" y="2087959"/>
            <a:ext cx="461665" cy="1967846"/>
            <a:chOff x="1198294" y="2270853"/>
            <a:chExt cx="461665" cy="1967846"/>
          </a:xfrm>
        </p:grpSpPr>
        <p:sp>
          <p:nvSpPr>
            <p:cNvPr id="55" name="TextBox 54"/>
            <p:cNvSpPr txBox="1"/>
            <p:nvPr/>
          </p:nvSpPr>
          <p:spPr>
            <a:xfrm>
              <a:off x="1198294" y="2270853"/>
              <a:ext cx="461665" cy="1967846"/>
            </a:xfrm>
            <a:prstGeom prst="rect">
              <a:avLst/>
            </a:prstGeom>
            <a:noFill/>
          </p:spPr>
          <p:txBody>
            <a:bodyPr vert="eaVert" wrap="none" rtlCol="0">
              <a:spAutoFit/>
            </a:bodyPr>
            <a:lstStyle/>
            <a:p>
              <a:r>
                <a:rPr lang="en-US" altLang="zh-CN" dirty="0" smtClean="0">
                  <a:solidFill>
                    <a:srgbClr val="3CB19B"/>
                  </a:solidFill>
                  <a:latin typeface="Batang" panose="02030600000101010101" pitchFamily="18" charset="-127"/>
                  <a:ea typeface="Batang" panose="02030600000101010101" pitchFamily="18" charset="-127"/>
                </a:rPr>
                <a:t>-------------</a:t>
              </a:r>
              <a:endParaRPr lang="zh-CN" altLang="en-US" dirty="0">
                <a:solidFill>
                  <a:srgbClr val="3CB19B"/>
                </a:solidFill>
                <a:latin typeface="Batang" panose="02030600000101010101" pitchFamily="18" charset="-127"/>
                <a:ea typeface="Batang" panose="02030600000101010101" pitchFamily="18" charset="-127"/>
              </a:endParaRPr>
            </a:p>
          </p:txBody>
        </p:sp>
        <p:sp>
          <p:nvSpPr>
            <p:cNvPr id="56" name="五角星 55"/>
            <p:cNvSpPr/>
            <p:nvPr/>
          </p:nvSpPr>
          <p:spPr>
            <a:xfrm>
              <a:off x="1351426" y="2270853"/>
              <a:ext cx="177468" cy="177468"/>
            </a:xfrm>
            <a:prstGeom prst="star5">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3933572" y="4111846"/>
            <a:ext cx="1755135" cy="307777"/>
          </a:xfrm>
          <a:prstGeom prst="rect">
            <a:avLst/>
          </a:prstGeom>
          <a:noFill/>
        </p:spPr>
        <p:txBody>
          <a:bodyPr wrap="square" rtlCol="0">
            <a:spAutoFit/>
          </a:bodyPr>
          <a:lstStyle/>
          <a:p>
            <a:r>
              <a:rPr lang="zh-CN" altLang="en-US" sz="1400" dirty="0" smtClean="0">
                <a:solidFill>
                  <a:schemeClr val="bg1"/>
                </a:solidFill>
                <a:latin typeface="黑体" panose="02010609060101010101" pitchFamily="49" charset="-122"/>
                <a:ea typeface="黑体" panose="02010609060101010101" pitchFamily="49" charset="-122"/>
              </a:rPr>
              <a:t>添加文字内容</a:t>
            </a:r>
            <a:endParaRPr lang="zh-CN" altLang="en-US" sz="1400" dirty="0">
              <a:solidFill>
                <a:schemeClr val="bg1"/>
              </a:solidFill>
              <a:latin typeface="黑体" panose="02010609060101010101" pitchFamily="49" charset="-122"/>
              <a:ea typeface="黑体" panose="02010609060101010101" pitchFamily="49" charset="-122"/>
            </a:endParaRPr>
          </a:p>
        </p:txBody>
      </p:sp>
      <p:sp>
        <p:nvSpPr>
          <p:cNvPr id="58" name="TextBox 57"/>
          <p:cNvSpPr txBox="1"/>
          <p:nvPr/>
        </p:nvSpPr>
        <p:spPr>
          <a:xfrm>
            <a:off x="3600475" y="2214084"/>
            <a:ext cx="1537223" cy="1785104"/>
          </a:xfrm>
          <a:prstGeom prst="rect">
            <a:avLst/>
          </a:prstGeom>
          <a:noFill/>
        </p:spPr>
        <p:txBody>
          <a:bodyPr wrap="square" rtlCol="0">
            <a:spAutoFit/>
          </a:bodyPr>
          <a:lstStyle/>
          <a:p>
            <a:pPr algn="ctr"/>
            <a:r>
              <a:rPr lang="en-US" altLang="zh-CN" sz="1800" dirty="0" smtClean="0">
                <a:latin typeface="DFGothic-EB" panose="02010609010101010101" pitchFamily="1" charset="-128"/>
                <a:ea typeface="DFGothic-EB" panose="02010609010101010101" pitchFamily="1" charset="-128"/>
              </a:rPr>
              <a:t>02</a:t>
            </a:r>
            <a:r>
              <a:rPr lang="zh-CN" altLang="en-US" sz="1800" dirty="0" smtClean="0">
                <a:latin typeface="黑体" panose="02010609060101010101" pitchFamily="49" charset="-122"/>
                <a:ea typeface="黑体" panose="02010609060101010101" pitchFamily="49" charset="-122"/>
              </a:rPr>
              <a:t>添加标题</a:t>
            </a:r>
            <a:endParaRPr lang="en-US" altLang="zh-CN" sz="1800" dirty="0" smtClean="0">
              <a:latin typeface="黑体" panose="02010609060101010101" pitchFamily="49" charset="-122"/>
              <a:ea typeface="黑体" panose="02010609060101010101" pitchFamily="49" charset="-122"/>
            </a:endParaRPr>
          </a:p>
          <a:p>
            <a:pPr algn="ctr"/>
            <a:endParaRPr lang="en-US" altLang="zh-CN" sz="1800" dirty="0" smtClean="0">
              <a:latin typeface="黑体" panose="02010609060101010101" pitchFamily="49" charset="-122"/>
              <a:ea typeface="黑体" panose="02010609060101010101" pitchFamily="49" charset="-122"/>
            </a:endParaRPr>
          </a:p>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endParaRPr lang="zh-CN" altLang="en-US" sz="1400" dirty="0">
              <a:latin typeface="黑体" panose="02010609060101010101" pitchFamily="49" charset="-122"/>
              <a:ea typeface="黑体" panose="02010609060101010101" pitchFamily="49" charset="-122"/>
            </a:endParaRPr>
          </a:p>
        </p:txBody>
      </p:sp>
      <p:grpSp>
        <p:nvGrpSpPr>
          <p:cNvPr id="59" name="组合 58"/>
          <p:cNvGrpSpPr/>
          <p:nvPr/>
        </p:nvGrpSpPr>
        <p:grpSpPr>
          <a:xfrm>
            <a:off x="5430292" y="3975316"/>
            <a:ext cx="2196244" cy="652937"/>
            <a:chOff x="2304653" y="2592338"/>
            <a:chExt cx="2664296" cy="792088"/>
          </a:xfrm>
          <a:solidFill>
            <a:srgbClr val="3CB19B"/>
          </a:solidFill>
        </p:grpSpPr>
        <p:sp>
          <p:nvSpPr>
            <p:cNvPr id="60" name="五边形 59"/>
            <p:cNvSpPr/>
            <p:nvPr/>
          </p:nvSpPr>
          <p:spPr>
            <a:xfrm>
              <a:off x="2736701" y="2592338"/>
              <a:ext cx="2232248" cy="79208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燕尾形 60"/>
            <p:cNvSpPr/>
            <p:nvPr/>
          </p:nvSpPr>
          <p:spPr>
            <a:xfrm>
              <a:off x="2304653" y="2592338"/>
              <a:ext cx="936104" cy="79208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2" name="组合 61"/>
          <p:cNvGrpSpPr/>
          <p:nvPr/>
        </p:nvGrpSpPr>
        <p:grpSpPr>
          <a:xfrm>
            <a:off x="5188426" y="2095445"/>
            <a:ext cx="461665" cy="1967846"/>
            <a:chOff x="1198294" y="2270853"/>
            <a:chExt cx="461665" cy="1967846"/>
          </a:xfrm>
        </p:grpSpPr>
        <p:sp>
          <p:nvSpPr>
            <p:cNvPr id="63" name="TextBox 62"/>
            <p:cNvSpPr txBox="1"/>
            <p:nvPr/>
          </p:nvSpPr>
          <p:spPr>
            <a:xfrm>
              <a:off x="1198294" y="2270853"/>
              <a:ext cx="461665" cy="1967846"/>
            </a:xfrm>
            <a:prstGeom prst="rect">
              <a:avLst/>
            </a:prstGeom>
            <a:noFill/>
          </p:spPr>
          <p:txBody>
            <a:bodyPr vert="eaVert" wrap="none" rtlCol="0">
              <a:spAutoFit/>
            </a:bodyPr>
            <a:lstStyle/>
            <a:p>
              <a:r>
                <a:rPr lang="en-US" altLang="zh-CN" dirty="0" smtClean="0">
                  <a:solidFill>
                    <a:srgbClr val="3CB19B"/>
                  </a:solidFill>
                  <a:latin typeface="Batang" panose="02030600000101010101" pitchFamily="18" charset="-127"/>
                  <a:ea typeface="Batang" panose="02030600000101010101" pitchFamily="18" charset="-127"/>
                </a:rPr>
                <a:t>-------------</a:t>
              </a:r>
              <a:endParaRPr lang="zh-CN" altLang="en-US" dirty="0">
                <a:solidFill>
                  <a:srgbClr val="3CB19B"/>
                </a:solidFill>
                <a:latin typeface="Batang" panose="02030600000101010101" pitchFamily="18" charset="-127"/>
                <a:ea typeface="Batang" panose="02030600000101010101" pitchFamily="18" charset="-127"/>
              </a:endParaRPr>
            </a:p>
          </p:txBody>
        </p:sp>
        <p:sp>
          <p:nvSpPr>
            <p:cNvPr id="64" name="五角星 63"/>
            <p:cNvSpPr/>
            <p:nvPr/>
          </p:nvSpPr>
          <p:spPr>
            <a:xfrm>
              <a:off x="1340392" y="2270853"/>
              <a:ext cx="177468" cy="177468"/>
            </a:xfrm>
            <a:prstGeom prst="star5">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TextBox 64"/>
          <p:cNvSpPr txBox="1"/>
          <p:nvPr/>
        </p:nvSpPr>
        <p:spPr>
          <a:xfrm>
            <a:off x="5949796" y="4119332"/>
            <a:ext cx="1755135" cy="307777"/>
          </a:xfrm>
          <a:prstGeom prst="rect">
            <a:avLst/>
          </a:prstGeom>
          <a:noFill/>
        </p:spPr>
        <p:txBody>
          <a:bodyPr wrap="square" rtlCol="0">
            <a:spAutoFit/>
          </a:bodyPr>
          <a:lstStyle/>
          <a:p>
            <a:r>
              <a:rPr lang="zh-CN" altLang="en-US" sz="1400" dirty="0" smtClean="0">
                <a:solidFill>
                  <a:schemeClr val="bg1"/>
                </a:solidFill>
                <a:latin typeface="黑体" panose="02010609060101010101" pitchFamily="49" charset="-122"/>
                <a:ea typeface="黑体" panose="02010609060101010101" pitchFamily="49" charset="-122"/>
              </a:rPr>
              <a:t>添加文字内容</a:t>
            </a:r>
            <a:endParaRPr lang="zh-CN" altLang="en-US" sz="1400" dirty="0">
              <a:solidFill>
                <a:schemeClr val="bg1"/>
              </a:solidFill>
              <a:latin typeface="黑体" panose="02010609060101010101" pitchFamily="49" charset="-122"/>
              <a:ea typeface="黑体" panose="02010609060101010101" pitchFamily="49" charset="-122"/>
            </a:endParaRPr>
          </a:p>
        </p:txBody>
      </p:sp>
      <p:sp>
        <p:nvSpPr>
          <p:cNvPr id="66" name="TextBox 65"/>
          <p:cNvSpPr txBox="1"/>
          <p:nvPr/>
        </p:nvSpPr>
        <p:spPr>
          <a:xfrm>
            <a:off x="5544691" y="2221570"/>
            <a:ext cx="1537223" cy="1785104"/>
          </a:xfrm>
          <a:prstGeom prst="rect">
            <a:avLst/>
          </a:prstGeom>
          <a:noFill/>
        </p:spPr>
        <p:txBody>
          <a:bodyPr wrap="square" rtlCol="0">
            <a:spAutoFit/>
          </a:bodyPr>
          <a:lstStyle/>
          <a:p>
            <a:pPr algn="ctr"/>
            <a:r>
              <a:rPr lang="en-US" altLang="zh-CN" sz="1800" dirty="0" smtClean="0">
                <a:latin typeface="DFGothic-EB" panose="02010609010101010101" pitchFamily="1" charset="-128"/>
                <a:ea typeface="DFGothic-EB" panose="02010609010101010101" pitchFamily="1" charset="-128"/>
              </a:rPr>
              <a:t>03</a:t>
            </a:r>
            <a:r>
              <a:rPr lang="zh-CN" altLang="en-US" sz="1800" dirty="0" smtClean="0">
                <a:latin typeface="黑体" panose="02010609060101010101" pitchFamily="49" charset="-122"/>
                <a:ea typeface="黑体" panose="02010609060101010101" pitchFamily="49" charset="-122"/>
              </a:rPr>
              <a:t>添加标题</a:t>
            </a:r>
            <a:endParaRPr lang="en-US" altLang="zh-CN" sz="1800" dirty="0" smtClean="0">
              <a:latin typeface="黑体" panose="02010609060101010101" pitchFamily="49" charset="-122"/>
              <a:ea typeface="黑体" panose="02010609060101010101" pitchFamily="49" charset="-122"/>
            </a:endParaRPr>
          </a:p>
          <a:p>
            <a:pPr algn="ctr"/>
            <a:endParaRPr lang="en-US" altLang="zh-CN" sz="1800" dirty="0" smtClean="0">
              <a:latin typeface="黑体" panose="02010609060101010101" pitchFamily="49" charset="-122"/>
              <a:ea typeface="黑体" panose="02010609060101010101" pitchFamily="49" charset="-122"/>
            </a:endParaRPr>
          </a:p>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endParaRPr lang="zh-CN" altLang="en-US" sz="1400" dirty="0">
              <a:latin typeface="黑体" panose="02010609060101010101" pitchFamily="49" charset="-122"/>
              <a:ea typeface="黑体" panose="02010609060101010101" pitchFamily="49" charset="-122"/>
            </a:endParaRPr>
          </a:p>
        </p:txBody>
      </p:sp>
      <p:grpSp>
        <p:nvGrpSpPr>
          <p:cNvPr id="67" name="组合 66"/>
          <p:cNvGrpSpPr/>
          <p:nvPr/>
        </p:nvGrpSpPr>
        <p:grpSpPr>
          <a:xfrm>
            <a:off x="7446516" y="3990945"/>
            <a:ext cx="2196244" cy="652937"/>
            <a:chOff x="2304653" y="2592338"/>
            <a:chExt cx="2664296" cy="792088"/>
          </a:xfrm>
          <a:solidFill>
            <a:srgbClr val="3CB19B"/>
          </a:solidFill>
        </p:grpSpPr>
        <p:sp>
          <p:nvSpPr>
            <p:cNvPr id="68" name="五边形 67"/>
            <p:cNvSpPr/>
            <p:nvPr/>
          </p:nvSpPr>
          <p:spPr>
            <a:xfrm>
              <a:off x="2736701" y="2592338"/>
              <a:ext cx="2232248" cy="79208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燕尾形 68"/>
            <p:cNvSpPr/>
            <p:nvPr/>
          </p:nvSpPr>
          <p:spPr>
            <a:xfrm>
              <a:off x="2304653" y="2592338"/>
              <a:ext cx="936104" cy="79208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0" name="组合 69"/>
          <p:cNvGrpSpPr/>
          <p:nvPr/>
        </p:nvGrpSpPr>
        <p:grpSpPr>
          <a:xfrm>
            <a:off x="7204650" y="2099731"/>
            <a:ext cx="461665" cy="1979189"/>
            <a:chOff x="1198294" y="2259510"/>
            <a:chExt cx="461665" cy="1979189"/>
          </a:xfrm>
        </p:grpSpPr>
        <p:sp>
          <p:nvSpPr>
            <p:cNvPr id="71" name="TextBox 70"/>
            <p:cNvSpPr txBox="1"/>
            <p:nvPr/>
          </p:nvSpPr>
          <p:spPr>
            <a:xfrm>
              <a:off x="1198294" y="2270853"/>
              <a:ext cx="461665" cy="1967846"/>
            </a:xfrm>
            <a:prstGeom prst="rect">
              <a:avLst/>
            </a:prstGeom>
            <a:noFill/>
          </p:spPr>
          <p:txBody>
            <a:bodyPr vert="eaVert" wrap="none" rtlCol="0">
              <a:spAutoFit/>
            </a:bodyPr>
            <a:lstStyle/>
            <a:p>
              <a:r>
                <a:rPr lang="en-US" altLang="zh-CN" dirty="0" smtClean="0">
                  <a:solidFill>
                    <a:srgbClr val="3CB19B"/>
                  </a:solidFill>
                  <a:latin typeface="Batang" panose="02030600000101010101" pitchFamily="18" charset="-127"/>
                  <a:ea typeface="Batang" panose="02030600000101010101" pitchFamily="18" charset="-127"/>
                </a:rPr>
                <a:t>-------------</a:t>
              </a:r>
              <a:endParaRPr lang="zh-CN" altLang="en-US" dirty="0">
                <a:solidFill>
                  <a:srgbClr val="3CB19B"/>
                </a:solidFill>
                <a:latin typeface="Batang" panose="02030600000101010101" pitchFamily="18" charset="-127"/>
                <a:ea typeface="Batang" panose="02030600000101010101" pitchFamily="18" charset="-127"/>
              </a:endParaRPr>
            </a:p>
          </p:txBody>
        </p:sp>
        <p:sp>
          <p:nvSpPr>
            <p:cNvPr id="72" name="五角星 71"/>
            <p:cNvSpPr/>
            <p:nvPr/>
          </p:nvSpPr>
          <p:spPr>
            <a:xfrm>
              <a:off x="1351426" y="2259510"/>
              <a:ext cx="177468" cy="177468"/>
            </a:xfrm>
            <a:prstGeom prst="star5">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TextBox 72"/>
          <p:cNvSpPr txBox="1"/>
          <p:nvPr/>
        </p:nvSpPr>
        <p:spPr>
          <a:xfrm>
            <a:off x="7966020" y="4134961"/>
            <a:ext cx="1755135" cy="307777"/>
          </a:xfrm>
          <a:prstGeom prst="rect">
            <a:avLst/>
          </a:prstGeom>
          <a:noFill/>
        </p:spPr>
        <p:txBody>
          <a:bodyPr wrap="square" rtlCol="0">
            <a:spAutoFit/>
          </a:bodyPr>
          <a:lstStyle/>
          <a:p>
            <a:r>
              <a:rPr lang="zh-CN" altLang="en-US" sz="1400" dirty="0" smtClean="0">
                <a:solidFill>
                  <a:schemeClr val="bg1"/>
                </a:solidFill>
                <a:latin typeface="黑体" panose="02010609060101010101" pitchFamily="49" charset="-122"/>
                <a:ea typeface="黑体" panose="02010609060101010101" pitchFamily="49" charset="-122"/>
              </a:rPr>
              <a:t>添加文字内容</a:t>
            </a:r>
            <a:endParaRPr lang="zh-CN" altLang="en-US" sz="1400" dirty="0">
              <a:solidFill>
                <a:schemeClr val="bg1"/>
              </a:solidFill>
              <a:latin typeface="黑体" panose="02010609060101010101" pitchFamily="49" charset="-122"/>
              <a:ea typeface="黑体" panose="02010609060101010101" pitchFamily="49" charset="-122"/>
            </a:endParaRPr>
          </a:p>
        </p:txBody>
      </p:sp>
      <p:sp>
        <p:nvSpPr>
          <p:cNvPr id="74" name="TextBox 73"/>
          <p:cNvSpPr txBox="1"/>
          <p:nvPr/>
        </p:nvSpPr>
        <p:spPr>
          <a:xfrm>
            <a:off x="7560915" y="2237199"/>
            <a:ext cx="1537223" cy="1785104"/>
          </a:xfrm>
          <a:prstGeom prst="rect">
            <a:avLst/>
          </a:prstGeom>
          <a:noFill/>
        </p:spPr>
        <p:txBody>
          <a:bodyPr wrap="square" rtlCol="0">
            <a:spAutoFit/>
          </a:bodyPr>
          <a:lstStyle/>
          <a:p>
            <a:pPr algn="ctr"/>
            <a:r>
              <a:rPr lang="en-US" altLang="zh-CN" sz="1800" dirty="0" smtClean="0">
                <a:latin typeface="DFGothic-EB" panose="02010609010101010101" pitchFamily="1" charset="-128"/>
                <a:ea typeface="DFGothic-EB" panose="02010609010101010101" pitchFamily="1" charset="-128"/>
              </a:rPr>
              <a:t>04</a:t>
            </a:r>
            <a:r>
              <a:rPr lang="zh-CN" altLang="en-US" sz="1800" dirty="0" smtClean="0">
                <a:latin typeface="黑体" panose="02010609060101010101" pitchFamily="49" charset="-122"/>
                <a:ea typeface="黑体" panose="02010609060101010101" pitchFamily="49" charset="-122"/>
              </a:rPr>
              <a:t>添加标题</a:t>
            </a:r>
            <a:endParaRPr lang="en-US" altLang="zh-CN" sz="1800" dirty="0" smtClean="0">
              <a:latin typeface="黑体" panose="02010609060101010101" pitchFamily="49" charset="-122"/>
              <a:ea typeface="黑体" panose="02010609060101010101" pitchFamily="49" charset="-122"/>
            </a:endParaRPr>
          </a:p>
          <a:p>
            <a:pPr algn="ctr"/>
            <a:endParaRPr lang="en-US" altLang="zh-CN" sz="1800" dirty="0" smtClean="0">
              <a:latin typeface="黑体" panose="02010609060101010101" pitchFamily="49" charset="-122"/>
              <a:ea typeface="黑体" panose="02010609060101010101" pitchFamily="49" charset="-122"/>
            </a:endParaRPr>
          </a:p>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endParaRPr lang="zh-CN" altLang="en-US" sz="1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5589322"/>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down)">
                                      <p:cBhvr>
                                        <p:cTn id="32" dur="500"/>
                                        <p:tgtEl>
                                          <p:spTgt spid="49"/>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anim calcmode="lin" valueType="num">
                                      <p:cBhvr>
                                        <p:cTn id="37" dur="500" fill="hold"/>
                                        <p:tgtEl>
                                          <p:spTgt spid="46"/>
                                        </p:tgtEl>
                                        <p:attrNameLst>
                                          <p:attrName>ppt_x</p:attrName>
                                        </p:attrNameLst>
                                      </p:cBhvr>
                                      <p:tavLst>
                                        <p:tav tm="0">
                                          <p:val>
                                            <p:strVal val="#ppt_x"/>
                                          </p:val>
                                        </p:tav>
                                        <p:tav tm="100000">
                                          <p:val>
                                            <p:strVal val="#ppt_x"/>
                                          </p:val>
                                        </p:tav>
                                      </p:tavLst>
                                    </p:anim>
                                    <p:anim calcmode="lin" valueType="num">
                                      <p:cBhvr>
                                        <p:cTn id="38" dur="500" fill="hold"/>
                                        <p:tgtEl>
                                          <p:spTgt spid="46"/>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ppt_x"/>
                                          </p:val>
                                        </p:tav>
                                        <p:tav tm="100000">
                                          <p:val>
                                            <p:strVal val="#ppt_x"/>
                                          </p:val>
                                        </p:tav>
                                      </p:tavLst>
                                    </p:anim>
                                    <p:anim calcmode="lin" valueType="num">
                                      <p:cBhvr additive="base">
                                        <p:cTn id="49" dur="500" fill="hold"/>
                                        <p:tgtEl>
                                          <p:spTgt spid="51"/>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down)">
                                      <p:cBhvr>
                                        <p:cTn id="53" dur="500"/>
                                        <p:tgtEl>
                                          <p:spTgt spid="57"/>
                                        </p:tgtEl>
                                      </p:cBhvr>
                                    </p:animEffect>
                                  </p:childTnLst>
                                </p:cTn>
                              </p:par>
                            </p:childTnLst>
                          </p:cTn>
                        </p:par>
                        <p:par>
                          <p:cTn id="54" fill="hold">
                            <p:stCondLst>
                              <p:cond delay="5500"/>
                            </p:stCondLst>
                            <p:childTnLst>
                              <p:par>
                                <p:cTn id="55" presetID="42" presetClass="entr" presetSubtype="0" fill="hold"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anim calcmode="lin" valueType="num">
                                      <p:cBhvr>
                                        <p:cTn id="58" dur="500" fill="hold"/>
                                        <p:tgtEl>
                                          <p:spTgt spid="54"/>
                                        </p:tgtEl>
                                        <p:attrNameLst>
                                          <p:attrName>ppt_x</p:attrName>
                                        </p:attrNameLst>
                                      </p:cBhvr>
                                      <p:tavLst>
                                        <p:tav tm="0">
                                          <p:val>
                                            <p:strVal val="#ppt_x"/>
                                          </p:val>
                                        </p:tav>
                                        <p:tav tm="100000">
                                          <p:val>
                                            <p:strVal val="#ppt_x"/>
                                          </p:val>
                                        </p:tav>
                                      </p:tavLst>
                                    </p:anim>
                                    <p:anim calcmode="lin" valueType="num">
                                      <p:cBhvr>
                                        <p:cTn id="59" dur="500" fill="hold"/>
                                        <p:tgtEl>
                                          <p:spTgt spid="54"/>
                                        </p:tgtEl>
                                        <p:attrNameLst>
                                          <p:attrName>ppt_y</p:attrName>
                                        </p:attrNameLst>
                                      </p:cBhvr>
                                      <p:tavLst>
                                        <p:tav tm="0">
                                          <p:val>
                                            <p:strVal val="#ppt_y+.1"/>
                                          </p:val>
                                        </p:tav>
                                        <p:tav tm="100000">
                                          <p:val>
                                            <p:strVal val="#ppt_y"/>
                                          </p:val>
                                        </p:tav>
                                      </p:tavLst>
                                    </p:anim>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childTnLst>
                          </p:cTn>
                        </p:par>
                        <p:par>
                          <p:cTn id="66" fill="hold">
                            <p:stCondLst>
                              <p:cond delay="6500"/>
                            </p:stCondLst>
                            <p:childTnLst>
                              <p:par>
                                <p:cTn id="67" presetID="2" presetClass="entr" presetSubtype="4" fill="hold" nodeType="afterEffect">
                                  <p:stCondLst>
                                    <p:cond delay="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ppt_x"/>
                                          </p:val>
                                        </p:tav>
                                        <p:tav tm="100000">
                                          <p:val>
                                            <p:strVal val="#ppt_x"/>
                                          </p:val>
                                        </p:tav>
                                      </p:tavLst>
                                    </p:anim>
                                    <p:anim calcmode="lin" valueType="num">
                                      <p:cBhvr additive="base">
                                        <p:cTn id="70" dur="500" fill="hold"/>
                                        <p:tgtEl>
                                          <p:spTgt spid="59"/>
                                        </p:tgtEl>
                                        <p:attrNameLst>
                                          <p:attrName>ppt_y</p:attrName>
                                        </p:attrNameLst>
                                      </p:cBhvr>
                                      <p:tavLst>
                                        <p:tav tm="0">
                                          <p:val>
                                            <p:strVal val="1+#ppt_h/2"/>
                                          </p:val>
                                        </p:tav>
                                        <p:tav tm="100000">
                                          <p:val>
                                            <p:strVal val="#ppt_y"/>
                                          </p:val>
                                        </p:tav>
                                      </p:tavLst>
                                    </p:anim>
                                  </p:childTnLst>
                                </p:cTn>
                              </p:par>
                            </p:childTnLst>
                          </p:cTn>
                        </p:par>
                        <p:par>
                          <p:cTn id="71" fill="hold">
                            <p:stCondLst>
                              <p:cond delay="7000"/>
                            </p:stCondLst>
                            <p:childTnLst>
                              <p:par>
                                <p:cTn id="72" presetID="22" presetClass="entr" presetSubtype="4"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500"/>
                                        <p:tgtEl>
                                          <p:spTgt spid="65"/>
                                        </p:tgtEl>
                                      </p:cBhvr>
                                    </p:animEffect>
                                  </p:childTnLst>
                                </p:cTn>
                              </p:par>
                            </p:childTnLst>
                          </p:cTn>
                        </p:par>
                        <p:par>
                          <p:cTn id="75" fill="hold">
                            <p:stCondLst>
                              <p:cond delay="7500"/>
                            </p:stCondLst>
                            <p:childTnLst>
                              <p:par>
                                <p:cTn id="76" presetID="42" presetClass="entr" presetSubtype="0"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500"/>
                                        <p:tgtEl>
                                          <p:spTgt spid="62"/>
                                        </p:tgtEl>
                                      </p:cBhvr>
                                    </p:animEffect>
                                    <p:anim calcmode="lin" valueType="num">
                                      <p:cBhvr>
                                        <p:cTn id="79" dur="500" fill="hold"/>
                                        <p:tgtEl>
                                          <p:spTgt spid="62"/>
                                        </p:tgtEl>
                                        <p:attrNameLst>
                                          <p:attrName>ppt_x</p:attrName>
                                        </p:attrNameLst>
                                      </p:cBhvr>
                                      <p:tavLst>
                                        <p:tav tm="0">
                                          <p:val>
                                            <p:strVal val="#ppt_x"/>
                                          </p:val>
                                        </p:tav>
                                        <p:tav tm="100000">
                                          <p:val>
                                            <p:strVal val="#ppt_x"/>
                                          </p:val>
                                        </p:tav>
                                      </p:tavLst>
                                    </p:anim>
                                    <p:anim calcmode="lin" valueType="num">
                                      <p:cBhvr>
                                        <p:cTn id="80" dur="500" fill="hold"/>
                                        <p:tgtEl>
                                          <p:spTgt spid="62"/>
                                        </p:tgtEl>
                                        <p:attrNameLst>
                                          <p:attrName>ppt_y</p:attrName>
                                        </p:attrNameLst>
                                      </p:cBhvr>
                                      <p:tavLst>
                                        <p:tav tm="0">
                                          <p:val>
                                            <p:strVal val="#ppt_y+.1"/>
                                          </p:val>
                                        </p:tav>
                                        <p:tav tm="100000">
                                          <p:val>
                                            <p:strVal val="#ppt_y"/>
                                          </p:val>
                                        </p:tav>
                                      </p:tavLst>
                                    </p:anim>
                                  </p:childTnLst>
                                </p:cTn>
                              </p:par>
                            </p:childTnLst>
                          </p:cTn>
                        </p:par>
                        <p:par>
                          <p:cTn id="81" fill="hold">
                            <p:stCondLst>
                              <p:cond delay="8000"/>
                            </p:stCondLst>
                            <p:childTnLst>
                              <p:par>
                                <p:cTn id="82" presetID="53" presetClass="entr" presetSubtype="16"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500" fill="hold"/>
                                        <p:tgtEl>
                                          <p:spTgt spid="66"/>
                                        </p:tgtEl>
                                        <p:attrNameLst>
                                          <p:attrName>ppt_w</p:attrName>
                                        </p:attrNameLst>
                                      </p:cBhvr>
                                      <p:tavLst>
                                        <p:tav tm="0">
                                          <p:val>
                                            <p:fltVal val="0"/>
                                          </p:val>
                                        </p:tav>
                                        <p:tav tm="100000">
                                          <p:val>
                                            <p:strVal val="#ppt_w"/>
                                          </p:val>
                                        </p:tav>
                                      </p:tavLst>
                                    </p:anim>
                                    <p:anim calcmode="lin" valueType="num">
                                      <p:cBhvr>
                                        <p:cTn id="85" dur="500" fill="hold"/>
                                        <p:tgtEl>
                                          <p:spTgt spid="66"/>
                                        </p:tgtEl>
                                        <p:attrNameLst>
                                          <p:attrName>ppt_h</p:attrName>
                                        </p:attrNameLst>
                                      </p:cBhvr>
                                      <p:tavLst>
                                        <p:tav tm="0">
                                          <p:val>
                                            <p:fltVal val="0"/>
                                          </p:val>
                                        </p:tav>
                                        <p:tav tm="100000">
                                          <p:val>
                                            <p:strVal val="#ppt_h"/>
                                          </p:val>
                                        </p:tav>
                                      </p:tavLst>
                                    </p:anim>
                                    <p:animEffect transition="in" filter="fade">
                                      <p:cBhvr>
                                        <p:cTn id="86" dur="500"/>
                                        <p:tgtEl>
                                          <p:spTgt spid="66"/>
                                        </p:tgtEl>
                                      </p:cBhvr>
                                    </p:animEffect>
                                  </p:childTnLst>
                                </p:cTn>
                              </p:par>
                            </p:childTnLst>
                          </p:cTn>
                        </p:par>
                        <p:par>
                          <p:cTn id="87" fill="hold">
                            <p:stCondLst>
                              <p:cond delay="8500"/>
                            </p:stCondLst>
                            <p:childTnLst>
                              <p:par>
                                <p:cTn id="88" presetID="2" presetClass="entr" presetSubtype="4" fill="hold" nodeType="afterEffect">
                                  <p:stCondLst>
                                    <p:cond delay="0"/>
                                  </p:stCondLst>
                                  <p:childTnLst>
                                    <p:set>
                                      <p:cBhvr>
                                        <p:cTn id="89" dur="1" fill="hold">
                                          <p:stCondLst>
                                            <p:cond delay="0"/>
                                          </p:stCondLst>
                                        </p:cTn>
                                        <p:tgtEl>
                                          <p:spTgt spid="67"/>
                                        </p:tgtEl>
                                        <p:attrNameLst>
                                          <p:attrName>style.visibility</p:attrName>
                                        </p:attrNameLst>
                                      </p:cBhvr>
                                      <p:to>
                                        <p:strVal val="visible"/>
                                      </p:to>
                                    </p:set>
                                    <p:anim calcmode="lin" valueType="num">
                                      <p:cBhvr additive="base">
                                        <p:cTn id="90" dur="500" fill="hold"/>
                                        <p:tgtEl>
                                          <p:spTgt spid="67"/>
                                        </p:tgtEl>
                                        <p:attrNameLst>
                                          <p:attrName>ppt_x</p:attrName>
                                        </p:attrNameLst>
                                      </p:cBhvr>
                                      <p:tavLst>
                                        <p:tav tm="0">
                                          <p:val>
                                            <p:strVal val="#ppt_x"/>
                                          </p:val>
                                        </p:tav>
                                        <p:tav tm="100000">
                                          <p:val>
                                            <p:strVal val="#ppt_x"/>
                                          </p:val>
                                        </p:tav>
                                      </p:tavLst>
                                    </p:anim>
                                    <p:anim calcmode="lin" valueType="num">
                                      <p:cBhvr additive="base">
                                        <p:cTn id="91" dur="500" fill="hold"/>
                                        <p:tgtEl>
                                          <p:spTgt spid="67"/>
                                        </p:tgtEl>
                                        <p:attrNameLst>
                                          <p:attrName>ppt_y</p:attrName>
                                        </p:attrNameLst>
                                      </p:cBhvr>
                                      <p:tavLst>
                                        <p:tav tm="0">
                                          <p:val>
                                            <p:strVal val="1+#ppt_h/2"/>
                                          </p:val>
                                        </p:tav>
                                        <p:tav tm="100000">
                                          <p:val>
                                            <p:strVal val="#ppt_y"/>
                                          </p:val>
                                        </p:tav>
                                      </p:tavLst>
                                    </p:anim>
                                  </p:childTnLst>
                                </p:cTn>
                              </p:par>
                            </p:childTnLst>
                          </p:cTn>
                        </p:par>
                        <p:par>
                          <p:cTn id="92" fill="hold">
                            <p:stCondLst>
                              <p:cond delay="9000"/>
                            </p:stCondLst>
                            <p:childTnLst>
                              <p:par>
                                <p:cTn id="93" presetID="22" presetClass="entr" presetSubtype="4" fill="hold" grpId="0" nodeType="afterEffect">
                                  <p:stCondLst>
                                    <p:cond delay="0"/>
                                  </p:stCondLst>
                                  <p:childTnLst>
                                    <p:set>
                                      <p:cBhvr>
                                        <p:cTn id="94" dur="1" fill="hold">
                                          <p:stCondLst>
                                            <p:cond delay="0"/>
                                          </p:stCondLst>
                                        </p:cTn>
                                        <p:tgtEl>
                                          <p:spTgt spid="73"/>
                                        </p:tgtEl>
                                        <p:attrNameLst>
                                          <p:attrName>style.visibility</p:attrName>
                                        </p:attrNameLst>
                                      </p:cBhvr>
                                      <p:to>
                                        <p:strVal val="visible"/>
                                      </p:to>
                                    </p:set>
                                    <p:animEffect transition="in" filter="wipe(down)">
                                      <p:cBhvr>
                                        <p:cTn id="95" dur="500"/>
                                        <p:tgtEl>
                                          <p:spTgt spid="73"/>
                                        </p:tgtEl>
                                      </p:cBhvr>
                                    </p:animEffect>
                                  </p:childTnLst>
                                </p:cTn>
                              </p:par>
                            </p:childTnLst>
                          </p:cTn>
                        </p:par>
                        <p:par>
                          <p:cTn id="96" fill="hold">
                            <p:stCondLst>
                              <p:cond delay="9500"/>
                            </p:stCondLst>
                            <p:childTnLst>
                              <p:par>
                                <p:cTn id="97" presetID="42" presetClass="entr" presetSubtype="0" fill="hold" nodeType="after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fade">
                                      <p:cBhvr>
                                        <p:cTn id="99" dur="500"/>
                                        <p:tgtEl>
                                          <p:spTgt spid="70"/>
                                        </p:tgtEl>
                                      </p:cBhvr>
                                    </p:animEffect>
                                    <p:anim calcmode="lin" valueType="num">
                                      <p:cBhvr>
                                        <p:cTn id="100" dur="500" fill="hold"/>
                                        <p:tgtEl>
                                          <p:spTgt spid="70"/>
                                        </p:tgtEl>
                                        <p:attrNameLst>
                                          <p:attrName>ppt_x</p:attrName>
                                        </p:attrNameLst>
                                      </p:cBhvr>
                                      <p:tavLst>
                                        <p:tav tm="0">
                                          <p:val>
                                            <p:strVal val="#ppt_x"/>
                                          </p:val>
                                        </p:tav>
                                        <p:tav tm="100000">
                                          <p:val>
                                            <p:strVal val="#ppt_x"/>
                                          </p:val>
                                        </p:tav>
                                      </p:tavLst>
                                    </p:anim>
                                    <p:anim calcmode="lin" valueType="num">
                                      <p:cBhvr>
                                        <p:cTn id="101" dur="500" fill="hold"/>
                                        <p:tgtEl>
                                          <p:spTgt spid="70"/>
                                        </p:tgtEl>
                                        <p:attrNameLst>
                                          <p:attrName>ppt_y</p:attrName>
                                        </p:attrNameLst>
                                      </p:cBhvr>
                                      <p:tavLst>
                                        <p:tav tm="0">
                                          <p:val>
                                            <p:strVal val="#ppt_y+.1"/>
                                          </p:val>
                                        </p:tav>
                                        <p:tav tm="100000">
                                          <p:val>
                                            <p:strVal val="#ppt_y"/>
                                          </p:val>
                                        </p:tav>
                                      </p:tavLst>
                                    </p:anim>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74"/>
                                        </p:tgtEl>
                                        <p:attrNameLst>
                                          <p:attrName>style.visibility</p:attrName>
                                        </p:attrNameLst>
                                      </p:cBhvr>
                                      <p:to>
                                        <p:strVal val="visible"/>
                                      </p:to>
                                    </p:set>
                                    <p:anim calcmode="lin" valueType="num">
                                      <p:cBhvr>
                                        <p:cTn id="105" dur="500" fill="hold"/>
                                        <p:tgtEl>
                                          <p:spTgt spid="74"/>
                                        </p:tgtEl>
                                        <p:attrNameLst>
                                          <p:attrName>ppt_w</p:attrName>
                                        </p:attrNameLst>
                                      </p:cBhvr>
                                      <p:tavLst>
                                        <p:tav tm="0">
                                          <p:val>
                                            <p:fltVal val="0"/>
                                          </p:val>
                                        </p:tav>
                                        <p:tav tm="100000">
                                          <p:val>
                                            <p:strVal val="#ppt_w"/>
                                          </p:val>
                                        </p:tav>
                                      </p:tavLst>
                                    </p:anim>
                                    <p:anim calcmode="lin" valueType="num">
                                      <p:cBhvr>
                                        <p:cTn id="106" dur="500" fill="hold"/>
                                        <p:tgtEl>
                                          <p:spTgt spid="74"/>
                                        </p:tgtEl>
                                        <p:attrNameLst>
                                          <p:attrName>ppt_h</p:attrName>
                                        </p:attrNameLst>
                                      </p:cBhvr>
                                      <p:tavLst>
                                        <p:tav tm="0">
                                          <p:val>
                                            <p:fltVal val="0"/>
                                          </p:val>
                                        </p:tav>
                                        <p:tav tm="100000">
                                          <p:val>
                                            <p:strVal val="#ppt_h"/>
                                          </p:val>
                                        </p:tav>
                                      </p:tavLst>
                                    </p:anim>
                                    <p:animEffect transition="in" filter="fade">
                                      <p:cBhvr>
                                        <p:cTn id="10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9" grpId="0"/>
      <p:bldP spid="50" grpId="0"/>
      <p:bldP spid="57" grpId="0"/>
      <p:bldP spid="58" grpId="0"/>
      <p:bldP spid="65" grpId="0"/>
      <p:bldP spid="66" grpId="0"/>
      <p:bldP spid="73" grpId="0"/>
      <p:bldP spid="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4350967" cy="6480176"/>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11679" y="1871935"/>
            <a:ext cx="1327608" cy="707886"/>
          </a:xfrm>
          <a:prstGeom prst="rect">
            <a:avLst/>
          </a:prstGeom>
          <a:noFill/>
        </p:spPr>
        <p:txBody>
          <a:bodyPr wrap="none" rtlCol="0">
            <a:spAutoFit/>
          </a:bodyPr>
          <a:lstStyle/>
          <a:p>
            <a:r>
              <a:rPr lang="zh-CN" altLang="en-US" sz="4000" dirty="0" smtClean="0">
                <a:solidFill>
                  <a:schemeClr val="bg1"/>
                </a:solidFill>
                <a:latin typeface="思源黑体 CN Heavy" pitchFamily="34" charset="-122"/>
                <a:ea typeface="思源黑体 CN Heavy" pitchFamily="34" charset="-122"/>
              </a:rPr>
              <a:t>目 录</a:t>
            </a:r>
            <a:endParaRPr lang="zh-CN" altLang="en-US" sz="4000" dirty="0">
              <a:solidFill>
                <a:schemeClr val="bg1"/>
              </a:solidFill>
              <a:latin typeface="思源黑体 CN Heavy" pitchFamily="34" charset="-122"/>
              <a:ea typeface="思源黑体 CN Heavy" pitchFamily="34" charset="-122"/>
            </a:endParaRPr>
          </a:p>
        </p:txBody>
      </p:sp>
      <p:sp>
        <p:nvSpPr>
          <p:cNvPr id="7" name="TextBox 6"/>
          <p:cNvSpPr txBox="1"/>
          <p:nvPr/>
        </p:nvSpPr>
        <p:spPr>
          <a:xfrm>
            <a:off x="940145" y="2579821"/>
            <a:ext cx="2470676" cy="707886"/>
          </a:xfrm>
          <a:prstGeom prst="rect">
            <a:avLst/>
          </a:prstGeom>
          <a:noFill/>
        </p:spPr>
        <p:txBody>
          <a:bodyPr wrap="none" rtlCol="0">
            <a:spAutoFit/>
          </a:bodyPr>
          <a:lstStyle/>
          <a:p>
            <a:r>
              <a:rPr lang="en-US" altLang="zh-CN" sz="4000" b="1" dirty="0" smtClean="0">
                <a:solidFill>
                  <a:schemeClr val="bg1"/>
                </a:solidFill>
              </a:rPr>
              <a:t>CONTENTS</a:t>
            </a:r>
            <a:endParaRPr lang="zh-CN" altLang="en-US" sz="4000" dirty="0">
              <a:solidFill>
                <a:schemeClr val="bg1"/>
              </a:solidFill>
              <a:latin typeface="思源黑体 CN Heavy" pitchFamily="34" charset="-122"/>
              <a:ea typeface="思源黑体 CN Heavy" pitchFamily="34" charset="-122"/>
            </a:endParaRPr>
          </a:p>
        </p:txBody>
      </p:sp>
      <p:sp>
        <p:nvSpPr>
          <p:cNvPr id="9" name="TextBox 8"/>
          <p:cNvSpPr txBox="1"/>
          <p:nvPr/>
        </p:nvSpPr>
        <p:spPr>
          <a:xfrm>
            <a:off x="5892532" y="1843085"/>
            <a:ext cx="3058851"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ea typeface="思源黑体 CN Heavy" pitchFamily="34" charset="-122"/>
              </a:rPr>
              <a:t>01</a:t>
            </a:r>
            <a:r>
              <a:rPr lang="en-US" altLang="zh-CN" sz="3200" dirty="0" smtClean="0">
                <a:solidFill>
                  <a:srgbClr val="3CB19B"/>
                </a:solidFill>
                <a:latin typeface="思源黑体 CN Heavy" pitchFamily="34" charset="-122"/>
                <a:ea typeface="思源黑体 CN Heavy" pitchFamily="34" charset="-122"/>
              </a:rPr>
              <a:t>  </a:t>
            </a:r>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892532" y="2617883"/>
            <a:ext cx="3108543"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ea typeface="思源黑体 CN Heavy" pitchFamily="34" charset="-122"/>
              </a:rPr>
              <a:t>02</a:t>
            </a:r>
            <a:r>
              <a:rPr lang="en-US" altLang="zh-CN" sz="3200" dirty="0" smtClean="0">
                <a:solidFill>
                  <a:srgbClr val="3CB19B"/>
                </a:solidFill>
                <a:latin typeface="思源黑体 CN Heavy" pitchFamily="34" charset="-122"/>
                <a:ea typeface="思源黑体 CN Heavy" pitchFamily="34" charset="-122"/>
              </a:rPr>
              <a:t>  </a:t>
            </a:r>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892532" y="3392681"/>
            <a:ext cx="3108543"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ea typeface="思源黑体 CN Heavy" pitchFamily="34" charset="-122"/>
              </a:rPr>
              <a:t>03</a:t>
            </a:r>
            <a:r>
              <a:rPr lang="en-US" altLang="zh-CN" sz="3200" dirty="0" smtClean="0">
                <a:solidFill>
                  <a:srgbClr val="3CB19B"/>
                </a:solidFill>
                <a:latin typeface="思源黑体 CN Heavy" pitchFamily="34" charset="-122"/>
                <a:ea typeface="思源黑体 CN Heavy" pitchFamily="34" charset="-122"/>
              </a:rPr>
              <a:t>  </a:t>
            </a:r>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92532" y="4167480"/>
            <a:ext cx="3108543"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ea typeface="思源黑体 CN Heavy" pitchFamily="34" charset="-122"/>
              </a:rPr>
              <a:t>04</a:t>
            </a:r>
            <a:r>
              <a:rPr lang="en-US" altLang="zh-CN" sz="3200" dirty="0" smtClean="0">
                <a:solidFill>
                  <a:srgbClr val="3CB19B"/>
                </a:solidFill>
                <a:latin typeface="思源黑体 CN Heavy" pitchFamily="34" charset="-122"/>
                <a:ea typeface="思源黑体 CN Heavy" pitchFamily="34" charset="-122"/>
              </a:rPr>
              <a:t>  </a:t>
            </a:r>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grpSp>
        <p:nvGrpSpPr>
          <p:cNvPr id="1044" name="组合 1043"/>
          <p:cNvGrpSpPr/>
          <p:nvPr/>
        </p:nvGrpSpPr>
        <p:grpSpPr>
          <a:xfrm>
            <a:off x="455047" y="4729443"/>
            <a:ext cx="3591396" cy="1658195"/>
            <a:chOff x="85725" y="4449763"/>
            <a:chExt cx="4187826" cy="1933575"/>
          </a:xfrm>
          <a:effectLst>
            <a:glow>
              <a:schemeClr val="accent1"/>
            </a:glow>
          </a:effectLst>
        </p:grpSpPr>
        <p:sp>
          <p:nvSpPr>
            <p:cNvPr id="15"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8"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9"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0"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0"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1"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2"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3"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458930725"/>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44"/>
                                        </p:tgtEl>
                                        <p:attrNameLst>
                                          <p:attrName>style.visibility</p:attrName>
                                        </p:attrNameLst>
                                      </p:cBhvr>
                                      <p:to>
                                        <p:strVal val="visible"/>
                                      </p:to>
                                    </p:set>
                                    <p:animEffect transition="in" filter="fade">
                                      <p:cBhvr>
                                        <p:cTn id="25" dur="1000"/>
                                        <p:tgtEl>
                                          <p:spTgt spid="1044"/>
                                        </p:tgtEl>
                                      </p:cBhvr>
                                    </p:animEffect>
                                  </p:childTnLst>
                                </p:cTn>
                              </p:par>
                            </p:childTnLst>
                          </p:cTn>
                        </p:par>
                        <p:par>
                          <p:cTn id="26" fill="hold">
                            <p:stCondLst>
                              <p:cond delay="3000"/>
                            </p:stCondLst>
                            <p:childTnLst>
                              <p:par>
                                <p:cTn id="27" presetID="3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800" decel="100000"/>
                                        <p:tgtEl>
                                          <p:spTgt spid="9"/>
                                        </p:tgtEl>
                                      </p:cBhvr>
                                    </p:animEffect>
                                    <p:anim calcmode="lin" valueType="num">
                                      <p:cBhvr>
                                        <p:cTn id="30" dur="800" decel="100000" fill="hold"/>
                                        <p:tgtEl>
                                          <p:spTgt spid="9"/>
                                        </p:tgtEl>
                                        <p:attrNameLst>
                                          <p:attrName>style.rotation</p:attrName>
                                        </p:attrNameLst>
                                      </p:cBhvr>
                                      <p:tavLst>
                                        <p:tav tm="0">
                                          <p:val>
                                            <p:fltVal val="-90"/>
                                          </p:val>
                                        </p:tav>
                                        <p:tav tm="100000">
                                          <p:val>
                                            <p:fltVal val="0"/>
                                          </p:val>
                                        </p:tav>
                                      </p:tavLst>
                                    </p:anim>
                                    <p:anim calcmode="lin" valueType="num">
                                      <p:cBhvr>
                                        <p:cTn id="31" dur="800" decel="100000" fill="hold"/>
                                        <p:tgtEl>
                                          <p:spTgt spid="9"/>
                                        </p:tgtEl>
                                        <p:attrNameLst>
                                          <p:attrName>ppt_x</p:attrName>
                                        </p:attrNameLst>
                                      </p:cBhvr>
                                      <p:tavLst>
                                        <p:tav tm="0">
                                          <p:val>
                                            <p:strVal val="#ppt_x+0.4"/>
                                          </p:val>
                                        </p:tav>
                                        <p:tav tm="100000">
                                          <p:val>
                                            <p:strVal val="#ppt_x-0.05"/>
                                          </p:val>
                                        </p:tav>
                                      </p:tavLst>
                                    </p:anim>
                                    <p:anim calcmode="lin" valueType="num">
                                      <p:cBhvr>
                                        <p:cTn id="32" dur="800" decel="100000" fill="hold"/>
                                        <p:tgtEl>
                                          <p:spTgt spid="9"/>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35" fill="hold">
                            <p:stCondLst>
                              <p:cond delay="4000"/>
                            </p:stCondLst>
                            <p:childTnLst>
                              <p:par>
                                <p:cTn id="36" presetID="3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800" decel="100000"/>
                                        <p:tgtEl>
                                          <p:spTgt spid="10"/>
                                        </p:tgtEl>
                                      </p:cBhvr>
                                    </p:animEffect>
                                    <p:anim calcmode="lin" valueType="num">
                                      <p:cBhvr>
                                        <p:cTn id="39" dur="800" decel="100000" fill="hold"/>
                                        <p:tgtEl>
                                          <p:spTgt spid="10"/>
                                        </p:tgtEl>
                                        <p:attrNameLst>
                                          <p:attrName>style.rotation</p:attrName>
                                        </p:attrNameLst>
                                      </p:cBhvr>
                                      <p:tavLst>
                                        <p:tav tm="0">
                                          <p:val>
                                            <p:fltVal val="-90"/>
                                          </p:val>
                                        </p:tav>
                                        <p:tav tm="100000">
                                          <p:val>
                                            <p:fltVal val="0"/>
                                          </p:val>
                                        </p:tav>
                                      </p:tavLst>
                                    </p:anim>
                                    <p:anim calcmode="lin" valueType="num">
                                      <p:cBhvr>
                                        <p:cTn id="40" dur="800" decel="100000" fill="hold"/>
                                        <p:tgtEl>
                                          <p:spTgt spid="10"/>
                                        </p:tgtEl>
                                        <p:attrNameLst>
                                          <p:attrName>ppt_x</p:attrName>
                                        </p:attrNameLst>
                                      </p:cBhvr>
                                      <p:tavLst>
                                        <p:tav tm="0">
                                          <p:val>
                                            <p:strVal val="#ppt_x+0.4"/>
                                          </p:val>
                                        </p:tav>
                                        <p:tav tm="100000">
                                          <p:val>
                                            <p:strVal val="#ppt_x-0.05"/>
                                          </p:val>
                                        </p:tav>
                                      </p:tavLst>
                                    </p:anim>
                                    <p:anim calcmode="lin" valueType="num">
                                      <p:cBhvr>
                                        <p:cTn id="41" dur="800" decel="100000" fill="hold"/>
                                        <p:tgtEl>
                                          <p:spTgt spid="10"/>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44" fill="hold">
                            <p:stCondLst>
                              <p:cond delay="5000"/>
                            </p:stCondLst>
                            <p:childTnLst>
                              <p:par>
                                <p:cTn id="45" presetID="3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800" decel="100000"/>
                                        <p:tgtEl>
                                          <p:spTgt spid="11"/>
                                        </p:tgtEl>
                                      </p:cBhvr>
                                    </p:animEffect>
                                    <p:anim calcmode="lin" valueType="num">
                                      <p:cBhvr>
                                        <p:cTn id="48" dur="800" decel="100000" fill="hold"/>
                                        <p:tgtEl>
                                          <p:spTgt spid="11"/>
                                        </p:tgtEl>
                                        <p:attrNameLst>
                                          <p:attrName>style.rotation</p:attrName>
                                        </p:attrNameLst>
                                      </p:cBhvr>
                                      <p:tavLst>
                                        <p:tav tm="0">
                                          <p:val>
                                            <p:fltVal val="-90"/>
                                          </p:val>
                                        </p:tav>
                                        <p:tav tm="100000">
                                          <p:val>
                                            <p:fltVal val="0"/>
                                          </p:val>
                                        </p:tav>
                                      </p:tavLst>
                                    </p:anim>
                                    <p:anim calcmode="lin" valueType="num">
                                      <p:cBhvr>
                                        <p:cTn id="49" dur="800" decel="100000" fill="hold"/>
                                        <p:tgtEl>
                                          <p:spTgt spid="11"/>
                                        </p:tgtEl>
                                        <p:attrNameLst>
                                          <p:attrName>ppt_x</p:attrName>
                                        </p:attrNameLst>
                                      </p:cBhvr>
                                      <p:tavLst>
                                        <p:tav tm="0">
                                          <p:val>
                                            <p:strVal val="#ppt_x+0.4"/>
                                          </p:val>
                                        </p:tav>
                                        <p:tav tm="100000">
                                          <p:val>
                                            <p:strVal val="#ppt_x-0.05"/>
                                          </p:val>
                                        </p:tav>
                                      </p:tavLst>
                                    </p:anim>
                                    <p:anim calcmode="lin" valueType="num">
                                      <p:cBhvr>
                                        <p:cTn id="50" dur="800" decel="100000" fill="hold"/>
                                        <p:tgtEl>
                                          <p:spTgt spid="11"/>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53" fill="hold">
                            <p:stCondLst>
                              <p:cond delay="6000"/>
                            </p:stCondLst>
                            <p:childTnLst>
                              <p:par>
                                <p:cTn id="54" presetID="3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800" decel="100000"/>
                                        <p:tgtEl>
                                          <p:spTgt spid="12"/>
                                        </p:tgtEl>
                                      </p:cBhvr>
                                    </p:animEffect>
                                    <p:anim calcmode="lin" valueType="num">
                                      <p:cBhvr>
                                        <p:cTn id="57" dur="800" decel="100000" fill="hold"/>
                                        <p:tgtEl>
                                          <p:spTgt spid="12"/>
                                        </p:tgtEl>
                                        <p:attrNameLst>
                                          <p:attrName>style.rotation</p:attrName>
                                        </p:attrNameLst>
                                      </p:cBhvr>
                                      <p:tavLst>
                                        <p:tav tm="0">
                                          <p:val>
                                            <p:fltVal val="-90"/>
                                          </p:val>
                                        </p:tav>
                                        <p:tav tm="100000">
                                          <p:val>
                                            <p:fltVal val="0"/>
                                          </p:val>
                                        </p:tav>
                                      </p:tavLst>
                                    </p:anim>
                                    <p:anim calcmode="lin" valueType="num">
                                      <p:cBhvr>
                                        <p:cTn id="58" dur="800" decel="100000" fill="hold"/>
                                        <p:tgtEl>
                                          <p:spTgt spid="12"/>
                                        </p:tgtEl>
                                        <p:attrNameLst>
                                          <p:attrName>ppt_x</p:attrName>
                                        </p:attrNameLst>
                                      </p:cBhvr>
                                      <p:tavLst>
                                        <p:tav tm="0">
                                          <p:val>
                                            <p:strVal val="#ppt_x+0.4"/>
                                          </p:val>
                                        </p:tav>
                                        <p:tav tm="100000">
                                          <p:val>
                                            <p:strVal val="#ppt_x-0.05"/>
                                          </p:val>
                                        </p:tav>
                                      </p:tavLst>
                                    </p:anim>
                                    <p:anim calcmode="lin" valueType="num">
                                      <p:cBhvr>
                                        <p:cTn id="59" dur="800" decel="100000" fill="hold"/>
                                        <p:tgtEl>
                                          <p:spTgt spid="12"/>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43" name="图表 42"/>
          <p:cNvGraphicFramePr/>
          <p:nvPr>
            <p:extLst>
              <p:ext uri="{D42A27DB-BD31-4B8C-83A1-F6EECF244321}">
                <p14:modId xmlns:p14="http://schemas.microsoft.com/office/powerpoint/2010/main" val="983667813"/>
              </p:ext>
            </p:extLst>
          </p:nvPr>
        </p:nvGraphicFramePr>
        <p:xfrm>
          <a:off x="895185" y="2015951"/>
          <a:ext cx="2807504" cy="187167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4" name="图表 43"/>
          <p:cNvGraphicFramePr/>
          <p:nvPr>
            <p:extLst>
              <p:ext uri="{D42A27DB-BD31-4B8C-83A1-F6EECF244321}">
                <p14:modId xmlns:p14="http://schemas.microsoft.com/office/powerpoint/2010/main" val="3677524452"/>
              </p:ext>
            </p:extLst>
          </p:nvPr>
        </p:nvGraphicFramePr>
        <p:xfrm>
          <a:off x="3961323" y="2015951"/>
          <a:ext cx="2807504" cy="187167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5" name="图表 44"/>
          <p:cNvGraphicFramePr/>
          <p:nvPr>
            <p:extLst>
              <p:ext uri="{D42A27DB-BD31-4B8C-83A1-F6EECF244321}">
                <p14:modId xmlns:p14="http://schemas.microsoft.com/office/powerpoint/2010/main" val="2240599906"/>
              </p:ext>
            </p:extLst>
          </p:nvPr>
        </p:nvGraphicFramePr>
        <p:xfrm>
          <a:off x="6985659" y="2015951"/>
          <a:ext cx="2807504" cy="1871671"/>
        </p:xfrm>
        <a:graphic>
          <a:graphicData uri="http://schemas.openxmlformats.org/drawingml/2006/chart">
            <c:chart xmlns:c="http://schemas.openxmlformats.org/drawingml/2006/chart" xmlns:r="http://schemas.openxmlformats.org/officeDocument/2006/relationships" r:id="rId5"/>
          </a:graphicData>
        </a:graphic>
      </p:graphicFrame>
      <p:sp>
        <p:nvSpPr>
          <p:cNvPr id="46" name="文本框 8"/>
          <p:cNvSpPr txBox="1"/>
          <p:nvPr/>
        </p:nvSpPr>
        <p:spPr>
          <a:xfrm>
            <a:off x="1080195" y="4044069"/>
            <a:ext cx="2315818" cy="584775"/>
          </a:xfrm>
          <a:prstGeom prst="rect">
            <a:avLst/>
          </a:prstGeom>
          <a:noFill/>
        </p:spPr>
        <p:txBody>
          <a:bodyPr wrap="square" rtlCol="0">
            <a:spAutoFit/>
          </a:bodyPr>
          <a:lstStyle/>
          <a:p>
            <a:r>
              <a:rPr lang="en-US" altLang="zh-CN"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30%</a:t>
            </a:r>
            <a:endParaRPr lang="zh-CN" altLang="en-US"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7" name="文本框 13"/>
          <p:cNvSpPr txBox="1"/>
          <p:nvPr/>
        </p:nvSpPr>
        <p:spPr>
          <a:xfrm>
            <a:off x="4104531" y="4044069"/>
            <a:ext cx="2315818" cy="584775"/>
          </a:xfrm>
          <a:prstGeom prst="rect">
            <a:avLst/>
          </a:prstGeom>
          <a:noFill/>
        </p:spPr>
        <p:txBody>
          <a:bodyPr wrap="square" rtlCol="0">
            <a:spAutoFit/>
          </a:bodyPr>
          <a:lstStyle/>
          <a:p>
            <a:r>
              <a:rPr lang="en-US" altLang="zh-CN" sz="3200" b="1" dirty="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6</a:t>
            </a:r>
            <a:r>
              <a:rPr lang="en-US" altLang="zh-CN"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0%</a:t>
            </a:r>
            <a:endParaRPr lang="zh-CN" altLang="en-US"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8" name="文本框 17"/>
          <p:cNvSpPr txBox="1"/>
          <p:nvPr/>
        </p:nvSpPr>
        <p:spPr>
          <a:xfrm>
            <a:off x="7229160" y="4044069"/>
            <a:ext cx="2315818" cy="584775"/>
          </a:xfrm>
          <a:prstGeom prst="rect">
            <a:avLst/>
          </a:prstGeom>
          <a:noFill/>
        </p:spPr>
        <p:txBody>
          <a:bodyPr wrap="square" rtlCol="0">
            <a:spAutoFit/>
          </a:bodyPr>
          <a:lstStyle/>
          <a:p>
            <a:r>
              <a:rPr lang="en-US" altLang="zh-CN" sz="3200" b="1" dirty="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4</a:t>
            </a:r>
            <a:r>
              <a:rPr lang="en-US" altLang="zh-CN"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0%</a:t>
            </a:r>
            <a:endParaRPr lang="zh-CN" altLang="en-US"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49" name="直接连接符 48"/>
          <p:cNvCxnSpPr/>
          <p:nvPr/>
        </p:nvCxnSpPr>
        <p:spPr>
          <a:xfrm>
            <a:off x="1193036" y="4679711"/>
            <a:ext cx="2285887" cy="0"/>
          </a:xfrm>
          <a:prstGeom prst="line">
            <a:avLst/>
          </a:prstGeom>
          <a:ln w="19050">
            <a:solidFill>
              <a:srgbClr val="3CB19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233585" y="4679711"/>
            <a:ext cx="2285887" cy="0"/>
          </a:xfrm>
          <a:prstGeom prst="line">
            <a:avLst/>
          </a:prstGeom>
          <a:ln w="19050">
            <a:solidFill>
              <a:srgbClr val="3CB19B"/>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259091" y="4679711"/>
            <a:ext cx="2285887" cy="0"/>
          </a:xfrm>
          <a:prstGeom prst="line">
            <a:avLst/>
          </a:prstGeom>
          <a:ln w="19050">
            <a:solidFill>
              <a:srgbClr val="3CB19B"/>
            </a:solidFill>
          </a:ln>
        </p:spPr>
        <p:style>
          <a:lnRef idx="1">
            <a:schemeClr val="accent1"/>
          </a:lnRef>
          <a:fillRef idx="0">
            <a:schemeClr val="accent1"/>
          </a:fillRef>
          <a:effectRef idx="0">
            <a:schemeClr val="accent1"/>
          </a:effectRef>
          <a:fontRef idx="minor">
            <a:schemeClr val="tx1"/>
          </a:fontRef>
        </p:style>
      </p:cxnSp>
      <p:sp>
        <p:nvSpPr>
          <p:cNvPr id="52" name="文本框 11"/>
          <p:cNvSpPr txBox="1">
            <a:spLocks noChangeArrowheads="1"/>
          </p:cNvSpPr>
          <p:nvPr/>
        </p:nvSpPr>
        <p:spPr bwMode="auto">
          <a:xfrm>
            <a:off x="1121028" y="4723086"/>
            <a:ext cx="2592288"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a:t>点击此处输入文字点击此处输入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a:t>
            </a:r>
            <a:r>
              <a:rPr lang="zh-CN" altLang="en-US" sz="1100" dirty="0"/>
              <a:t>此处输入文字点击此处输入文字</a:t>
            </a:r>
            <a:endParaRPr lang="en-US" altLang="zh-CN" sz="1100" dirty="0" smtClean="0"/>
          </a:p>
        </p:txBody>
      </p:sp>
      <p:sp>
        <p:nvSpPr>
          <p:cNvPr id="53" name="文本框 11"/>
          <p:cNvSpPr txBox="1">
            <a:spLocks noChangeArrowheads="1"/>
          </p:cNvSpPr>
          <p:nvPr/>
        </p:nvSpPr>
        <p:spPr bwMode="auto">
          <a:xfrm>
            <a:off x="4161577" y="4730690"/>
            <a:ext cx="2592288"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a:t>点击此处输入文字点击此处输入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a:t>
            </a:r>
            <a:r>
              <a:rPr lang="zh-CN" altLang="en-US" sz="1100" dirty="0"/>
              <a:t>此处输入文字点击此处输入文字</a:t>
            </a:r>
            <a:endParaRPr lang="en-US" altLang="zh-CN" sz="1100" dirty="0" smtClean="0"/>
          </a:p>
        </p:txBody>
      </p:sp>
      <p:sp>
        <p:nvSpPr>
          <p:cNvPr id="54" name="文本框 11"/>
          <p:cNvSpPr txBox="1">
            <a:spLocks noChangeArrowheads="1"/>
          </p:cNvSpPr>
          <p:nvPr/>
        </p:nvSpPr>
        <p:spPr bwMode="auto">
          <a:xfrm>
            <a:off x="7200875" y="4723086"/>
            <a:ext cx="2592288"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a:t>点击此处输入文字点击此处输入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a:t>
            </a:r>
            <a:r>
              <a:rPr lang="zh-CN" altLang="en-US" sz="1100" dirty="0"/>
              <a:t>此处输入文字点击此处输入文字</a:t>
            </a:r>
            <a:endParaRPr lang="en-US" altLang="zh-CN" sz="1100" dirty="0" smtClean="0"/>
          </a:p>
        </p:txBody>
      </p:sp>
    </p:spTree>
    <p:extLst>
      <p:ext uri="{BB962C8B-B14F-4D97-AF65-F5344CB8AC3E}">
        <p14:creationId xmlns:p14="http://schemas.microsoft.com/office/powerpoint/2010/main" val="1194799714"/>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6"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down)">
                                      <p:cBhvr>
                                        <p:cTn id="27" dur="290">
                                          <p:stCondLst>
                                            <p:cond delay="0"/>
                                          </p:stCondLst>
                                        </p:cTn>
                                        <p:tgtEl>
                                          <p:spTgt spid="43"/>
                                        </p:tgtEl>
                                      </p:cBhvr>
                                    </p:animEffect>
                                    <p:anim calcmode="lin" valueType="num">
                                      <p:cBhvr>
                                        <p:cTn id="28"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29"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30"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31"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32"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33" dur="13">
                                          <p:stCondLst>
                                            <p:cond delay="325"/>
                                          </p:stCondLst>
                                        </p:cTn>
                                        <p:tgtEl>
                                          <p:spTgt spid="43"/>
                                        </p:tgtEl>
                                      </p:cBhvr>
                                      <p:to x="100000" y="60000"/>
                                    </p:animScale>
                                    <p:animScale>
                                      <p:cBhvr>
                                        <p:cTn id="34" dur="83" decel="50000">
                                          <p:stCondLst>
                                            <p:cond delay="338"/>
                                          </p:stCondLst>
                                        </p:cTn>
                                        <p:tgtEl>
                                          <p:spTgt spid="43"/>
                                        </p:tgtEl>
                                      </p:cBhvr>
                                      <p:to x="100000" y="100000"/>
                                    </p:animScale>
                                    <p:animScale>
                                      <p:cBhvr>
                                        <p:cTn id="35" dur="13">
                                          <p:stCondLst>
                                            <p:cond delay="656"/>
                                          </p:stCondLst>
                                        </p:cTn>
                                        <p:tgtEl>
                                          <p:spTgt spid="43"/>
                                        </p:tgtEl>
                                      </p:cBhvr>
                                      <p:to x="100000" y="80000"/>
                                    </p:animScale>
                                    <p:animScale>
                                      <p:cBhvr>
                                        <p:cTn id="36" dur="83" decel="50000">
                                          <p:stCondLst>
                                            <p:cond delay="669"/>
                                          </p:stCondLst>
                                        </p:cTn>
                                        <p:tgtEl>
                                          <p:spTgt spid="43"/>
                                        </p:tgtEl>
                                      </p:cBhvr>
                                      <p:to x="100000" y="100000"/>
                                    </p:animScale>
                                    <p:animScale>
                                      <p:cBhvr>
                                        <p:cTn id="37" dur="13">
                                          <p:stCondLst>
                                            <p:cond delay="821"/>
                                          </p:stCondLst>
                                        </p:cTn>
                                        <p:tgtEl>
                                          <p:spTgt spid="43"/>
                                        </p:tgtEl>
                                      </p:cBhvr>
                                      <p:to x="100000" y="90000"/>
                                    </p:animScale>
                                    <p:animScale>
                                      <p:cBhvr>
                                        <p:cTn id="38" dur="83" decel="50000">
                                          <p:stCondLst>
                                            <p:cond delay="834"/>
                                          </p:stCondLst>
                                        </p:cTn>
                                        <p:tgtEl>
                                          <p:spTgt spid="43"/>
                                        </p:tgtEl>
                                      </p:cBhvr>
                                      <p:to x="100000" y="100000"/>
                                    </p:animScale>
                                    <p:animScale>
                                      <p:cBhvr>
                                        <p:cTn id="39" dur="13">
                                          <p:stCondLst>
                                            <p:cond delay="904"/>
                                          </p:stCondLst>
                                        </p:cTn>
                                        <p:tgtEl>
                                          <p:spTgt spid="43"/>
                                        </p:tgtEl>
                                      </p:cBhvr>
                                      <p:to x="100000" y="95000"/>
                                    </p:animScale>
                                    <p:animScale>
                                      <p:cBhvr>
                                        <p:cTn id="40" dur="83" decel="50000">
                                          <p:stCondLst>
                                            <p:cond delay="917"/>
                                          </p:stCondLst>
                                        </p:cTn>
                                        <p:tgtEl>
                                          <p:spTgt spid="43"/>
                                        </p:tgtEl>
                                      </p:cBhvr>
                                      <p:to x="100000" y="100000"/>
                                    </p:animScale>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1000"/>
                                        <p:tgtEl>
                                          <p:spTgt spid="46"/>
                                        </p:tgtEl>
                                      </p:cBhvr>
                                    </p:animEffect>
                                    <p:anim calcmode="lin" valueType="num">
                                      <p:cBhvr>
                                        <p:cTn id="45" dur="1000" fill="hold"/>
                                        <p:tgtEl>
                                          <p:spTgt spid="46"/>
                                        </p:tgtEl>
                                        <p:attrNameLst>
                                          <p:attrName>ppt_x</p:attrName>
                                        </p:attrNameLst>
                                      </p:cBhvr>
                                      <p:tavLst>
                                        <p:tav tm="0">
                                          <p:val>
                                            <p:strVal val="#ppt_x"/>
                                          </p:val>
                                        </p:tav>
                                        <p:tav tm="100000">
                                          <p:val>
                                            <p:strVal val="#ppt_x"/>
                                          </p:val>
                                        </p:tav>
                                      </p:tavLst>
                                    </p:anim>
                                    <p:anim calcmode="lin" valueType="num">
                                      <p:cBhvr>
                                        <p:cTn id="46" dur="1000" fill="hold"/>
                                        <p:tgtEl>
                                          <p:spTgt spid="46"/>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500" fill="hold"/>
                                        <p:tgtEl>
                                          <p:spTgt spid="49"/>
                                        </p:tgtEl>
                                        <p:attrNameLst>
                                          <p:attrName>ppt_x</p:attrName>
                                        </p:attrNameLst>
                                      </p:cBhvr>
                                      <p:tavLst>
                                        <p:tav tm="0">
                                          <p:val>
                                            <p:strVal val="#ppt_x"/>
                                          </p:val>
                                        </p:tav>
                                        <p:tav tm="100000">
                                          <p:val>
                                            <p:strVal val="#ppt_x"/>
                                          </p:val>
                                        </p:tav>
                                      </p:tavLst>
                                    </p:anim>
                                    <p:anim calcmode="lin" valueType="num">
                                      <p:cBhvr additive="base">
                                        <p:cTn id="51" dur="500" fill="hold"/>
                                        <p:tgtEl>
                                          <p:spTgt spid="49"/>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37" presetClass="entr" presetSubtype="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anim calcmode="lin" valueType="num">
                                      <p:cBhvr>
                                        <p:cTn id="56" dur="500" fill="hold"/>
                                        <p:tgtEl>
                                          <p:spTgt spid="52"/>
                                        </p:tgtEl>
                                        <p:attrNameLst>
                                          <p:attrName>ppt_x</p:attrName>
                                        </p:attrNameLst>
                                      </p:cBhvr>
                                      <p:tavLst>
                                        <p:tav tm="0">
                                          <p:val>
                                            <p:strVal val="#ppt_x"/>
                                          </p:val>
                                        </p:tav>
                                        <p:tav tm="100000">
                                          <p:val>
                                            <p:strVal val="#ppt_x"/>
                                          </p:val>
                                        </p:tav>
                                      </p:tavLst>
                                    </p:anim>
                                    <p:anim calcmode="lin" valueType="num">
                                      <p:cBhvr>
                                        <p:cTn id="57" dur="450" decel="100000" fill="hold"/>
                                        <p:tgtEl>
                                          <p:spTgt spid="52"/>
                                        </p:tgtEl>
                                        <p:attrNameLst>
                                          <p:attrName>ppt_y</p:attrName>
                                        </p:attrNameLst>
                                      </p:cBhvr>
                                      <p:tavLst>
                                        <p:tav tm="0">
                                          <p:val>
                                            <p:strVal val="#ppt_y+1"/>
                                          </p:val>
                                        </p:tav>
                                        <p:tav tm="100000">
                                          <p:val>
                                            <p:strVal val="#ppt_y-.03"/>
                                          </p:val>
                                        </p:tav>
                                      </p:tavLst>
                                    </p:anim>
                                    <p:anim calcmode="lin" valueType="num">
                                      <p:cBhvr>
                                        <p:cTn id="58" dur="50" accel="100000" fill="hold">
                                          <p:stCondLst>
                                            <p:cond delay="450"/>
                                          </p:stCondLst>
                                        </p:cTn>
                                        <p:tgtEl>
                                          <p:spTgt spid="52"/>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down)">
                                      <p:cBhvr>
                                        <p:cTn id="63" dur="290">
                                          <p:stCondLst>
                                            <p:cond delay="0"/>
                                          </p:stCondLst>
                                        </p:cTn>
                                        <p:tgtEl>
                                          <p:spTgt spid="44"/>
                                        </p:tgtEl>
                                      </p:cBhvr>
                                    </p:animEffect>
                                    <p:anim calcmode="lin" valueType="num">
                                      <p:cBhvr>
                                        <p:cTn id="64" dur="911"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65" dur="332"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66" dur="332" tmFilter="0, 0; 0.125,0.2665; 0.25,0.4; 0.375,0.465; 0.5,0.5;  0.625,0.535; 0.75,0.6; 0.875,0.7335; 1,1">
                                          <p:stCondLst>
                                            <p:cond delay="332"/>
                                          </p:stCondLst>
                                        </p:cTn>
                                        <p:tgtEl>
                                          <p:spTgt spid="44"/>
                                        </p:tgtEl>
                                        <p:attrNameLst>
                                          <p:attrName>ppt_y</p:attrName>
                                        </p:attrNameLst>
                                      </p:cBhvr>
                                      <p:tavLst>
                                        <p:tav tm="0" fmla="#ppt_y-sin(pi*$)/9">
                                          <p:val>
                                            <p:fltVal val="0"/>
                                          </p:val>
                                        </p:tav>
                                        <p:tav tm="100000">
                                          <p:val>
                                            <p:fltVal val="1"/>
                                          </p:val>
                                        </p:tav>
                                      </p:tavLst>
                                    </p:anim>
                                    <p:anim calcmode="lin" valueType="num">
                                      <p:cBhvr>
                                        <p:cTn id="67" dur="166" tmFilter="0, 0; 0.125,0.2665; 0.25,0.4; 0.375,0.465; 0.5,0.5;  0.625,0.535; 0.75,0.6; 0.875,0.7335; 1,1">
                                          <p:stCondLst>
                                            <p:cond delay="662"/>
                                          </p:stCondLst>
                                        </p:cTn>
                                        <p:tgtEl>
                                          <p:spTgt spid="44"/>
                                        </p:tgtEl>
                                        <p:attrNameLst>
                                          <p:attrName>ppt_y</p:attrName>
                                        </p:attrNameLst>
                                      </p:cBhvr>
                                      <p:tavLst>
                                        <p:tav tm="0" fmla="#ppt_y-sin(pi*$)/27">
                                          <p:val>
                                            <p:fltVal val="0"/>
                                          </p:val>
                                        </p:tav>
                                        <p:tav tm="100000">
                                          <p:val>
                                            <p:fltVal val="1"/>
                                          </p:val>
                                        </p:tav>
                                      </p:tavLst>
                                    </p:anim>
                                    <p:anim calcmode="lin" valueType="num">
                                      <p:cBhvr>
                                        <p:cTn id="68" dur="82" tmFilter="0, 0; 0.125,0.2665; 0.25,0.4; 0.375,0.465; 0.5,0.5;  0.625,0.535; 0.75,0.6; 0.875,0.7335; 1,1">
                                          <p:stCondLst>
                                            <p:cond delay="828"/>
                                          </p:stCondLst>
                                        </p:cTn>
                                        <p:tgtEl>
                                          <p:spTgt spid="44"/>
                                        </p:tgtEl>
                                        <p:attrNameLst>
                                          <p:attrName>ppt_y</p:attrName>
                                        </p:attrNameLst>
                                      </p:cBhvr>
                                      <p:tavLst>
                                        <p:tav tm="0" fmla="#ppt_y-sin(pi*$)/81">
                                          <p:val>
                                            <p:fltVal val="0"/>
                                          </p:val>
                                        </p:tav>
                                        <p:tav tm="100000">
                                          <p:val>
                                            <p:fltVal val="1"/>
                                          </p:val>
                                        </p:tav>
                                      </p:tavLst>
                                    </p:anim>
                                    <p:animScale>
                                      <p:cBhvr>
                                        <p:cTn id="69" dur="13">
                                          <p:stCondLst>
                                            <p:cond delay="325"/>
                                          </p:stCondLst>
                                        </p:cTn>
                                        <p:tgtEl>
                                          <p:spTgt spid="44"/>
                                        </p:tgtEl>
                                      </p:cBhvr>
                                      <p:to x="100000" y="60000"/>
                                    </p:animScale>
                                    <p:animScale>
                                      <p:cBhvr>
                                        <p:cTn id="70" dur="83" decel="50000">
                                          <p:stCondLst>
                                            <p:cond delay="338"/>
                                          </p:stCondLst>
                                        </p:cTn>
                                        <p:tgtEl>
                                          <p:spTgt spid="44"/>
                                        </p:tgtEl>
                                      </p:cBhvr>
                                      <p:to x="100000" y="100000"/>
                                    </p:animScale>
                                    <p:animScale>
                                      <p:cBhvr>
                                        <p:cTn id="71" dur="13">
                                          <p:stCondLst>
                                            <p:cond delay="656"/>
                                          </p:stCondLst>
                                        </p:cTn>
                                        <p:tgtEl>
                                          <p:spTgt spid="44"/>
                                        </p:tgtEl>
                                      </p:cBhvr>
                                      <p:to x="100000" y="80000"/>
                                    </p:animScale>
                                    <p:animScale>
                                      <p:cBhvr>
                                        <p:cTn id="72" dur="83" decel="50000">
                                          <p:stCondLst>
                                            <p:cond delay="669"/>
                                          </p:stCondLst>
                                        </p:cTn>
                                        <p:tgtEl>
                                          <p:spTgt spid="44"/>
                                        </p:tgtEl>
                                      </p:cBhvr>
                                      <p:to x="100000" y="100000"/>
                                    </p:animScale>
                                    <p:animScale>
                                      <p:cBhvr>
                                        <p:cTn id="73" dur="13">
                                          <p:stCondLst>
                                            <p:cond delay="821"/>
                                          </p:stCondLst>
                                        </p:cTn>
                                        <p:tgtEl>
                                          <p:spTgt spid="44"/>
                                        </p:tgtEl>
                                      </p:cBhvr>
                                      <p:to x="100000" y="90000"/>
                                    </p:animScale>
                                    <p:animScale>
                                      <p:cBhvr>
                                        <p:cTn id="74" dur="83" decel="50000">
                                          <p:stCondLst>
                                            <p:cond delay="834"/>
                                          </p:stCondLst>
                                        </p:cTn>
                                        <p:tgtEl>
                                          <p:spTgt spid="44"/>
                                        </p:tgtEl>
                                      </p:cBhvr>
                                      <p:to x="100000" y="100000"/>
                                    </p:animScale>
                                    <p:animScale>
                                      <p:cBhvr>
                                        <p:cTn id="75" dur="13">
                                          <p:stCondLst>
                                            <p:cond delay="904"/>
                                          </p:stCondLst>
                                        </p:cTn>
                                        <p:tgtEl>
                                          <p:spTgt spid="44"/>
                                        </p:tgtEl>
                                      </p:cBhvr>
                                      <p:to x="100000" y="95000"/>
                                    </p:animScale>
                                    <p:animScale>
                                      <p:cBhvr>
                                        <p:cTn id="76" dur="83" decel="50000">
                                          <p:stCondLst>
                                            <p:cond delay="917"/>
                                          </p:stCondLst>
                                        </p:cTn>
                                        <p:tgtEl>
                                          <p:spTgt spid="44"/>
                                        </p:tgtEl>
                                      </p:cBhvr>
                                      <p:to x="100000" y="100000"/>
                                    </p:animScale>
                                  </p:childTnLst>
                                </p:cTn>
                              </p:par>
                            </p:childTnLst>
                          </p:cTn>
                        </p:par>
                        <p:par>
                          <p:cTn id="77" fill="hold">
                            <p:stCondLst>
                              <p:cond delay="1000"/>
                            </p:stCondLst>
                            <p:childTnLst>
                              <p:par>
                                <p:cTn id="78" presetID="42" presetClass="entr" presetSubtype="0"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1000"/>
                                        <p:tgtEl>
                                          <p:spTgt spid="47"/>
                                        </p:tgtEl>
                                      </p:cBhvr>
                                    </p:animEffect>
                                    <p:anim calcmode="lin" valueType="num">
                                      <p:cBhvr>
                                        <p:cTn id="81" dur="1000" fill="hold"/>
                                        <p:tgtEl>
                                          <p:spTgt spid="47"/>
                                        </p:tgtEl>
                                        <p:attrNameLst>
                                          <p:attrName>ppt_x</p:attrName>
                                        </p:attrNameLst>
                                      </p:cBhvr>
                                      <p:tavLst>
                                        <p:tav tm="0">
                                          <p:val>
                                            <p:strVal val="#ppt_x"/>
                                          </p:val>
                                        </p:tav>
                                        <p:tav tm="100000">
                                          <p:val>
                                            <p:strVal val="#ppt_x"/>
                                          </p:val>
                                        </p:tav>
                                      </p:tavLst>
                                    </p:anim>
                                    <p:anim calcmode="lin" valueType="num">
                                      <p:cBhvr>
                                        <p:cTn id="82" dur="1000" fill="hold"/>
                                        <p:tgtEl>
                                          <p:spTgt spid="47"/>
                                        </p:tgtEl>
                                        <p:attrNameLst>
                                          <p:attrName>ppt_y</p:attrName>
                                        </p:attrNameLst>
                                      </p:cBhvr>
                                      <p:tavLst>
                                        <p:tav tm="0">
                                          <p:val>
                                            <p:strVal val="#ppt_y+.1"/>
                                          </p:val>
                                        </p:tav>
                                        <p:tav tm="100000">
                                          <p:val>
                                            <p:strVal val="#ppt_y"/>
                                          </p:val>
                                        </p:tav>
                                      </p:tavLst>
                                    </p:anim>
                                  </p:childTnLst>
                                </p:cTn>
                              </p:par>
                            </p:childTnLst>
                          </p:cTn>
                        </p:par>
                        <p:par>
                          <p:cTn id="83" fill="hold">
                            <p:stCondLst>
                              <p:cond delay="2000"/>
                            </p:stCondLst>
                            <p:childTnLst>
                              <p:par>
                                <p:cTn id="84" presetID="2" presetClass="entr" presetSubtype="4" fill="hold" nodeType="afterEffect">
                                  <p:stCondLst>
                                    <p:cond delay="0"/>
                                  </p:stCondLst>
                                  <p:childTnLst>
                                    <p:set>
                                      <p:cBhvr>
                                        <p:cTn id="85" dur="1" fill="hold">
                                          <p:stCondLst>
                                            <p:cond delay="0"/>
                                          </p:stCondLst>
                                        </p:cTn>
                                        <p:tgtEl>
                                          <p:spTgt spid="50"/>
                                        </p:tgtEl>
                                        <p:attrNameLst>
                                          <p:attrName>style.visibility</p:attrName>
                                        </p:attrNameLst>
                                      </p:cBhvr>
                                      <p:to>
                                        <p:strVal val="visible"/>
                                      </p:to>
                                    </p:set>
                                    <p:anim calcmode="lin" valueType="num">
                                      <p:cBhvr additive="base">
                                        <p:cTn id="86" dur="500" fill="hold"/>
                                        <p:tgtEl>
                                          <p:spTgt spid="50"/>
                                        </p:tgtEl>
                                        <p:attrNameLst>
                                          <p:attrName>ppt_x</p:attrName>
                                        </p:attrNameLst>
                                      </p:cBhvr>
                                      <p:tavLst>
                                        <p:tav tm="0">
                                          <p:val>
                                            <p:strVal val="#ppt_x"/>
                                          </p:val>
                                        </p:tav>
                                        <p:tav tm="100000">
                                          <p:val>
                                            <p:strVal val="#ppt_x"/>
                                          </p:val>
                                        </p:tav>
                                      </p:tavLst>
                                    </p:anim>
                                    <p:anim calcmode="lin" valueType="num">
                                      <p:cBhvr additive="base">
                                        <p:cTn id="87" dur="500" fill="hold"/>
                                        <p:tgtEl>
                                          <p:spTgt spid="50"/>
                                        </p:tgtEl>
                                        <p:attrNameLst>
                                          <p:attrName>ppt_y</p:attrName>
                                        </p:attrNameLst>
                                      </p:cBhvr>
                                      <p:tavLst>
                                        <p:tav tm="0">
                                          <p:val>
                                            <p:strVal val="1+#ppt_h/2"/>
                                          </p:val>
                                        </p:tav>
                                        <p:tav tm="100000">
                                          <p:val>
                                            <p:strVal val="#ppt_y"/>
                                          </p:val>
                                        </p:tav>
                                      </p:tavLst>
                                    </p:anim>
                                  </p:childTnLst>
                                </p:cTn>
                              </p:par>
                            </p:childTnLst>
                          </p:cTn>
                        </p:par>
                        <p:par>
                          <p:cTn id="88" fill="hold">
                            <p:stCondLst>
                              <p:cond delay="2500"/>
                            </p:stCondLst>
                            <p:childTnLst>
                              <p:par>
                                <p:cTn id="89" presetID="37" presetClass="entr" presetSubtype="0"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fade">
                                      <p:cBhvr>
                                        <p:cTn id="91" dur="500"/>
                                        <p:tgtEl>
                                          <p:spTgt spid="53"/>
                                        </p:tgtEl>
                                      </p:cBhvr>
                                    </p:animEffect>
                                    <p:anim calcmode="lin" valueType="num">
                                      <p:cBhvr>
                                        <p:cTn id="92" dur="500" fill="hold"/>
                                        <p:tgtEl>
                                          <p:spTgt spid="53"/>
                                        </p:tgtEl>
                                        <p:attrNameLst>
                                          <p:attrName>ppt_x</p:attrName>
                                        </p:attrNameLst>
                                      </p:cBhvr>
                                      <p:tavLst>
                                        <p:tav tm="0">
                                          <p:val>
                                            <p:strVal val="#ppt_x"/>
                                          </p:val>
                                        </p:tav>
                                        <p:tav tm="100000">
                                          <p:val>
                                            <p:strVal val="#ppt_x"/>
                                          </p:val>
                                        </p:tav>
                                      </p:tavLst>
                                    </p:anim>
                                    <p:anim calcmode="lin" valueType="num">
                                      <p:cBhvr>
                                        <p:cTn id="93" dur="450" decel="100000" fill="hold"/>
                                        <p:tgtEl>
                                          <p:spTgt spid="53"/>
                                        </p:tgtEl>
                                        <p:attrNameLst>
                                          <p:attrName>ppt_y</p:attrName>
                                        </p:attrNameLst>
                                      </p:cBhvr>
                                      <p:tavLst>
                                        <p:tav tm="0">
                                          <p:val>
                                            <p:strVal val="#ppt_y+1"/>
                                          </p:val>
                                        </p:tav>
                                        <p:tav tm="100000">
                                          <p:val>
                                            <p:strVal val="#ppt_y-.03"/>
                                          </p:val>
                                        </p:tav>
                                      </p:tavLst>
                                    </p:anim>
                                    <p:anim calcmode="lin" valueType="num">
                                      <p:cBhvr>
                                        <p:cTn id="94" dur="50" accel="100000" fill="hold">
                                          <p:stCondLst>
                                            <p:cond delay="450"/>
                                          </p:stCondLst>
                                        </p:cTn>
                                        <p:tgtEl>
                                          <p:spTgt spid="53"/>
                                        </p:tgtEl>
                                        <p:attrNameLst>
                                          <p:attrName>ppt_y</p:attrName>
                                        </p:attrNameLst>
                                      </p:cBhvr>
                                      <p:tavLst>
                                        <p:tav tm="0">
                                          <p:val>
                                            <p:strVal val="#ppt_y-.03"/>
                                          </p:val>
                                        </p:tav>
                                        <p:tav tm="100000">
                                          <p:val>
                                            <p:strVal val="#ppt_y"/>
                                          </p:val>
                                        </p:tav>
                                      </p:tavLst>
                                    </p:anim>
                                  </p:childTnLst>
                                </p:cTn>
                              </p:par>
                            </p:childTnLst>
                          </p:cTn>
                        </p:par>
                        <p:par>
                          <p:cTn id="95" fill="hold">
                            <p:stCondLst>
                              <p:cond delay="3000"/>
                            </p:stCondLst>
                            <p:childTnLst>
                              <p:par>
                                <p:cTn id="96" presetID="26" presetClass="entr" presetSubtype="0" fill="hold" grpId="0" nodeType="after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down)">
                                      <p:cBhvr>
                                        <p:cTn id="98" dur="290">
                                          <p:stCondLst>
                                            <p:cond delay="0"/>
                                          </p:stCondLst>
                                        </p:cTn>
                                        <p:tgtEl>
                                          <p:spTgt spid="45"/>
                                        </p:tgtEl>
                                      </p:cBhvr>
                                    </p:animEffect>
                                    <p:anim calcmode="lin" valueType="num">
                                      <p:cBhvr>
                                        <p:cTn id="99" dur="911"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45"/>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45"/>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45"/>
                                        </p:tgtEl>
                                        <p:attrNameLst>
                                          <p:attrName>ppt_y</p:attrName>
                                        </p:attrNameLst>
                                      </p:cBhvr>
                                      <p:tavLst>
                                        <p:tav tm="0" fmla="#ppt_y-sin(pi*$)/81">
                                          <p:val>
                                            <p:fltVal val="0"/>
                                          </p:val>
                                        </p:tav>
                                        <p:tav tm="100000">
                                          <p:val>
                                            <p:fltVal val="1"/>
                                          </p:val>
                                        </p:tav>
                                      </p:tavLst>
                                    </p:anim>
                                    <p:animScale>
                                      <p:cBhvr>
                                        <p:cTn id="104" dur="13">
                                          <p:stCondLst>
                                            <p:cond delay="325"/>
                                          </p:stCondLst>
                                        </p:cTn>
                                        <p:tgtEl>
                                          <p:spTgt spid="45"/>
                                        </p:tgtEl>
                                      </p:cBhvr>
                                      <p:to x="100000" y="60000"/>
                                    </p:animScale>
                                    <p:animScale>
                                      <p:cBhvr>
                                        <p:cTn id="105" dur="83" decel="50000">
                                          <p:stCondLst>
                                            <p:cond delay="338"/>
                                          </p:stCondLst>
                                        </p:cTn>
                                        <p:tgtEl>
                                          <p:spTgt spid="45"/>
                                        </p:tgtEl>
                                      </p:cBhvr>
                                      <p:to x="100000" y="100000"/>
                                    </p:animScale>
                                    <p:animScale>
                                      <p:cBhvr>
                                        <p:cTn id="106" dur="13">
                                          <p:stCondLst>
                                            <p:cond delay="656"/>
                                          </p:stCondLst>
                                        </p:cTn>
                                        <p:tgtEl>
                                          <p:spTgt spid="45"/>
                                        </p:tgtEl>
                                      </p:cBhvr>
                                      <p:to x="100000" y="80000"/>
                                    </p:animScale>
                                    <p:animScale>
                                      <p:cBhvr>
                                        <p:cTn id="107" dur="83" decel="50000">
                                          <p:stCondLst>
                                            <p:cond delay="669"/>
                                          </p:stCondLst>
                                        </p:cTn>
                                        <p:tgtEl>
                                          <p:spTgt spid="45"/>
                                        </p:tgtEl>
                                      </p:cBhvr>
                                      <p:to x="100000" y="100000"/>
                                    </p:animScale>
                                    <p:animScale>
                                      <p:cBhvr>
                                        <p:cTn id="108" dur="13">
                                          <p:stCondLst>
                                            <p:cond delay="821"/>
                                          </p:stCondLst>
                                        </p:cTn>
                                        <p:tgtEl>
                                          <p:spTgt spid="45"/>
                                        </p:tgtEl>
                                      </p:cBhvr>
                                      <p:to x="100000" y="90000"/>
                                    </p:animScale>
                                    <p:animScale>
                                      <p:cBhvr>
                                        <p:cTn id="109" dur="83" decel="50000">
                                          <p:stCondLst>
                                            <p:cond delay="834"/>
                                          </p:stCondLst>
                                        </p:cTn>
                                        <p:tgtEl>
                                          <p:spTgt spid="45"/>
                                        </p:tgtEl>
                                      </p:cBhvr>
                                      <p:to x="100000" y="100000"/>
                                    </p:animScale>
                                    <p:animScale>
                                      <p:cBhvr>
                                        <p:cTn id="110" dur="13">
                                          <p:stCondLst>
                                            <p:cond delay="904"/>
                                          </p:stCondLst>
                                        </p:cTn>
                                        <p:tgtEl>
                                          <p:spTgt spid="45"/>
                                        </p:tgtEl>
                                      </p:cBhvr>
                                      <p:to x="100000" y="95000"/>
                                    </p:animScale>
                                    <p:animScale>
                                      <p:cBhvr>
                                        <p:cTn id="111" dur="83" decel="50000">
                                          <p:stCondLst>
                                            <p:cond delay="917"/>
                                          </p:stCondLst>
                                        </p:cTn>
                                        <p:tgtEl>
                                          <p:spTgt spid="45"/>
                                        </p:tgtEl>
                                      </p:cBhvr>
                                      <p:to x="100000" y="100000"/>
                                    </p:animScale>
                                  </p:childTnLst>
                                </p:cTn>
                              </p:par>
                            </p:childTnLst>
                          </p:cTn>
                        </p:par>
                        <p:par>
                          <p:cTn id="112" fill="hold">
                            <p:stCondLst>
                              <p:cond delay="4000"/>
                            </p:stCondLst>
                            <p:childTnLst>
                              <p:par>
                                <p:cTn id="113" presetID="42"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1000"/>
                                        <p:tgtEl>
                                          <p:spTgt spid="48"/>
                                        </p:tgtEl>
                                      </p:cBhvr>
                                    </p:animEffect>
                                    <p:anim calcmode="lin" valueType="num">
                                      <p:cBhvr>
                                        <p:cTn id="116" dur="1000" fill="hold"/>
                                        <p:tgtEl>
                                          <p:spTgt spid="48"/>
                                        </p:tgtEl>
                                        <p:attrNameLst>
                                          <p:attrName>ppt_x</p:attrName>
                                        </p:attrNameLst>
                                      </p:cBhvr>
                                      <p:tavLst>
                                        <p:tav tm="0">
                                          <p:val>
                                            <p:strVal val="#ppt_x"/>
                                          </p:val>
                                        </p:tav>
                                        <p:tav tm="100000">
                                          <p:val>
                                            <p:strVal val="#ppt_x"/>
                                          </p:val>
                                        </p:tav>
                                      </p:tavLst>
                                    </p:anim>
                                    <p:anim calcmode="lin" valueType="num">
                                      <p:cBhvr>
                                        <p:cTn id="117" dur="1000" fill="hold"/>
                                        <p:tgtEl>
                                          <p:spTgt spid="48"/>
                                        </p:tgtEl>
                                        <p:attrNameLst>
                                          <p:attrName>ppt_y</p:attrName>
                                        </p:attrNameLst>
                                      </p:cBhvr>
                                      <p:tavLst>
                                        <p:tav tm="0">
                                          <p:val>
                                            <p:strVal val="#ppt_y+.1"/>
                                          </p:val>
                                        </p:tav>
                                        <p:tav tm="100000">
                                          <p:val>
                                            <p:strVal val="#ppt_y"/>
                                          </p:val>
                                        </p:tav>
                                      </p:tavLst>
                                    </p:anim>
                                  </p:childTnLst>
                                </p:cTn>
                              </p:par>
                            </p:childTnLst>
                          </p:cTn>
                        </p:par>
                        <p:par>
                          <p:cTn id="118" fill="hold">
                            <p:stCondLst>
                              <p:cond delay="5000"/>
                            </p:stCondLst>
                            <p:childTnLst>
                              <p:par>
                                <p:cTn id="119" presetID="2" presetClass="entr" presetSubtype="4" fill="hold" nodeType="afterEffect">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cBhvr additive="base">
                                        <p:cTn id="121" dur="500" fill="hold"/>
                                        <p:tgtEl>
                                          <p:spTgt spid="51"/>
                                        </p:tgtEl>
                                        <p:attrNameLst>
                                          <p:attrName>ppt_x</p:attrName>
                                        </p:attrNameLst>
                                      </p:cBhvr>
                                      <p:tavLst>
                                        <p:tav tm="0">
                                          <p:val>
                                            <p:strVal val="#ppt_x"/>
                                          </p:val>
                                        </p:tav>
                                        <p:tav tm="100000">
                                          <p:val>
                                            <p:strVal val="#ppt_x"/>
                                          </p:val>
                                        </p:tav>
                                      </p:tavLst>
                                    </p:anim>
                                    <p:anim calcmode="lin" valueType="num">
                                      <p:cBhvr additive="base">
                                        <p:cTn id="122" dur="500" fill="hold"/>
                                        <p:tgtEl>
                                          <p:spTgt spid="51"/>
                                        </p:tgtEl>
                                        <p:attrNameLst>
                                          <p:attrName>ppt_y</p:attrName>
                                        </p:attrNameLst>
                                      </p:cBhvr>
                                      <p:tavLst>
                                        <p:tav tm="0">
                                          <p:val>
                                            <p:strVal val="1+#ppt_h/2"/>
                                          </p:val>
                                        </p:tav>
                                        <p:tav tm="100000">
                                          <p:val>
                                            <p:strVal val="#ppt_y"/>
                                          </p:val>
                                        </p:tav>
                                      </p:tavLst>
                                    </p:anim>
                                  </p:childTnLst>
                                </p:cTn>
                              </p:par>
                            </p:childTnLst>
                          </p:cTn>
                        </p:par>
                        <p:par>
                          <p:cTn id="123" fill="hold">
                            <p:stCondLst>
                              <p:cond delay="5500"/>
                            </p:stCondLst>
                            <p:childTnLst>
                              <p:par>
                                <p:cTn id="124" presetID="37" presetClass="entr" presetSubtype="0" fill="hold" grpId="0" nodeType="afterEffect">
                                  <p:stCondLst>
                                    <p:cond delay="0"/>
                                  </p:stCondLst>
                                  <p:childTnLst>
                                    <p:set>
                                      <p:cBhvr>
                                        <p:cTn id="125" dur="1" fill="hold">
                                          <p:stCondLst>
                                            <p:cond delay="0"/>
                                          </p:stCondLst>
                                        </p:cTn>
                                        <p:tgtEl>
                                          <p:spTgt spid="54"/>
                                        </p:tgtEl>
                                        <p:attrNameLst>
                                          <p:attrName>style.visibility</p:attrName>
                                        </p:attrNameLst>
                                      </p:cBhvr>
                                      <p:to>
                                        <p:strVal val="visible"/>
                                      </p:to>
                                    </p:set>
                                    <p:animEffect transition="in" filter="fade">
                                      <p:cBhvr>
                                        <p:cTn id="126" dur="500"/>
                                        <p:tgtEl>
                                          <p:spTgt spid="54"/>
                                        </p:tgtEl>
                                      </p:cBhvr>
                                    </p:animEffect>
                                    <p:anim calcmode="lin" valueType="num">
                                      <p:cBhvr>
                                        <p:cTn id="127" dur="500" fill="hold"/>
                                        <p:tgtEl>
                                          <p:spTgt spid="54"/>
                                        </p:tgtEl>
                                        <p:attrNameLst>
                                          <p:attrName>ppt_x</p:attrName>
                                        </p:attrNameLst>
                                      </p:cBhvr>
                                      <p:tavLst>
                                        <p:tav tm="0">
                                          <p:val>
                                            <p:strVal val="#ppt_x"/>
                                          </p:val>
                                        </p:tav>
                                        <p:tav tm="100000">
                                          <p:val>
                                            <p:strVal val="#ppt_x"/>
                                          </p:val>
                                        </p:tav>
                                      </p:tavLst>
                                    </p:anim>
                                    <p:anim calcmode="lin" valueType="num">
                                      <p:cBhvr>
                                        <p:cTn id="128" dur="450" decel="100000" fill="hold"/>
                                        <p:tgtEl>
                                          <p:spTgt spid="54"/>
                                        </p:tgtEl>
                                        <p:attrNameLst>
                                          <p:attrName>ppt_y</p:attrName>
                                        </p:attrNameLst>
                                      </p:cBhvr>
                                      <p:tavLst>
                                        <p:tav tm="0">
                                          <p:val>
                                            <p:strVal val="#ppt_y+1"/>
                                          </p:val>
                                        </p:tav>
                                        <p:tav tm="100000">
                                          <p:val>
                                            <p:strVal val="#ppt_y-.03"/>
                                          </p:val>
                                        </p:tav>
                                      </p:tavLst>
                                    </p:anim>
                                    <p:anim calcmode="lin" valueType="num">
                                      <p:cBhvr>
                                        <p:cTn id="129" dur="50" accel="100000" fill="hold">
                                          <p:stCondLst>
                                            <p:cond delay="450"/>
                                          </p:stCondLst>
                                        </p:cTn>
                                        <p:tgtEl>
                                          <p:spTgt spid="5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Graphic spid="43" grpId="0">
        <p:bldAsOne/>
      </p:bldGraphic>
      <p:bldGraphic spid="44" grpId="0">
        <p:bldAsOne/>
      </p:bldGraphic>
      <p:bldGraphic spid="45" grpId="0">
        <p:bldAsOne/>
      </p:bldGraphic>
      <p:bldP spid="46" grpId="0"/>
      <p:bldP spid="47" grpId="0"/>
      <p:bldP spid="48" grpId="0"/>
      <p:bldP spid="52" grpId="0"/>
      <p:bldP spid="53" grpId="0"/>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文本框 11"/>
          <p:cNvSpPr txBox="1">
            <a:spLocks noChangeArrowheads="1"/>
          </p:cNvSpPr>
          <p:nvPr/>
        </p:nvSpPr>
        <p:spPr bwMode="auto">
          <a:xfrm>
            <a:off x="1563067" y="4363936"/>
            <a:ext cx="2685480"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t>点击</a:t>
            </a:r>
            <a:r>
              <a:rPr lang="zh-CN" altLang="en-US" sz="1100" dirty="0"/>
              <a:t>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点击此处输入文字点击此处输入文字</a:t>
            </a:r>
            <a:endParaRPr lang="en-US" altLang="zh-CN" sz="1100" dirty="0" smtClean="0"/>
          </a:p>
        </p:txBody>
      </p:sp>
      <p:sp>
        <p:nvSpPr>
          <p:cNvPr id="44" name="文本框 11"/>
          <p:cNvSpPr txBox="1">
            <a:spLocks noChangeArrowheads="1"/>
          </p:cNvSpPr>
          <p:nvPr/>
        </p:nvSpPr>
        <p:spPr bwMode="auto">
          <a:xfrm>
            <a:off x="6747643" y="4363936"/>
            <a:ext cx="2685480"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t>点击</a:t>
            </a:r>
            <a:r>
              <a:rPr lang="zh-CN" altLang="en-US" sz="1100" dirty="0"/>
              <a:t>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点击此处输入文字点击此处输入文字</a:t>
            </a:r>
            <a:endParaRPr lang="en-US" altLang="zh-CN" sz="1100" dirty="0" smtClean="0"/>
          </a:p>
        </p:txBody>
      </p:sp>
      <p:sp>
        <p:nvSpPr>
          <p:cNvPr id="45" name="文本框 11"/>
          <p:cNvSpPr txBox="1">
            <a:spLocks noChangeArrowheads="1"/>
          </p:cNvSpPr>
          <p:nvPr/>
        </p:nvSpPr>
        <p:spPr bwMode="auto">
          <a:xfrm>
            <a:off x="6747643" y="1799927"/>
            <a:ext cx="2685480"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t>点击</a:t>
            </a:r>
            <a:r>
              <a:rPr lang="zh-CN" altLang="en-US" sz="1100" dirty="0"/>
              <a:t>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点击此处输入文字点击此处输入文字</a:t>
            </a:r>
            <a:endParaRPr lang="en-US" altLang="zh-CN" sz="1100" dirty="0" smtClean="0"/>
          </a:p>
        </p:txBody>
      </p:sp>
      <p:sp>
        <p:nvSpPr>
          <p:cNvPr id="46" name="文本框 11"/>
          <p:cNvSpPr txBox="1">
            <a:spLocks noChangeArrowheads="1"/>
          </p:cNvSpPr>
          <p:nvPr/>
        </p:nvSpPr>
        <p:spPr bwMode="auto">
          <a:xfrm>
            <a:off x="1563067" y="1864826"/>
            <a:ext cx="2685480"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t>点击</a:t>
            </a:r>
            <a:r>
              <a:rPr lang="zh-CN" altLang="en-US" sz="1100" dirty="0"/>
              <a:t>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点击此处输入文字点击此处输入文字</a:t>
            </a:r>
            <a:endParaRPr lang="en-US" altLang="zh-CN" sz="1100" dirty="0" smtClean="0"/>
          </a:p>
        </p:txBody>
      </p:sp>
      <p:grpSp>
        <p:nvGrpSpPr>
          <p:cNvPr id="47" name="组合 46"/>
          <p:cNvGrpSpPr/>
          <p:nvPr/>
        </p:nvGrpSpPr>
        <p:grpSpPr>
          <a:xfrm>
            <a:off x="1224211" y="4404930"/>
            <a:ext cx="3888432" cy="603478"/>
            <a:chOff x="899890" y="4508817"/>
            <a:chExt cx="4058788" cy="603478"/>
          </a:xfrm>
        </p:grpSpPr>
        <p:cxnSp>
          <p:nvCxnSpPr>
            <p:cNvPr id="48" name="直接箭头连接符 47"/>
            <p:cNvCxnSpPr/>
            <p:nvPr/>
          </p:nvCxnSpPr>
          <p:spPr>
            <a:xfrm flipH="1">
              <a:off x="899890" y="5101113"/>
              <a:ext cx="3455310" cy="0"/>
            </a:xfrm>
            <a:prstGeom prst="straightConnector1">
              <a:avLst/>
            </a:prstGeom>
            <a:ln>
              <a:solidFill>
                <a:srgbClr val="3CB19B"/>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4355200" y="4508817"/>
              <a:ext cx="603478" cy="603478"/>
            </a:xfrm>
            <a:prstGeom prst="line">
              <a:avLst/>
            </a:prstGeom>
            <a:ln>
              <a:solidFill>
                <a:srgbClr val="3CB19B"/>
              </a:solidFill>
              <a:prstDash val="dash"/>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flipH="1">
            <a:off x="5616699" y="4393748"/>
            <a:ext cx="3960440" cy="603478"/>
            <a:chOff x="899890" y="4508817"/>
            <a:chExt cx="4058788" cy="603478"/>
          </a:xfrm>
        </p:grpSpPr>
        <p:cxnSp>
          <p:nvCxnSpPr>
            <p:cNvPr id="51" name="直接箭头连接符 50"/>
            <p:cNvCxnSpPr/>
            <p:nvPr/>
          </p:nvCxnSpPr>
          <p:spPr>
            <a:xfrm flipH="1">
              <a:off x="899890" y="5101113"/>
              <a:ext cx="3455310" cy="0"/>
            </a:xfrm>
            <a:prstGeom prst="straightConnector1">
              <a:avLst/>
            </a:prstGeom>
            <a:ln>
              <a:solidFill>
                <a:srgbClr val="3CB19B"/>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355200" y="4508817"/>
              <a:ext cx="603478" cy="603478"/>
            </a:xfrm>
            <a:prstGeom prst="line">
              <a:avLst/>
            </a:prstGeom>
            <a:ln>
              <a:solidFill>
                <a:srgbClr val="3CB19B"/>
              </a:solidFill>
              <a:prstDash val="dash"/>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rot="10800000" flipH="1">
            <a:off x="1152203" y="2464313"/>
            <a:ext cx="3888432" cy="603478"/>
            <a:chOff x="899890" y="4508817"/>
            <a:chExt cx="4058788" cy="603478"/>
          </a:xfrm>
        </p:grpSpPr>
        <p:cxnSp>
          <p:nvCxnSpPr>
            <p:cNvPr id="54" name="直接箭头连接符 53"/>
            <p:cNvCxnSpPr/>
            <p:nvPr/>
          </p:nvCxnSpPr>
          <p:spPr>
            <a:xfrm flipH="1">
              <a:off x="899890" y="5101113"/>
              <a:ext cx="3455310" cy="0"/>
            </a:xfrm>
            <a:prstGeom prst="straightConnector1">
              <a:avLst/>
            </a:prstGeom>
            <a:ln>
              <a:solidFill>
                <a:srgbClr val="3CB19B"/>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4355200" y="4508817"/>
              <a:ext cx="603478" cy="603478"/>
            </a:xfrm>
            <a:prstGeom prst="line">
              <a:avLst/>
            </a:prstGeom>
            <a:ln>
              <a:solidFill>
                <a:srgbClr val="3CB19B"/>
              </a:solidFill>
              <a:prstDash val="dash"/>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rot="10800000">
            <a:off x="5688705" y="2453131"/>
            <a:ext cx="3910067" cy="603478"/>
            <a:chOff x="899890" y="4508817"/>
            <a:chExt cx="4058788" cy="603478"/>
          </a:xfrm>
        </p:grpSpPr>
        <p:cxnSp>
          <p:nvCxnSpPr>
            <p:cNvPr id="57" name="直接箭头连接符 56"/>
            <p:cNvCxnSpPr/>
            <p:nvPr/>
          </p:nvCxnSpPr>
          <p:spPr>
            <a:xfrm flipH="1">
              <a:off x="899890" y="5101113"/>
              <a:ext cx="3455310" cy="0"/>
            </a:xfrm>
            <a:prstGeom prst="straightConnector1">
              <a:avLst/>
            </a:prstGeom>
            <a:ln>
              <a:solidFill>
                <a:srgbClr val="3CB19B"/>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4355200" y="4508817"/>
              <a:ext cx="603478" cy="603478"/>
            </a:xfrm>
            <a:prstGeom prst="line">
              <a:avLst/>
            </a:prstGeom>
            <a:ln>
              <a:solidFill>
                <a:srgbClr val="3CB19B"/>
              </a:solidFill>
              <a:prstDash val="dash"/>
            </a:ln>
          </p:spPr>
          <p:style>
            <a:lnRef idx="1">
              <a:schemeClr val="accent1"/>
            </a:lnRef>
            <a:fillRef idx="0">
              <a:schemeClr val="accent1"/>
            </a:fillRef>
            <a:effectRef idx="0">
              <a:schemeClr val="accent1"/>
            </a:effectRef>
            <a:fontRef idx="minor">
              <a:schemeClr val="tx1"/>
            </a:fontRef>
          </p:style>
        </p:cxnSp>
      </p:grpSp>
      <p:sp>
        <p:nvSpPr>
          <p:cNvPr id="59" name="椭圆 58"/>
          <p:cNvSpPr/>
          <p:nvPr/>
        </p:nvSpPr>
        <p:spPr>
          <a:xfrm>
            <a:off x="4226612" y="2616147"/>
            <a:ext cx="2203034" cy="2203034"/>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方正中等线简体" panose="03000509000000000000" pitchFamily="65" charset="-122"/>
                <a:ea typeface="方正中等线简体" panose="03000509000000000000" pitchFamily="65" charset="-122"/>
              </a:rPr>
              <a:t>点击此处输入文字</a:t>
            </a:r>
            <a:endParaRPr lang="en-US" altLang="zh-CN" sz="1200" dirty="0" smtClean="0">
              <a:solidFill>
                <a:schemeClr val="bg1"/>
              </a:solidFill>
              <a:latin typeface="方正中等线简体" panose="03000509000000000000" pitchFamily="65" charset="-122"/>
              <a:ea typeface="方正中等线简体" panose="03000509000000000000" pitchFamily="65" charset="-122"/>
            </a:endParaRPr>
          </a:p>
          <a:p>
            <a:pPr algn="ctr"/>
            <a:r>
              <a:rPr lang="zh-CN" altLang="en-US" sz="1200" dirty="0" smtClean="0">
                <a:solidFill>
                  <a:schemeClr val="bg1"/>
                </a:solidFill>
                <a:latin typeface="方正中等线简体" panose="03000509000000000000" pitchFamily="65" charset="-122"/>
                <a:ea typeface="方正中等线简体" panose="03000509000000000000" pitchFamily="65" charset="-122"/>
              </a:rPr>
              <a:t>点击此处输入文字</a:t>
            </a:r>
          </a:p>
          <a:p>
            <a:pPr algn="ctr"/>
            <a:r>
              <a:rPr lang="zh-CN" altLang="en-US" sz="1200" dirty="0" smtClean="0">
                <a:solidFill>
                  <a:schemeClr val="bg1"/>
                </a:solidFill>
                <a:latin typeface="方正中等线简体" panose="03000509000000000000" pitchFamily="65" charset="-122"/>
                <a:ea typeface="方正中等线简体" panose="03000509000000000000" pitchFamily="65" charset="-122"/>
              </a:rPr>
              <a:t>点击此处输入文字</a:t>
            </a:r>
            <a:endParaRPr lang="en-US" altLang="zh-CN" sz="1200" dirty="0" smtClean="0">
              <a:solidFill>
                <a:schemeClr val="bg1"/>
              </a:solidFill>
              <a:latin typeface="方正中等线简体" panose="03000509000000000000" pitchFamily="65" charset="-122"/>
              <a:ea typeface="方正中等线简体" panose="03000509000000000000" pitchFamily="65" charset="-122"/>
            </a:endParaRPr>
          </a:p>
          <a:p>
            <a:pPr algn="ctr"/>
            <a:r>
              <a:rPr lang="zh-CN" altLang="en-US" sz="1200" dirty="0" smtClean="0">
                <a:solidFill>
                  <a:schemeClr val="bg1"/>
                </a:solidFill>
                <a:latin typeface="方正中等线简体" panose="03000509000000000000" pitchFamily="65" charset="-122"/>
                <a:ea typeface="方正中等线简体" panose="03000509000000000000" pitchFamily="65" charset="-122"/>
              </a:rPr>
              <a:t>点击此处输入文字</a:t>
            </a:r>
            <a:endParaRPr lang="zh-CN" altLang="en-US" sz="1200" dirty="0">
              <a:solidFill>
                <a:schemeClr val="bg1"/>
              </a:solidFill>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val="4144332428"/>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heel(1)">
                                      <p:cBhvr>
                                        <p:cTn id="28" dur="2000"/>
                                        <p:tgtEl>
                                          <p:spTgt spid="59"/>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53" presetClass="entr" presetSubtype="16"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par>
                                <p:cTn id="45" presetID="53" presetClass="entr" presetSubtype="16"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childTnLst>
                          </p:cTn>
                        </p:par>
                        <p:par>
                          <p:cTn id="50" fill="hold">
                            <p:stCondLst>
                              <p:cond delay="2500"/>
                            </p:stCondLst>
                            <p:childTnLst>
                              <p:par>
                                <p:cTn id="51" presetID="37"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1000"/>
                                        <p:tgtEl>
                                          <p:spTgt spid="46"/>
                                        </p:tgtEl>
                                      </p:cBhvr>
                                    </p:animEffect>
                                    <p:anim calcmode="lin" valueType="num">
                                      <p:cBhvr>
                                        <p:cTn id="54" dur="1000" fill="hold"/>
                                        <p:tgtEl>
                                          <p:spTgt spid="46"/>
                                        </p:tgtEl>
                                        <p:attrNameLst>
                                          <p:attrName>ppt_x</p:attrName>
                                        </p:attrNameLst>
                                      </p:cBhvr>
                                      <p:tavLst>
                                        <p:tav tm="0">
                                          <p:val>
                                            <p:strVal val="#ppt_x"/>
                                          </p:val>
                                        </p:tav>
                                        <p:tav tm="100000">
                                          <p:val>
                                            <p:strVal val="#ppt_x"/>
                                          </p:val>
                                        </p:tav>
                                      </p:tavLst>
                                    </p:anim>
                                    <p:anim calcmode="lin" valueType="num">
                                      <p:cBhvr>
                                        <p:cTn id="55" dur="900" decel="100000" fill="hold"/>
                                        <p:tgtEl>
                                          <p:spTgt spid="4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57" fill="hold">
                            <p:stCondLst>
                              <p:cond delay="3500"/>
                            </p:stCondLst>
                            <p:childTnLst>
                              <p:par>
                                <p:cTn id="58" presetID="37"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1000"/>
                                        <p:tgtEl>
                                          <p:spTgt spid="45"/>
                                        </p:tgtEl>
                                      </p:cBhvr>
                                    </p:animEffect>
                                    <p:anim calcmode="lin" valueType="num">
                                      <p:cBhvr>
                                        <p:cTn id="61" dur="1000" fill="hold"/>
                                        <p:tgtEl>
                                          <p:spTgt spid="45"/>
                                        </p:tgtEl>
                                        <p:attrNameLst>
                                          <p:attrName>ppt_x</p:attrName>
                                        </p:attrNameLst>
                                      </p:cBhvr>
                                      <p:tavLst>
                                        <p:tav tm="0">
                                          <p:val>
                                            <p:strVal val="#ppt_x"/>
                                          </p:val>
                                        </p:tav>
                                        <p:tav tm="100000">
                                          <p:val>
                                            <p:strVal val="#ppt_x"/>
                                          </p:val>
                                        </p:tav>
                                      </p:tavLst>
                                    </p:anim>
                                    <p:anim calcmode="lin" valueType="num">
                                      <p:cBhvr>
                                        <p:cTn id="62" dur="900" decel="100000" fill="hold"/>
                                        <p:tgtEl>
                                          <p:spTgt spid="45"/>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64" fill="hold">
                            <p:stCondLst>
                              <p:cond delay="4500"/>
                            </p:stCondLst>
                            <p:childTnLst>
                              <p:par>
                                <p:cTn id="65" presetID="37"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900" decel="100000" fill="hold"/>
                                        <p:tgtEl>
                                          <p:spTgt spid="43"/>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71" fill="hold">
                            <p:stCondLst>
                              <p:cond delay="5500"/>
                            </p:stCondLst>
                            <p:childTnLst>
                              <p:par>
                                <p:cTn id="72" presetID="37" presetClass="entr" presetSubtype="0"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1000"/>
                                        <p:tgtEl>
                                          <p:spTgt spid="44"/>
                                        </p:tgtEl>
                                      </p:cBhvr>
                                    </p:animEffect>
                                    <p:anim calcmode="lin" valueType="num">
                                      <p:cBhvr>
                                        <p:cTn id="75" dur="1000" fill="hold"/>
                                        <p:tgtEl>
                                          <p:spTgt spid="44"/>
                                        </p:tgtEl>
                                        <p:attrNameLst>
                                          <p:attrName>ppt_x</p:attrName>
                                        </p:attrNameLst>
                                      </p:cBhvr>
                                      <p:tavLst>
                                        <p:tav tm="0">
                                          <p:val>
                                            <p:strVal val="#ppt_x"/>
                                          </p:val>
                                        </p:tav>
                                        <p:tav tm="100000">
                                          <p:val>
                                            <p:strVal val="#ppt_x"/>
                                          </p:val>
                                        </p:tav>
                                      </p:tavLst>
                                    </p:anim>
                                    <p:anim calcmode="lin" valueType="num">
                                      <p:cBhvr>
                                        <p:cTn id="76" dur="900" decel="100000" fill="hold"/>
                                        <p:tgtEl>
                                          <p:spTgt spid="44"/>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p:bldP spid="44" grpId="0"/>
      <p:bldP spid="45" grpId="0"/>
      <p:bldP spid="46" grpId="0"/>
      <p:bldP spid="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1800275" y="2297474"/>
            <a:ext cx="2909297" cy="2732031"/>
            <a:chOff x="1581621" y="2396068"/>
            <a:chExt cx="2389246" cy="2243667"/>
          </a:xfrm>
        </p:grpSpPr>
        <p:pic>
          <p:nvPicPr>
            <p:cNvPr id="43" name="Picture 2" descr="C:\Users\Administrator\Desktop\外国孩子(1)\283\4.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PaintStrokes intensity="6"/>
                      </a14:imgEffect>
                    </a14:imgLayer>
                  </a14:imgProps>
                </a:ext>
                <a:ext uri="{28A0092B-C50C-407E-A947-70E740481C1C}">
                  <a14:useLocalDpi xmlns:a14="http://schemas.microsoft.com/office/drawing/2010/main" val="0"/>
                </a:ext>
              </a:extLst>
            </a:blip>
            <a:srcRect l="19837" t="7648" r="25211" b="14855"/>
            <a:stretch/>
          </p:blipFill>
          <p:spPr bwMode="auto">
            <a:xfrm rot="10800000" flipV="1">
              <a:off x="1584251" y="2396068"/>
              <a:ext cx="2386616" cy="224366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a:off x="1581621" y="2396069"/>
              <a:ext cx="2389246" cy="2243666"/>
            </a:xfrm>
            <a:prstGeom prst="rect">
              <a:avLst/>
            </a:prstGeom>
            <a:solidFill>
              <a:srgbClr val="3CB19B">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4680595" y="2375991"/>
            <a:ext cx="720080" cy="288032"/>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panose="020B0806030902050204" pitchFamily="34" charset="0"/>
              </a:rPr>
              <a:t>A</a:t>
            </a:r>
            <a:endParaRPr lang="zh-CN" altLang="en-US" dirty="0">
              <a:latin typeface="Impact" panose="020B0806030902050204" pitchFamily="34" charset="0"/>
            </a:endParaRPr>
          </a:p>
        </p:txBody>
      </p:sp>
      <p:sp>
        <p:nvSpPr>
          <p:cNvPr id="47" name="矩形 46"/>
          <p:cNvSpPr/>
          <p:nvPr/>
        </p:nvSpPr>
        <p:spPr>
          <a:xfrm>
            <a:off x="4680595" y="3372465"/>
            <a:ext cx="720080" cy="288032"/>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panose="020B0806030902050204" pitchFamily="34" charset="0"/>
              </a:rPr>
              <a:t>B</a:t>
            </a:r>
            <a:endParaRPr lang="zh-CN" altLang="en-US" dirty="0">
              <a:latin typeface="Impact" panose="020B0806030902050204" pitchFamily="34" charset="0"/>
            </a:endParaRPr>
          </a:p>
        </p:txBody>
      </p:sp>
      <p:sp>
        <p:nvSpPr>
          <p:cNvPr id="48" name="矩形 47"/>
          <p:cNvSpPr/>
          <p:nvPr/>
        </p:nvSpPr>
        <p:spPr>
          <a:xfrm>
            <a:off x="4680595" y="4296931"/>
            <a:ext cx="720080" cy="288032"/>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panose="020B0806030902050204" pitchFamily="34" charset="0"/>
              </a:rPr>
              <a:t>C</a:t>
            </a:r>
            <a:endParaRPr lang="zh-CN" altLang="en-US" dirty="0">
              <a:latin typeface="Impact" panose="020B0806030902050204" pitchFamily="34" charset="0"/>
            </a:endParaRPr>
          </a:p>
        </p:txBody>
      </p:sp>
      <p:sp>
        <p:nvSpPr>
          <p:cNvPr id="49" name="TextBox 48"/>
          <p:cNvSpPr txBox="1"/>
          <p:nvPr/>
        </p:nvSpPr>
        <p:spPr>
          <a:xfrm>
            <a:off x="5544690" y="2231975"/>
            <a:ext cx="3959973" cy="838691"/>
          </a:xfrm>
          <a:prstGeom prst="rect">
            <a:avLst/>
          </a:prstGeom>
          <a:noFill/>
        </p:spPr>
        <p:txBody>
          <a:bodyPr wrap="square" rtlCol="0">
            <a:spAutoFit/>
          </a:bodyPr>
          <a:lstStyle/>
          <a:p>
            <a:pPr>
              <a:lnSpc>
                <a:spcPct val="150000"/>
              </a:lnSpc>
            </a:pPr>
            <a:r>
              <a:rPr lang="en-US" altLang="zh-CN" sz="1400" dirty="0" smtClean="0">
                <a:latin typeface="DFGothic-EB" panose="02010609010101010101" pitchFamily="1" charset="-128"/>
                <a:ea typeface="DFGothic-EB" panose="02010609010101010101" pitchFamily="1" charset="-128"/>
              </a:rPr>
              <a:t>01 </a:t>
            </a:r>
            <a:r>
              <a:rPr lang="zh-CN" altLang="en-US" sz="1400" dirty="0" smtClean="0">
                <a:latin typeface="黑体" panose="02010609060101010101" pitchFamily="49" charset="-122"/>
                <a:ea typeface="黑体" panose="02010609060101010101" pitchFamily="49" charset="-122"/>
              </a:rPr>
              <a:t>添加标题</a:t>
            </a:r>
            <a:endParaRPr lang="en-US" altLang="zh-CN" sz="1400" dirty="0" smtClean="0">
              <a:latin typeface="黑体" panose="02010609060101010101" pitchFamily="49" charset="-122"/>
              <a:ea typeface="黑体" panose="02010609060101010101" pitchFamily="49" charset="-122"/>
            </a:endParaRPr>
          </a:p>
          <a:p>
            <a:pPr>
              <a:lnSpc>
                <a:spcPct val="150000"/>
              </a:lnSpc>
            </a:pPr>
            <a:r>
              <a:rPr lang="zh-CN" altLang="en-US" sz="1100" dirty="0" smtClean="0">
                <a:latin typeface="黑体" panose="02010609060101010101" pitchFamily="49" charset="-122"/>
                <a:ea typeface="黑体" panose="02010609060101010101" pitchFamily="49" charset="-122"/>
              </a:rPr>
              <a:t>添加文字内容添加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文字内容</a:t>
            </a:r>
          </a:p>
          <a:p>
            <a:r>
              <a:rPr lang="zh-CN" altLang="en-US" sz="1100" dirty="0">
                <a:latin typeface="黑体" panose="02010609060101010101" pitchFamily="49" charset="-122"/>
                <a:ea typeface="黑体" panose="02010609060101010101" pitchFamily="49" charset="-122"/>
              </a:rPr>
              <a:t>添加文字内容添加文字内容添加文字内容添加文字</a:t>
            </a:r>
            <a:r>
              <a:rPr lang="zh-CN" altLang="en-US" sz="1100" dirty="0" smtClean="0">
                <a:latin typeface="黑体" panose="02010609060101010101" pitchFamily="49" charset="-122"/>
                <a:ea typeface="黑体" panose="02010609060101010101" pitchFamily="49" charset="-122"/>
              </a:rPr>
              <a:t>内容</a:t>
            </a:r>
            <a:endParaRPr lang="zh-CN" altLang="en-US" sz="1100" dirty="0">
              <a:latin typeface="黑体" panose="02010609060101010101" pitchFamily="49" charset="-122"/>
              <a:ea typeface="黑体" panose="02010609060101010101" pitchFamily="49" charset="-122"/>
            </a:endParaRPr>
          </a:p>
        </p:txBody>
      </p:sp>
      <p:sp>
        <p:nvSpPr>
          <p:cNvPr id="50" name="TextBox 49"/>
          <p:cNvSpPr txBox="1"/>
          <p:nvPr/>
        </p:nvSpPr>
        <p:spPr>
          <a:xfrm>
            <a:off x="5545158" y="3240087"/>
            <a:ext cx="3959973" cy="838691"/>
          </a:xfrm>
          <a:prstGeom prst="rect">
            <a:avLst/>
          </a:prstGeom>
          <a:noFill/>
        </p:spPr>
        <p:txBody>
          <a:bodyPr wrap="square" rtlCol="0">
            <a:spAutoFit/>
          </a:bodyPr>
          <a:lstStyle/>
          <a:p>
            <a:pPr>
              <a:lnSpc>
                <a:spcPct val="150000"/>
              </a:lnSpc>
            </a:pPr>
            <a:r>
              <a:rPr lang="en-US" altLang="zh-CN" sz="1400" dirty="0" smtClean="0">
                <a:latin typeface="DFGothic-EB" panose="02010609010101010101" pitchFamily="1" charset="-128"/>
                <a:ea typeface="DFGothic-EB" panose="02010609010101010101" pitchFamily="1" charset="-128"/>
              </a:rPr>
              <a:t>02 </a:t>
            </a:r>
            <a:r>
              <a:rPr lang="zh-CN" altLang="en-US" sz="1400" dirty="0" smtClean="0">
                <a:latin typeface="黑体" panose="02010609060101010101" pitchFamily="49" charset="-122"/>
                <a:ea typeface="黑体" panose="02010609060101010101" pitchFamily="49" charset="-122"/>
              </a:rPr>
              <a:t>添加标题</a:t>
            </a:r>
            <a:endParaRPr lang="en-US" altLang="zh-CN" sz="1400" dirty="0" smtClean="0">
              <a:latin typeface="黑体" panose="02010609060101010101" pitchFamily="49" charset="-122"/>
              <a:ea typeface="黑体" panose="02010609060101010101" pitchFamily="49" charset="-122"/>
            </a:endParaRPr>
          </a:p>
          <a:p>
            <a:pPr>
              <a:lnSpc>
                <a:spcPct val="150000"/>
              </a:lnSpc>
            </a:pPr>
            <a:r>
              <a:rPr lang="zh-CN" altLang="en-US" sz="1100" dirty="0" smtClean="0">
                <a:latin typeface="黑体" panose="02010609060101010101" pitchFamily="49" charset="-122"/>
                <a:ea typeface="黑体" panose="02010609060101010101" pitchFamily="49" charset="-122"/>
              </a:rPr>
              <a:t>添加文字内容添加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文字内容</a:t>
            </a:r>
          </a:p>
          <a:p>
            <a:r>
              <a:rPr lang="zh-CN" altLang="en-US" sz="1100" dirty="0">
                <a:latin typeface="黑体" panose="02010609060101010101" pitchFamily="49" charset="-122"/>
                <a:ea typeface="黑体" panose="02010609060101010101" pitchFamily="49" charset="-122"/>
              </a:rPr>
              <a:t>添加文字内容添加文字内容添加文字内容添加文字</a:t>
            </a:r>
            <a:r>
              <a:rPr lang="zh-CN" altLang="en-US" sz="1100" dirty="0" smtClean="0">
                <a:latin typeface="黑体" panose="02010609060101010101" pitchFamily="49" charset="-122"/>
                <a:ea typeface="黑体" panose="02010609060101010101" pitchFamily="49" charset="-122"/>
              </a:rPr>
              <a:t>内容</a:t>
            </a:r>
            <a:endParaRPr lang="zh-CN" altLang="en-US" sz="1100" dirty="0">
              <a:latin typeface="黑体" panose="02010609060101010101" pitchFamily="49" charset="-122"/>
              <a:ea typeface="黑体" panose="02010609060101010101" pitchFamily="49" charset="-122"/>
            </a:endParaRPr>
          </a:p>
        </p:txBody>
      </p:sp>
      <p:sp>
        <p:nvSpPr>
          <p:cNvPr id="51" name="TextBox 50"/>
          <p:cNvSpPr txBox="1"/>
          <p:nvPr/>
        </p:nvSpPr>
        <p:spPr>
          <a:xfrm>
            <a:off x="5491596" y="4171111"/>
            <a:ext cx="3959973" cy="838691"/>
          </a:xfrm>
          <a:prstGeom prst="rect">
            <a:avLst/>
          </a:prstGeom>
          <a:noFill/>
        </p:spPr>
        <p:txBody>
          <a:bodyPr wrap="square" rtlCol="0">
            <a:spAutoFit/>
          </a:bodyPr>
          <a:lstStyle/>
          <a:p>
            <a:pPr>
              <a:lnSpc>
                <a:spcPct val="150000"/>
              </a:lnSpc>
            </a:pPr>
            <a:r>
              <a:rPr lang="en-US" altLang="zh-CN" sz="1400" dirty="0" smtClean="0">
                <a:latin typeface="DFGothic-EB" panose="02010609010101010101" pitchFamily="1" charset="-128"/>
                <a:ea typeface="DFGothic-EB" panose="02010609010101010101" pitchFamily="1" charset="-128"/>
              </a:rPr>
              <a:t>03 </a:t>
            </a:r>
            <a:r>
              <a:rPr lang="zh-CN" altLang="en-US" sz="1400" dirty="0" smtClean="0">
                <a:latin typeface="黑体" panose="02010609060101010101" pitchFamily="49" charset="-122"/>
                <a:ea typeface="黑体" panose="02010609060101010101" pitchFamily="49" charset="-122"/>
              </a:rPr>
              <a:t>添加标题</a:t>
            </a:r>
            <a:endParaRPr lang="en-US" altLang="zh-CN" sz="1400" dirty="0" smtClean="0">
              <a:latin typeface="黑体" panose="02010609060101010101" pitchFamily="49" charset="-122"/>
              <a:ea typeface="黑体" panose="02010609060101010101" pitchFamily="49" charset="-122"/>
            </a:endParaRPr>
          </a:p>
          <a:p>
            <a:pPr>
              <a:lnSpc>
                <a:spcPct val="150000"/>
              </a:lnSpc>
            </a:pPr>
            <a:r>
              <a:rPr lang="zh-CN" altLang="en-US" sz="1100" dirty="0" smtClean="0">
                <a:latin typeface="黑体" panose="02010609060101010101" pitchFamily="49" charset="-122"/>
                <a:ea typeface="黑体" panose="02010609060101010101" pitchFamily="49" charset="-122"/>
              </a:rPr>
              <a:t>添加文字内容添加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文字内容</a:t>
            </a:r>
          </a:p>
          <a:p>
            <a:r>
              <a:rPr lang="zh-CN" altLang="en-US" sz="1100" dirty="0">
                <a:latin typeface="黑体" panose="02010609060101010101" pitchFamily="49" charset="-122"/>
                <a:ea typeface="黑体" panose="02010609060101010101" pitchFamily="49" charset="-122"/>
              </a:rPr>
              <a:t>添加文字内容添加文字内容添加文字内容添加文字</a:t>
            </a:r>
            <a:r>
              <a:rPr lang="zh-CN" altLang="en-US" sz="1100" dirty="0" smtClean="0">
                <a:latin typeface="黑体" panose="02010609060101010101" pitchFamily="49" charset="-122"/>
                <a:ea typeface="黑体" panose="02010609060101010101" pitchFamily="49" charset="-122"/>
              </a:rPr>
              <a:t>内容</a:t>
            </a:r>
            <a:endParaRPr lang="zh-CN" altLang="en-US" sz="11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7082752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 calcmode="lin" valueType="num">
                                      <p:cBhvr>
                                        <p:cTn id="29" dur="500" fill="hold"/>
                                        <p:tgtEl>
                                          <p:spTgt spid="45"/>
                                        </p:tgtEl>
                                        <p:attrNameLst>
                                          <p:attrName>style.rotation</p:attrName>
                                        </p:attrNameLst>
                                      </p:cBhvr>
                                      <p:tavLst>
                                        <p:tav tm="0">
                                          <p:val>
                                            <p:fltVal val="90"/>
                                          </p:val>
                                        </p:tav>
                                        <p:tav tm="100000">
                                          <p:val>
                                            <p:fltVal val="0"/>
                                          </p:val>
                                        </p:tav>
                                      </p:tavLst>
                                    </p:anim>
                                    <p:animEffect transition="in" filter="fade">
                                      <p:cBhvr>
                                        <p:cTn id="30" dur="500"/>
                                        <p:tgtEl>
                                          <p:spTgt spid="45"/>
                                        </p:tgtEl>
                                      </p:cBhvr>
                                    </p:animEffect>
                                  </p:childTnLst>
                                </p:cTn>
                              </p:par>
                            </p:childTnLst>
                          </p:cTn>
                        </p:par>
                        <p:par>
                          <p:cTn id="31" fill="hold">
                            <p:stCondLst>
                              <p:cond delay="3000"/>
                            </p:stCondLst>
                            <p:childTnLst>
                              <p:par>
                                <p:cTn id="32" presetID="38" presetClass="entr" presetSubtype="0" accel="50000" fill="hold" grpId="0" nodeType="afterEffect">
                                  <p:stCondLst>
                                    <p:cond delay="0"/>
                                  </p:stCondLst>
                                  <p:iterate type="lt">
                                    <p:tmPct val="50000"/>
                                  </p:iterate>
                                  <p:childTnLst>
                                    <p:set>
                                      <p:cBhvr>
                                        <p:cTn id="33" dur="1" fill="hold">
                                          <p:stCondLst>
                                            <p:cond delay="0"/>
                                          </p:stCondLst>
                                        </p:cTn>
                                        <p:tgtEl>
                                          <p:spTgt spid="46"/>
                                        </p:tgtEl>
                                        <p:attrNameLst>
                                          <p:attrName>style.visibility</p:attrName>
                                        </p:attrNameLst>
                                      </p:cBhvr>
                                      <p:to>
                                        <p:strVal val="visible"/>
                                      </p:to>
                                    </p:set>
                                    <p:set>
                                      <p:cBhvr>
                                        <p:cTn id="34" dur="227" fill="hold">
                                          <p:stCondLst>
                                            <p:cond delay="0"/>
                                          </p:stCondLst>
                                        </p:cTn>
                                        <p:tgtEl>
                                          <p:spTgt spid="46"/>
                                        </p:tgtEl>
                                        <p:attrNameLst>
                                          <p:attrName>style.rotation</p:attrName>
                                        </p:attrNameLst>
                                      </p:cBhvr>
                                      <p:to>
                                        <p:strVal val="-45.0"/>
                                      </p:to>
                                    </p:set>
                                    <p:anim calcmode="lin" valueType="num">
                                      <p:cBhvr>
                                        <p:cTn id="35" dur="227" fill="hold">
                                          <p:stCondLst>
                                            <p:cond delay="227"/>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36" dur="227"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37" dur="78" decel="50000" autoRev="1" fill="hold">
                                          <p:stCondLst>
                                            <p:cond delay="227"/>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38" dur="68" fill="hold">
                                          <p:stCondLst>
                                            <p:cond delay="432"/>
                                          </p:stCondLst>
                                        </p:cTn>
                                        <p:tgtEl>
                                          <p:spTgt spid="46"/>
                                        </p:tgtEl>
                                        <p:attrNameLst>
                                          <p:attrName>ppt_y</p:attrName>
                                        </p:attrNameLst>
                                      </p:cBhvr>
                                      <p:tavLst>
                                        <p:tav tm="0">
                                          <p:val>
                                            <p:strVal val="#ppt_y-(0.354*#ppt_w-0.172*#ppt_h)"/>
                                          </p:val>
                                        </p:tav>
                                        <p:tav tm="100000">
                                          <p:val>
                                            <p:strVal val="#ppt_y"/>
                                          </p:val>
                                        </p:tav>
                                      </p:tavLst>
                                    </p:anim>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childTnLst>
                          </p:cTn>
                        </p:par>
                        <p:par>
                          <p:cTn id="45" fill="hold">
                            <p:stCondLst>
                              <p:cond delay="4000"/>
                            </p:stCondLst>
                            <p:childTnLst>
                              <p:par>
                                <p:cTn id="46" presetID="38" presetClass="entr" presetSubtype="0" accel="50000" fill="hold" grpId="0" nodeType="afterEffect">
                                  <p:stCondLst>
                                    <p:cond delay="0"/>
                                  </p:stCondLst>
                                  <p:iterate type="lt">
                                    <p:tmPct val="50000"/>
                                  </p:iterate>
                                  <p:childTnLst>
                                    <p:set>
                                      <p:cBhvr>
                                        <p:cTn id="47" dur="1" fill="hold">
                                          <p:stCondLst>
                                            <p:cond delay="0"/>
                                          </p:stCondLst>
                                        </p:cTn>
                                        <p:tgtEl>
                                          <p:spTgt spid="47"/>
                                        </p:tgtEl>
                                        <p:attrNameLst>
                                          <p:attrName>style.visibility</p:attrName>
                                        </p:attrNameLst>
                                      </p:cBhvr>
                                      <p:to>
                                        <p:strVal val="visible"/>
                                      </p:to>
                                    </p:set>
                                    <p:set>
                                      <p:cBhvr>
                                        <p:cTn id="48" dur="227" fill="hold">
                                          <p:stCondLst>
                                            <p:cond delay="0"/>
                                          </p:stCondLst>
                                        </p:cTn>
                                        <p:tgtEl>
                                          <p:spTgt spid="47"/>
                                        </p:tgtEl>
                                        <p:attrNameLst>
                                          <p:attrName>style.rotation</p:attrName>
                                        </p:attrNameLst>
                                      </p:cBhvr>
                                      <p:to>
                                        <p:strVal val="-45.0"/>
                                      </p:to>
                                    </p:set>
                                    <p:anim calcmode="lin" valueType="num">
                                      <p:cBhvr>
                                        <p:cTn id="49" dur="227" fill="hold">
                                          <p:stCondLst>
                                            <p:cond delay="227"/>
                                          </p:stCondLst>
                                        </p:cTn>
                                        <p:tgtEl>
                                          <p:spTgt spid="47"/>
                                        </p:tgtEl>
                                        <p:attrNameLst>
                                          <p:attrName>style.rotation</p:attrName>
                                        </p:attrNameLst>
                                      </p:cBhvr>
                                      <p:tavLst>
                                        <p:tav tm="0">
                                          <p:val>
                                            <p:fltVal val="-45"/>
                                          </p:val>
                                        </p:tav>
                                        <p:tav tm="69900">
                                          <p:val>
                                            <p:fltVal val="45"/>
                                          </p:val>
                                        </p:tav>
                                        <p:tav tm="100000">
                                          <p:val>
                                            <p:fltVal val="0"/>
                                          </p:val>
                                        </p:tav>
                                      </p:tavLst>
                                    </p:anim>
                                    <p:anim calcmode="lin" valueType="num">
                                      <p:cBhvr>
                                        <p:cTn id="50" dur="227" fill="hold">
                                          <p:stCondLst>
                                            <p:cond delay="0"/>
                                          </p:stCondLst>
                                        </p:cTn>
                                        <p:tgtEl>
                                          <p:spTgt spid="47"/>
                                        </p:tgtEl>
                                        <p:attrNameLst>
                                          <p:attrName>ppt_y</p:attrName>
                                        </p:attrNameLst>
                                      </p:cBhvr>
                                      <p:tavLst>
                                        <p:tav tm="0">
                                          <p:val>
                                            <p:strVal val="#ppt_y-1"/>
                                          </p:val>
                                        </p:tav>
                                        <p:tav tm="100000">
                                          <p:val>
                                            <p:strVal val="#ppt_y-(0.354*#ppt_w-0.172*#ppt_h)"/>
                                          </p:val>
                                        </p:tav>
                                      </p:tavLst>
                                    </p:anim>
                                    <p:anim calcmode="lin" valueType="num">
                                      <p:cBhvr>
                                        <p:cTn id="51" dur="78" decel="50000" autoRev="1" fill="hold">
                                          <p:stCondLst>
                                            <p:cond delay="227"/>
                                          </p:stCondLst>
                                        </p:cTn>
                                        <p:tgtEl>
                                          <p:spTgt spid="47"/>
                                        </p:tgtEl>
                                        <p:attrNameLst>
                                          <p:attrName>ppt_y</p:attrName>
                                        </p:attrNameLst>
                                      </p:cBhvr>
                                      <p:tavLst>
                                        <p:tav tm="0">
                                          <p:val>
                                            <p:strVal val="#ppt_y-(0.354*#ppt_w-0.172*#ppt_h)"/>
                                          </p:val>
                                        </p:tav>
                                        <p:tav tm="100000">
                                          <p:val>
                                            <p:strVal val="#ppt_y-(0.354*#ppt_w-0.172*#ppt_h)-#ppt_h/2"/>
                                          </p:val>
                                        </p:tav>
                                      </p:tavLst>
                                    </p:anim>
                                    <p:anim calcmode="lin" valueType="num">
                                      <p:cBhvr>
                                        <p:cTn id="52" dur="68" fill="hold">
                                          <p:stCondLst>
                                            <p:cond delay="432"/>
                                          </p:stCondLst>
                                        </p:cTn>
                                        <p:tgtEl>
                                          <p:spTgt spid="47"/>
                                        </p:tgtEl>
                                        <p:attrNameLst>
                                          <p:attrName>ppt_y</p:attrName>
                                        </p:attrNameLst>
                                      </p:cBhvr>
                                      <p:tavLst>
                                        <p:tav tm="0">
                                          <p:val>
                                            <p:strVal val="#ppt_y-(0.354*#ppt_w-0.172*#ppt_h)"/>
                                          </p:val>
                                        </p:tav>
                                        <p:tav tm="100000">
                                          <p:val>
                                            <p:strVal val="#ppt_y"/>
                                          </p:val>
                                        </p:tav>
                                      </p:tavLst>
                                    </p:anim>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p:cTn id="56" dur="500" fill="hold"/>
                                        <p:tgtEl>
                                          <p:spTgt spid="50"/>
                                        </p:tgtEl>
                                        <p:attrNameLst>
                                          <p:attrName>ppt_w</p:attrName>
                                        </p:attrNameLst>
                                      </p:cBhvr>
                                      <p:tavLst>
                                        <p:tav tm="0">
                                          <p:val>
                                            <p:fltVal val="0"/>
                                          </p:val>
                                        </p:tav>
                                        <p:tav tm="100000">
                                          <p:val>
                                            <p:strVal val="#ppt_w"/>
                                          </p:val>
                                        </p:tav>
                                      </p:tavLst>
                                    </p:anim>
                                    <p:anim calcmode="lin" valueType="num">
                                      <p:cBhvr>
                                        <p:cTn id="57" dur="500" fill="hold"/>
                                        <p:tgtEl>
                                          <p:spTgt spid="50"/>
                                        </p:tgtEl>
                                        <p:attrNameLst>
                                          <p:attrName>ppt_h</p:attrName>
                                        </p:attrNameLst>
                                      </p:cBhvr>
                                      <p:tavLst>
                                        <p:tav tm="0">
                                          <p:val>
                                            <p:fltVal val="0"/>
                                          </p:val>
                                        </p:tav>
                                        <p:tav tm="100000">
                                          <p:val>
                                            <p:strVal val="#ppt_h"/>
                                          </p:val>
                                        </p:tav>
                                      </p:tavLst>
                                    </p:anim>
                                    <p:animEffect transition="in" filter="fade">
                                      <p:cBhvr>
                                        <p:cTn id="58" dur="500"/>
                                        <p:tgtEl>
                                          <p:spTgt spid="50"/>
                                        </p:tgtEl>
                                      </p:cBhvr>
                                    </p:animEffect>
                                  </p:childTnLst>
                                </p:cTn>
                              </p:par>
                            </p:childTnLst>
                          </p:cTn>
                        </p:par>
                        <p:par>
                          <p:cTn id="59" fill="hold">
                            <p:stCondLst>
                              <p:cond delay="5000"/>
                            </p:stCondLst>
                            <p:childTnLst>
                              <p:par>
                                <p:cTn id="60" presetID="38" presetClass="entr" presetSubtype="0" accel="50000" fill="hold" grpId="0" nodeType="afterEffect">
                                  <p:stCondLst>
                                    <p:cond delay="0"/>
                                  </p:stCondLst>
                                  <p:iterate type="lt">
                                    <p:tmPct val="50000"/>
                                  </p:iterate>
                                  <p:childTnLst>
                                    <p:set>
                                      <p:cBhvr>
                                        <p:cTn id="61" dur="1" fill="hold">
                                          <p:stCondLst>
                                            <p:cond delay="0"/>
                                          </p:stCondLst>
                                        </p:cTn>
                                        <p:tgtEl>
                                          <p:spTgt spid="48"/>
                                        </p:tgtEl>
                                        <p:attrNameLst>
                                          <p:attrName>style.visibility</p:attrName>
                                        </p:attrNameLst>
                                      </p:cBhvr>
                                      <p:to>
                                        <p:strVal val="visible"/>
                                      </p:to>
                                    </p:set>
                                    <p:set>
                                      <p:cBhvr>
                                        <p:cTn id="62" dur="227" fill="hold">
                                          <p:stCondLst>
                                            <p:cond delay="0"/>
                                          </p:stCondLst>
                                        </p:cTn>
                                        <p:tgtEl>
                                          <p:spTgt spid="48"/>
                                        </p:tgtEl>
                                        <p:attrNameLst>
                                          <p:attrName>style.rotation</p:attrName>
                                        </p:attrNameLst>
                                      </p:cBhvr>
                                      <p:to>
                                        <p:strVal val="-45.0"/>
                                      </p:to>
                                    </p:set>
                                    <p:anim calcmode="lin" valueType="num">
                                      <p:cBhvr>
                                        <p:cTn id="63" dur="227" fill="hold">
                                          <p:stCondLst>
                                            <p:cond delay="227"/>
                                          </p:stCondLst>
                                        </p:cTn>
                                        <p:tgtEl>
                                          <p:spTgt spid="48"/>
                                        </p:tgtEl>
                                        <p:attrNameLst>
                                          <p:attrName>style.rotation</p:attrName>
                                        </p:attrNameLst>
                                      </p:cBhvr>
                                      <p:tavLst>
                                        <p:tav tm="0">
                                          <p:val>
                                            <p:fltVal val="-45"/>
                                          </p:val>
                                        </p:tav>
                                        <p:tav tm="69900">
                                          <p:val>
                                            <p:fltVal val="45"/>
                                          </p:val>
                                        </p:tav>
                                        <p:tav tm="100000">
                                          <p:val>
                                            <p:fltVal val="0"/>
                                          </p:val>
                                        </p:tav>
                                      </p:tavLst>
                                    </p:anim>
                                    <p:anim calcmode="lin" valueType="num">
                                      <p:cBhvr>
                                        <p:cTn id="64" dur="227" fill="hold">
                                          <p:stCondLst>
                                            <p:cond delay="0"/>
                                          </p:stCondLst>
                                        </p:cTn>
                                        <p:tgtEl>
                                          <p:spTgt spid="48"/>
                                        </p:tgtEl>
                                        <p:attrNameLst>
                                          <p:attrName>ppt_y</p:attrName>
                                        </p:attrNameLst>
                                      </p:cBhvr>
                                      <p:tavLst>
                                        <p:tav tm="0">
                                          <p:val>
                                            <p:strVal val="#ppt_y-1"/>
                                          </p:val>
                                        </p:tav>
                                        <p:tav tm="100000">
                                          <p:val>
                                            <p:strVal val="#ppt_y-(0.354*#ppt_w-0.172*#ppt_h)"/>
                                          </p:val>
                                        </p:tav>
                                      </p:tavLst>
                                    </p:anim>
                                    <p:anim calcmode="lin" valueType="num">
                                      <p:cBhvr>
                                        <p:cTn id="65" dur="78" decel="50000" autoRev="1" fill="hold">
                                          <p:stCondLst>
                                            <p:cond delay="227"/>
                                          </p:stCondLst>
                                        </p:cTn>
                                        <p:tgtEl>
                                          <p:spTgt spid="48"/>
                                        </p:tgtEl>
                                        <p:attrNameLst>
                                          <p:attrName>ppt_y</p:attrName>
                                        </p:attrNameLst>
                                      </p:cBhvr>
                                      <p:tavLst>
                                        <p:tav tm="0">
                                          <p:val>
                                            <p:strVal val="#ppt_y-(0.354*#ppt_w-0.172*#ppt_h)"/>
                                          </p:val>
                                        </p:tav>
                                        <p:tav tm="100000">
                                          <p:val>
                                            <p:strVal val="#ppt_y-(0.354*#ppt_w-0.172*#ppt_h)-#ppt_h/2"/>
                                          </p:val>
                                        </p:tav>
                                      </p:tavLst>
                                    </p:anim>
                                    <p:anim calcmode="lin" valueType="num">
                                      <p:cBhvr>
                                        <p:cTn id="66" dur="68" fill="hold">
                                          <p:stCondLst>
                                            <p:cond delay="432"/>
                                          </p:stCondLst>
                                        </p:cTn>
                                        <p:tgtEl>
                                          <p:spTgt spid="48"/>
                                        </p:tgtEl>
                                        <p:attrNameLst>
                                          <p:attrName>ppt_y</p:attrName>
                                        </p:attrNameLst>
                                      </p:cBhvr>
                                      <p:tavLst>
                                        <p:tav tm="0">
                                          <p:val>
                                            <p:strVal val="#ppt_y-(0.354*#ppt_w-0.172*#ppt_h)"/>
                                          </p:val>
                                        </p:tav>
                                        <p:tav tm="100000">
                                          <p:val>
                                            <p:strVal val="#ppt_y"/>
                                          </p:val>
                                        </p:tav>
                                      </p:tavLst>
                                    </p:anim>
                                  </p:childTnLst>
                                </p:cTn>
                              </p:par>
                            </p:childTnLst>
                          </p:cTn>
                        </p:par>
                        <p:par>
                          <p:cTn id="67" fill="hold">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Effect transition="in" filter="fade">
                                      <p:cBhvr>
                                        <p:cTn id="7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6" grpId="0" animBg="1"/>
      <p:bldP spid="47" grpId="0" animBg="1"/>
      <p:bldP spid="48" grpId="0" animBg="1"/>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圆角矩形 3"/>
          <p:cNvSpPr>
            <a:spLocks noChangeArrowheads="1"/>
          </p:cNvSpPr>
          <p:nvPr/>
        </p:nvSpPr>
        <p:spPr bwMode="auto">
          <a:xfrm>
            <a:off x="1037530" y="3917066"/>
            <a:ext cx="8683625" cy="50800"/>
          </a:xfrm>
          <a:prstGeom prst="roundRect">
            <a:avLst>
              <a:gd name="adj" fmla="val 50000"/>
            </a:avLst>
          </a:prstGeom>
          <a:solidFill>
            <a:srgbClr val="3CB19B"/>
          </a:solidFill>
          <a:ln>
            <a:noFill/>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nvGrpSpPr>
          <p:cNvPr id="44" name="组合 43"/>
          <p:cNvGrpSpPr/>
          <p:nvPr/>
        </p:nvGrpSpPr>
        <p:grpSpPr>
          <a:xfrm>
            <a:off x="1876069" y="2280686"/>
            <a:ext cx="729343" cy="1731779"/>
            <a:chOff x="1677769" y="1881040"/>
            <a:chExt cx="729343" cy="1731779"/>
          </a:xfrm>
          <a:solidFill>
            <a:srgbClr val="3CB19B"/>
          </a:solidFill>
        </p:grpSpPr>
        <p:cxnSp>
          <p:nvCxnSpPr>
            <p:cNvPr id="45" name="直接连接符 44"/>
            <p:cNvCxnSpPr/>
            <p:nvPr/>
          </p:nvCxnSpPr>
          <p:spPr>
            <a:xfrm flipV="1">
              <a:off x="2039837" y="2761416"/>
              <a:ext cx="0" cy="741288"/>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46" name="泪滴形 45"/>
            <p:cNvSpPr/>
            <p:nvPr/>
          </p:nvSpPr>
          <p:spPr>
            <a:xfrm rot="8070048">
              <a:off x="1677769" y="1881040"/>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a:off x="1957724" y="3443388"/>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127653" y="2087959"/>
            <a:ext cx="729343" cy="1924506"/>
            <a:chOff x="2816555" y="1688313"/>
            <a:chExt cx="729343" cy="1924506"/>
          </a:xfrm>
          <a:solidFill>
            <a:srgbClr val="3CB19B"/>
          </a:solidFill>
        </p:grpSpPr>
        <p:cxnSp>
          <p:nvCxnSpPr>
            <p:cNvPr id="49" name="直接连接符 48"/>
            <p:cNvCxnSpPr/>
            <p:nvPr/>
          </p:nvCxnSpPr>
          <p:spPr>
            <a:xfrm flipV="1">
              <a:off x="3178623" y="2568689"/>
              <a:ext cx="0" cy="934015"/>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50" name="泪滴形 49"/>
            <p:cNvSpPr/>
            <p:nvPr/>
          </p:nvSpPr>
          <p:spPr>
            <a:xfrm rot="8070048">
              <a:off x="2816555" y="1688313"/>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3093907" y="3443388"/>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379237" y="2280686"/>
            <a:ext cx="729343" cy="1731779"/>
            <a:chOff x="3967531" y="1881040"/>
            <a:chExt cx="729343" cy="1731779"/>
          </a:xfrm>
          <a:solidFill>
            <a:srgbClr val="3CB19B"/>
          </a:solidFill>
        </p:grpSpPr>
        <p:cxnSp>
          <p:nvCxnSpPr>
            <p:cNvPr id="53" name="直接连接符 52"/>
            <p:cNvCxnSpPr/>
            <p:nvPr/>
          </p:nvCxnSpPr>
          <p:spPr>
            <a:xfrm flipV="1">
              <a:off x="4329599" y="2761416"/>
              <a:ext cx="0" cy="741288"/>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54" name="泪滴形 53"/>
            <p:cNvSpPr/>
            <p:nvPr/>
          </p:nvSpPr>
          <p:spPr>
            <a:xfrm rot="8070048">
              <a:off x="3967531" y="1881040"/>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247486" y="3443388"/>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5630821" y="2087960"/>
            <a:ext cx="729343" cy="1924506"/>
            <a:chOff x="5191682" y="1688314"/>
            <a:chExt cx="729343" cy="1924506"/>
          </a:xfrm>
          <a:solidFill>
            <a:srgbClr val="3CB19B"/>
          </a:solidFill>
        </p:grpSpPr>
        <p:cxnSp>
          <p:nvCxnSpPr>
            <p:cNvPr id="57" name="直接连接符 56"/>
            <p:cNvCxnSpPr/>
            <p:nvPr/>
          </p:nvCxnSpPr>
          <p:spPr>
            <a:xfrm flipV="1">
              <a:off x="5553750" y="2568690"/>
              <a:ext cx="0" cy="934015"/>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58" name="泪滴形 57"/>
            <p:cNvSpPr/>
            <p:nvPr/>
          </p:nvSpPr>
          <p:spPr>
            <a:xfrm rot="8070048">
              <a:off x="5191682" y="1688314"/>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469034" y="3443389"/>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6882405" y="2280687"/>
            <a:ext cx="729343" cy="1731779"/>
            <a:chOff x="6487811" y="1881041"/>
            <a:chExt cx="729343" cy="1731779"/>
          </a:xfrm>
          <a:solidFill>
            <a:srgbClr val="3CB19B"/>
          </a:solidFill>
        </p:grpSpPr>
        <p:cxnSp>
          <p:nvCxnSpPr>
            <p:cNvPr id="61" name="直接连接符 60"/>
            <p:cNvCxnSpPr/>
            <p:nvPr/>
          </p:nvCxnSpPr>
          <p:spPr>
            <a:xfrm flipV="1">
              <a:off x="6849879" y="2761417"/>
              <a:ext cx="0" cy="741288"/>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62" name="泪滴形 61"/>
            <p:cNvSpPr/>
            <p:nvPr/>
          </p:nvSpPr>
          <p:spPr>
            <a:xfrm rot="8070048">
              <a:off x="6487811" y="1881041"/>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767766" y="3443389"/>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8133990" y="2089327"/>
            <a:ext cx="729343" cy="1924506"/>
            <a:chOff x="5191682" y="1688314"/>
            <a:chExt cx="729343" cy="1924506"/>
          </a:xfrm>
          <a:solidFill>
            <a:srgbClr val="3CB19B"/>
          </a:solidFill>
        </p:grpSpPr>
        <p:cxnSp>
          <p:nvCxnSpPr>
            <p:cNvPr id="65" name="直接连接符 64"/>
            <p:cNvCxnSpPr/>
            <p:nvPr/>
          </p:nvCxnSpPr>
          <p:spPr>
            <a:xfrm flipV="1">
              <a:off x="5553750" y="2568690"/>
              <a:ext cx="0" cy="934015"/>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66" name="泪滴形 65"/>
            <p:cNvSpPr/>
            <p:nvPr/>
          </p:nvSpPr>
          <p:spPr>
            <a:xfrm rot="8070048">
              <a:off x="5191682" y="1688314"/>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469034" y="3443389"/>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1660045" y="4434436"/>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69" name="TextBox 68"/>
          <p:cNvSpPr txBox="1"/>
          <p:nvPr/>
        </p:nvSpPr>
        <p:spPr>
          <a:xfrm>
            <a:off x="2944052" y="4431821"/>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0" name="TextBox 69"/>
          <p:cNvSpPr txBox="1"/>
          <p:nvPr/>
        </p:nvSpPr>
        <p:spPr>
          <a:xfrm>
            <a:off x="4194813" y="4434436"/>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1" name="TextBox 70"/>
          <p:cNvSpPr txBox="1"/>
          <p:nvPr/>
        </p:nvSpPr>
        <p:spPr>
          <a:xfrm>
            <a:off x="5478820" y="4431821"/>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2" name="TextBox 71"/>
          <p:cNvSpPr txBox="1"/>
          <p:nvPr/>
        </p:nvSpPr>
        <p:spPr>
          <a:xfrm>
            <a:off x="6731372" y="4440971"/>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3" name="TextBox 72"/>
          <p:cNvSpPr txBox="1"/>
          <p:nvPr/>
        </p:nvSpPr>
        <p:spPr>
          <a:xfrm>
            <a:off x="8015379" y="4438356"/>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4" name="TextBox 73"/>
          <p:cNvSpPr txBox="1"/>
          <p:nvPr/>
        </p:nvSpPr>
        <p:spPr>
          <a:xfrm>
            <a:off x="1819625" y="2476081"/>
            <a:ext cx="845103"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2010</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5" name="TextBox 74"/>
          <p:cNvSpPr txBox="1"/>
          <p:nvPr/>
        </p:nvSpPr>
        <p:spPr>
          <a:xfrm>
            <a:off x="3067168" y="2276175"/>
            <a:ext cx="845103"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2011</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6" name="TextBox 75"/>
          <p:cNvSpPr txBox="1"/>
          <p:nvPr/>
        </p:nvSpPr>
        <p:spPr>
          <a:xfrm>
            <a:off x="4321356" y="2467951"/>
            <a:ext cx="845103"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2012</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7" name="TextBox 76"/>
          <p:cNvSpPr txBox="1"/>
          <p:nvPr/>
        </p:nvSpPr>
        <p:spPr>
          <a:xfrm>
            <a:off x="5570336" y="2284721"/>
            <a:ext cx="845103"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2013</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8" name="TextBox 77"/>
          <p:cNvSpPr txBox="1"/>
          <p:nvPr/>
        </p:nvSpPr>
        <p:spPr>
          <a:xfrm>
            <a:off x="6821921" y="2476081"/>
            <a:ext cx="845103"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2014</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9" name="TextBox 78"/>
          <p:cNvSpPr txBox="1"/>
          <p:nvPr/>
        </p:nvSpPr>
        <p:spPr>
          <a:xfrm>
            <a:off x="8073073" y="2306804"/>
            <a:ext cx="845103"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2015</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Tree>
    <p:extLst>
      <p:ext uri="{BB962C8B-B14F-4D97-AF65-F5344CB8AC3E}">
        <p14:creationId xmlns:p14="http://schemas.microsoft.com/office/powerpoint/2010/main" val="990198242"/>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ppt_x"/>
                                          </p:val>
                                        </p:tav>
                                        <p:tav tm="100000">
                                          <p:val>
                                            <p:strVal val="#ppt_x"/>
                                          </p:val>
                                        </p:tav>
                                      </p:tavLst>
                                    </p:anim>
                                    <p:anim calcmode="lin" valueType="num">
                                      <p:cBhvr additive="base">
                                        <p:cTn id="39" dur="500" fill="hold"/>
                                        <p:tgtEl>
                                          <p:spTgt spid="48"/>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ppt_x"/>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additive="base">
                                        <p:cTn id="48" dur="500" fill="hold"/>
                                        <p:tgtEl>
                                          <p:spTgt spid="56"/>
                                        </p:tgtEl>
                                        <p:attrNameLst>
                                          <p:attrName>ppt_x</p:attrName>
                                        </p:attrNameLst>
                                      </p:cBhvr>
                                      <p:tavLst>
                                        <p:tav tm="0">
                                          <p:val>
                                            <p:strVal val="#ppt_x"/>
                                          </p:val>
                                        </p:tav>
                                        <p:tav tm="100000">
                                          <p:val>
                                            <p:strVal val="#ppt_x"/>
                                          </p:val>
                                        </p:tav>
                                      </p:tavLst>
                                    </p:anim>
                                    <p:anim calcmode="lin" valueType="num">
                                      <p:cBhvr additive="base">
                                        <p:cTn id="49" dur="500" fill="hold"/>
                                        <p:tgtEl>
                                          <p:spTgt spid="56"/>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 presetClass="entr" presetSubtype="4" fill="hold" nodeType="after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additive="base">
                                        <p:cTn id="53" dur="500" fill="hold"/>
                                        <p:tgtEl>
                                          <p:spTgt spid="60"/>
                                        </p:tgtEl>
                                        <p:attrNameLst>
                                          <p:attrName>ppt_x</p:attrName>
                                        </p:attrNameLst>
                                      </p:cBhvr>
                                      <p:tavLst>
                                        <p:tav tm="0">
                                          <p:val>
                                            <p:strVal val="#ppt_x"/>
                                          </p:val>
                                        </p:tav>
                                        <p:tav tm="100000">
                                          <p:val>
                                            <p:strVal val="#ppt_x"/>
                                          </p:val>
                                        </p:tav>
                                      </p:tavLst>
                                    </p:anim>
                                    <p:anim calcmode="lin" valueType="num">
                                      <p:cBhvr additive="base">
                                        <p:cTn id="54" dur="500" fill="hold"/>
                                        <p:tgtEl>
                                          <p:spTgt spid="60"/>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4"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additive="base">
                                        <p:cTn id="58" dur="500" fill="hold"/>
                                        <p:tgtEl>
                                          <p:spTgt spid="64"/>
                                        </p:tgtEl>
                                        <p:attrNameLst>
                                          <p:attrName>ppt_x</p:attrName>
                                        </p:attrNameLst>
                                      </p:cBhvr>
                                      <p:tavLst>
                                        <p:tav tm="0">
                                          <p:val>
                                            <p:strVal val="#ppt_x"/>
                                          </p:val>
                                        </p:tav>
                                        <p:tav tm="100000">
                                          <p:val>
                                            <p:strVal val="#ppt_x"/>
                                          </p:val>
                                        </p:tav>
                                      </p:tavLst>
                                    </p:anim>
                                    <p:anim calcmode="lin" valueType="num">
                                      <p:cBhvr additive="base">
                                        <p:cTn id="59" dur="500" fill="hold"/>
                                        <p:tgtEl>
                                          <p:spTgt spid="64"/>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fade">
                                      <p:cBhvr>
                                        <p:cTn id="63" dur="1000"/>
                                        <p:tgtEl>
                                          <p:spTgt spid="74"/>
                                        </p:tgtEl>
                                      </p:cBhvr>
                                    </p:animEffect>
                                    <p:anim calcmode="lin" valueType="num">
                                      <p:cBhvr>
                                        <p:cTn id="64" dur="1000" fill="hold"/>
                                        <p:tgtEl>
                                          <p:spTgt spid="74"/>
                                        </p:tgtEl>
                                        <p:attrNameLst>
                                          <p:attrName>ppt_x</p:attrName>
                                        </p:attrNameLst>
                                      </p:cBhvr>
                                      <p:tavLst>
                                        <p:tav tm="0">
                                          <p:val>
                                            <p:strVal val="#ppt_x"/>
                                          </p:val>
                                        </p:tav>
                                        <p:tav tm="100000">
                                          <p:val>
                                            <p:strVal val="#ppt_x"/>
                                          </p:val>
                                        </p:tav>
                                      </p:tavLst>
                                    </p:anim>
                                    <p:anim calcmode="lin" valueType="num">
                                      <p:cBhvr>
                                        <p:cTn id="65" dur="1000" fill="hold"/>
                                        <p:tgtEl>
                                          <p:spTgt spid="7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1000"/>
                                        <p:tgtEl>
                                          <p:spTgt spid="75"/>
                                        </p:tgtEl>
                                      </p:cBhvr>
                                    </p:animEffect>
                                    <p:anim calcmode="lin" valueType="num">
                                      <p:cBhvr>
                                        <p:cTn id="69" dur="1000" fill="hold"/>
                                        <p:tgtEl>
                                          <p:spTgt spid="75"/>
                                        </p:tgtEl>
                                        <p:attrNameLst>
                                          <p:attrName>ppt_x</p:attrName>
                                        </p:attrNameLst>
                                      </p:cBhvr>
                                      <p:tavLst>
                                        <p:tav tm="0">
                                          <p:val>
                                            <p:strVal val="#ppt_x"/>
                                          </p:val>
                                        </p:tav>
                                        <p:tav tm="100000">
                                          <p:val>
                                            <p:strVal val="#ppt_x"/>
                                          </p:val>
                                        </p:tav>
                                      </p:tavLst>
                                    </p:anim>
                                    <p:anim calcmode="lin" valueType="num">
                                      <p:cBhvr>
                                        <p:cTn id="70" dur="1000" fill="hold"/>
                                        <p:tgtEl>
                                          <p:spTgt spid="7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1000"/>
                                        <p:tgtEl>
                                          <p:spTgt spid="76"/>
                                        </p:tgtEl>
                                      </p:cBhvr>
                                    </p:animEffect>
                                    <p:anim calcmode="lin" valueType="num">
                                      <p:cBhvr>
                                        <p:cTn id="74" dur="1000" fill="hold"/>
                                        <p:tgtEl>
                                          <p:spTgt spid="76"/>
                                        </p:tgtEl>
                                        <p:attrNameLst>
                                          <p:attrName>ppt_x</p:attrName>
                                        </p:attrNameLst>
                                      </p:cBhvr>
                                      <p:tavLst>
                                        <p:tav tm="0">
                                          <p:val>
                                            <p:strVal val="#ppt_x"/>
                                          </p:val>
                                        </p:tav>
                                        <p:tav tm="100000">
                                          <p:val>
                                            <p:strVal val="#ppt_x"/>
                                          </p:val>
                                        </p:tav>
                                      </p:tavLst>
                                    </p:anim>
                                    <p:anim calcmode="lin" valueType="num">
                                      <p:cBhvr>
                                        <p:cTn id="75" dur="1000" fill="hold"/>
                                        <p:tgtEl>
                                          <p:spTgt spid="7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fade">
                                      <p:cBhvr>
                                        <p:cTn id="78" dur="1000"/>
                                        <p:tgtEl>
                                          <p:spTgt spid="77"/>
                                        </p:tgtEl>
                                      </p:cBhvr>
                                    </p:animEffect>
                                    <p:anim calcmode="lin" valueType="num">
                                      <p:cBhvr>
                                        <p:cTn id="79" dur="1000" fill="hold"/>
                                        <p:tgtEl>
                                          <p:spTgt spid="77"/>
                                        </p:tgtEl>
                                        <p:attrNameLst>
                                          <p:attrName>ppt_x</p:attrName>
                                        </p:attrNameLst>
                                      </p:cBhvr>
                                      <p:tavLst>
                                        <p:tav tm="0">
                                          <p:val>
                                            <p:strVal val="#ppt_x"/>
                                          </p:val>
                                        </p:tav>
                                        <p:tav tm="100000">
                                          <p:val>
                                            <p:strVal val="#ppt_x"/>
                                          </p:val>
                                        </p:tav>
                                      </p:tavLst>
                                    </p:anim>
                                    <p:anim calcmode="lin" valueType="num">
                                      <p:cBhvr>
                                        <p:cTn id="80" dur="1000" fill="hold"/>
                                        <p:tgtEl>
                                          <p:spTgt spid="77"/>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fade">
                                      <p:cBhvr>
                                        <p:cTn id="83" dur="1000"/>
                                        <p:tgtEl>
                                          <p:spTgt spid="78"/>
                                        </p:tgtEl>
                                      </p:cBhvr>
                                    </p:animEffect>
                                    <p:anim calcmode="lin" valueType="num">
                                      <p:cBhvr>
                                        <p:cTn id="84" dur="1000" fill="hold"/>
                                        <p:tgtEl>
                                          <p:spTgt spid="78"/>
                                        </p:tgtEl>
                                        <p:attrNameLst>
                                          <p:attrName>ppt_x</p:attrName>
                                        </p:attrNameLst>
                                      </p:cBhvr>
                                      <p:tavLst>
                                        <p:tav tm="0">
                                          <p:val>
                                            <p:strVal val="#ppt_x"/>
                                          </p:val>
                                        </p:tav>
                                        <p:tav tm="100000">
                                          <p:val>
                                            <p:strVal val="#ppt_x"/>
                                          </p:val>
                                        </p:tav>
                                      </p:tavLst>
                                    </p:anim>
                                    <p:anim calcmode="lin" valueType="num">
                                      <p:cBhvr>
                                        <p:cTn id="85" dur="1000" fill="hold"/>
                                        <p:tgtEl>
                                          <p:spTgt spid="7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79"/>
                                        </p:tgtEl>
                                        <p:attrNameLst>
                                          <p:attrName>style.visibility</p:attrName>
                                        </p:attrNameLst>
                                      </p:cBhvr>
                                      <p:to>
                                        <p:strVal val="visible"/>
                                      </p:to>
                                    </p:set>
                                    <p:animEffect transition="in" filter="fade">
                                      <p:cBhvr>
                                        <p:cTn id="88" dur="1000"/>
                                        <p:tgtEl>
                                          <p:spTgt spid="79"/>
                                        </p:tgtEl>
                                      </p:cBhvr>
                                    </p:animEffect>
                                    <p:anim calcmode="lin" valueType="num">
                                      <p:cBhvr>
                                        <p:cTn id="89" dur="1000" fill="hold"/>
                                        <p:tgtEl>
                                          <p:spTgt spid="79"/>
                                        </p:tgtEl>
                                        <p:attrNameLst>
                                          <p:attrName>ppt_x</p:attrName>
                                        </p:attrNameLst>
                                      </p:cBhvr>
                                      <p:tavLst>
                                        <p:tav tm="0">
                                          <p:val>
                                            <p:strVal val="#ppt_x"/>
                                          </p:val>
                                        </p:tav>
                                        <p:tav tm="100000">
                                          <p:val>
                                            <p:strVal val="#ppt_x"/>
                                          </p:val>
                                        </p:tav>
                                      </p:tavLst>
                                    </p:anim>
                                    <p:anim calcmode="lin" valueType="num">
                                      <p:cBhvr>
                                        <p:cTn id="90" dur="1000" fill="hold"/>
                                        <p:tgtEl>
                                          <p:spTgt spid="79"/>
                                        </p:tgtEl>
                                        <p:attrNameLst>
                                          <p:attrName>ppt_y</p:attrName>
                                        </p:attrNameLst>
                                      </p:cBhvr>
                                      <p:tavLst>
                                        <p:tav tm="0">
                                          <p:val>
                                            <p:strVal val="#ppt_y+.1"/>
                                          </p:val>
                                        </p:tav>
                                        <p:tav tm="100000">
                                          <p:val>
                                            <p:strVal val="#ppt_y"/>
                                          </p:val>
                                        </p:tav>
                                      </p:tavLst>
                                    </p:anim>
                                  </p:childTnLst>
                                </p:cTn>
                              </p:par>
                            </p:childTnLst>
                          </p:cTn>
                        </p:par>
                        <p:par>
                          <p:cTn id="91" fill="hold">
                            <p:stCondLst>
                              <p:cond delay="7000"/>
                            </p:stCondLst>
                            <p:childTnLst>
                              <p:par>
                                <p:cTn id="92" presetID="42" presetClass="entr" presetSubtype="0" fill="hold" grpId="0" nodeType="afterEffect">
                                  <p:stCondLst>
                                    <p:cond delay="0"/>
                                  </p:stCondLst>
                                  <p:childTnLst>
                                    <p:set>
                                      <p:cBhvr>
                                        <p:cTn id="93" dur="1" fill="hold">
                                          <p:stCondLst>
                                            <p:cond delay="0"/>
                                          </p:stCondLst>
                                        </p:cTn>
                                        <p:tgtEl>
                                          <p:spTgt spid="68"/>
                                        </p:tgtEl>
                                        <p:attrNameLst>
                                          <p:attrName>style.visibility</p:attrName>
                                        </p:attrNameLst>
                                      </p:cBhvr>
                                      <p:to>
                                        <p:strVal val="visible"/>
                                      </p:to>
                                    </p:set>
                                    <p:animEffect transition="in" filter="fade">
                                      <p:cBhvr>
                                        <p:cTn id="94" dur="500"/>
                                        <p:tgtEl>
                                          <p:spTgt spid="68"/>
                                        </p:tgtEl>
                                      </p:cBhvr>
                                    </p:animEffect>
                                    <p:anim calcmode="lin" valueType="num">
                                      <p:cBhvr>
                                        <p:cTn id="95" dur="500" fill="hold"/>
                                        <p:tgtEl>
                                          <p:spTgt spid="68"/>
                                        </p:tgtEl>
                                        <p:attrNameLst>
                                          <p:attrName>ppt_x</p:attrName>
                                        </p:attrNameLst>
                                      </p:cBhvr>
                                      <p:tavLst>
                                        <p:tav tm="0">
                                          <p:val>
                                            <p:strVal val="#ppt_x"/>
                                          </p:val>
                                        </p:tav>
                                        <p:tav tm="100000">
                                          <p:val>
                                            <p:strVal val="#ppt_x"/>
                                          </p:val>
                                        </p:tav>
                                      </p:tavLst>
                                    </p:anim>
                                    <p:anim calcmode="lin" valueType="num">
                                      <p:cBhvr>
                                        <p:cTn id="96" dur="500" fill="hold"/>
                                        <p:tgtEl>
                                          <p:spTgt spid="68"/>
                                        </p:tgtEl>
                                        <p:attrNameLst>
                                          <p:attrName>ppt_y</p:attrName>
                                        </p:attrNameLst>
                                      </p:cBhvr>
                                      <p:tavLst>
                                        <p:tav tm="0">
                                          <p:val>
                                            <p:strVal val="#ppt_y+.1"/>
                                          </p:val>
                                        </p:tav>
                                        <p:tav tm="100000">
                                          <p:val>
                                            <p:strVal val="#ppt_y"/>
                                          </p:val>
                                        </p:tav>
                                      </p:tavLst>
                                    </p:anim>
                                  </p:childTnLst>
                                </p:cTn>
                              </p:par>
                            </p:childTnLst>
                          </p:cTn>
                        </p:par>
                        <p:par>
                          <p:cTn id="97" fill="hold">
                            <p:stCondLst>
                              <p:cond delay="7500"/>
                            </p:stCondLst>
                            <p:childTnLst>
                              <p:par>
                                <p:cTn id="98" presetID="42" presetClass="entr" presetSubtype="0" fill="hold" grpId="0" nodeType="after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fade">
                                      <p:cBhvr>
                                        <p:cTn id="100" dur="500"/>
                                        <p:tgtEl>
                                          <p:spTgt spid="69"/>
                                        </p:tgtEl>
                                      </p:cBhvr>
                                    </p:animEffect>
                                    <p:anim calcmode="lin" valueType="num">
                                      <p:cBhvr>
                                        <p:cTn id="101" dur="500" fill="hold"/>
                                        <p:tgtEl>
                                          <p:spTgt spid="69"/>
                                        </p:tgtEl>
                                        <p:attrNameLst>
                                          <p:attrName>ppt_x</p:attrName>
                                        </p:attrNameLst>
                                      </p:cBhvr>
                                      <p:tavLst>
                                        <p:tav tm="0">
                                          <p:val>
                                            <p:strVal val="#ppt_x"/>
                                          </p:val>
                                        </p:tav>
                                        <p:tav tm="100000">
                                          <p:val>
                                            <p:strVal val="#ppt_x"/>
                                          </p:val>
                                        </p:tav>
                                      </p:tavLst>
                                    </p:anim>
                                    <p:anim calcmode="lin" valueType="num">
                                      <p:cBhvr>
                                        <p:cTn id="102" dur="500" fill="hold"/>
                                        <p:tgtEl>
                                          <p:spTgt spid="69"/>
                                        </p:tgtEl>
                                        <p:attrNameLst>
                                          <p:attrName>ppt_y</p:attrName>
                                        </p:attrNameLst>
                                      </p:cBhvr>
                                      <p:tavLst>
                                        <p:tav tm="0">
                                          <p:val>
                                            <p:strVal val="#ppt_y+.1"/>
                                          </p:val>
                                        </p:tav>
                                        <p:tav tm="100000">
                                          <p:val>
                                            <p:strVal val="#ppt_y"/>
                                          </p:val>
                                        </p:tav>
                                      </p:tavLst>
                                    </p:anim>
                                  </p:childTnLst>
                                </p:cTn>
                              </p:par>
                            </p:childTnLst>
                          </p:cTn>
                        </p:par>
                        <p:par>
                          <p:cTn id="103" fill="hold">
                            <p:stCondLst>
                              <p:cond delay="8000"/>
                            </p:stCondLst>
                            <p:childTnLst>
                              <p:par>
                                <p:cTn id="104" presetID="42" presetClass="entr" presetSubtype="0" fill="hold" grpId="0" nodeType="afterEffect">
                                  <p:stCondLst>
                                    <p:cond delay="0"/>
                                  </p:stCondLst>
                                  <p:childTnLst>
                                    <p:set>
                                      <p:cBhvr>
                                        <p:cTn id="105" dur="1" fill="hold">
                                          <p:stCondLst>
                                            <p:cond delay="0"/>
                                          </p:stCondLst>
                                        </p:cTn>
                                        <p:tgtEl>
                                          <p:spTgt spid="70"/>
                                        </p:tgtEl>
                                        <p:attrNameLst>
                                          <p:attrName>style.visibility</p:attrName>
                                        </p:attrNameLst>
                                      </p:cBhvr>
                                      <p:to>
                                        <p:strVal val="visible"/>
                                      </p:to>
                                    </p:set>
                                    <p:animEffect transition="in" filter="fade">
                                      <p:cBhvr>
                                        <p:cTn id="106" dur="500"/>
                                        <p:tgtEl>
                                          <p:spTgt spid="70"/>
                                        </p:tgtEl>
                                      </p:cBhvr>
                                    </p:animEffect>
                                    <p:anim calcmode="lin" valueType="num">
                                      <p:cBhvr>
                                        <p:cTn id="107" dur="500" fill="hold"/>
                                        <p:tgtEl>
                                          <p:spTgt spid="70"/>
                                        </p:tgtEl>
                                        <p:attrNameLst>
                                          <p:attrName>ppt_x</p:attrName>
                                        </p:attrNameLst>
                                      </p:cBhvr>
                                      <p:tavLst>
                                        <p:tav tm="0">
                                          <p:val>
                                            <p:strVal val="#ppt_x"/>
                                          </p:val>
                                        </p:tav>
                                        <p:tav tm="100000">
                                          <p:val>
                                            <p:strVal val="#ppt_x"/>
                                          </p:val>
                                        </p:tav>
                                      </p:tavLst>
                                    </p:anim>
                                    <p:anim calcmode="lin" valueType="num">
                                      <p:cBhvr>
                                        <p:cTn id="108" dur="500" fill="hold"/>
                                        <p:tgtEl>
                                          <p:spTgt spid="70"/>
                                        </p:tgtEl>
                                        <p:attrNameLst>
                                          <p:attrName>ppt_y</p:attrName>
                                        </p:attrNameLst>
                                      </p:cBhvr>
                                      <p:tavLst>
                                        <p:tav tm="0">
                                          <p:val>
                                            <p:strVal val="#ppt_y+.1"/>
                                          </p:val>
                                        </p:tav>
                                        <p:tav tm="100000">
                                          <p:val>
                                            <p:strVal val="#ppt_y"/>
                                          </p:val>
                                        </p:tav>
                                      </p:tavLst>
                                    </p:anim>
                                  </p:childTnLst>
                                </p:cTn>
                              </p:par>
                            </p:childTnLst>
                          </p:cTn>
                        </p:par>
                        <p:par>
                          <p:cTn id="109" fill="hold">
                            <p:stCondLst>
                              <p:cond delay="8500"/>
                            </p:stCondLst>
                            <p:childTnLst>
                              <p:par>
                                <p:cTn id="110" presetID="42" presetClass="entr" presetSubtype="0" fill="hold" grpId="0" nodeType="after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fade">
                                      <p:cBhvr>
                                        <p:cTn id="112" dur="500"/>
                                        <p:tgtEl>
                                          <p:spTgt spid="71"/>
                                        </p:tgtEl>
                                      </p:cBhvr>
                                    </p:animEffect>
                                    <p:anim calcmode="lin" valueType="num">
                                      <p:cBhvr>
                                        <p:cTn id="113" dur="500" fill="hold"/>
                                        <p:tgtEl>
                                          <p:spTgt spid="71"/>
                                        </p:tgtEl>
                                        <p:attrNameLst>
                                          <p:attrName>ppt_x</p:attrName>
                                        </p:attrNameLst>
                                      </p:cBhvr>
                                      <p:tavLst>
                                        <p:tav tm="0">
                                          <p:val>
                                            <p:strVal val="#ppt_x"/>
                                          </p:val>
                                        </p:tav>
                                        <p:tav tm="100000">
                                          <p:val>
                                            <p:strVal val="#ppt_x"/>
                                          </p:val>
                                        </p:tav>
                                      </p:tavLst>
                                    </p:anim>
                                    <p:anim calcmode="lin" valueType="num">
                                      <p:cBhvr>
                                        <p:cTn id="114" dur="500" fill="hold"/>
                                        <p:tgtEl>
                                          <p:spTgt spid="71"/>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42"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500"/>
                                        <p:tgtEl>
                                          <p:spTgt spid="72"/>
                                        </p:tgtEl>
                                      </p:cBhvr>
                                    </p:animEffect>
                                    <p:anim calcmode="lin" valueType="num">
                                      <p:cBhvr>
                                        <p:cTn id="119" dur="500" fill="hold"/>
                                        <p:tgtEl>
                                          <p:spTgt spid="72"/>
                                        </p:tgtEl>
                                        <p:attrNameLst>
                                          <p:attrName>ppt_x</p:attrName>
                                        </p:attrNameLst>
                                      </p:cBhvr>
                                      <p:tavLst>
                                        <p:tav tm="0">
                                          <p:val>
                                            <p:strVal val="#ppt_x"/>
                                          </p:val>
                                        </p:tav>
                                        <p:tav tm="100000">
                                          <p:val>
                                            <p:strVal val="#ppt_x"/>
                                          </p:val>
                                        </p:tav>
                                      </p:tavLst>
                                    </p:anim>
                                    <p:anim calcmode="lin" valueType="num">
                                      <p:cBhvr>
                                        <p:cTn id="120" dur="5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9500"/>
                            </p:stCondLst>
                            <p:childTnLst>
                              <p:par>
                                <p:cTn id="122" presetID="42" presetClass="entr" presetSubtype="0" fill="hold" grpId="0"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fade">
                                      <p:cBhvr>
                                        <p:cTn id="124" dur="500"/>
                                        <p:tgtEl>
                                          <p:spTgt spid="73"/>
                                        </p:tgtEl>
                                      </p:cBhvr>
                                    </p:animEffect>
                                    <p:anim calcmode="lin" valueType="num">
                                      <p:cBhvr>
                                        <p:cTn id="125" dur="500" fill="hold"/>
                                        <p:tgtEl>
                                          <p:spTgt spid="73"/>
                                        </p:tgtEl>
                                        <p:attrNameLst>
                                          <p:attrName>ppt_x</p:attrName>
                                        </p:attrNameLst>
                                      </p:cBhvr>
                                      <p:tavLst>
                                        <p:tav tm="0">
                                          <p:val>
                                            <p:strVal val="#ppt_x"/>
                                          </p:val>
                                        </p:tav>
                                        <p:tav tm="100000">
                                          <p:val>
                                            <p:strVal val="#ppt_x"/>
                                          </p:val>
                                        </p:tav>
                                      </p:tavLst>
                                    </p:anim>
                                    <p:anim calcmode="lin" valueType="num">
                                      <p:cBhvr>
                                        <p:cTn id="126"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68" grpId="0"/>
      <p:bldP spid="69" grpId="0"/>
      <p:bldP spid="70" grpId="0"/>
      <p:bldP spid="71" grpId="0"/>
      <p:bldP spid="72" grpId="0"/>
      <p:bldP spid="73" grpId="0"/>
      <p:bldP spid="74" grpId="0"/>
      <p:bldP spid="75" grpId="0"/>
      <p:bldP spid="76" grpId="0"/>
      <p:bldP spid="77" grpId="0"/>
      <p:bldP spid="78" grpId="0"/>
      <p:bldP spid="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4611" y="2520007"/>
            <a:ext cx="2175596" cy="2400657"/>
          </a:xfrm>
          <a:prstGeom prst="rect">
            <a:avLst/>
          </a:prstGeom>
        </p:spPr>
        <p:txBody>
          <a:bodyPr wrap="none">
            <a:spAutoFit/>
          </a:bodyPr>
          <a:lstStyle/>
          <a:p>
            <a:r>
              <a:rPr lang="en-US" altLang="zh-CN" sz="15000" dirty="0" smtClean="0">
                <a:solidFill>
                  <a:srgbClr val="3CB19B"/>
                </a:solidFill>
                <a:latin typeface="Impact" panose="020B0806030902050204" pitchFamily="34" charset="0"/>
                <a:ea typeface="思源黑体 CN Heavy" pitchFamily="34" charset="-122"/>
              </a:rPr>
              <a:t>04</a:t>
            </a:r>
            <a:endParaRPr lang="zh-CN" altLang="en-US" sz="15000" dirty="0"/>
          </a:p>
        </p:txBody>
      </p:sp>
      <p:sp>
        <p:nvSpPr>
          <p:cNvPr id="5" name="TextBox 4"/>
          <p:cNvSpPr txBox="1"/>
          <p:nvPr/>
        </p:nvSpPr>
        <p:spPr>
          <a:xfrm>
            <a:off x="6940133" y="2902113"/>
            <a:ext cx="2492990" cy="553998"/>
          </a:xfrm>
          <a:prstGeom prst="rect">
            <a:avLst/>
          </a:prstGeom>
          <a:noFill/>
        </p:spPr>
        <p:txBody>
          <a:bodyPr wrap="none" rtlCol="0">
            <a:spAutoFit/>
          </a:bodyPr>
          <a:lstStyle/>
          <a:p>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pic>
        <p:nvPicPr>
          <p:cNvPr id="1026" name="Picture 2" descr="F:\素材\外国孩子(1)\283\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6665" r="8577"/>
          <a:stretch/>
        </p:blipFill>
        <p:spPr bwMode="auto">
          <a:xfrm>
            <a:off x="0" y="0"/>
            <a:ext cx="4350966" cy="648017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0" y="3384103"/>
            <a:ext cx="10801350" cy="1008112"/>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142512" y="3534216"/>
            <a:ext cx="2088232" cy="707886"/>
          </a:xfrm>
          <a:prstGeom prst="rect">
            <a:avLst/>
          </a:prstGeom>
          <a:noFill/>
        </p:spPr>
        <p:txBody>
          <a:bodyPr wrap="square" rtlCol="0">
            <a:spAutoFit/>
          </a:bodyPr>
          <a:lstStyle/>
          <a:p>
            <a:pPr marL="171450" indent="-171450" algn="ctr">
              <a:buFont typeface="Wingdings" panose="05000000000000000000" pitchFamily="2" charset="2"/>
              <a:buChar char="ü"/>
            </a:pPr>
            <a:r>
              <a:rPr lang="zh-CN" altLang="en-US" sz="1000" dirty="0" smtClean="0">
                <a:latin typeface="黑体" panose="02010609060101010101" pitchFamily="49" charset="-122"/>
                <a:ea typeface="黑体" panose="02010609060101010101" pitchFamily="49" charset="-122"/>
              </a:rPr>
              <a:t>添加文字内容添加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a:t>
            </a:r>
            <a:r>
              <a:rPr lang="zh-CN" altLang="en-US" sz="1000" dirty="0" smtClean="0">
                <a:latin typeface="黑体" panose="02010609060101010101" pitchFamily="49" charset="-122"/>
                <a:ea typeface="黑体" panose="02010609060101010101" pitchFamily="49" charset="-122"/>
              </a:rPr>
              <a:t>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en-US" altLang="zh-CN" sz="1000" dirty="0" smtClean="0">
              <a:latin typeface="黑体" panose="02010609060101010101" pitchFamily="49" charset="-122"/>
              <a:ea typeface="黑体" panose="02010609060101010101" pitchFamily="49" charset="-122"/>
            </a:endParaRP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zh-CN" altLang="en-US" sz="1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71479717"/>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1000"/>
                                        <p:tgtEl>
                                          <p:spTgt spid="1026"/>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5"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500"/>
                            </p:stCondLst>
                            <p:childTnLst>
                              <p:par>
                                <p:cTn id="21" presetID="31"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par>
                          <p:cTn id="27" fill="hold">
                            <p:stCondLst>
                              <p:cond delay="3500"/>
                            </p:stCondLst>
                            <p:childTnLst>
                              <p:par>
                                <p:cTn id="28" presetID="37" presetClass="entr" presetSubtype="0" fill="hold" grpId="0"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1000"/>
                                        <p:tgtEl>
                                          <p:spTgt spid="8">
                                            <p:txEl>
                                              <p:pRg st="0" end="0"/>
                                            </p:txEl>
                                          </p:spTgt>
                                        </p:tgtEl>
                                      </p:cBhvr>
                                    </p:animEffect>
                                    <p:anim calcmode="lin" valueType="num">
                                      <p:cBhvr>
                                        <p:cTn id="31"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8">
                                            <p:txEl>
                                              <p:pRg st="1" end="1"/>
                                            </p:txEl>
                                          </p:spTgt>
                                        </p:tgtEl>
                                        <p:attrNameLst>
                                          <p:attrName>style.visibility</p:attrName>
                                        </p:attrNameLst>
                                      </p:cBhvr>
                                      <p:to>
                                        <p:strVal val="visible"/>
                                      </p:to>
                                    </p:set>
                                    <p:animEffect transition="in" filter="fade">
                                      <p:cBhvr>
                                        <p:cTn id="38" dur="1000"/>
                                        <p:tgtEl>
                                          <p:spTgt spid="8">
                                            <p:txEl>
                                              <p:pRg st="1" end="1"/>
                                            </p:txEl>
                                          </p:spTgt>
                                        </p:tgtEl>
                                      </p:cBhvr>
                                    </p:animEffect>
                                    <p:anim calcmode="lin" valueType="num">
                                      <p:cBhvr>
                                        <p:cTn id="3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8">
                                            <p:txEl>
                                              <p:pRg st="2" end="2"/>
                                            </p:txEl>
                                          </p:spTgt>
                                        </p:tgtEl>
                                        <p:attrNameLst>
                                          <p:attrName>style.visibility</p:attrName>
                                        </p:attrNameLst>
                                      </p:cBhvr>
                                      <p:to>
                                        <p:strVal val="visible"/>
                                      </p:to>
                                    </p:set>
                                    <p:animEffect transition="in" filter="fade">
                                      <p:cBhvr>
                                        <p:cTn id="46" dur="1000"/>
                                        <p:tgtEl>
                                          <p:spTgt spid="8">
                                            <p:txEl>
                                              <p:pRg st="2" end="2"/>
                                            </p:txEl>
                                          </p:spTgt>
                                        </p:tgtEl>
                                      </p:cBhvr>
                                    </p:animEffect>
                                    <p:anim calcmode="lin" valueType="num">
                                      <p:cBhvr>
                                        <p:cTn id="47"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8">
                                            <p:txEl>
                                              <p:pRg st="3" end="3"/>
                                            </p:txEl>
                                          </p:spTgt>
                                        </p:tgtEl>
                                        <p:attrNameLst>
                                          <p:attrName>style.visibility</p:attrName>
                                        </p:attrNameLst>
                                      </p:cBhvr>
                                      <p:to>
                                        <p:strVal val="visible"/>
                                      </p:to>
                                    </p:set>
                                    <p:animEffect transition="in" filter="fade">
                                      <p:cBhvr>
                                        <p:cTn id="54" dur="1000"/>
                                        <p:tgtEl>
                                          <p:spTgt spid="8">
                                            <p:txEl>
                                              <p:pRg st="3" end="3"/>
                                            </p:txEl>
                                          </p:spTgt>
                                        </p:tgtEl>
                                      </p:cBhvr>
                                    </p:animEffect>
                                    <p:anim calcmode="lin" valueType="num">
                                      <p:cBhvr>
                                        <p:cTn id="55"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Freeform 6"/>
          <p:cNvSpPr>
            <a:spLocks/>
          </p:cNvSpPr>
          <p:nvPr/>
        </p:nvSpPr>
        <p:spPr bwMode="auto">
          <a:xfrm>
            <a:off x="7497961" y="2335782"/>
            <a:ext cx="1289050" cy="1289050"/>
          </a:xfrm>
          <a:custGeom>
            <a:avLst/>
            <a:gdLst>
              <a:gd name="T0" fmla="*/ 250 w 344"/>
              <a:gd name="T1" fmla="*/ 36 h 344"/>
              <a:gd name="T2" fmla="*/ 239 w 344"/>
              <a:gd name="T3" fmla="*/ 67 h 344"/>
              <a:gd name="T4" fmla="*/ 172 w 344"/>
              <a:gd name="T5" fmla="*/ 0 h 344"/>
              <a:gd name="T6" fmla="*/ 0 w 344"/>
              <a:gd name="T7" fmla="*/ 172 h 344"/>
              <a:gd name="T8" fmla="*/ 67 w 344"/>
              <a:gd name="T9" fmla="*/ 239 h 344"/>
              <a:gd name="T10" fmla="*/ 79 w 344"/>
              <a:gd name="T11" fmla="*/ 207 h 344"/>
              <a:gd name="T12" fmla="*/ 136 w 344"/>
              <a:gd name="T13" fmla="*/ 207 h 344"/>
              <a:gd name="T14" fmla="*/ 136 w 344"/>
              <a:gd name="T15" fmla="*/ 265 h 344"/>
              <a:gd name="T16" fmla="*/ 104 w 344"/>
              <a:gd name="T17" fmla="*/ 277 h 344"/>
              <a:gd name="T18" fmla="*/ 172 w 344"/>
              <a:gd name="T19" fmla="*/ 344 h 344"/>
              <a:gd name="T20" fmla="*/ 239 w 344"/>
              <a:gd name="T21" fmla="*/ 277 h 344"/>
              <a:gd name="T22" fmla="*/ 208 w 344"/>
              <a:gd name="T23" fmla="*/ 265 h 344"/>
              <a:gd name="T24" fmla="*/ 208 w 344"/>
              <a:gd name="T25" fmla="*/ 207 h 344"/>
              <a:gd name="T26" fmla="*/ 265 w 344"/>
              <a:gd name="T27" fmla="*/ 208 h 344"/>
              <a:gd name="T28" fmla="*/ 277 w 344"/>
              <a:gd name="T29" fmla="*/ 239 h 344"/>
              <a:gd name="T30" fmla="*/ 344 w 344"/>
              <a:gd name="T31" fmla="*/ 172 h 344"/>
              <a:gd name="T32" fmla="*/ 276 w 344"/>
              <a:gd name="T33" fmla="*/ 105 h 344"/>
              <a:gd name="T34" fmla="*/ 308 w 344"/>
              <a:gd name="T35" fmla="*/ 93 h 344"/>
              <a:gd name="T36" fmla="*/ 308 w 344"/>
              <a:gd name="T37" fmla="*/ 36 h 344"/>
              <a:gd name="T38" fmla="*/ 250 w 344"/>
              <a:gd name="T39" fmla="*/ 36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4" h="344">
                <a:moveTo>
                  <a:pt x="250" y="36"/>
                </a:moveTo>
                <a:cubicBezTo>
                  <a:pt x="242" y="44"/>
                  <a:pt x="238" y="55"/>
                  <a:pt x="239" y="67"/>
                </a:cubicBezTo>
                <a:cubicBezTo>
                  <a:pt x="172" y="0"/>
                  <a:pt x="172" y="0"/>
                  <a:pt x="172" y="0"/>
                </a:cubicBezTo>
                <a:cubicBezTo>
                  <a:pt x="0" y="172"/>
                  <a:pt x="0" y="172"/>
                  <a:pt x="0" y="172"/>
                </a:cubicBezTo>
                <a:cubicBezTo>
                  <a:pt x="67" y="239"/>
                  <a:pt x="67" y="239"/>
                  <a:pt x="67" y="239"/>
                </a:cubicBezTo>
                <a:cubicBezTo>
                  <a:pt x="66" y="227"/>
                  <a:pt x="70" y="216"/>
                  <a:pt x="79" y="207"/>
                </a:cubicBezTo>
                <a:cubicBezTo>
                  <a:pt x="94" y="192"/>
                  <a:pt x="120" y="192"/>
                  <a:pt x="136" y="207"/>
                </a:cubicBezTo>
                <a:cubicBezTo>
                  <a:pt x="152" y="223"/>
                  <a:pt x="152" y="249"/>
                  <a:pt x="136" y="265"/>
                </a:cubicBezTo>
                <a:cubicBezTo>
                  <a:pt x="127" y="273"/>
                  <a:pt x="116" y="277"/>
                  <a:pt x="104" y="277"/>
                </a:cubicBezTo>
                <a:cubicBezTo>
                  <a:pt x="172" y="344"/>
                  <a:pt x="172" y="344"/>
                  <a:pt x="172" y="344"/>
                </a:cubicBezTo>
                <a:cubicBezTo>
                  <a:pt x="239" y="277"/>
                  <a:pt x="239" y="277"/>
                  <a:pt x="239" y="277"/>
                </a:cubicBezTo>
                <a:cubicBezTo>
                  <a:pt x="228" y="277"/>
                  <a:pt x="216" y="273"/>
                  <a:pt x="208" y="265"/>
                </a:cubicBezTo>
                <a:cubicBezTo>
                  <a:pt x="192" y="249"/>
                  <a:pt x="192" y="223"/>
                  <a:pt x="208" y="207"/>
                </a:cubicBezTo>
                <a:cubicBezTo>
                  <a:pt x="224" y="192"/>
                  <a:pt x="249" y="192"/>
                  <a:pt x="265" y="208"/>
                </a:cubicBezTo>
                <a:cubicBezTo>
                  <a:pt x="274" y="216"/>
                  <a:pt x="277" y="227"/>
                  <a:pt x="277" y="239"/>
                </a:cubicBezTo>
                <a:cubicBezTo>
                  <a:pt x="344" y="172"/>
                  <a:pt x="344" y="172"/>
                  <a:pt x="344" y="172"/>
                </a:cubicBezTo>
                <a:cubicBezTo>
                  <a:pt x="276" y="105"/>
                  <a:pt x="276" y="105"/>
                  <a:pt x="276" y="105"/>
                </a:cubicBezTo>
                <a:cubicBezTo>
                  <a:pt x="288" y="105"/>
                  <a:pt x="299" y="101"/>
                  <a:pt x="308" y="93"/>
                </a:cubicBezTo>
                <a:cubicBezTo>
                  <a:pt x="324" y="77"/>
                  <a:pt x="324" y="51"/>
                  <a:pt x="308" y="36"/>
                </a:cubicBezTo>
                <a:cubicBezTo>
                  <a:pt x="292" y="20"/>
                  <a:pt x="266" y="20"/>
                  <a:pt x="250" y="36"/>
                </a:cubicBezTo>
                <a:close/>
              </a:path>
            </a:pathLst>
          </a:custGeom>
          <a:solidFill>
            <a:srgbClr val="3CB19B"/>
          </a:solid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7"/>
          <p:cNvSpPr>
            <a:spLocks/>
          </p:cNvSpPr>
          <p:nvPr/>
        </p:nvSpPr>
        <p:spPr bwMode="auto">
          <a:xfrm>
            <a:off x="6851848" y="2980307"/>
            <a:ext cx="1290637" cy="1290637"/>
          </a:xfrm>
          <a:custGeom>
            <a:avLst/>
            <a:gdLst>
              <a:gd name="T0" fmla="*/ 251 w 344"/>
              <a:gd name="T1" fmla="*/ 35 h 344"/>
              <a:gd name="T2" fmla="*/ 239 w 344"/>
              <a:gd name="T3" fmla="*/ 67 h 344"/>
              <a:gd name="T4" fmla="*/ 172 w 344"/>
              <a:gd name="T5" fmla="*/ 0 h 344"/>
              <a:gd name="T6" fmla="*/ 0 w 344"/>
              <a:gd name="T7" fmla="*/ 172 h 344"/>
              <a:gd name="T8" fmla="*/ 172 w 344"/>
              <a:gd name="T9" fmla="*/ 344 h 344"/>
              <a:gd name="T10" fmla="*/ 239 w 344"/>
              <a:gd name="T11" fmla="*/ 277 h 344"/>
              <a:gd name="T12" fmla="*/ 208 w 344"/>
              <a:gd name="T13" fmla="*/ 265 h 344"/>
              <a:gd name="T14" fmla="*/ 208 w 344"/>
              <a:gd name="T15" fmla="*/ 207 h 344"/>
              <a:gd name="T16" fmla="*/ 265 w 344"/>
              <a:gd name="T17" fmla="*/ 207 h 344"/>
              <a:gd name="T18" fmla="*/ 277 w 344"/>
              <a:gd name="T19" fmla="*/ 239 h 344"/>
              <a:gd name="T20" fmla="*/ 344 w 344"/>
              <a:gd name="T21" fmla="*/ 172 h 344"/>
              <a:gd name="T22" fmla="*/ 276 w 344"/>
              <a:gd name="T23" fmla="*/ 105 h 344"/>
              <a:gd name="T24" fmla="*/ 308 w 344"/>
              <a:gd name="T25" fmla="*/ 93 h 344"/>
              <a:gd name="T26" fmla="*/ 308 w 344"/>
              <a:gd name="T27" fmla="*/ 35 h 344"/>
              <a:gd name="T28" fmla="*/ 251 w 344"/>
              <a:gd name="T29" fmla="*/ 3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4" h="344">
                <a:moveTo>
                  <a:pt x="251" y="35"/>
                </a:moveTo>
                <a:cubicBezTo>
                  <a:pt x="242" y="44"/>
                  <a:pt x="238" y="55"/>
                  <a:pt x="239" y="67"/>
                </a:cubicBezTo>
                <a:cubicBezTo>
                  <a:pt x="172" y="0"/>
                  <a:pt x="172" y="0"/>
                  <a:pt x="172" y="0"/>
                </a:cubicBezTo>
                <a:cubicBezTo>
                  <a:pt x="0" y="172"/>
                  <a:pt x="0" y="172"/>
                  <a:pt x="0" y="172"/>
                </a:cubicBezTo>
                <a:cubicBezTo>
                  <a:pt x="172" y="344"/>
                  <a:pt x="172" y="344"/>
                  <a:pt x="172" y="344"/>
                </a:cubicBezTo>
                <a:cubicBezTo>
                  <a:pt x="239" y="277"/>
                  <a:pt x="239" y="277"/>
                  <a:pt x="239" y="277"/>
                </a:cubicBezTo>
                <a:cubicBezTo>
                  <a:pt x="228" y="277"/>
                  <a:pt x="216" y="273"/>
                  <a:pt x="208" y="265"/>
                </a:cubicBezTo>
                <a:cubicBezTo>
                  <a:pt x="192" y="249"/>
                  <a:pt x="192" y="223"/>
                  <a:pt x="208" y="207"/>
                </a:cubicBezTo>
                <a:cubicBezTo>
                  <a:pt x="224" y="192"/>
                  <a:pt x="249" y="192"/>
                  <a:pt x="265" y="207"/>
                </a:cubicBezTo>
                <a:cubicBezTo>
                  <a:pt x="274" y="216"/>
                  <a:pt x="277" y="227"/>
                  <a:pt x="277" y="239"/>
                </a:cubicBezTo>
                <a:cubicBezTo>
                  <a:pt x="344" y="172"/>
                  <a:pt x="344" y="172"/>
                  <a:pt x="344" y="172"/>
                </a:cubicBezTo>
                <a:cubicBezTo>
                  <a:pt x="276" y="105"/>
                  <a:pt x="276" y="105"/>
                  <a:pt x="276" y="105"/>
                </a:cubicBezTo>
                <a:cubicBezTo>
                  <a:pt x="288" y="105"/>
                  <a:pt x="299" y="101"/>
                  <a:pt x="308" y="93"/>
                </a:cubicBezTo>
                <a:cubicBezTo>
                  <a:pt x="324" y="77"/>
                  <a:pt x="324" y="51"/>
                  <a:pt x="308" y="35"/>
                </a:cubicBezTo>
                <a:cubicBezTo>
                  <a:pt x="292" y="20"/>
                  <a:pt x="266" y="20"/>
                  <a:pt x="251" y="35"/>
                </a:cubicBezTo>
                <a:close/>
              </a:path>
            </a:pathLst>
          </a:custGeom>
          <a:solidFill>
            <a:srgbClr val="3CB19B">
              <a:alpha val="92000"/>
            </a:srgbClr>
          </a:solid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p:cNvSpPr>
          <p:nvPr/>
        </p:nvSpPr>
        <p:spPr bwMode="auto">
          <a:xfrm>
            <a:off x="8142486" y="2980307"/>
            <a:ext cx="1290637" cy="1290637"/>
          </a:xfrm>
          <a:custGeom>
            <a:avLst/>
            <a:gdLst>
              <a:gd name="T0" fmla="*/ 250 w 344"/>
              <a:gd name="T1" fmla="*/ 35 h 344"/>
              <a:gd name="T2" fmla="*/ 238 w 344"/>
              <a:gd name="T3" fmla="*/ 67 h 344"/>
              <a:gd name="T4" fmla="*/ 172 w 344"/>
              <a:gd name="T5" fmla="*/ 0 h 344"/>
              <a:gd name="T6" fmla="*/ 105 w 344"/>
              <a:gd name="T7" fmla="*/ 67 h 344"/>
              <a:gd name="T8" fmla="*/ 93 w 344"/>
              <a:gd name="T9" fmla="*/ 35 h 344"/>
              <a:gd name="T10" fmla="*/ 36 w 344"/>
              <a:gd name="T11" fmla="*/ 35 h 344"/>
              <a:gd name="T12" fmla="*/ 36 w 344"/>
              <a:gd name="T13" fmla="*/ 93 h 344"/>
              <a:gd name="T14" fmla="*/ 67 w 344"/>
              <a:gd name="T15" fmla="*/ 105 h 344"/>
              <a:gd name="T16" fmla="*/ 0 w 344"/>
              <a:gd name="T17" fmla="*/ 172 h 344"/>
              <a:gd name="T18" fmla="*/ 172 w 344"/>
              <a:gd name="T19" fmla="*/ 344 h 344"/>
              <a:gd name="T20" fmla="*/ 239 w 344"/>
              <a:gd name="T21" fmla="*/ 277 h 344"/>
              <a:gd name="T22" fmla="*/ 208 w 344"/>
              <a:gd name="T23" fmla="*/ 265 h 344"/>
              <a:gd name="T24" fmla="*/ 208 w 344"/>
              <a:gd name="T25" fmla="*/ 207 h 344"/>
              <a:gd name="T26" fmla="*/ 265 w 344"/>
              <a:gd name="T27" fmla="*/ 207 h 344"/>
              <a:gd name="T28" fmla="*/ 277 w 344"/>
              <a:gd name="T29" fmla="*/ 239 h 344"/>
              <a:gd name="T30" fmla="*/ 344 w 344"/>
              <a:gd name="T31" fmla="*/ 172 h 344"/>
              <a:gd name="T32" fmla="*/ 276 w 344"/>
              <a:gd name="T33" fmla="*/ 105 h 344"/>
              <a:gd name="T34" fmla="*/ 308 w 344"/>
              <a:gd name="T35" fmla="*/ 93 h 344"/>
              <a:gd name="T36" fmla="*/ 308 w 344"/>
              <a:gd name="T37" fmla="*/ 35 h 344"/>
              <a:gd name="T38" fmla="*/ 250 w 344"/>
              <a:gd name="T39" fmla="*/ 3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4" h="344">
                <a:moveTo>
                  <a:pt x="250" y="35"/>
                </a:moveTo>
                <a:cubicBezTo>
                  <a:pt x="242" y="44"/>
                  <a:pt x="238" y="55"/>
                  <a:pt x="238" y="67"/>
                </a:cubicBezTo>
                <a:cubicBezTo>
                  <a:pt x="172" y="0"/>
                  <a:pt x="172" y="0"/>
                  <a:pt x="172" y="0"/>
                </a:cubicBezTo>
                <a:cubicBezTo>
                  <a:pt x="105" y="67"/>
                  <a:pt x="105" y="67"/>
                  <a:pt x="105" y="67"/>
                </a:cubicBezTo>
                <a:cubicBezTo>
                  <a:pt x="105" y="55"/>
                  <a:pt x="102" y="44"/>
                  <a:pt x="93" y="35"/>
                </a:cubicBezTo>
                <a:cubicBezTo>
                  <a:pt x="77" y="20"/>
                  <a:pt x="52" y="20"/>
                  <a:pt x="36" y="35"/>
                </a:cubicBezTo>
                <a:cubicBezTo>
                  <a:pt x="20" y="51"/>
                  <a:pt x="20" y="77"/>
                  <a:pt x="36" y="93"/>
                </a:cubicBezTo>
                <a:cubicBezTo>
                  <a:pt x="44" y="101"/>
                  <a:pt x="56" y="105"/>
                  <a:pt x="67" y="105"/>
                </a:cubicBezTo>
                <a:cubicBezTo>
                  <a:pt x="0" y="172"/>
                  <a:pt x="0" y="172"/>
                  <a:pt x="0" y="172"/>
                </a:cubicBezTo>
                <a:cubicBezTo>
                  <a:pt x="172" y="344"/>
                  <a:pt x="172" y="344"/>
                  <a:pt x="172" y="344"/>
                </a:cubicBezTo>
                <a:cubicBezTo>
                  <a:pt x="239" y="277"/>
                  <a:pt x="239" y="277"/>
                  <a:pt x="239" y="277"/>
                </a:cubicBezTo>
                <a:cubicBezTo>
                  <a:pt x="228" y="277"/>
                  <a:pt x="216" y="273"/>
                  <a:pt x="208" y="265"/>
                </a:cubicBezTo>
                <a:cubicBezTo>
                  <a:pt x="192" y="249"/>
                  <a:pt x="192" y="223"/>
                  <a:pt x="208" y="207"/>
                </a:cubicBezTo>
                <a:cubicBezTo>
                  <a:pt x="224" y="192"/>
                  <a:pt x="249" y="192"/>
                  <a:pt x="265" y="207"/>
                </a:cubicBezTo>
                <a:cubicBezTo>
                  <a:pt x="274" y="216"/>
                  <a:pt x="277" y="227"/>
                  <a:pt x="277" y="239"/>
                </a:cubicBezTo>
                <a:cubicBezTo>
                  <a:pt x="344" y="172"/>
                  <a:pt x="344" y="172"/>
                  <a:pt x="344" y="172"/>
                </a:cubicBezTo>
                <a:cubicBezTo>
                  <a:pt x="276" y="105"/>
                  <a:pt x="276" y="105"/>
                  <a:pt x="276" y="105"/>
                </a:cubicBezTo>
                <a:cubicBezTo>
                  <a:pt x="288" y="105"/>
                  <a:pt x="299" y="101"/>
                  <a:pt x="308" y="93"/>
                </a:cubicBezTo>
                <a:cubicBezTo>
                  <a:pt x="324" y="77"/>
                  <a:pt x="324" y="51"/>
                  <a:pt x="308" y="35"/>
                </a:cubicBezTo>
                <a:cubicBezTo>
                  <a:pt x="292" y="20"/>
                  <a:pt x="266" y="20"/>
                  <a:pt x="250" y="35"/>
                </a:cubicBezTo>
                <a:close/>
              </a:path>
            </a:pathLst>
          </a:custGeom>
          <a:solidFill>
            <a:srgbClr val="3CB19B">
              <a:alpha val="59000"/>
            </a:srgbClr>
          </a:solid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9"/>
          <p:cNvSpPr>
            <a:spLocks/>
          </p:cNvSpPr>
          <p:nvPr/>
        </p:nvSpPr>
        <p:spPr bwMode="auto">
          <a:xfrm>
            <a:off x="7497961" y="3624832"/>
            <a:ext cx="1289050" cy="1290637"/>
          </a:xfrm>
          <a:custGeom>
            <a:avLst/>
            <a:gdLst>
              <a:gd name="T0" fmla="*/ 250 w 344"/>
              <a:gd name="T1" fmla="*/ 35 h 344"/>
              <a:gd name="T2" fmla="*/ 239 w 344"/>
              <a:gd name="T3" fmla="*/ 67 h 344"/>
              <a:gd name="T4" fmla="*/ 172 w 344"/>
              <a:gd name="T5" fmla="*/ 0 h 344"/>
              <a:gd name="T6" fmla="*/ 105 w 344"/>
              <a:gd name="T7" fmla="*/ 67 h 344"/>
              <a:gd name="T8" fmla="*/ 93 w 344"/>
              <a:gd name="T9" fmla="*/ 35 h 344"/>
              <a:gd name="T10" fmla="*/ 36 w 344"/>
              <a:gd name="T11" fmla="*/ 35 h 344"/>
              <a:gd name="T12" fmla="*/ 36 w 344"/>
              <a:gd name="T13" fmla="*/ 93 h 344"/>
              <a:gd name="T14" fmla="*/ 67 w 344"/>
              <a:gd name="T15" fmla="*/ 105 h 344"/>
              <a:gd name="T16" fmla="*/ 0 w 344"/>
              <a:gd name="T17" fmla="*/ 172 h 344"/>
              <a:gd name="T18" fmla="*/ 172 w 344"/>
              <a:gd name="T19" fmla="*/ 344 h 344"/>
              <a:gd name="T20" fmla="*/ 239 w 344"/>
              <a:gd name="T21" fmla="*/ 277 h 344"/>
              <a:gd name="T22" fmla="*/ 208 w 344"/>
              <a:gd name="T23" fmla="*/ 265 h 344"/>
              <a:gd name="T24" fmla="*/ 208 w 344"/>
              <a:gd name="T25" fmla="*/ 207 h 344"/>
              <a:gd name="T26" fmla="*/ 265 w 344"/>
              <a:gd name="T27" fmla="*/ 207 h 344"/>
              <a:gd name="T28" fmla="*/ 277 w 344"/>
              <a:gd name="T29" fmla="*/ 239 h 344"/>
              <a:gd name="T30" fmla="*/ 344 w 344"/>
              <a:gd name="T31" fmla="*/ 172 h 344"/>
              <a:gd name="T32" fmla="*/ 276 w 344"/>
              <a:gd name="T33" fmla="*/ 105 h 344"/>
              <a:gd name="T34" fmla="*/ 308 w 344"/>
              <a:gd name="T35" fmla="*/ 93 h 344"/>
              <a:gd name="T36" fmla="*/ 308 w 344"/>
              <a:gd name="T37" fmla="*/ 35 h 344"/>
              <a:gd name="T38" fmla="*/ 250 w 344"/>
              <a:gd name="T39" fmla="*/ 3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4" h="344">
                <a:moveTo>
                  <a:pt x="250" y="35"/>
                </a:moveTo>
                <a:cubicBezTo>
                  <a:pt x="242" y="44"/>
                  <a:pt x="238" y="55"/>
                  <a:pt x="239" y="67"/>
                </a:cubicBezTo>
                <a:cubicBezTo>
                  <a:pt x="172" y="0"/>
                  <a:pt x="172" y="0"/>
                  <a:pt x="172" y="0"/>
                </a:cubicBezTo>
                <a:cubicBezTo>
                  <a:pt x="105" y="67"/>
                  <a:pt x="105" y="67"/>
                  <a:pt x="105" y="67"/>
                </a:cubicBezTo>
                <a:cubicBezTo>
                  <a:pt x="105" y="55"/>
                  <a:pt x="102" y="44"/>
                  <a:pt x="93" y="35"/>
                </a:cubicBezTo>
                <a:cubicBezTo>
                  <a:pt x="77" y="20"/>
                  <a:pt x="52" y="20"/>
                  <a:pt x="36" y="35"/>
                </a:cubicBezTo>
                <a:cubicBezTo>
                  <a:pt x="20" y="51"/>
                  <a:pt x="20" y="77"/>
                  <a:pt x="36" y="93"/>
                </a:cubicBezTo>
                <a:cubicBezTo>
                  <a:pt x="45" y="101"/>
                  <a:pt x="56" y="105"/>
                  <a:pt x="67" y="105"/>
                </a:cubicBezTo>
                <a:cubicBezTo>
                  <a:pt x="0" y="172"/>
                  <a:pt x="0" y="172"/>
                  <a:pt x="0" y="172"/>
                </a:cubicBezTo>
                <a:cubicBezTo>
                  <a:pt x="172" y="344"/>
                  <a:pt x="172" y="344"/>
                  <a:pt x="172" y="344"/>
                </a:cubicBezTo>
                <a:cubicBezTo>
                  <a:pt x="239" y="277"/>
                  <a:pt x="239" y="277"/>
                  <a:pt x="239" y="277"/>
                </a:cubicBezTo>
                <a:cubicBezTo>
                  <a:pt x="228" y="277"/>
                  <a:pt x="216" y="273"/>
                  <a:pt x="208" y="265"/>
                </a:cubicBezTo>
                <a:cubicBezTo>
                  <a:pt x="192" y="249"/>
                  <a:pt x="192" y="223"/>
                  <a:pt x="208" y="207"/>
                </a:cubicBezTo>
                <a:cubicBezTo>
                  <a:pt x="224" y="191"/>
                  <a:pt x="249" y="192"/>
                  <a:pt x="265" y="207"/>
                </a:cubicBezTo>
                <a:cubicBezTo>
                  <a:pt x="274" y="216"/>
                  <a:pt x="277" y="227"/>
                  <a:pt x="277" y="239"/>
                </a:cubicBezTo>
                <a:cubicBezTo>
                  <a:pt x="344" y="172"/>
                  <a:pt x="344" y="172"/>
                  <a:pt x="344" y="172"/>
                </a:cubicBezTo>
                <a:cubicBezTo>
                  <a:pt x="276" y="105"/>
                  <a:pt x="276" y="105"/>
                  <a:pt x="276" y="105"/>
                </a:cubicBezTo>
                <a:cubicBezTo>
                  <a:pt x="288" y="105"/>
                  <a:pt x="299" y="101"/>
                  <a:pt x="308" y="93"/>
                </a:cubicBezTo>
                <a:cubicBezTo>
                  <a:pt x="324" y="77"/>
                  <a:pt x="324" y="51"/>
                  <a:pt x="308" y="35"/>
                </a:cubicBezTo>
                <a:cubicBezTo>
                  <a:pt x="292" y="20"/>
                  <a:pt x="266" y="20"/>
                  <a:pt x="250" y="35"/>
                </a:cubicBezTo>
                <a:close/>
              </a:path>
            </a:pathLst>
          </a:custGeom>
          <a:solidFill>
            <a:srgbClr val="3CB19B">
              <a:alpha val="85000"/>
            </a:srgbClr>
          </a:solid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7" name="组合 46"/>
          <p:cNvGrpSpPr/>
          <p:nvPr/>
        </p:nvGrpSpPr>
        <p:grpSpPr>
          <a:xfrm>
            <a:off x="1519564" y="1871439"/>
            <a:ext cx="514349" cy="520699"/>
            <a:chOff x="1916113" y="1741488"/>
            <a:chExt cx="514349" cy="520699"/>
          </a:xfrm>
          <a:solidFill>
            <a:srgbClr val="3CB19B"/>
          </a:solidFill>
        </p:grpSpPr>
        <p:sp>
          <p:nvSpPr>
            <p:cNvPr id="48" name="Freeform 10"/>
            <p:cNvSpPr>
              <a:spLocks/>
            </p:cNvSpPr>
            <p:nvPr/>
          </p:nvSpPr>
          <p:spPr bwMode="auto">
            <a:xfrm>
              <a:off x="1916113" y="2019300"/>
              <a:ext cx="123825" cy="90487"/>
            </a:xfrm>
            <a:custGeom>
              <a:avLst/>
              <a:gdLst>
                <a:gd name="T0" fmla="*/ 13 w 33"/>
                <a:gd name="T1" fmla="*/ 24 h 24"/>
                <a:gd name="T2" fmla="*/ 24 w 33"/>
                <a:gd name="T3" fmla="*/ 19 h 24"/>
                <a:gd name="T4" fmla="*/ 33 w 33"/>
                <a:gd name="T5" fmla="*/ 12 h 24"/>
                <a:gd name="T6" fmla="*/ 24 w 33"/>
                <a:gd name="T7" fmla="*/ 5 h 24"/>
                <a:gd name="T8" fmla="*/ 13 w 33"/>
                <a:gd name="T9" fmla="*/ 0 h 24"/>
                <a:gd name="T10" fmla="*/ 0 w 33"/>
                <a:gd name="T11" fmla="*/ 12 h 24"/>
                <a:gd name="T12" fmla="*/ 13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13" y="24"/>
                  </a:moveTo>
                  <a:cubicBezTo>
                    <a:pt x="16" y="24"/>
                    <a:pt x="20" y="23"/>
                    <a:pt x="24" y="19"/>
                  </a:cubicBezTo>
                  <a:cubicBezTo>
                    <a:pt x="33" y="12"/>
                    <a:pt x="33" y="12"/>
                    <a:pt x="33" y="12"/>
                  </a:cubicBezTo>
                  <a:cubicBezTo>
                    <a:pt x="24" y="5"/>
                    <a:pt x="24" y="5"/>
                    <a:pt x="24" y="5"/>
                  </a:cubicBezTo>
                  <a:cubicBezTo>
                    <a:pt x="20" y="1"/>
                    <a:pt x="16" y="0"/>
                    <a:pt x="13" y="0"/>
                  </a:cubicBezTo>
                  <a:cubicBezTo>
                    <a:pt x="6" y="0"/>
                    <a:pt x="0" y="5"/>
                    <a:pt x="0" y="12"/>
                  </a:cubicBezTo>
                  <a:cubicBezTo>
                    <a:pt x="0" y="19"/>
                    <a:pt x="6" y="24"/>
                    <a:pt x="1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1"/>
            <p:cNvSpPr>
              <a:spLocks/>
            </p:cNvSpPr>
            <p:nvPr/>
          </p:nvSpPr>
          <p:spPr bwMode="auto">
            <a:xfrm>
              <a:off x="2189163" y="1741488"/>
              <a:ext cx="95250" cy="115887"/>
            </a:xfrm>
            <a:custGeom>
              <a:avLst/>
              <a:gdLst>
                <a:gd name="T0" fmla="*/ 12 w 25"/>
                <a:gd name="T1" fmla="*/ 0 h 31"/>
                <a:gd name="T2" fmla="*/ 0 w 25"/>
                <a:gd name="T3" fmla="*/ 12 h 31"/>
                <a:gd name="T4" fmla="*/ 5 w 25"/>
                <a:gd name="T5" fmla="*/ 22 h 31"/>
                <a:gd name="T6" fmla="*/ 12 w 25"/>
                <a:gd name="T7" fmla="*/ 31 h 31"/>
                <a:gd name="T8" fmla="*/ 20 w 25"/>
                <a:gd name="T9" fmla="*/ 22 h 31"/>
                <a:gd name="T10" fmla="*/ 25 w 25"/>
                <a:gd name="T11" fmla="*/ 12 h 31"/>
                <a:gd name="T12" fmla="*/ 12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2" y="0"/>
                  </a:moveTo>
                  <a:cubicBezTo>
                    <a:pt x="6" y="0"/>
                    <a:pt x="0" y="5"/>
                    <a:pt x="0" y="12"/>
                  </a:cubicBezTo>
                  <a:cubicBezTo>
                    <a:pt x="0" y="15"/>
                    <a:pt x="1" y="17"/>
                    <a:pt x="5" y="22"/>
                  </a:cubicBezTo>
                  <a:cubicBezTo>
                    <a:pt x="12" y="31"/>
                    <a:pt x="12" y="31"/>
                    <a:pt x="12" y="31"/>
                  </a:cubicBezTo>
                  <a:cubicBezTo>
                    <a:pt x="20" y="22"/>
                    <a:pt x="20" y="22"/>
                    <a:pt x="20" y="22"/>
                  </a:cubicBezTo>
                  <a:cubicBezTo>
                    <a:pt x="23" y="17"/>
                    <a:pt x="25" y="15"/>
                    <a:pt x="25" y="12"/>
                  </a:cubicBezTo>
                  <a:cubicBezTo>
                    <a:pt x="25" y="5"/>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2"/>
            <p:cNvSpPr>
              <a:spLocks/>
            </p:cNvSpPr>
            <p:nvPr/>
          </p:nvSpPr>
          <p:spPr bwMode="auto">
            <a:xfrm>
              <a:off x="2054225" y="1873250"/>
              <a:ext cx="376237" cy="388937"/>
            </a:xfrm>
            <a:custGeom>
              <a:avLst/>
              <a:gdLst>
                <a:gd name="T0" fmla="*/ 0 w 100"/>
                <a:gd name="T1" fmla="*/ 104 h 104"/>
                <a:gd name="T2" fmla="*/ 100 w 100"/>
                <a:gd name="T3" fmla="*/ 104 h 104"/>
                <a:gd name="T4" fmla="*/ 100 w 100"/>
                <a:gd name="T5" fmla="*/ 77 h 104"/>
                <a:gd name="T6" fmla="*/ 93 w 100"/>
                <a:gd name="T7" fmla="*/ 78 h 104"/>
                <a:gd name="T8" fmla="*/ 65 w 100"/>
                <a:gd name="T9" fmla="*/ 51 h 104"/>
                <a:gd name="T10" fmla="*/ 93 w 100"/>
                <a:gd name="T11" fmla="*/ 24 h 104"/>
                <a:gd name="T12" fmla="*/ 100 w 100"/>
                <a:gd name="T13" fmla="*/ 25 h 104"/>
                <a:gd name="T14" fmla="*/ 100 w 100"/>
                <a:gd name="T15" fmla="*/ 0 h 104"/>
                <a:gd name="T16" fmla="*/ 0 w 100"/>
                <a:gd name="T17" fmla="*/ 0 h 104"/>
                <a:gd name="T18" fmla="*/ 0 w 100"/>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4">
                  <a:moveTo>
                    <a:pt x="0" y="104"/>
                  </a:moveTo>
                  <a:cubicBezTo>
                    <a:pt x="100" y="104"/>
                    <a:pt x="100" y="104"/>
                    <a:pt x="100" y="104"/>
                  </a:cubicBezTo>
                  <a:cubicBezTo>
                    <a:pt x="100" y="77"/>
                    <a:pt x="100" y="77"/>
                    <a:pt x="100" y="77"/>
                  </a:cubicBezTo>
                  <a:cubicBezTo>
                    <a:pt x="96" y="78"/>
                    <a:pt x="95" y="78"/>
                    <a:pt x="93" y="78"/>
                  </a:cubicBezTo>
                  <a:cubicBezTo>
                    <a:pt x="78" y="78"/>
                    <a:pt x="65" y="66"/>
                    <a:pt x="65" y="51"/>
                  </a:cubicBezTo>
                  <a:cubicBezTo>
                    <a:pt x="65" y="36"/>
                    <a:pt x="78" y="24"/>
                    <a:pt x="93" y="24"/>
                  </a:cubicBezTo>
                  <a:cubicBezTo>
                    <a:pt x="95" y="24"/>
                    <a:pt x="96" y="24"/>
                    <a:pt x="100" y="25"/>
                  </a:cubicBezTo>
                  <a:cubicBezTo>
                    <a:pt x="100" y="0"/>
                    <a:pt x="100" y="0"/>
                    <a:pt x="100" y="0"/>
                  </a:cubicBezTo>
                  <a:cubicBezTo>
                    <a:pt x="0" y="0"/>
                    <a:pt x="0" y="0"/>
                    <a:pt x="0" y="0"/>
                  </a:cubicBezTo>
                  <a:lnTo>
                    <a:pt x="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50"/>
          <p:cNvGrpSpPr/>
          <p:nvPr/>
        </p:nvGrpSpPr>
        <p:grpSpPr>
          <a:xfrm>
            <a:off x="1519564" y="2782664"/>
            <a:ext cx="514349" cy="520699"/>
            <a:chOff x="1916113" y="2652713"/>
            <a:chExt cx="514349" cy="520699"/>
          </a:xfrm>
          <a:solidFill>
            <a:srgbClr val="3CB19B"/>
          </a:solidFill>
        </p:grpSpPr>
        <p:sp>
          <p:nvSpPr>
            <p:cNvPr id="52" name="Freeform 13"/>
            <p:cNvSpPr>
              <a:spLocks/>
            </p:cNvSpPr>
            <p:nvPr/>
          </p:nvSpPr>
          <p:spPr bwMode="auto">
            <a:xfrm>
              <a:off x="1916113" y="2930525"/>
              <a:ext cx="123825" cy="93662"/>
            </a:xfrm>
            <a:custGeom>
              <a:avLst/>
              <a:gdLst>
                <a:gd name="T0" fmla="*/ 13 w 33"/>
                <a:gd name="T1" fmla="*/ 25 h 25"/>
                <a:gd name="T2" fmla="*/ 24 w 33"/>
                <a:gd name="T3" fmla="*/ 20 h 25"/>
                <a:gd name="T4" fmla="*/ 33 w 33"/>
                <a:gd name="T5" fmla="*/ 12 h 25"/>
                <a:gd name="T6" fmla="*/ 24 w 33"/>
                <a:gd name="T7" fmla="*/ 5 h 25"/>
                <a:gd name="T8" fmla="*/ 13 w 33"/>
                <a:gd name="T9" fmla="*/ 0 h 25"/>
                <a:gd name="T10" fmla="*/ 0 w 33"/>
                <a:gd name="T11" fmla="*/ 12 h 25"/>
                <a:gd name="T12" fmla="*/ 13 w 3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3" h="25">
                  <a:moveTo>
                    <a:pt x="13" y="25"/>
                  </a:moveTo>
                  <a:cubicBezTo>
                    <a:pt x="16" y="25"/>
                    <a:pt x="20" y="23"/>
                    <a:pt x="24" y="20"/>
                  </a:cubicBezTo>
                  <a:cubicBezTo>
                    <a:pt x="33" y="12"/>
                    <a:pt x="33" y="12"/>
                    <a:pt x="33" y="12"/>
                  </a:cubicBezTo>
                  <a:cubicBezTo>
                    <a:pt x="24" y="5"/>
                    <a:pt x="24" y="5"/>
                    <a:pt x="24" y="5"/>
                  </a:cubicBezTo>
                  <a:cubicBezTo>
                    <a:pt x="20" y="2"/>
                    <a:pt x="16" y="0"/>
                    <a:pt x="13" y="0"/>
                  </a:cubicBezTo>
                  <a:cubicBezTo>
                    <a:pt x="6" y="0"/>
                    <a:pt x="0" y="6"/>
                    <a:pt x="0" y="12"/>
                  </a:cubicBezTo>
                  <a:cubicBezTo>
                    <a:pt x="0" y="19"/>
                    <a:pt x="6" y="25"/>
                    <a:pt x="1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4"/>
            <p:cNvSpPr>
              <a:spLocks/>
            </p:cNvSpPr>
            <p:nvPr/>
          </p:nvSpPr>
          <p:spPr bwMode="auto">
            <a:xfrm>
              <a:off x="2189163" y="2652713"/>
              <a:ext cx="95250" cy="115887"/>
            </a:xfrm>
            <a:custGeom>
              <a:avLst/>
              <a:gdLst>
                <a:gd name="T0" fmla="*/ 12 w 25"/>
                <a:gd name="T1" fmla="*/ 0 h 31"/>
                <a:gd name="T2" fmla="*/ 0 w 25"/>
                <a:gd name="T3" fmla="*/ 12 h 31"/>
                <a:gd name="T4" fmla="*/ 5 w 25"/>
                <a:gd name="T5" fmla="*/ 22 h 31"/>
                <a:gd name="T6" fmla="*/ 12 w 25"/>
                <a:gd name="T7" fmla="*/ 31 h 31"/>
                <a:gd name="T8" fmla="*/ 20 w 25"/>
                <a:gd name="T9" fmla="*/ 22 h 31"/>
                <a:gd name="T10" fmla="*/ 25 w 25"/>
                <a:gd name="T11" fmla="*/ 12 h 31"/>
                <a:gd name="T12" fmla="*/ 12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2" y="0"/>
                  </a:moveTo>
                  <a:cubicBezTo>
                    <a:pt x="6" y="0"/>
                    <a:pt x="0" y="6"/>
                    <a:pt x="0" y="12"/>
                  </a:cubicBezTo>
                  <a:cubicBezTo>
                    <a:pt x="0" y="16"/>
                    <a:pt x="1" y="18"/>
                    <a:pt x="5" y="22"/>
                  </a:cubicBezTo>
                  <a:cubicBezTo>
                    <a:pt x="12" y="31"/>
                    <a:pt x="12" y="31"/>
                    <a:pt x="12" y="31"/>
                  </a:cubicBezTo>
                  <a:cubicBezTo>
                    <a:pt x="20" y="22"/>
                    <a:pt x="20" y="22"/>
                    <a:pt x="20" y="22"/>
                  </a:cubicBezTo>
                  <a:cubicBezTo>
                    <a:pt x="23" y="18"/>
                    <a:pt x="25" y="16"/>
                    <a:pt x="25" y="12"/>
                  </a:cubicBezTo>
                  <a:cubicBezTo>
                    <a:pt x="25" y="6"/>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5"/>
            <p:cNvSpPr>
              <a:spLocks/>
            </p:cNvSpPr>
            <p:nvPr/>
          </p:nvSpPr>
          <p:spPr bwMode="auto">
            <a:xfrm>
              <a:off x="2054225" y="2787650"/>
              <a:ext cx="376237" cy="385762"/>
            </a:xfrm>
            <a:custGeom>
              <a:avLst/>
              <a:gdLst>
                <a:gd name="T0" fmla="*/ 0 w 100"/>
                <a:gd name="T1" fmla="*/ 103 h 103"/>
                <a:gd name="T2" fmla="*/ 100 w 100"/>
                <a:gd name="T3" fmla="*/ 103 h 103"/>
                <a:gd name="T4" fmla="*/ 100 w 100"/>
                <a:gd name="T5" fmla="*/ 77 h 103"/>
                <a:gd name="T6" fmla="*/ 93 w 100"/>
                <a:gd name="T7" fmla="*/ 78 h 103"/>
                <a:gd name="T8" fmla="*/ 65 w 100"/>
                <a:gd name="T9" fmla="*/ 50 h 103"/>
                <a:gd name="T10" fmla="*/ 93 w 100"/>
                <a:gd name="T11" fmla="*/ 23 h 103"/>
                <a:gd name="T12" fmla="*/ 100 w 100"/>
                <a:gd name="T13" fmla="*/ 24 h 103"/>
                <a:gd name="T14" fmla="*/ 100 w 100"/>
                <a:gd name="T15" fmla="*/ 0 h 103"/>
                <a:gd name="T16" fmla="*/ 0 w 100"/>
                <a:gd name="T17" fmla="*/ 0 h 103"/>
                <a:gd name="T18" fmla="*/ 0 w 100"/>
                <a:gd name="T1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3">
                  <a:moveTo>
                    <a:pt x="0" y="103"/>
                  </a:moveTo>
                  <a:cubicBezTo>
                    <a:pt x="100" y="103"/>
                    <a:pt x="100" y="103"/>
                    <a:pt x="100" y="103"/>
                  </a:cubicBezTo>
                  <a:cubicBezTo>
                    <a:pt x="100" y="77"/>
                    <a:pt x="100" y="77"/>
                    <a:pt x="100" y="77"/>
                  </a:cubicBezTo>
                  <a:cubicBezTo>
                    <a:pt x="96" y="77"/>
                    <a:pt x="95" y="78"/>
                    <a:pt x="93" y="78"/>
                  </a:cubicBezTo>
                  <a:cubicBezTo>
                    <a:pt x="78" y="78"/>
                    <a:pt x="65" y="65"/>
                    <a:pt x="65" y="50"/>
                  </a:cubicBezTo>
                  <a:cubicBezTo>
                    <a:pt x="65" y="35"/>
                    <a:pt x="78" y="23"/>
                    <a:pt x="93" y="23"/>
                  </a:cubicBezTo>
                  <a:cubicBezTo>
                    <a:pt x="95" y="23"/>
                    <a:pt x="96" y="24"/>
                    <a:pt x="100" y="24"/>
                  </a:cubicBezTo>
                  <a:cubicBezTo>
                    <a:pt x="100" y="0"/>
                    <a:pt x="100" y="0"/>
                    <a:pt x="100" y="0"/>
                  </a:cubicBezTo>
                  <a:cubicBezTo>
                    <a:pt x="0" y="0"/>
                    <a:pt x="0" y="0"/>
                    <a:pt x="0" y="0"/>
                  </a:cubicBezTo>
                  <a:lnTo>
                    <a:pt x="0"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1519564" y="3697064"/>
            <a:ext cx="514349" cy="522287"/>
            <a:chOff x="1916113" y="3567113"/>
            <a:chExt cx="514349" cy="522287"/>
          </a:xfrm>
          <a:solidFill>
            <a:srgbClr val="3CB19B"/>
          </a:solidFill>
        </p:grpSpPr>
        <p:sp>
          <p:nvSpPr>
            <p:cNvPr id="56" name="Freeform 16"/>
            <p:cNvSpPr>
              <a:spLocks/>
            </p:cNvSpPr>
            <p:nvPr/>
          </p:nvSpPr>
          <p:spPr bwMode="auto">
            <a:xfrm>
              <a:off x="1916113" y="3844925"/>
              <a:ext cx="123825" cy="90487"/>
            </a:xfrm>
            <a:custGeom>
              <a:avLst/>
              <a:gdLst>
                <a:gd name="T0" fmla="*/ 13 w 33"/>
                <a:gd name="T1" fmla="*/ 24 h 24"/>
                <a:gd name="T2" fmla="*/ 24 w 33"/>
                <a:gd name="T3" fmla="*/ 19 h 24"/>
                <a:gd name="T4" fmla="*/ 33 w 33"/>
                <a:gd name="T5" fmla="*/ 12 h 24"/>
                <a:gd name="T6" fmla="*/ 24 w 33"/>
                <a:gd name="T7" fmla="*/ 4 h 24"/>
                <a:gd name="T8" fmla="*/ 13 w 33"/>
                <a:gd name="T9" fmla="*/ 0 h 24"/>
                <a:gd name="T10" fmla="*/ 0 w 33"/>
                <a:gd name="T11" fmla="*/ 12 h 24"/>
                <a:gd name="T12" fmla="*/ 13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13" y="24"/>
                  </a:moveTo>
                  <a:cubicBezTo>
                    <a:pt x="16" y="24"/>
                    <a:pt x="20" y="23"/>
                    <a:pt x="24" y="19"/>
                  </a:cubicBezTo>
                  <a:cubicBezTo>
                    <a:pt x="33" y="12"/>
                    <a:pt x="33" y="12"/>
                    <a:pt x="33" y="12"/>
                  </a:cubicBezTo>
                  <a:cubicBezTo>
                    <a:pt x="24" y="4"/>
                    <a:pt x="24" y="4"/>
                    <a:pt x="24" y="4"/>
                  </a:cubicBezTo>
                  <a:cubicBezTo>
                    <a:pt x="20" y="1"/>
                    <a:pt x="16" y="0"/>
                    <a:pt x="13" y="0"/>
                  </a:cubicBezTo>
                  <a:cubicBezTo>
                    <a:pt x="6" y="0"/>
                    <a:pt x="0" y="5"/>
                    <a:pt x="0" y="12"/>
                  </a:cubicBezTo>
                  <a:cubicBezTo>
                    <a:pt x="0" y="18"/>
                    <a:pt x="6" y="24"/>
                    <a:pt x="1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7"/>
            <p:cNvSpPr>
              <a:spLocks/>
            </p:cNvSpPr>
            <p:nvPr/>
          </p:nvSpPr>
          <p:spPr bwMode="auto">
            <a:xfrm>
              <a:off x="2189163" y="3567113"/>
              <a:ext cx="95250" cy="112712"/>
            </a:xfrm>
            <a:custGeom>
              <a:avLst/>
              <a:gdLst>
                <a:gd name="T0" fmla="*/ 12 w 25"/>
                <a:gd name="T1" fmla="*/ 0 h 30"/>
                <a:gd name="T2" fmla="*/ 0 w 25"/>
                <a:gd name="T3" fmla="*/ 12 h 30"/>
                <a:gd name="T4" fmla="*/ 5 w 25"/>
                <a:gd name="T5" fmla="*/ 22 h 30"/>
                <a:gd name="T6" fmla="*/ 12 w 25"/>
                <a:gd name="T7" fmla="*/ 30 h 30"/>
                <a:gd name="T8" fmla="*/ 20 w 25"/>
                <a:gd name="T9" fmla="*/ 22 h 30"/>
                <a:gd name="T10" fmla="*/ 25 w 25"/>
                <a:gd name="T11" fmla="*/ 12 h 30"/>
                <a:gd name="T12" fmla="*/ 12 w 25"/>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12" y="0"/>
                  </a:moveTo>
                  <a:cubicBezTo>
                    <a:pt x="6" y="0"/>
                    <a:pt x="0" y="5"/>
                    <a:pt x="0" y="12"/>
                  </a:cubicBezTo>
                  <a:cubicBezTo>
                    <a:pt x="0" y="15"/>
                    <a:pt x="1" y="17"/>
                    <a:pt x="5" y="22"/>
                  </a:cubicBezTo>
                  <a:cubicBezTo>
                    <a:pt x="12" y="30"/>
                    <a:pt x="12" y="30"/>
                    <a:pt x="12" y="30"/>
                  </a:cubicBezTo>
                  <a:cubicBezTo>
                    <a:pt x="20" y="22"/>
                    <a:pt x="20" y="22"/>
                    <a:pt x="20" y="22"/>
                  </a:cubicBezTo>
                  <a:cubicBezTo>
                    <a:pt x="23" y="17"/>
                    <a:pt x="25" y="15"/>
                    <a:pt x="25" y="12"/>
                  </a:cubicBezTo>
                  <a:cubicBezTo>
                    <a:pt x="25" y="5"/>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8"/>
            <p:cNvSpPr>
              <a:spLocks/>
            </p:cNvSpPr>
            <p:nvPr/>
          </p:nvSpPr>
          <p:spPr bwMode="auto">
            <a:xfrm>
              <a:off x="2054225" y="3698875"/>
              <a:ext cx="376237" cy="390525"/>
            </a:xfrm>
            <a:custGeom>
              <a:avLst/>
              <a:gdLst>
                <a:gd name="T0" fmla="*/ 0 w 100"/>
                <a:gd name="T1" fmla="*/ 104 h 104"/>
                <a:gd name="T2" fmla="*/ 100 w 100"/>
                <a:gd name="T3" fmla="*/ 104 h 104"/>
                <a:gd name="T4" fmla="*/ 100 w 100"/>
                <a:gd name="T5" fmla="*/ 77 h 104"/>
                <a:gd name="T6" fmla="*/ 93 w 100"/>
                <a:gd name="T7" fmla="*/ 78 h 104"/>
                <a:gd name="T8" fmla="*/ 65 w 100"/>
                <a:gd name="T9" fmla="*/ 51 h 104"/>
                <a:gd name="T10" fmla="*/ 93 w 100"/>
                <a:gd name="T11" fmla="*/ 24 h 104"/>
                <a:gd name="T12" fmla="*/ 100 w 100"/>
                <a:gd name="T13" fmla="*/ 25 h 104"/>
                <a:gd name="T14" fmla="*/ 100 w 100"/>
                <a:gd name="T15" fmla="*/ 0 h 104"/>
                <a:gd name="T16" fmla="*/ 0 w 100"/>
                <a:gd name="T17" fmla="*/ 0 h 104"/>
                <a:gd name="T18" fmla="*/ 0 w 100"/>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4">
                  <a:moveTo>
                    <a:pt x="0" y="104"/>
                  </a:moveTo>
                  <a:cubicBezTo>
                    <a:pt x="100" y="104"/>
                    <a:pt x="100" y="104"/>
                    <a:pt x="100" y="104"/>
                  </a:cubicBezTo>
                  <a:cubicBezTo>
                    <a:pt x="100" y="77"/>
                    <a:pt x="100" y="77"/>
                    <a:pt x="100" y="77"/>
                  </a:cubicBezTo>
                  <a:cubicBezTo>
                    <a:pt x="96" y="78"/>
                    <a:pt x="95" y="78"/>
                    <a:pt x="93" y="78"/>
                  </a:cubicBezTo>
                  <a:cubicBezTo>
                    <a:pt x="78" y="78"/>
                    <a:pt x="65" y="66"/>
                    <a:pt x="65" y="51"/>
                  </a:cubicBezTo>
                  <a:cubicBezTo>
                    <a:pt x="65" y="35"/>
                    <a:pt x="78" y="24"/>
                    <a:pt x="93" y="24"/>
                  </a:cubicBezTo>
                  <a:cubicBezTo>
                    <a:pt x="95" y="24"/>
                    <a:pt x="96" y="24"/>
                    <a:pt x="100" y="25"/>
                  </a:cubicBezTo>
                  <a:cubicBezTo>
                    <a:pt x="100" y="0"/>
                    <a:pt x="100" y="0"/>
                    <a:pt x="100" y="0"/>
                  </a:cubicBezTo>
                  <a:cubicBezTo>
                    <a:pt x="0" y="0"/>
                    <a:pt x="0" y="0"/>
                    <a:pt x="0" y="0"/>
                  </a:cubicBezTo>
                  <a:lnTo>
                    <a:pt x="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a:off x="1519564" y="4608289"/>
            <a:ext cx="514349" cy="522287"/>
            <a:chOff x="1916113" y="4478338"/>
            <a:chExt cx="514349" cy="522287"/>
          </a:xfrm>
          <a:solidFill>
            <a:srgbClr val="3CB19B"/>
          </a:solidFill>
        </p:grpSpPr>
        <p:sp>
          <p:nvSpPr>
            <p:cNvPr id="60" name="Freeform 19"/>
            <p:cNvSpPr>
              <a:spLocks/>
            </p:cNvSpPr>
            <p:nvPr/>
          </p:nvSpPr>
          <p:spPr bwMode="auto">
            <a:xfrm>
              <a:off x="1916113" y="4756150"/>
              <a:ext cx="123825" cy="90487"/>
            </a:xfrm>
            <a:custGeom>
              <a:avLst/>
              <a:gdLst>
                <a:gd name="T0" fmla="*/ 13 w 33"/>
                <a:gd name="T1" fmla="*/ 24 h 24"/>
                <a:gd name="T2" fmla="*/ 24 w 33"/>
                <a:gd name="T3" fmla="*/ 19 h 24"/>
                <a:gd name="T4" fmla="*/ 33 w 33"/>
                <a:gd name="T5" fmla="*/ 12 h 24"/>
                <a:gd name="T6" fmla="*/ 24 w 33"/>
                <a:gd name="T7" fmla="*/ 5 h 24"/>
                <a:gd name="T8" fmla="*/ 13 w 33"/>
                <a:gd name="T9" fmla="*/ 0 h 24"/>
                <a:gd name="T10" fmla="*/ 0 w 33"/>
                <a:gd name="T11" fmla="*/ 12 h 24"/>
                <a:gd name="T12" fmla="*/ 13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13" y="24"/>
                  </a:moveTo>
                  <a:cubicBezTo>
                    <a:pt x="16" y="24"/>
                    <a:pt x="20" y="23"/>
                    <a:pt x="24" y="19"/>
                  </a:cubicBezTo>
                  <a:cubicBezTo>
                    <a:pt x="33" y="12"/>
                    <a:pt x="33" y="12"/>
                    <a:pt x="33" y="12"/>
                  </a:cubicBezTo>
                  <a:cubicBezTo>
                    <a:pt x="24" y="5"/>
                    <a:pt x="24" y="5"/>
                    <a:pt x="24" y="5"/>
                  </a:cubicBezTo>
                  <a:cubicBezTo>
                    <a:pt x="20" y="1"/>
                    <a:pt x="16" y="0"/>
                    <a:pt x="13" y="0"/>
                  </a:cubicBezTo>
                  <a:cubicBezTo>
                    <a:pt x="6" y="0"/>
                    <a:pt x="0" y="5"/>
                    <a:pt x="0" y="12"/>
                  </a:cubicBezTo>
                  <a:cubicBezTo>
                    <a:pt x="0" y="19"/>
                    <a:pt x="6" y="24"/>
                    <a:pt x="1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0"/>
            <p:cNvSpPr>
              <a:spLocks/>
            </p:cNvSpPr>
            <p:nvPr/>
          </p:nvSpPr>
          <p:spPr bwMode="auto">
            <a:xfrm>
              <a:off x="2189163" y="4478338"/>
              <a:ext cx="95250" cy="115887"/>
            </a:xfrm>
            <a:custGeom>
              <a:avLst/>
              <a:gdLst>
                <a:gd name="T0" fmla="*/ 12 w 25"/>
                <a:gd name="T1" fmla="*/ 0 h 31"/>
                <a:gd name="T2" fmla="*/ 0 w 25"/>
                <a:gd name="T3" fmla="*/ 12 h 31"/>
                <a:gd name="T4" fmla="*/ 5 w 25"/>
                <a:gd name="T5" fmla="*/ 22 h 31"/>
                <a:gd name="T6" fmla="*/ 12 w 25"/>
                <a:gd name="T7" fmla="*/ 31 h 31"/>
                <a:gd name="T8" fmla="*/ 20 w 25"/>
                <a:gd name="T9" fmla="*/ 22 h 31"/>
                <a:gd name="T10" fmla="*/ 25 w 25"/>
                <a:gd name="T11" fmla="*/ 12 h 31"/>
                <a:gd name="T12" fmla="*/ 12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2" y="0"/>
                  </a:moveTo>
                  <a:cubicBezTo>
                    <a:pt x="6" y="0"/>
                    <a:pt x="0" y="5"/>
                    <a:pt x="0" y="12"/>
                  </a:cubicBezTo>
                  <a:cubicBezTo>
                    <a:pt x="0" y="15"/>
                    <a:pt x="1" y="17"/>
                    <a:pt x="5" y="22"/>
                  </a:cubicBezTo>
                  <a:cubicBezTo>
                    <a:pt x="12" y="31"/>
                    <a:pt x="12" y="31"/>
                    <a:pt x="12" y="31"/>
                  </a:cubicBezTo>
                  <a:cubicBezTo>
                    <a:pt x="20" y="22"/>
                    <a:pt x="20" y="22"/>
                    <a:pt x="20" y="22"/>
                  </a:cubicBezTo>
                  <a:cubicBezTo>
                    <a:pt x="23" y="17"/>
                    <a:pt x="25" y="15"/>
                    <a:pt x="25" y="12"/>
                  </a:cubicBezTo>
                  <a:cubicBezTo>
                    <a:pt x="25" y="5"/>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1"/>
            <p:cNvSpPr>
              <a:spLocks/>
            </p:cNvSpPr>
            <p:nvPr/>
          </p:nvSpPr>
          <p:spPr bwMode="auto">
            <a:xfrm>
              <a:off x="2054225" y="4610100"/>
              <a:ext cx="376237" cy="390525"/>
            </a:xfrm>
            <a:custGeom>
              <a:avLst/>
              <a:gdLst>
                <a:gd name="T0" fmla="*/ 0 w 100"/>
                <a:gd name="T1" fmla="*/ 104 h 104"/>
                <a:gd name="T2" fmla="*/ 100 w 100"/>
                <a:gd name="T3" fmla="*/ 104 h 104"/>
                <a:gd name="T4" fmla="*/ 100 w 100"/>
                <a:gd name="T5" fmla="*/ 77 h 104"/>
                <a:gd name="T6" fmla="*/ 93 w 100"/>
                <a:gd name="T7" fmla="*/ 78 h 104"/>
                <a:gd name="T8" fmla="*/ 65 w 100"/>
                <a:gd name="T9" fmla="*/ 51 h 104"/>
                <a:gd name="T10" fmla="*/ 93 w 100"/>
                <a:gd name="T11" fmla="*/ 24 h 104"/>
                <a:gd name="T12" fmla="*/ 100 w 100"/>
                <a:gd name="T13" fmla="*/ 25 h 104"/>
                <a:gd name="T14" fmla="*/ 100 w 100"/>
                <a:gd name="T15" fmla="*/ 0 h 104"/>
                <a:gd name="T16" fmla="*/ 0 w 100"/>
                <a:gd name="T17" fmla="*/ 0 h 104"/>
                <a:gd name="T18" fmla="*/ 0 w 100"/>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4">
                  <a:moveTo>
                    <a:pt x="0" y="104"/>
                  </a:moveTo>
                  <a:cubicBezTo>
                    <a:pt x="100" y="104"/>
                    <a:pt x="100" y="104"/>
                    <a:pt x="100" y="104"/>
                  </a:cubicBezTo>
                  <a:cubicBezTo>
                    <a:pt x="100" y="77"/>
                    <a:pt x="100" y="77"/>
                    <a:pt x="100" y="77"/>
                  </a:cubicBezTo>
                  <a:cubicBezTo>
                    <a:pt x="96" y="78"/>
                    <a:pt x="95" y="78"/>
                    <a:pt x="93" y="78"/>
                  </a:cubicBezTo>
                  <a:cubicBezTo>
                    <a:pt x="78" y="78"/>
                    <a:pt x="65" y="66"/>
                    <a:pt x="65" y="51"/>
                  </a:cubicBezTo>
                  <a:cubicBezTo>
                    <a:pt x="65" y="36"/>
                    <a:pt x="78" y="24"/>
                    <a:pt x="93" y="24"/>
                  </a:cubicBezTo>
                  <a:cubicBezTo>
                    <a:pt x="95" y="24"/>
                    <a:pt x="96" y="24"/>
                    <a:pt x="100" y="25"/>
                  </a:cubicBezTo>
                  <a:cubicBezTo>
                    <a:pt x="100" y="0"/>
                    <a:pt x="100" y="0"/>
                    <a:pt x="100" y="0"/>
                  </a:cubicBezTo>
                  <a:cubicBezTo>
                    <a:pt x="0" y="0"/>
                    <a:pt x="0" y="0"/>
                    <a:pt x="0" y="0"/>
                  </a:cubicBezTo>
                  <a:lnTo>
                    <a:pt x="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TextBox 62"/>
          <p:cNvSpPr txBox="1"/>
          <p:nvPr/>
        </p:nvSpPr>
        <p:spPr>
          <a:xfrm>
            <a:off x="2359202" y="2161128"/>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64" name="TextBox 63"/>
          <p:cNvSpPr txBox="1"/>
          <p:nvPr/>
        </p:nvSpPr>
        <p:spPr>
          <a:xfrm>
            <a:off x="2376213" y="1840551"/>
            <a:ext cx="1838965" cy="338554"/>
          </a:xfrm>
          <a:prstGeom prst="rect">
            <a:avLst/>
          </a:prstGeom>
          <a:noFill/>
        </p:spPr>
        <p:txBody>
          <a:bodyPr wrap="none" rtlCol="0">
            <a:spAutoFit/>
          </a:bodyPr>
          <a:lstStyle/>
          <a:p>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sp>
        <p:nvSpPr>
          <p:cNvPr id="65" name="TextBox 64"/>
          <p:cNvSpPr txBox="1"/>
          <p:nvPr/>
        </p:nvSpPr>
        <p:spPr>
          <a:xfrm>
            <a:off x="2359202" y="3056608"/>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66" name="TextBox 65"/>
          <p:cNvSpPr txBox="1"/>
          <p:nvPr/>
        </p:nvSpPr>
        <p:spPr>
          <a:xfrm>
            <a:off x="2376213" y="2736031"/>
            <a:ext cx="1838965" cy="338554"/>
          </a:xfrm>
          <a:prstGeom prst="rect">
            <a:avLst/>
          </a:prstGeom>
          <a:noFill/>
        </p:spPr>
        <p:txBody>
          <a:bodyPr wrap="none" rtlCol="0">
            <a:spAutoFit/>
          </a:bodyPr>
          <a:lstStyle/>
          <a:p>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sp>
        <p:nvSpPr>
          <p:cNvPr id="67" name="TextBox 66"/>
          <p:cNvSpPr txBox="1"/>
          <p:nvPr/>
        </p:nvSpPr>
        <p:spPr>
          <a:xfrm>
            <a:off x="2359202" y="3920704"/>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68" name="TextBox 67"/>
          <p:cNvSpPr txBox="1"/>
          <p:nvPr/>
        </p:nvSpPr>
        <p:spPr>
          <a:xfrm>
            <a:off x="2376213" y="3600127"/>
            <a:ext cx="1838965" cy="338554"/>
          </a:xfrm>
          <a:prstGeom prst="rect">
            <a:avLst/>
          </a:prstGeom>
          <a:noFill/>
        </p:spPr>
        <p:txBody>
          <a:bodyPr wrap="none" rtlCol="0">
            <a:spAutoFit/>
          </a:bodyPr>
          <a:lstStyle/>
          <a:p>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sp>
        <p:nvSpPr>
          <p:cNvPr id="69" name="TextBox 68"/>
          <p:cNvSpPr txBox="1"/>
          <p:nvPr/>
        </p:nvSpPr>
        <p:spPr>
          <a:xfrm>
            <a:off x="2359202" y="4825424"/>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70" name="TextBox 69"/>
          <p:cNvSpPr txBox="1"/>
          <p:nvPr/>
        </p:nvSpPr>
        <p:spPr>
          <a:xfrm>
            <a:off x="2376213" y="4504847"/>
            <a:ext cx="1838965" cy="338554"/>
          </a:xfrm>
          <a:prstGeom prst="rect">
            <a:avLst/>
          </a:prstGeom>
          <a:noFill/>
        </p:spPr>
        <p:txBody>
          <a:bodyPr wrap="none" rtlCol="0">
            <a:spAutoFit/>
          </a:bodyPr>
          <a:lstStyle/>
          <a:p>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spTree>
    <p:extLst>
      <p:ext uri="{BB962C8B-B14F-4D97-AF65-F5344CB8AC3E}">
        <p14:creationId xmlns:p14="http://schemas.microsoft.com/office/powerpoint/2010/main" val="4077977426"/>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 calcmode="lin" valueType="num">
                                      <p:cBhvr>
                                        <p:cTn id="29" dur="500" fill="hold"/>
                                        <p:tgtEl>
                                          <p:spTgt spid="43"/>
                                        </p:tgtEl>
                                        <p:attrNameLst>
                                          <p:attrName>style.rotation</p:attrName>
                                        </p:attrNameLst>
                                      </p:cBhvr>
                                      <p:tavLst>
                                        <p:tav tm="0">
                                          <p:val>
                                            <p:fltVal val="360"/>
                                          </p:val>
                                        </p:tav>
                                        <p:tav tm="100000">
                                          <p:val>
                                            <p:fltVal val="0"/>
                                          </p:val>
                                        </p:tav>
                                      </p:tavLst>
                                    </p:anim>
                                    <p:animEffect transition="in" filter="fade">
                                      <p:cBhvr>
                                        <p:cTn id="30" dur="500"/>
                                        <p:tgtEl>
                                          <p:spTgt spid="43"/>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 calcmode="lin" valueType="num">
                                      <p:cBhvr>
                                        <p:cTn id="35" dur="500" fill="hold"/>
                                        <p:tgtEl>
                                          <p:spTgt spid="44"/>
                                        </p:tgtEl>
                                        <p:attrNameLst>
                                          <p:attrName>style.rotation</p:attrName>
                                        </p:attrNameLst>
                                      </p:cBhvr>
                                      <p:tavLst>
                                        <p:tav tm="0">
                                          <p:val>
                                            <p:fltVal val="360"/>
                                          </p:val>
                                        </p:tav>
                                        <p:tav tm="100000">
                                          <p:val>
                                            <p:fltVal val="0"/>
                                          </p:val>
                                        </p:tav>
                                      </p:tavLst>
                                    </p:anim>
                                    <p:animEffect transition="in" filter="fade">
                                      <p:cBhvr>
                                        <p:cTn id="36" dur="500"/>
                                        <p:tgtEl>
                                          <p:spTgt spid="44"/>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360"/>
                                          </p:val>
                                        </p:tav>
                                        <p:tav tm="100000">
                                          <p:val>
                                            <p:fltVal val="0"/>
                                          </p:val>
                                        </p:tav>
                                      </p:tavLst>
                                    </p:anim>
                                    <p:animEffect transition="in" filter="fade">
                                      <p:cBhvr>
                                        <p:cTn id="42" dur="500"/>
                                        <p:tgtEl>
                                          <p:spTgt spid="45"/>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500" fill="hold"/>
                                        <p:tgtEl>
                                          <p:spTgt spid="46"/>
                                        </p:tgtEl>
                                        <p:attrNameLst>
                                          <p:attrName>ppt_w</p:attrName>
                                        </p:attrNameLst>
                                      </p:cBhvr>
                                      <p:tavLst>
                                        <p:tav tm="0">
                                          <p:val>
                                            <p:fltVal val="0"/>
                                          </p:val>
                                        </p:tav>
                                        <p:tav tm="100000">
                                          <p:val>
                                            <p:strVal val="#ppt_w"/>
                                          </p:val>
                                        </p:tav>
                                      </p:tavLst>
                                    </p:anim>
                                    <p:anim calcmode="lin" valueType="num">
                                      <p:cBhvr>
                                        <p:cTn id="46" dur="500" fill="hold"/>
                                        <p:tgtEl>
                                          <p:spTgt spid="46"/>
                                        </p:tgtEl>
                                        <p:attrNameLst>
                                          <p:attrName>ppt_h</p:attrName>
                                        </p:attrNameLst>
                                      </p:cBhvr>
                                      <p:tavLst>
                                        <p:tav tm="0">
                                          <p:val>
                                            <p:fltVal val="0"/>
                                          </p:val>
                                        </p:tav>
                                        <p:tav tm="100000">
                                          <p:val>
                                            <p:strVal val="#ppt_h"/>
                                          </p:val>
                                        </p:tav>
                                      </p:tavLst>
                                    </p:anim>
                                    <p:anim calcmode="lin" valueType="num">
                                      <p:cBhvr>
                                        <p:cTn id="47" dur="500" fill="hold"/>
                                        <p:tgtEl>
                                          <p:spTgt spid="46"/>
                                        </p:tgtEl>
                                        <p:attrNameLst>
                                          <p:attrName>style.rotation</p:attrName>
                                        </p:attrNameLst>
                                      </p:cBhvr>
                                      <p:tavLst>
                                        <p:tav tm="0">
                                          <p:val>
                                            <p:fltVal val="360"/>
                                          </p:val>
                                        </p:tav>
                                        <p:tav tm="100000">
                                          <p:val>
                                            <p:fltVal val="0"/>
                                          </p:val>
                                        </p:tav>
                                      </p:tavLst>
                                    </p:anim>
                                    <p:animEffect transition="in" filter="fade">
                                      <p:cBhvr>
                                        <p:cTn id="48" dur="500"/>
                                        <p:tgtEl>
                                          <p:spTgt spid="46"/>
                                        </p:tgtEl>
                                      </p:cBhvr>
                                    </p:animEffect>
                                  </p:childTnLst>
                                </p:cTn>
                              </p:par>
                            </p:childTnLst>
                          </p:cTn>
                        </p:par>
                        <p:par>
                          <p:cTn id="49" fill="hold">
                            <p:stCondLst>
                              <p:cond delay="3000"/>
                            </p:stCondLst>
                            <p:childTnLst>
                              <p:par>
                                <p:cTn id="50" presetID="2" presetClass="entr" presetSubtype="8"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16" presetClass="entr" presetSubtype="21"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barn(inVertical)">
                                      <p:cBhvr>
                                        <p:cTn id="57" dur="500"/>
                                        <p:tgtEl>
                                          <p:spTgt spid="64"/>
                                        </p:tgtEl>
                                      </p:cBhvr>
                                    </p:animEffect>
                                  </p:childTnLst>
                                </p:cTn>
                              </p:par>
                            </p:childTnLst>
                          </p:cTn>
                        </p:par>
                        <p:par>
                          <p:cTn id="58" fill="hold">
                            <p:stCondLst>
                              <p:cond delay="4000"/>
                            </p:stCondLst>
                            <p:childTnLst>
                              <p:par>
                                <p:cTn id="59" presetID="42"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2" presetClass="entr" presetSubtype="8"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0-#ppt_w/2"/>
                                          </p:val>
                                        </p:tav>
                                        <p:tav tm="100000">
                                          <p:val>
                                            <p:strVal val="#ppt_x"/>
                                          </p:val>
                                        </p:tav>
                                      </p:tavLst>
                                    </p:anim>
                                    <p:anim calcmode="lin" valueType="num">
                                      <p:cBhvr additive="base">
                                        <p:cTn id="68" dur="500" fill="hold"/>
                                        <p:tgtEl>
                                          <p:spTgt spid="51"/>
                                        </p:tgtEl>
                                        <p:attrNameLst>
                                          <p:attrName>ppt_y</p:attrName>
                                        </p:attrNameLst>
                                      </p:cBhvr>
                                      <p:tavLst>
                                        <p:tav tm="0">
                                          <p:val>
                                            <p:strVal val="#ppt_y"/>
                                          </p:val>
                                        </p:tav>
                                        <p:tav tm="100000">
                                          <p:val>
                                            <p:strVal val="#ppt_y"/>
                                          </p:val>
                                        </p:tav>
                                      </p:tavLst>
                                    </p:anim>
                                  </p:childTnLst>
                                </p:cTn>
                              </p:par>
                            </p:childTnLst>
                          </p:cTn>
                        </p:par>
                        <p:par>
                          <p:cTn id="69" fill="hold">
                            <p:stCondLst>
                              <p:cond delay="5500"/>
                            </p:stCondLst>
                            <p:childTnLst>
                              <p:par>
                                <p:cTn id="70" presetID="16" presetClass="entr" presetSubtype="21"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barn(inVertical)">
                                      <p:cBhvr>
                                        <p:cTn id="72" dur="500"/>
                                        <p:tgtEl>
                                          <p:spTgt spid="66"/>
                                        </p:tgtEl>
                                      </p:cBhvr>
                                    </p:animEffect>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fade">
                                      <p:cBhvr>
                                        <p:cTn id="76" dur="1000"/>
                                        <p:tgtEl>
                                          <p:spTgt spid="65"/>
                                        </p:tgtEl>
                                      </p:cBhvr>
                                    </p:animEffect>
                                    <p:anim calcmode="lin" valueType="num">
                                      <p:cBhvr>
                                        <p:cTn id="77" dur="1000" fill="hold"/>
                                        <p:tgtEl>
                                          <p:spTgt spid="65"/>
                                        </p:tgtEl>
                                        <p:attrNameLst>
                                          <p:attrName>ppt_x</p:attrName>
                                        </p:attrNameLst>
                                      </p:cBhvr>
                                      <p:tavLst>
                                        <p:tav tm="0">
                                          <p:val>
                                            <p:strVal val="#ppt_x"/>
                                          </p:val>
                                        </p:tav>
                                        <p:tav tm="100000">
                                          <p:val>
                                            <p:strVal val="#ppt_x"/>
                                          </p:val>
                                        </p:tav>
                                      </p:tavLst>
                                    </p:anim>
                                    <p:anim calcmode="lin" valueType="num">
                                      <p:cBhvr>
                                        <p:cTn id="78" dur="1000" fill="hold"/>
                                        <p:tgtEl>
                                          <p:spTgt spid="65"/>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 presetClass="entr" presetSubtype="8" fill="hold" nodeType="after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additive="base">
                                        <p:cTn id="82" dur="500" fill="hold"/>
                                        <p:tgtEl>
                                          <p:spTgt spid="55"/>
                                        </p:tgtEl>
                                        <p:attrNameLst>
                                          <p:attrName>ppt_x</p:attrName>
                                        </p:attrNameLst>
                                      </p:cBhvr>
                                      <p:tavLst>
                                        <p:tav tm="0">
                                          <p:val>
                                            <p:strVal val="0-#ppt_w/2"/>
                                          </p:val>
                                        </p:tav>
                                        <p:tav tm="100000">
                                          <p:val>
                                            <p:strVal val="#ppt_x"/>
                                          </p:val>
                                        </p:tav>
                                      </p:tavLst>
                                    </p:anim>
                                    <p:anim calcmode="lin" valueType="num">
                                      <p:cBhvr additive="base">
                                        <p:cTn id="83" dur="500" fill="hold"/>
                                        <p:tgtEl>
                                          <p:spTgt spid="55"/>
                                        </p:tgtEl>
                                        <p:attrNameLst>
                                          <p:attrName>ppt_y</p:attrName>
                                        </p:attrNameLst>
                                      </p:cBhvr>
                                      <p:tavLst>
                                        <p:tav tm="0">
                                          <p:val>
                                            <p:strVal val="#ppt_y"/>
                                          </p:val>
                                        </p:tav>
                                        <p:tav tm="100000">
                                          <p:val>
                                            <p:strVal val="#ppt_y"/>
                                          </p:val>
                                        </p:tav>
                                      </p:tavLst>
                                    </p:anim>
                                  </p:childTnLst>
                                </p:cTn>
                              </p:par>
                            </p:childTnLst>
                          </p:cTn>
                        </p:par>
                        <p:par>
                          <p:cTn id="84" fill="hold">
                            <p:stCondLst>
                              <p:cond delay="7500"/>
                            </p:stCondLst>
                            <p:childTnLst>
                              <p:par>
                                <p:cTn id="85" presetID="16" presetClass="entr" presetSubtype="21" fill="hold" grpId="0"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barn(inVertical)">
                                      <p:cBhvr>
                                        <p:cTn id="87" dur="500"/>
                                        <p:tgtEl>
                                          <p:spTgt spid="68"/>
                                        </p:tgtEl>
                                      </p:cBhvr>
                                    </p:animEffect>
                                  </p:childTnLst>
                                </p:cTn>
                              </p:par>
                            </p:childTnLst>
                          </p:cTn>
                        </p:par>
                        <p:par>
                          <p:cTn id="88" fill="hold">
                            <p:stCondLst>
                              <p:cond delay="8000"/>
                            </p:stCondLst>
                            <p:childTnLst>
                              <p:par>
                                <p:cTn id="89" presetID="42" presetClass="entr" presetSubtype="0" fill="hold" grpId="0" nodeType="after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fade">
                                      <p:cBhvr>
                                        <p:cTn id="91" dur="1000"/>
                                        <p:tgtEl>
                                          <p:spTgt spid="67"/>
                                        </p:tgtEl>
                                      </p:cBhvr>
                                    </p:animEffect>
                                    <p:anim calcmode="lin" valueType="num">
                                      <p:cBhvr>
                                        <p:cTn id="92" dur="1000" fill="hold"/>
                                        <p:tgtEl>
                                          <p:spTgt spid="67"/>
                                        </p:tgtEl>
                                        <p:attrNameLst>
                                          <p:attrName>ppt_x</p:attrName>
                                        </p:attrNameLst>
                                      </p:cBhvr>
                                      <p:tavLst>
                                        <p:tav tm="0">
                                          <p:val>
                                            <p:strVal val="#ppt_x"/>
                                          </p:val>
                                        </p:tav>
                                        <p:tav tm="100000">
                                          <p:val>
                                            <p:strVal val="#ppt_x"/>
                                          </p:val>
                                        </p:tav>
                                      </p:tavLst>
                                    </p:anim>
                                    <p:anim calcmode="lin" valueType="num">
                                      <p:cBhvr>
                                        <p:cTn id="93" dur="1000" fill="hold"/>
                                        <p:tgtEl>
                                          <p:spTgt spid="67"/>
                                        </p:tgtEl>
                                        <p:attrNameLst>
                                          <p:attrName>ppt_y</p:attrName>
                                        </p:attrNameLst>
                                      </p:cBhvr>
                                      <p:tavLst>
                                        <p:tav tm="0">
                                          <p:val>
                                            <p:strVal val="#ppt_y+.1"/>
                                          </p:val>
                                        </p:tav>
                                        <p:tav tm="100000">
                                          <p:val>
                                            <p:strVal val="#ppt_y"/>
                                          </p:val>
                                        </p:tav>
                                      </p:tavLst>
                                    </p:anim>
                                  </p:childTnLst>
                                </p:cTn>
                              </p:par>
                            </p:childTnLst>
                          </p:cTn>
                        </p:par>
                        <p:par>
                          <p:cTn id="94" fill="hold">
                            <p:stCondLst>
                              <p:cond delay="9000"/>
                            </p:stCondLst>
                            <p:childTnLst>
                              <p:par>
                                <p:cTn id="95" presetID="2" presetClass="entr" presetSubtype="8" fill="hold" nodeType="afterEffect">
                                  <p:stCondLst>
                                    <p:cond delay="0"/>
                                  </p:stCondLst>
                                  <p:childTnLst>
                                    <p:set>
                                      <p:cBhvr>
                                        <p:cTn id="96" dur="1" fill="hold">
                                          <p:stCondLst>
                                            <p:cond delay="0"/>
                                          </p:stCondLst>
                                        </p:cTn>
                                        <p:tgtEl>
                                          <p:spTgt spid="59"/>
                                        </p:tgtEl>
                                        <p:attrNameLst>
                                          <p:attrName>style.visibility</p:attrName>
                                        </p:attrNameLst>
                                      </p:cBhvr>
                                      <p:to>
                                        <p:strVal val="visible"/>
                                      </p:to>
                                    </p:set>
                                    <p:anim calcmode="lin" valueType="num">
                                      <p:cBhvr additive="base">
                                        <p:cTn id="97" dur="500" fill="hold"/>
                                        <p:tgtEl>
                                          <p:spTgt spid="59"/>
                                        </p:tgtEl>
                                        <p:attrNameLst>
                                          <p:attrName>ppt_x</p:attrName>
                                        </p:attrNameLst>
                                      </p:cBhvr>
                                      <p:tavLst>
                                        <p:tav tm="0">
                                          <p:val>
                                            <p:strVal val="0-#ppt_w/2"/>
                                          </p:val>
                                        </p:tav>
                                        <p:tav tm="100000">
                                          <p:val>
                                            <p:strVal val="#ppt_x"/>
                                          </p:val>
                                        </p:tav>
                                      </p:tavLst>
                                    </p:anim>
                                    <p:anim calcmode="lin" valueType="num">
                                      <p:cBhvr additive="base">
                                        <p:cTn id="98" dur="500" fill="hold"/>
                                        <p:tgtEl>
                                          <p:spTgt spid="5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16" presetClass="entr" presetSubtype="21" fill="hold" grpId="0" nodeType="after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barn(inVertical)">
                                      <p:cBhvr>
                                        <p:cTn id="102" dur="500"/>
                                        <p:tgtEl>
                                          <p:spTgt spid="70"/>
                                        </p:tgtEl>
                                      </p:cBhvr>
                                    </p:animEffect>
                                  </p:childTnLst>
                                </p:cTn>
                              </p:par>
                            </p:childTnLst>
                          </p:cTn>
                        </p:par>
                        <p:par>
                          <p:cTn id="103" fill="hold">
                            <p:stCondLst>
                              <p:cond delay="10000"/>
                            </p:stCondLst>
                            <p:childTnLst>
                              <p:par>
                                <p:cTn id="104" presetID="42" presetClass="entr" presetSubtype="0" fill="hold" grpId="0" nodeType="after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fade">
                                      <p:cBhvr>
                                        <p:cTn id="106" dur="1000"/>
                                        <p:tgtEl>
                                          <p:spTgt spid="69"/>
                                        </p:tgtEl>
                                      </p:cBhvr>
                                    </p:animEffect>
                                    <p:anim calcmode="lin" valueType="num">
                                      <p:cBhvr>
                                        <p:cTn id="107" dur="1000" fill="hold"/>
                                        <p:tgtEl>
                                          <p:spTgt spid="69"/>
                                        </p:tgtEl>
                                        <p:attrNameLst>
                                          <p:attrName>ppt_x</p:attrName>
                                        </p:attrNameLst>
                                      </p:cBhvr>
                                      <p:tavLst>
                                        <p:tav tm="0">
                                          <p:val>
                                            <p:strVal val="#ppt_x"/>
                                          </p:val>
                                        </p:tav>
                                        <p:tav tm="100000">
                                          <p:val>
                                            <p:strVal val="#ppt_x"/>
                                          </p:val>
                                        </p:tav>
                                      </p:tavLst>
                                    </p:anim>
                                    <p:anim calcmode="lin" valueType="num">
                                      <p:cBhvr>
                                        <p:cTn id="108"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animBg="1"/>
      <p:bldP spid="63" grpId="0"/>
      <p:bldP spid="64" grpId="0"/>
      <p:bldP spid="65" grpId="0"/>
      <p:bldP spid="66" grpId="0"/>
      <p:bldP spid="67" grpId="0"/>
      <p:bldP spid="68" grpId="0"/>
      <p:bldP spid="69" grpId="0"/>
      <p:bldP spid="7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9" name="矩形 58"/>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61" name="组合 60"/>
          <p:cNvGrpSpPr/>
          <p:nvPr/>
        </p:nvGrpSpPr>
        <p:grpSpPr>
          <a:xfrm>
            <a:off x="7132755" y="114282"/>
            <a:ext cx="3591396" cy="1658195"/>
            <a:chOff x="85725" y="4449763"/>
            <a:chExt cx="4187826" cy="1933575"/>
          </a:xfrm>
          <a:effectLst>
            <a:glow>
              <a:schemeClr val="accent1"/>
            </a:glow>
          </a:effectLst>
        </p:grpSpPr>
        <p:sp>
          <p:nvSpPr>
            <p:cNvPr id="62"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7" name="六边形 96"/>
          <p:cNvSpPr/>
          <p:nvPr/>
        </p:nvSpPr>
        <p:spPr>
          <a:xfrm rot="5400000">
            <a:off x="2079984" y="1863492"/>
            <a:ext cx="1965801" cy="1694656"/>
          </a:xfrm>
          <a:prstGeom prst="hexagon">
            <a:avLst/>
          </a:prstGeom>
          <a:noFill/>
          <a:ln w="38100">
            <a:solidFill>
              <a:srgbClr val="3CB1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六边形 97"/>
          <p:cNvSpPr/>
          <p:nvPr/>
        </p:nvSpPr>
        <p:spPr>
          <a:xfrm rot="5400000">
            <a:off x="2927312" y="3397246"/>
            <a:ext cx="1965801" cy="1694656"/>
          </a:xfrm>
          <a:prstGeom prst="hexagon">
            <a:avLst/>
          </a:prstGeom>
          <a:noFill/>
          <a:ln w="38100">
            <a:solidFill>
              <a:srgbClr val="3CB1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六边形 98"/>
          <p:cNvSpPr/>
          <p:nvPr/>
        </p:nvSpPr>
        <p:spPr>
          <a:xfrm rot="5400000">
            <a:off x="1232655" y="3397245"/>
            <a:ext cx="1965801" cy="1694656"/>
          </a:xfrm>
          <a:prstGeom prst="hexagon">
            <a:avLst/>
          </a:prstGeom>
          <a:noFill/>
          <a:ln w="38100">
            <a:solidFill>
              <a:srgbClr val="3CB1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TextBox 34"/>
          <p:cNvSpPr txBox="1">
            <a:spLocks noChangeArrowheads="1"/>
          </p:cNvSpPr>
          <p:nvPr/>
        </p:nvSpPr>
        <p:spPr bwMode="auto">
          <a:xfrm>
            <a:off x="2583360" y="2301631"/>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添加文本</a:t>
            </a: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zh-CN" altLang="en-US" sz="1200" dirty="0">
              <a:solidFill>
                <a:schemeClr val="tx1"/>
              </a:solidFill>
              <a:latin typeface="微软雅黑" pitchFamily="34" charset="-122"/>
            </a:endParaRPr>
          </a:p>
        </p:txBody>
      </p:sp>
      <p:sp>
        <p:nvSpPr>
          <p:cNvPr id="101" name="TextBox 34"/>
          <p:cNvSpPr txBox="1">
            <a:spLocks noChangeArrowheads="1"/>
          </p:cNvSpPr>
          <p:nvPr/>
        </p:nvSpPr>
        <p:spPr bwMode="auto">
          <a:xfrm>
            <a:off x="1719020" y="3829075"/>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添加文本</a:t>
            </a: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zh-CN" altLang="en-US" sz="1200" dirty="0">
              <a:solidFill>
                <a:schemeClr val="tx1"/>
              </a:solidFill>
              <a:latin typeface="微软雅黑" pitchFamily="34" charset="-122"/>
            </a:endParaRPr>
          </a:p>
        </p:txBody>
      </p:sp>
      <p:sp>
        <p:nvSpPr>
          <p:cNvPr id="102" name="TextBox 34"/>
          <p:cNvSpPr txBox="1">
            <a:spLocks noChangeArrowheads="1"/>
          </p:cNvSpPr>
          <p:nvPr/>
        </p:nvSpPr>
        <p:spPr bwMode="auto">
          <a:xfrm>
            <a:off x="3413678" y="3829075"/>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添加文本</a:t>
            </a: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zh-CN" altLang="en-US" sz="1200" dirty="0">
              <a:solidFill>
                <a:schemeClr val="tx1"/>
              </a:solidFill>
              <a:latin typeface="微软雅黑" pitchFamily="34" charset="-122"/>
            </a:endParaRPr>
          </a:p>
        </p:txBody>
      </p:sp>
      <p:sp>
        <p:nvSpPr>
          <p:cNvPr id="103" name="TextBox 102"/>
          <p:cNvSpPr txBox="1"/>
          <p:nvPr/>
        </p:nvSpPr>
        <p:spPr>
          <a:xfrm>
            <a:off x="5815957" y="2377152"/>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104" name="TextBox 103"/>
          <p:cNvSpPr txBox="1"/>
          <p:nvPr/>
        </p:nvSpPr>
        <p:spPr>
          <a:xfrm>
            <a:off x="5832968" y="1943943"/>
            <a:ext cx="3439373" cy="338554"/>
          </a:xfrm>
          <a:prstGeom prst="rect">
            <a:avLst/>
          </a:prstGeom>
          <a:noFill/>
        </p:spPr>
        <p:txBody>
          <a:bodyPr wrap="square" rtlCol="0">
            <a:spAutoFit/>
          </a:bodyPr>
          <a:lstStyle/>
          <a:p>
            <a:r>
              <a:rPr lang="en-US" altLang="zh-CN" sz="1600" dirty="0" smtClean="0">
                <a:solidFill>
                  <a:srgbClr val="3CB19B"/>
                </a:solidFill>
                <a:latin typeface="锐字锐线梦想黑简1.0" panose="02010604000000000000" pitchFamily="2" charset="-122"/>
                <a:ea typeface="锐字锐线梦想黑简1.0" panose="02010604000000000000" pitchFamily="2" charset="-122"/>
              </a:rPr>
              <a:t>01 </a:t>
            </a:r>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cxnSp>
        <p:nvCxnSpPr>
          <p:cNvPr id="105" name="直接箭头连接符 104"/>
          <p:cNvCxnSpPr/>
          <p:nvPr/>
        </p:nvCxnSpPr>
        <p:spPr>
          <a:xfrm>
            <a:off x="5887965" y="2282497"/>
            <a:ext cx="3384376" cy="0"/>
          </a:xfrm>
          <a:prstGeom prst="straightConnector1">
            <a:avLst/>
          </a:prstGeom>
          <a:ln>
            <a:solidFill>
              <a:srgbClr val="3CB19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5815957" y="3542204"/>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107" name="TextBox 106"/>
          <p:cNvSpPr txBox="1"/>
          <p:nvPr/>
        </p:nvSpPr>
        <p:spPr>
          <a:xfrm>
            <a:off x="5832968" y="3108995"/>
            <a:ext cx="3439373" cy="338554"/>
          </a:xfrm>
          <a:prstGeom prst="rect">
            <a:avLst/>
          </a:prstGeom>
          <a:noFill/>
        </p:spPr>
        <p:txBody>
          <a:bodyPr wrap="square" rtlCol="0">
            <a:spAutoFit/>
          </a:bodyPr>
          <a:lstStyle/>
          <a:p>
            <a:r>
              <a:rPr lang="en-US" altLang="zh-CN" sz="1600" dirty="0" smtClean="0">
                <a:solidFill>
                  <a:srgbClr val="3CB19B"/>
                </a:solidFill>
                <a:latin typeface="锐字锐线梦想黑简1.0" panose="02010604000000000000" pitchFamily="2" charset="-122"/>
                <a:ea typeface="锐字锐线梦想黑简1.0" panose="02010604000000000000" pitchFamily="2" charset="-122"/>
              </a:rPr>
              <a:t>02 </a:t>
            </a:r>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cxnSp>
        <p:nvCxnSpPr>
          <p:cNvPr id="108" name="直接箭头连接符 107"/>
          <p:cNvCxnSpPr/>
          <p:nvPr/>
        </p:nvCxnSpPr>
        <p:spPr>
          <a:xfrm>
            <a:off x="5887965" y="3447549"/>
            <a:ext cx="3384376" cy="0"/>
          </a:xfrm>
          <a:prstGeom prst="straightConnector1">
            <a:avLst/>
          </a:prstGeom>
          <a:ln>
            <a:solidFill>
              <a:srgbClr val="3CB19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5815957" y="4753416"/>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110" name="TextBox 109"/>
          <p:cNvSpPr txBox="1"/>
          <p:nvPr/>
        </p:nvSpPr>
        <p:spPr>
          <a:xfrm>
            <a:off x="5832968" y="4320207"/>
            <a:ext cx="3439373" cy="338554"/>
          </a:xfrm>
          <a:prstGeom prst="rect">
            <a:avLst/>
          </a:prstGeom>
          <a:noFill/>
        </p:spPr>
        <p:txBody>
          <a:bodyPr wrap="square" rtlCol="0">
            <a:spAutoFit/>
          </a:bodyPr>
          <a:lstStyle/>
          <a:p>
            <a:r>
              <a:rPr lang="en-US" altLang="zh-CN" sz="1600" dirty="0" smtClean="0">
                <a:solidFill>
                  <a:srgbClr val="3CB19B"/>
                </a:solidFill>
                <a:latin typeface="锐字锐线梦想黑简1.0" panose="02010604000000000000" pitchFamily="2" charset="-122"/>
                <a:ea typeface="锐字锐线梦想黑简1.0" panose="02010604000000000000" pitchFamily="2" charset="-122"/>
              </a:rPr>
              <a:t>03 </a:t>
            </a:r>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cxnSp>
        <p:nvCxnSpPr>
          <p:cNvPr id="111" name="直接箭头连接符 110"/>
          <p:cNvCxnSpPr/>
          <p:nvPr/>
        </p:nvCxnSpPr>
        <p:spPr>
          <a:xfrm>
            <a:off x="5887965" y="4658761"/>
            <a:ext cx="3384376" cy="0"/>
          </a:xfrm>
          <a:prstGeom prst="straightConnector1">
            <a:avLst/>
          </a:prstGeom>
          <a:ln>
            <a:solidFill>
              <a:srgbClr val="3CB19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655925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1+#ppt_w/2"/>
                                          </p:val>
                                        </p:tav>
                                        <p:tav tm="100000">
                                          <p:val>
                                            <p:strVal val="#ppt_x"/>
                                          </p:val>
                                        </p:tav>
                                      </p:tavLst>
                                    </p:anim>
                                    <p:anim calcmode="lin" valueType="num">
                                      <p:cBhvr additive="base">
                                        <p:cTn id="13" dur="5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anim calcmode="lin" valueType="num">
                                      <p:cBhvr>
                                        <p:cTn id="18" dur="500" fill="hold"/>
                                        <p:tgtEl>
                                          <p:spTgt spid="60"/>
                                        </p:tgtEl>
                                        <p:attrNameLst>
                                          <p:attrName>ppt_x</p:attrName>
                                        </p:attrNameLst>
                                      </p:cBhvr>
                                      <p:tavLst>
                                        <p:tav tm="0">
                                          <p:val>
                                            <p:strVal val="#ppt_x"/>
                                          </p:val>
                                        </p:tav>
                                        <p:tav tm="100000">
                                          <p:val>
                                            <p:strVal val="#ppt_x"/>
                                          </p:val>
                                        </p:tav>
                                      </p:tavLst>
                                    </p:anim>
                                    <p:anim calcmode="lin" valueType="num">
                                      <p:cBhvr>
                                        <p:cTn id="19" dur="500" fill="hold"/>
                                        <p:tgtEl>
                                          <p:spTgt spid="6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p:cTn id="27" dur="500" fill="hold"/>
                                        <p:tgtEl>
                                          <p:spTgt spid="97"/>
                                        </p:tgtEl>
                                        <p:attrNameLst>
                                          <p:attrName>ppt_w</p:attrName>
                                        </p:attrNameLst>
                                      </p:cBhvr>
                                      <p:tavLst>
                                        <p:tav tm="0">
                                          <p:val>
                                            <p:fltVal val="0"/>
                                          </p:val>
                                        </p:tav>
                                        <p:tav tm="100000">
                                          <p:val>
                                            <p:strVal val="#ppt_w"/>
                                          </p:val>
                                        </p:tav>
                                      </p:tavLst>
                                    </p:anim>
                                    <p:anim calcmode="lin" valueType="num">
                                      <p:cBhvr>
                                        <p:cTn id="28" dur="500" fill="hold"/>
                                        <p:tgtEl>
                                          <p:spTgt spid="97"/>
                                        </p:tgtEl>
                                        <p:attrNameLst>
                                          <p:attrName>ppt_h</p:attrName>
                                        </p:attrNameLst>
                                      </p:cBhvr>
                                      <p:tavLst>
                                        <p:tav tm="0">
                                          <p:val>
                                            <p:fltVal val="0"/>
                                          </p:val>
                                        </p:tav>
                                        <p:tav tm="100000">
                                          <p:val>
                                            <p:strVal val="#ppt_h"/>
                                          </p:val>
                                        </p:tav>
                                      </p:tavLst>
                                    </p:anim>
                                    <p:animEffect transition="in" filter="fade">
                                      <p:cBhvr>
                                        <p:cTn id="29" dur="500"/>
                                        <p:tgtEl>
                                          <p:spTgt spid="9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9"/>
                                        </p:tgtEl>
                                        <p:attrNameLst>
                                          <p:attrName>style.visibility</p:attrName>
                                        </p:attrNameLst>
                                      </p:cBhvr>
                                      <p:to>
                                        <p:strVal val="visible"/>
                                      </p:to>
                                    </p:set>
                                    <p:anim calcmode="lin" valueType="num">
                                      <p:cBhvr>
                                        <p:cTn id="32" dur="500" fill="hold"/>
                                        <p:tgtEl>
                                          <p:spTgt spid="99"/>
                                        </p:tgtEl>
                                        <p:attrNameLst>
                                          <p:attrName>ppt_w</p:attrName>
                                        </p:attrNameLst>
                                      </p:cBhvr>
                                      <p:tavLst>
                                        <p:tav tm="0">
                                          <p:val>
                                            <p:fltVal val="0"/>
                                          </p:val>
                                        </p:tav>
                                        <p:tav tm="100000">
                                          <p:val>
                                            <p:strVal val="#ppt_w"/>
                                          </p:val>
                                        </p:tav>
                                      </p:tavLst>
                                    </p:anim>
                                    <p:anim calcmode="lin" valueType="num">
                                      <p:cBhvr>
                                        <p:cTn id="33" dur="500" fill="hold"/>
                                        <p:tgtEl>
                                          <p:spTgt spid="99"/>
                                        </p:tgtEl>
                                        <p:attrNameLst>
                                          <p:attrName>ppt_h</p:attrName>
                                        </p:attrNameLst>
                                      </p:cBhvr>
                                      <p:tavLst>
                                        <p:tav tm="0">
                                          <p:val>
                                            <p:fltVal val="0"/>
                                          </p:val>
                                        </p:tav>
                                        <p:tav tm="100000">
                                          <p:val>
                                            <p:strVal val="#ppt_h"/>
                                          </p:val>
                                        </p:tav>
                                      </p:tavLst>
                                    </p:anim>
                                    <p:animEffect transition="in" filter="fade">
                                      <p:cBhvr>
                                        <p:cTn id="34" dur="500"/>
                                        <p:tgtEl>
                                          <p:spTgt spid="9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p:cTn id="37" dur="500" fill="hold"/>
                                        <p:tgtEl>
                                          <p:spTgt spid="98"/>
                                        </p:tgtEl>
                                        <p:attrNameLst>
                                          <p:attrName>ppt_w</p:attrName>
                                        </p:attrNameLst>
                                      </p:cBhvr>
                                      <p:tavLst>
                                        <p:tav tm="0">
                                          <p:val>
                                            <p:fltVal val="0"/>
                                          </p:val>
                                        </p:tav>
                                        <p:tav tm="100000">
                                          <p:val>
                                            <p:strVal val="#ppt_w"/>
                                          </p:val>
                                        </p:tav>
                                      </p:tavLst>
                                    </p:anim>
                                    <p:anim calcmode="lin" valueType="num">
                                      <p:cBhvr>
                                        <p:cTn id="38" dur="500" fill="hold"/>
                                        <p:tgtEl>
                                          <p:spTgt spid="98"/>
                                        </p:tgtEl>
                                        <p:attrNameLst>
                                          <p:attrName>ppt_h</p:attrName>
                                        </p:attrNameLst>
                                      </p:cBhvr>
                                      <p:tavLst>
                                        <p:tav tm="0">
                                          <p:val>
                                            <p:fltVal val="0"/>
                                          </p:val>
                                        </p:tav>
                                        <p:tav tm="100000">
                                          <p:val>
                                            <p:strVal val="#ppt_h"/>
                                          </p:val>
                                        </p:tav>
                                      </p:tavLst>
                                    </p:anim>
                                    <p:animEffect transition="in" filter="fade">
                                      <p:cBhvr>
                                        <p:cTn id="39" dur="500"/>
                                        <p:tgtEl>
                                          <p:spTgt spid="98"/>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100"/>
                                        </p:tgtEl>
                                        <p:attrNameLst>
                                          <p:attrName>style.visibility</p:attrName>
                                        </p:attrNameLst>
                                      </p:cBhvr>
                                      <p:to>
                                        <p:strVal val="visible"/>
                                      </p:to>
                                    </p:set>
                                    <p:animEffect transition="in" filter="fade">
                                      <p:cBhvr>
                                        <p:cTn id="43" dur="500"/>
                                        <p:tgtEl>
                                          <p:spTgt spid="100"/>
                                        </p:tgtEl>
                                      </p:cBhvr>
                                    </p:animEffect>
                                    <p:anim calcmode="lin" valueType="num">
                                      <p:cBhvr>
                                        <p:cTn id="44" dur="500" fill="hold"/>
                                        <p:tgtEl>
                                          <p:spTgt spid="100"/>
                                        </p:tgtEl>
                                        <p:attrNameLst>
                                          <p:attrName>ppt_x</p:attrName>
                                        </p:attrNameLst>
                                      </p:cBhvr>
                                      <p:tavLst>
                                        <p:tav tm="0">
                                          <p:val>
                                            <p:strVal val="#ppt_x"/>
                                          </p:val>
                                        </p:tav>
                                        <p:tav tm="100000">
                                          <p:val>
                                            <p:strVal val="#ppt_x"/>
                                          </p:val>
                                        </p:tav>
                                      </p:tavLst>
                                    </p:anim>
                                    <p:anim calcmode="lin" valueType="num">
                                      <p:cBhvr>
                                        <p:cTn id="45" dur="500" fill="hold"/>
                                        <p:tgtEl>
                                          <p:spTgt spid="10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fade">
                                      <p:cBhvr>
                                        <p:cTn id="49" dur="500"/>
                                        <p:tgtEl>
                                          <p:spTgt spid="101"/>
                                        </p:tgtEl>
                                      </p:cBhvr>
                                    </p:animEffect>
                                    <p:anim calcmode="lin" valueType="num">
                                      <p:cBhvr>
                                        <p:cTn id="50" dur="500" fill="hold"/>
                                        <p:tgtEl>
                                          <p:spTgt spid="101"/>
                                        </p:tgtEl>
                                        <p:attrNameLst>
                                          <p:attrName>ppt_x</p:attrName>
                                        </p:attrNameLst>
                                      </p:cBhvr>
                                      <p:tavLst>
                                        <p:tav tm="0">
                                          <p:val>
                                            <p:strVal val="#ppt_x"/>
                                          </p:val>
                                        </p:tav>
                                        <p:tav tm="100000">
                                          <p:val>
                                            <p:strVal val="#ppt_x"/>
                                          </p:val>
                                        </p:tav>
                                      </p:tavLst>
                                    </p:anim>
                                    <p:anim calcmode="lin" valueType="num">
                                      <p:cBhvr>
                                        <p:cTn id="51" dur="500" fill="hold"/>
                                        <p:tgtEl>
                                          <p:spTgt spid="101"/>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7" presetClass="entr" presetSubtype="0" fill="hold" grpId="0" nodeType="afterEffect">
                                  <p:stCondLst>
                                    <p:cond delay="0"/>
                                  </p:stCondLst>
                                  <p:childTnLst>
                                    <p:set>
                                      <p:cBhvr>
                                        <p:cTn id="54" dur="1" fill="hold">
                                          <p:stCondLst>
                                            <p:cond delay="0"/>
                                          </p:stCondLst>
                                        </p:cTn>
                                        <p:tgtEl>
                                          <p:spTgt spid="102"/>
                                        </p:tgtEl>
                                        <p:attrNameLst>
                                          <p:attrName>style.visibility</p:attrName>
                                        </p:attrNameLst>
                                      </p:cBhvr>
                                      <p:to>
                                        <p:strVal val="visible"/>
                                      </p:to>
                                    </p:set>
                                    <p:animEffect transition="in" filter="fade">
                                      <p:cBhvr>
                                        <p:cTn id="55" dur="500"/>
                                        <p:tgtEl>
                                          <p:spTgt spid="102"/>
                                        </p:tgtEl>
                                      </p:cBhvr>
                                    </p:animEffect>
                                    <p:anim calcmode="lin" valueType="num">
                                      <p:cBhvr>
                                        <p:cTn id="56" dur="500" fill="hold"/>
                                        <p:tgtEl>
                                          <p:spTgt spid="102"/>
                                        </p:tgtEl>
                                        <p:attrNameLst>
                                          <p:attrName>ppt_x</p:attrName>
                                        </p:attrNameLst>
                                      </p:cBhvr>
                                      <p:tavLst>
                                        <p:tav tm="0">
                                          <p:val>
                                            <p:strVal val="#ppt_x"/>
                                          </p:val>
                                        </p:tav>
                                        <p:tav tm="100000">
                                          <p:val>
                                            <p:strVal val="#ppt_x"/>
                                          </p:val>
                                        </p:tav>
                                      </p:tavLst>
                                    </p:anim>
                                    <p:anim calcmode="lin" valueType="num">
                                      <p:cBhvr>
                                        <p:cTn id="57" dur="500" fill="hold"/>
                                        <p:tgtEl>
                                          <p:spTgt spid="102"/>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16" presetClass="entr" presetSubtype="21" fill="hold" grpId="0" nodeType="afterEffect">
                                  <p:stCondLst>
                                    <p:cond delay="0"/>
                                  </p:stCondLst>
                                  <p:childTnLst>
                                    <p:set>
                                      <p:cBhvr>
                                        <p:cTn id="60" dur="1" fill="hold">
                                          <p:stCondLst>
                                            <p:cond delay="0"/>
                                          </p:stCondLst>
                                        </p:cTn>
                                        <p:tgtEl>
                                          <p:spTgt spid="104"/>
                                        </p:tgtEl>
                                        <p:attrNameLst>
                                          <p:attrName>style.visibility</p:attrName>
                                        </p:attrNameLst>
                                      </p:cBhvr>
                                      <p:to>
                                        <p:strVal val="visible"/>
                                      </p:to>
                                    </p:set>
                                    <p:animEffect transition="in" filter="barn(inVertical)">
                                      <p:cBhvr>
                                        <p:cTn id="61" dur="500"/>
                                        <p:tgtEl>
                                          <p:spTgt spid="104"/>
                                        </p:tgtEl>
                                      </p:cBhvr>
                                    </p:animEffect>
                                  </p:childTnLst>
                                </p:cTn>
                              </p:par>
                            </p:childTnLst>
                          </p:cTn>
                        </p:par>
                        <p:par>
                          <p:cTn id="62" fill="hold">
                            <p:stCondLst>
                              <p:cond delay="5000"/>
                            </p:stCondLst>
                            <p:childTnLst>
                              <p:par>
                                <p:cTn id="63" presetID="6" presetClass="entr" presetSubtype="16" fill="hold"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circle(in)">
                                      <p:cBhvr>
                                        <p:cTn id="65" dur="500"/>
                                        <p:tgtEl>
                                          <p:spTgt spid="105"/>
                                        </p:tgtEl>
                                      </p:cBhvr>
                                    </p:animEffect>
                                  </p:childTnLst>
                                </p:cTn>
                              </p:par>
                            </p:childTnLst>
                          </p:cTn>
                        </p:par>
                        <p:par>
                          <p:cTn id="66" fill="hold">
                            <p:stCondLst>
                              <p:cond delay="5500"/>
                            </p:stCondLst>
                            <p:childTnLst>
                              <p:par>
                                <p:cTn id="67" presetID="42" presetClass="entr" presetSubtype="0" fill="hold" grpId="0" nodeType="afterEffect">
                                  <p:stCondLst>
                                    <p:cond delay="0"/>
                                  </p:stCondLst>
                                  <p:childTnLst>
                                    <p:set>
                                      <p:cBhvr>
                                        <p:cTn id="68" dur="1" fill="hold">
                                          <p:stCondLst>
                                            <p:cond delay="0"/>
                                          </p:stCondLst>
                                        </p:cTn>
                                        <p:tgtEl>
                                          <p:spTgt spid="103"/>
                                        </p:tgtEl>
                                        <p:attrNameLst>
                                          <p:attrName>style.visibility</p:attrName>
                                        </p:attrNameLst>
                                      </p:cBhvr>
                                      <p:to>
                                        <p:strVal val="visible"/>
                                      </p:to>
                                    </p:set>
                                    <p:animEffect transition="in" filter="fade">
                                      <p:cBhvr>
                                        <p:cTn id="69" dur="1000"/>
                                        <p:tgtEl>
                                          <p:spTgt spid="103"/>
                                        </p:tgtEl>
                                      </p:cBhvr>
                                    </p:animEffect>
                                    <p:anim calcmode="lin" valueType="num">
                                      <p:cBhvr>
                                        <p:cTn id="70" dur="1000" fill="hold"/>
                                        <p:tgtEl>
                                          <p:spTgt spid="103"/>
                                        </p:tgtEl>
                                        <p:attrNameLst>
                                          <p:attrName>ppt_x</p:attrName>
                                        </p:attrNameLst>
                                      </p:cBhvr>
                                      <p:tavLst>
                                        <p:tav tm="0">
                                          <p:val>
                                            <p:strVal val="#ppt_x"/>
                                          </p:val>
                                        </p:tav>
                                        <p:tav tm="100000">
                                          <p:val>
                                            <p:strVal val="#ppt_x"/>
                                          </p:val>
                                        </p:tav>
                                      </p:tavLst>
                                    </p:anim>
                                    <p:anim calcmode="lin" valueType="num">
                                      <p:cBhvr>
                                        <p:cTn id="71" dur="1000" fill="hold"/>
                                        <p:tgtEl>
                                          <p:spTgt spid="103"/>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16" presetClass="entr" presetSubtype="21" fill="hold" grpId="0" nodeType="afterEffect">
                                  <p:stCondLst>
                                    <p:cond delay="0"/>
                                  </p:stCondLst>
                                  <p:childTnLst>
                                    <p:set>
                                      <p:cBhvr>
                                        <p:cTn id="74" dur="1" fill="hold">
                                          <p:stCondLst>
                                            <p:cond delay="0"/>
                                          </p:stCondLst>
                                        </p:cTn>
                                        <p:tgtEl>
                                          <p:spTgt spid="107"/>
                                        </p:tgtEl>
                                        <p:attrNameLst>
                                          <p:attrName>style.visibility</p:attrName>
                                        </p:attrNameLst>
                                      </p:cBhvr>
                                      <p:to>
                                        <p:strVal val="visible"/>
                                      </p:to>
                                    </p:set>
                                    <p:animEffect transition="in" filter="barn(inVertical)">
                                      <p:cBhvr>
                                        <p:cTn id="75" dur="500"/>
                                        <p:tgtEl>
                                          <p:spTgt spid="107"/>
                                        </p:tgtEl>
                                      </p:cBhvr>
                                    </p:animEffect>
                                  </p:childTnLst>
                                </p:cTn>
                              </p:par>
                            </p:childTnLst>
                          </p:cTn>
                        </p:par>
                        <p:par>
                          <p:cTn id="76" fill="hold">
                            <p:stCondLst>
                              <p:cond delay="7000"/>
                            </p:stCondLst>
                            <p:childTnLst>
                              <p:par>
                                <p:cTn id="77" presetID="6" presetClass="entr" presetSubtype="16" fill="hold" nodeType="afterEffect">
                                  <p:stCondLst>
                                    <p:cond delay="0"/>
                                  </p:stCondLst>
                                  <p:childTnLst>
                                    <p:set>
                                      <p:cBhvr>
                                        <p:cTn id="78" dur="1" fill="hold">
                                          <p:stCondLst>
                                            <p:cond delay="0"/>
                                          </p:stCondLst>
                                        </p:cTn>
                                        <p:tgtEl>
                                          <p:spTgt spid="108"/>
                                        </p:tgtEl>
                                        <p:attrNameLst>
                                          <p:attrName>style.visibility</p:attrName>
                                        </p:attrNameLst>
                                      </p:cBhvr>
                                      <p:to>
                                        <p:strVal val="visible"/>
                                      </p:to>
                                    </p:set>
                                    <p:animEffect transition="in" filter="circle(in)">
                                      <p:cBhvr>
                                        <p:cTn id="79" dur="500"/>
                                        <p:tgtEl>
                                          <p:spTgt spid="108"/>
                                        </p:tgtEl>
                                      </p:cBhvr>
                                    </p:animEffect>
                                  </p:childTnLst>
                                </p:cTn>
                              </p:par>
                            </p:childTnLst>
                          </p:cTn>
                        </p:par>
                        <p:par>
                          <p:cTn id="80" fill="hold">
                            <p:stCondLst>
                              <p:cond delay="7500"/>
                            </p:stCondLst>
                            <p:childTnLst>
                              <p:par>
                                <p:cTn id="81" presetID="42" presetClass="entr" presetSubtype="0" fill="hold" grpId="0" nodeType="afterEffect">
                                  <p:stCondLst>
                                    <p:cond delay="0"/>
                                  </p:stCondLst>
                                  <p:childTnLst>
                                    <p:set>
                                      <p:cBhvr>
                                        <p:cTn id="82" dur="1" fill="hold">
                                          <p:stCondLst>
                                            <p:cond delay="0"/>
                                          </p:stCondLst>
                                        </p:cTn>
                                        <p:tgtEl>
                                          <p:spTgt spid="106"/>
                                        </p:tgtEl>
                                        <p:attrNameLst>
                                          <p:attrName>style.visibility</p:attrName>
                                        </p:attrNameLst>
                                      </p:cBhvr>
                                      <p:to>
                                        <p:strVal val="visible"/>
                                      </p:to>
                                    </p:set>
                                    <p:animEffect transition="in" filter="fade">
                                      <p:cBhvr>
                                        <p:cTn id="83" dur="1000"/>
                                        <p:tgtEl>
                                          <p:spTgt spid="106"/>
                                        </p:tgtEl>
                                      </p:cBhvr>
                                    </p:animEffect>
                                    <p:anim calcmode="lin" valueType="num">
                                      <p:cBhvr>
                                        <p:cTn id="84" dur="1000" fill="hold"/>
                                        <p:tgtEl>
                                          <p:spTgt spid="106"/>
                                        </p:tgtEl>
                                        <p:attrNameLst>
                                          <p:attrName>ppt_x</p:attrName>
                                        </p:attrNameLst>
                                      </p:cBhvr>
                                      <p:tavLst>
                                        <p:tav tm="0">
                                          <p:val>
                                            <p:strVal val="#ppt_x"/>
                                          </p:val>
                                        </p:tav>
                                        <p:tav tm="100000">
                                          <p:val>
                                            <p:strVal val="#ppt_x"/>
                                          </p:val>
                                        </p:tav>
                                      </p:tavLst>
                                    </p:anim>
                                    <p:anim calcmode="lin" valueType="num">
                                      <p:cBhvr>
                                        <p:cTn id="85" dur="1000" fill="hold"/>
                                        <p:tgtEl>
                                          <p:spTgt spid="106"/>
                                        </p:tgtEl>
                                        <p:attrNameLst>
                                          <p:attrName>ppt_y</p:attrName>
                                        </p:attrNameLst>
                                      </p:cBhvr>
                                      <p:tavLst>
                                        <p:tav tm="0">
                                          <p:val>
                                            <p:strVal val="#ppt_y+.1"/>
                                          </p:val>
                                        </p:tav>
                                        <p:tav tm="100000">
                                          <p:val>
                                            <p:strVal val="#ppt_y"/>
                                          </p:val>
                                        </p:tav>
                                      </p:tavLst>
                                    </p:anim>
                                  </p:childTnLst>
                                </p:cTn>
                              </p:par>
                            </p:childTnLst>
                          </p:cTn>
                        </p:par>
                        <p:par>
                          <p:cTn id="86" fill="hold">
                            <p:stCondLst>
                              <p:cond delay="8500"/>
                            </p:stCondLst>
                            <p:childTnLst>
                              <p:par>
                                <p:cTn id="87" presetID="16" presetClass="entr" presetSubtype="21" fill="hold" grpId="0" nodeType="afterEffect">
                                  <p:stCondLst>
                                    <p:cond delay="0"/>
                                  </p:stCondLst>
                                  <p:childTnLst>
                                    <p:set>
                                      <p:cBhvr>
                                        <p:cTn id="88" dur="1" fill="hold">
                                          <p:stCondLst>
                                            <p:cond delay="0"/>
                                          </p:stCondLst>
                                        </p:cTn>
                                        <p:tgtEl>
                                          <p:spTgt spid="110"/>
                                        </p:tgtEl>
                                        <p:attrNameLst>
                                          <p:attrName>style.visibility</p:attrName>
                                        </p:attrNameLst>
                                      </p:cBhvr>
                                      <p:to>
                                        <p:strVal val="visible"/>
                                      </p:to>
                                    </p:set>
                                    <p:animEffect transition="in" filter="barn(inVertical)">
                                      <p:cBhvr>
                                        <p:cTn id="89" dur="500"/>
                                        <p:tgtEl>
                                          <p:spTgt spid="110"/>
                                        </p:tgtEl>
                                      </p:cBhvr>
                                    </p:animEffect>
                                  </p:childTnLst>
                                </p:cTn>
                              </p:par>
                            </p:childTnLst>
                          </p:cTn>
                        </p:par>
                        <p:par>
                          <p:cTn id="90" fill="hold">
                            <p:stCondLst>
                              <p:cond delay="9000"/>
                            </p:stCondLst>
                            <p:childTnLst>
                              <p:par>
                                <p:cTn id="91" presetID="6" presetClass="entr" presetSubtype="16" fill="hold" nodeType="after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circle(in)">
                                      <p:cBhvr>
                                        <p:cTn id="93" dur="500"/>
                                        <p:tgtEl>
                                          <p:spTgt spid="111"/>
                                        </p:tgtEl>
                                      </p:cBhvr>
                                    </p:animEffect>
                                  </p:childTnLst>
                                </p:cTn>
                              </p:par>
                            </p:childTnLst>
                          </p:cTn>
                        </p:par>
                        <p:par>
                          <p:cTn id="94" fill="hold">
                            <p:stCondLst>
                              <p:cond delay="9500"/>
                            </p:stCondLst>
                            <p:childTnLst>
                              <p:par>
                                <p:cTn id="95" presetID="42" presetClass="entr" presetSubtype="0" fill="hold" grpId="0"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fade">
                                      <p:cBhvr>
                                        <p:cTn id="97" dur="1000"/>
                                        <p:tgtEl>
                                          <p:spTgt spid="109"/>
                                        </p:tgtEl>
                                      </p:cBhvr>
                                    </p:animEffect>
                                    <p:anim calcmode="lin" valueType="num">
                                      <p:cBhvr>
                                        <p:cTn id="98" dur="1000" fill="hold"/>
                                        <p:tgtEl>
                                          <p:spTgt spid="109"/>
                                        </p:tgtEl>
                                        <p:attrNameLst>
                                          <p:attrName>ppt_x</p:attrName>
                                        </p:attrNameLst>
                                      </p:cBhvr>
                                      <p:tavLst>
                                        <p:tav tm="0">
                                          <p:val>
                                            <p:strVal val="#ppt_x"/>
                                          </p:val>
                                        </p:tav>
                                        <p:tav tm="100000">
                                          <p:val>
                                            <p:strVal val="#ppt_x"/>
                                          </p:val>
                                        </p:tav>
                                      </p:tavLst>
                                    </p:anim>
                                    <p:anim calcmode="lin" valueType="num">
                                      <p:cBhvr>
                                        <p:cTn id="99"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animBg="1"/>
      <p:bldP spid="60" grpId="0"/>
      <p:bldP spid="97" grpId="0" animBg="1"/>
      <p:bldP spid="98" grpId="0" animBg="1"/>
      <p:bldP spid="99" grpId="0" animBg="1"/>
      <p:bldP spid="100" grpId="0" autoUpdateAnimBg="0"/>
      <p:bldP spid="101" grpId="0" autoUpdateAnimBg="0"/>
      <p:bldP spid="102" grpId="0" autoUpdateAnimBg="0"/>
      <p:bldP spid="103" grpId="0"/>
      <p:bldP spid="104" grpId="0"/>
      <p:bldP spid="106" grpId="0"/>
      <p:bldP spid="107" grpId="0"/>
      <p:bldP spid="109" grpId="0"/>
      <p:bldP spid="1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8" name="Arc 50"/>
          <p:cNvSpPr>
            <a:spLocks/>
          </p:cNvSpPr>
          <p:nvPr/>
        </p:nvSpPr>
        <p:spPr bwMode="auto">
          <a:xfrm rot="12597093">
            <a:off x="1131448" y="1988244"/>
            <a:ext cx="4323870" cy="3888501"/>
          </a:xfrm>
          <a:custGeom>
            <a:avLst/>
            <a:gdLst>
              <a:gd name="T0" fmla="*/ 22838543 w 43200"/>
              <a:gd name="T1" fmla="*/ 348615006 h 38853"/>
              <a:gd name="T2" fmla="*/ 392899797 w 43200"/>
              <a:gd name="T3" fmla="*/ 441182304 h 38853"/>
              <a:gd name="T4" fmla="*/ 245306876 w 43200"/>
              <a:gd name="T5" fmla="*/ 245271658 h 38853"/>
              <a:gd name="T6" fmla="*/ 0 60000 65536"/>
              <a:gd name="T7" fmla="*/ 0 60000 65536"/>
              <a:gd name="T8" fmla="*/ 0 60000 65536"/>
            </a:gdLst>
            <a:ahLst/>
            <a:cxnLst>
              <a:cxn ang="T6">
                <a:pos x="T0" y="T1"/>
              </a:cxn>
              <a:cxn ang="T7">
                <a:pos x="T2" y="T3"/>
              </a:cxn>
              <a:cxn ang="T8">
                <a:pos x="T4" y="T5"/>
              </a:cxn>
            </a:cxnLst>
            <a:rect l="0" t="0" r="r" b="b"/>
            <a:pathLst>
              <a:path w="43200" h="38853" fill="none" extrusionOk="0">
                <a:moveTo>
                  <a:pt x="2010" y="30701"/>
                </a:moveTo>
                <a:cubicBezTo>
                  <a:pt x="686" y="27849"/>
                  <a:pt x="0" y="24743"/>
                  <a:pt x="0" y="21600"/>
                </a:cubicBezTo>
                <a:cubicBezTo>
                  <a:pt x="0" y="9670"/>
                  <a:pt x="9670" y="0"/>
                  <a:pt x="21600" y="0"/>
                </a:cubicBezTo>
                <a:cubicBezTo>
                  <a:pt x="33529" y="0"/>
                  <a:pt x="43200" y="9670"/>
                  <a:pt x="43200" y="21600"/>
                </a:cubicBezTo>
                <a:cubicBezTo>
                  <a:pt x="43200" y="28382"/>
                  <a:pt x="40013" y="34771"/>
                  <a:pt x="34595" y="38852"/>
                </a:cubicBezTo>
              </a:path>
              <a:path w="43200" h="38853" stroke="0" extrusionOk="0">
                <a:moveTo>
                  <a:pt x="2010" y="30701"/>
                </a:moveTo>
                <a:cubicBezTo>
                  <a:pt x="686" y="27849"/>
                  <a:pt x="0" y="24743"/>
                  <a:pt x="0" y="21600"/>
                </a:cubicBezTo>
                <a:cubicBezTo>
                  <a:pt x="0" y="9670"/>
                  <a:pt x="9670" y="0"/>
                  <a:pt x="21600" y="0"/>
                </a:cubicBezTo>
                <a:cubicBezTo>
                  <a:pt x="33529" y="0"/>
                  <a:pt x="43200" y="9670"/>
                  <a:pt x="43200" y="21600"/>
                </a:cubicBezTo>
                <a:cubicBezTo>
                  <a:pt x="43200" y="28382"/>
                  <a:pt x="40013" y="34771"/>
                  <a:pt x="34595" y="38852"/>
                </a:cubicBezTo>
                <a:lnTo>
                  <a:pt x="21600" y="21600"/>
                </a:lnTo>
                <a:lnTo>
                  <a:pt x="2010" y="30701"/>
                </a:lnTo>
                <a:close/>
              </a:path>
            </a:pathLst>
          </a:custGeom>
          <a:noFill/>
          <a:ln w="28575">
            <a:solidFill>
              <a:srgbClr val="3CB19B"/>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49" name="Group 58"/>
          <p:cNvGrpSpPr>
            <a:grpSpLocks/>
          </p:cNvGrpSpPr>
          <p:nvPr/>
        </p:nvGrpSpPr>
        <p:grpSpPr bwMode="auto">
          <a:xfrm rot="18066185">
            <a:off x="1595439" y="1829317"/>
            <a:ext cx="3584528" cy="3857393"/>
            <a:chOff x="1655" y="1207"/>
            <a:chExt cx="2404" cy="2587"/>
          </a:xfrm>
        </p:grpSpPr>
        <p:grpSp>
          <p:nvGrpSpPr>
            <p:cNvPr id="50" name="Group 56"/>
            <p:cNvGrpSpPr>
              <a:grpSpLocks/>
            </p:cNvGrpSpPr>
            <p:nvPr/>
          </p:nvGrpSpPr>
          <p:grpSpPr bwMode="auto">
            <a:xfrm>
              <a:off x="1655" y="1207"/>
              <a:ext cx="2404" cy="2495"/>
              <a:chOff x="1655" y="1207"/>
              <a:chExt cx="2404" cy="2495"/>
            </a:xfrm>
          </p:grpSpPr>
          <p:sp>
            <p:nvSpPr>
              <p:cNvPr id="54" name="AutoShape 52"/>
              <p:cNvSpPr>
                <a:spLocks noChangeArrowheads="1"/>
              </p:cNvSpPr>
              <p:nvPr/>
            </p:nvSpPr>
            <p:spPr bwMode="auto">
              <a:xfrm rot="3448264">
                <a:off x="1655" y="1298"/>
                <a:ext cx="2404" cy="2404"/>
              </a:xfrm>
              <a:custGeom>
                <a:avLst/>
                <a:gdLst>
                  <a:gd name="T0" fmla="*/ 1202 w 21600"/>
                  <a:gd name="T1" fmla="*/ 0 h 21600"/>
                  <a:gd name="T2" fmla="*/ 312 w 21600"/>
                  <a:gd name="T3" fmla="*/ 848 h 21600"/>
                  <a:gd name="T4" fmla="*/ 1202 w 21600"/>
                  <a:gd name="T5" fmla="*/ 489 h 21600"/>
                  <a:gd name="T6" fmla="*/ 2092 w 21600"/>
                  <a:gd name="T7" fmla="*/ 848 h 21600"/>
                  <a:gd name="T8" fmla="*/ 0 60000 65536"/>
                  <a:gd name="T9" fmla="*/ 0 60000 65536"/>
                  <a:gd name="T10" fmla="*/ 0 60000 65536"/>
                  <a:gd name="T11" fmla="*/ 0 60000 65536"/>
                  <a:gd name="T12" fmla="*/ 81 w 21600"/>
                  <a:gd name="T13" fmla="*/ 0 h 21600"/>
                  <a:gd name="T14" fmla="*/ 21519 w 21600"/>
                  <a:gd name="T15" fmla="*/ 10009 h 21600"/>
                </a:gdLst>
                <a:ahLst/>
                <a:cxnLst>
                  <a:cxn ang="T8">
                    <a:pos x="T0" y="T1"/>
                  </a:cxn>
                  <a:cxn ang="T9">
                    <a:pos x="T2" y="T3"/>
                  </a:cxn>
                  <a:cxn ang="T10">
                    <a:pos x="T4" y="T5"/>
                  </a:cxn>
                  <a:cxn ang="T11">
                    <a:pos x="T6" y="T7"/>
                  </a:cxn>
                </a:cxnLst>
                <a:rect l="T12" t="T13" r="T14" b="T15"/>
                <a:pathLst>
                  <a:path w="21600" h="21600">
                    <a:moveTo>
                      <a:pt x="4849" y="8433"/>
                    </a:moveTo>
                    <a:cubicBezTo>
                      <a:pt x="5818" y="5995"/>
                      <a:pt x="8176" y="4395"/>
                      <a:pt x="10800" y="4396"/>
                    </a:cubicBezTo>
                    <a:cubicBezTo>
                      <a:pt x="13423" y="4396"/>
                      <a:pt x="15781" y="5995"/>
                      <a:pt x="16750" y="8433"/>
                    </a:cubicBezTo>
                    <a:lnTo>
                      <a:pt x="20835" y="6808"/>
                    </a:lnTo>
                    <a:cubicBezTo>
                      <a:pt x="19200" y="2697"/>
                      <a:pt x="15223" y="-1"/>
                      <a:pt x="10799" y="0"/>
                    </a:cubicBezTo>
                    <a:cubicBezTo>
                      <a:pt x="6376" y="0"/>
                      <a:pt x="2399" y="2697"/>
                      <a:pt x="764" y="6808"/>
                    </a:cubicBezTo>
                    <a:lnTo>
                      <a:pt x="4849" y="8433"/>
                    </a:lnTo>
                    <a:close/>
                  </a:path>
                </a:pathLst>
              </a:custGeom>
              <a:solidFill>
                <a:srgbClr val="3CB19B">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Text Box 54"/>
              <p:cNvSpPr txBox="1">
                <a:spLocks noChangeArrowheads="1"/>
              </p:cNvSpPr>
              <p:nvPr/>
            </p:nvSpPr>
            <p:spPr bwMode="auto">
              <a:xfrm rot="3600000">
                <a:off x="2791" y="1933"/>
                <a:ext cx="1679"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添加文字</a:t>
                </a:r>
                <a:endParaRPr lang="en-US" altLang="zh-CN"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1" name="Group 57"/>
            <p:cNvGrpSpPr>
              <a:grpSpLocks/>
            </p:cNvGrpSpPr>
            <p:nvPr/>
          </p:nvGrpSpPr>
          <p:grpSpPr bwMode="auto">
            <a:xfrm>
              <a:off x="1655" y="1298"/>
              <a:ext cx="2404" cy="2496"/>
              <a:chOff x="1655" y="1298"/>
              <a:chExt cx="2404" cy="2496"/>
            </a:xfrm>
          </p:grpSpPr>
          <p:sp>
            <p:nvSpPr>
              <p:cNvPr id="52" name="AutoShape 51"/>
              <p:cNvSpPr>
                <a:spLocks noChangeArrowheads="1"/>
              </p:cNvSpPr>
              <p:nvPr/>
            </p:nvSpPr>
            <p:spPr bwMode="auto">
              <a:xfrm rot="14245393">
                <a:off x="1655" y="1298"/>
                <a:ext cx="2404" cy="2404"/>
              </a:xfrm>
              <a:custGeom>
                <a:avLst/>
                <a:gdLst>
                  <a:gd name="T0" fmla="*/ 1202 w 21600"/>
                  <a:gd name="T1" fmla="*/ 0 h 21600"/>
                  <a:gd name="T2" fmla="*/ 310 w 21600"/>
                  <a:gd name="T3" fmla="*/ 1558 h 21600"/>
                  <a:gd name="T4" fmla="*/ 1202 w 21600"/>
                  <a:gd name="T5" fmla="*/ 483 h 21600"/>
                  <a:gd name="T6" fmla="*/ 2094 w 21600"/>
                  <a:gd name="T7" fmla="*/ 1558 h 21600"/>
                  <a:gd name="T8" fmla="*/ 0 60000 65536"/>
                  <a:gd name="T9" fmla="*/ 0 60000 65536"/>
                  <a:gd name="T10" fmla="*/ 0 60000 65536"/>
                  <a:gd name="T11" fmla="*/ 0 60000 65536"/>
                  <a:gd name="T12" fmla="*/ 0 w 21600"/>
                  <a:gd name="T13" fmla="*/ 0 h 21600"/>
                  <a:gd name="T14" fmla="*/ 21600 w 21600"/>
                  <a:gd name="T15" fmla="*/ 12148 h 21600"/>
                </a:gdLst>
                <a:ahLst/>
                <a:cxnLst>
                  <a:cxn ang="T8">
                    <a:pos x="T0" y="T1"/>
                  </a:cxn>
                  <a:cxn ang="T9">
                    <a:pos x="T2" y="T3"/>
                  </a:cxn>
                  <a:cxn ang="T10">
                    <a:pos x="T4" y="T5"/>
                  </a:cxn>
                  <a:cxn ang="T11">
                    <a:pos x="T6" y="T7"/>
                  </a:cxn>
                </a:cxnLst>
                <a:rect l="T12" t="T13" r="T14" b="T15"/>
                <a:pathLst>
                  <a:path w="21600" h="21600">
                    <a:moveTo>
                      <a:pt x="4802" y="13193"/>
                    </a:moveTo>
                    <a:cubicBezTo>
                      <a:pt x="4498" y="12432"/>
                      <a:pt x="4342" y="11619"/>
                      <a:pt x="4342" y="10800"/>
                    </a:cubicBezTo>
                    <a:cubicBezTo>
                      <a:pt x="4342" y="7233"/>
                      <a:pt x="7233" y="4342"/>
                      <a:pt x="10800" y="4342"/>
                    </a:cubicBezTo>
                    <a:cubicBezTo>
                      <a:pt x="14366" y="4342"/>
                      <a:pt x="17258" y="7233"/>
                      <a:pt x="17258" y="10800"/>
                    </a:cubicBezTo>
                    <a:cubicBezTo>
                      <a:pt x="17258" y="11619"/>
                      <a:pt x="17101" y="12432"/>
                      <a:pt x="16797" y="13193"/>
                    </a:cubicBezTo>
                    <a:lnTo>
                      <a:pt x="20830" y="14803"/>
                    </a:lnTo>
                    <a:cubicBezTo>
                      <a:pt x="21338" y="13529"/>
                      <a:pt x="21600" y="12171"/>
                      <a:pt x="21600" y="10800"/>
                    </a:cubicBezTo>
                    <a:cubicBezTo>
                      <a:pt x="21600" y="4835"/>
                      <a:pt x="16764" y="0"/>
                      <a:pt x="10800" y="0"/>
                    </a:cubicBezTo>
                    <a:cubicBezTo>
                      <a:pt x="4835" y="0"/>
                      <a:pt x="0" y="4835"/>
                      <a:pt x="0" y="10800"/>
                    </a:cubicBezTo>
                    <a:cubicBezTo>
                      <a:pt x="-1" y="12171"/>
                      <a:pt x="261" y="13529"/>
                      <a:pt x="769" y="14803"/>
                    </a:cubicBezTo>
                    <a:lnTo>
                      <a:pt x="4802" y="13193"/>
                    </a:lnTo>
                    <a:close/>
                  </a:path>
                </a:pathLst>
              </a:custGeom>
              <a:solidFill>
                <a:srgbClr val="3CB19B"/>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Text Box 55"/>
              <p:cNvSpPr txBox="1">
                <a:spLocks noChangeArrowheads="1"/>
              </p:cNvSpPr>
              <p:nvPr/>
            </p:nvSpPr>
            <p:spPr bwMode="auto">
              <a:xfrm rot="3600000">
                <a:off x="1203" y="2848"/>
                <a:ext cx="1679"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sp>
        <p:nvSpPr>
          <p:cNvPr id="56" name="文本框 11"/>
          <p:cNvSpPr txBox="1">
            <a:spLocks noChangeArrowheads="1"/>
          </p:cNvSpPr>
          <p:nvPr/>
        </p:nvSpPr>
        <p:spPr bwMode="auto">
          <a:xfrm>
            <a:off x="5815027" y="1754036"/>
            <a:ext cx="288032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smtClean="0"/>
              <a:t>点击</a:t>
            </a:r>
            <a:r>
              <a:rPr lang="zh-CN" altLang="en-US" sz="1200" dirty="0"/>
              <a:t>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a:t>
            </a:r>
            <a:r>
              <a:rPr lang="zh-CN" altLang="en-US" sz="1200" dirty="0"/>
              <a:t>文字点击此处输入</a:t>
            </a:r>
            <a:r>
              <a:rPr lang="zh-CN" altLang="en-US" sz="1200" dirty="0" smtClean="0"/>
              <a:t>文字</a:t>
            </a:r>
            <a:endParaRPr lang="en-US" altLang="zh-CN" sz="1200" dirty="0"/>
          </a:p>
        </p:txBody>
      </p:sp>
      <p:grpSp>
        <p:nvGrpSpPr>
          <p:cNvPr id="57" name="组合 56"/>
          <p:cNvGrpSpPr/>
          <p:nvPr/>
        </p:nvGrpSpPr>
        <p:grpSpPr>
          <a:xfrm rot="10800000">
            <a:off x="4878924" y="2395188"/>
            <a:ext cx="3910067" cy="603478"/>
            <a:chOff x="899890" y="4508817"/>
            <a:chExt cx="4058788" cy="603478"/>
          </a:xfrm>
        </p:grpSpPr>
        <p:cxnSp>
          <p:nvCxnSpPr>
            <p:cNvPr id="58" name="直接箭头连接符 57"/>
            <p:cNvCxnSpPr/>
            <p:nvPr/>
          </p:nvCxnSpPr>
          <p:spPr>
            <a:xfrm flipH="1">
              <a:off x="899890" y="5101113"/>
              <a:ext cx="3455310" cy="0"/>
            </a:xfrm>
            <a:prstGeom prst="straightConnector1">
              <a:avLst/>
            </a:prstGeom>
            <a:ln>
              <a:solidFill>
                <a:srgbClr val="3CB19B"/>
              </a:solidFill>
              <a:tailEnd type="arrow"/>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4355200" y="4508817"/>
              <a:ext cx="603478" cy="603478"/>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rot="10800000">
            <a:off x="5094948" y="3390573"/>
            <a:ext cx="4320480" cy="734109"/>
            <a:chOff x="899890" y="4508817"/>
            <a:chExt cx="4058788" cy="603478"/>
          </a:xfrm>
        </p:grpSpPr>
        <p:cxnSp>
          <p:nvCxnSpPr>
            <p:cNvPr id="61" name="直接箭头连接符 60"/>
            <p:cNvCxnSpPr/>
            <p:nvPr/>
          </p:nvCxnSpPr>
          <p:spPr>
            <a:xfrm flipH="1">
              <a:off x="899890" y="5101113"/>
              <a:ext cx="3455310" cy="0"/>
            </a:xfrm>
            <a:prstGeom prst="straightConnector1">
              <a:avLst/>
            </a:prstGeom>
            <a:ln>
              <a:solidFill>
                <a:srgbClr val="3CB19B"/>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4355200" y="4508817"/>
              <a:ext cx="603478" cy="603478"/>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grpSp>
      <p:sp>
        <p:nvSpPr>
          <p:cNvPr id="63" name="文本框 11"/>
          <p:cNvSpPr txBox="1">
            <a:spLocks noChangeArrowheads="1"/>
          </p:cNvSpPr>
          <p:nvPr/>
        </p:nvSpPr>
        <p:spPr bwMode="auto">
          <a:xfrm>
            <a:off x="6535108" y="2754920"/>
            <a:ext cx="288032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smtClean="0"/>
              <a:t>点击</a:t>
            </a:r>
            <a:r>
              <a:rPr lang="zh-CN" altLang="en-US" sz="1200" dirty="0"/>
              <a:t>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a:t>
            </a:r>
            <a:r>
              <a:rPr lang="zh-CN" altLang="en-US" sz="1200" dirty="0"/>
              <a:t>文字点击此处输入</a:t>
            </a:r>
            <a:r>
              <a:rPr lang="zh-CN" altLang="en-US" sz="1200" dirty="0" smtClean="0"/>
              <a:t>文字</a:t>
            </a:r>
            <a:endParaRPr lang="en-US" altLang="zh-CN" sz="1200" dirty="0"/>
          </a:p>
        </p:txBody>
      </p:sp>
      <p:grpSp>
        <p:nvGrpSpPr>
          <p:cNvPr id="65" name="组合 64"/>
          <p:cNvGrpSpPr/>
          <p:nvPr/>
        </p:nvGrpSpPr>
        <p:grpSpPr>
          <a:xfrm>
            <a:off x="2425617" y="2803568"/>
            <a:ext cx="1956501" cy="1929914"/>
            <a:chOff x="2425617" y="2747984"/>
            <a:chExt cx="1956501" cy="1929914"/>
          </a:xfrm>
        </p:grpSpPr>
        <p:grpSp>
          <p:nvGrpSpPr>
            <p:cNvPr id="43" name="组合 42"/>
            <p:cNvGrpSpPr/>
            <p:nvPr/>
          </p:nvGrpSpPr>
          <p:grpSpPr>
            <a:xfrm>
              <a:off x="2425617" y="3078863"/>
              <a:ext cx="1956501" cy="1599035"/>
              <a:chOff x="3531513" y="3382411"/>
              <a:chExt cx="2012190" cy="1644550"/>
            </a:xfrm>
          </p:grpSpPr>
          <p:sp>
            <p:nvSpPr>
              <p:cNvPr id="44" name="Freeform 44"/>
              <p:cNvSpPr>
                <a:spLocks/>
              </p:cNvSpPr>
              <p:nvPr/>
            </p:nvSpPr>
            <p:spPr bwMode="auto">
              <a:xfrm rot="1800000">
                <a:off x="4566193" y="3522003"/>
                <a:ext cx="977510" cy="1166497"/>
              </a:xfrm>
              <a:custGeom>
                <a:avLst/>
                <a:gdLst>
                  <a:gd name="T0" fmla="*/ 66 w 1475"/>
                  <a:gd name="T1" fmla="*/ 127 h 1760"/>
                  <a:gd name="T2" fmla="*/ 65 w 1475"/>
                  <a:gd name="T3" fmla="*/ 120 h 1760"/>
                  <a:gd name="T4" fmla="*/ 64 w 1475"/>
                  <a:gd name="T5" fmla="*/ 114 h 1760"/>
                  <a:gd name="T6" fmla="*/ 62 w 1475"/>
                  <a:gd name="T7" fmla="*/ 108 h 1760"/>
                  <a:gd name="T8" fmla="*/ 60 w 1475"/>
                  <a:gd name="T9" fmla="*/ 102 h 1760"/>
                  <a:gd name="T10" fmla="*/ 56 w 1475"/>
                  <a:gd name="T11" fmla="*/ 96 h 1760"/>
                  <a:gd name="T12" fmla="*/ 53 w 1475"/>
                  <a:gd name="T13" fmla="*/ 91 h 1760"/>
                  <a:gd name="T14" fmla="*/ 49 w 1475"/>
                  <a:gd name="T15" fmla="*/ 86 h 1760"/>
                  <a:gd name="T16" fmla="*/ 45 w 1475"/>
                  <a:gd name="T17" fmla="*/ 82 h 1760"/>
                  <a:gd name="T18" fmla="*/ 40 w 1475"/>
                  <a:gd name="T19" fmla="*/ 78 h 1760"/>
                  <a:gd name="T20" fmla="*/ 35 w 1475"/>
                  <a:gd name="T21" fmla="*/ 74 h 1760"/>
                  <a:gd name="T22" fmla="*/ 29 w 1475"/>
                  <a:gd name="T23" fmla="*/ 71 h 1760"/>
                  <a:gd name="T24" fmla="*/ 23 w 1475"/>
                  <a:gd name="T25" fmla="*/ 69 h 1760"/>
                  <a:gd name="T26" fmla="*/ 17 w 1475"/>
                  <a:gd name="T27" fmla="*/ 67 h 1760"/>
                  <a:gd name="T28" fmla="*/ 11 w 1475"/>
                  <a:gd name="T29" fmla="*/ 66 h 1760"/>
                  <a:gd name="T30" fmla="*/ 4 w 1475"/>
                  <a:gd name="T31" fmla="*/ 65 h 1760"/>
                  <a:gd name="T32" fmla="*/ 1 w 1475"/>
                  <a:gd name="T33" fmla="*/ 65 h 1760"/>
                  <a:gd name="T34" fmla="*/ 1 w 1475"/>
                  <a:gd name="T35" fmla="*/ 0 h 1760"/>
                  <a:gd name="T36" fmla="*/ 7 w 1475"/>
                  <a:gd name="T37" fmla="*/ 0 h 1760"/>
                  <a:gd name="T38" fmla="*/ 14 w 1475"/>
                  <a:gd name="T39" fmla="*/ 0 h 1760"/>
                  <a:gd name="T40" fmla="*/ 21 w 1475"/>
                  <a:gd name="T41" fmla="*/ 1 h 1760"/>
                  <a:gd name="T42" fmla="*/ 27 w 1475"/>
                  <a:gd name="T43" fmla="*/ 2 h 1760"/>
                  <a:gd name="T44" fmla="*/ 33 w 1475"/>
                  <a:gd name="T45" fmla="*/ 4 h 1760"/>
                  <a:gd name="T46" fmla="*/ 39 w 1475"/>
                  <a:gd name="T47" fmla="*/ 6 h 1760"/>
                  <a:gd name="T48" fmla="*/ 46 w 1475"/>
                  <a:gd name="T49" fmla="*/ 8 h 1760"/>
                  <a:gd name="T50" fmla="*/ 52 w 1475"/>
                  <a:gd name="T51" fmla="*/ 10 h 1760"/>
                  <a:gd name="T52" fmla="*/ 57 w 1475"/>
                  <a:gd name="T53" fmla="*/ 13 h 1760"/>
                  <a:gd name="T54" fmla="*/ 63 w 1475"/>
                  <a:gd name="T55" fmla="*/ 16 h 1760"/>
                  <a:gd name="T56" fmla="*/ 68 w 1475"/>
                  <a:gd name="T57" fmla="*/ 19 h 1760"/>
                  <a:gd name="T58" fmla="*/ 74 w 1475"/>
                  <a:gd name="T59" fmla="*/ 22 h 1760"/>
                  <a:gd name="T60" fmla="*/ 79 w 1475"/>
                  <a:gd name="T61" fmla="*/ 26 h 1760"/>
                  <a:gd name="T62" fmla="*/ 89 w 1475"/>
                  <a:gd name="T63" fmla="*/ 34 h 1760"/>
                  <a:gd name="T64" fmla="*/ 97 w 1475"/>
                  <a:gd name="T65" fmla="*/ 42 h 1760"/>
                  <a:gd name="T66" fmla="*/ 105 w 1475"/>
                  <a:gd name="T67" fmla="*/ 52 h 1760"/>
                  <a:gd name="T68" fmla="*/ 109 w 1475"/>
                  <a:gd name="T69" fmla="*/ 57 h 1760"/>
                  <a:gd name="T70" fmla="*/ 112 w 1475"/>
                  <a:gd name="T71" fmla="*/ 63 h 1760"/>
                  <a:gd name="T72" fmla="*/ 115 w 1475"/>
                  <a:gd name="T73" fmla="*/ 68 h 1760"/>
                  <a:gd name="T74" fmla="*/ 118 w 1475"/>
                  <a:gd name="T75" fmla="*/ 74 h 1760"/>
                  <a:gd name="T76" fmla="*/ 121 w 1475"/>
                  <a:gd name="T77" fmla="*/ 80 h 1760"/>
                  <a:gd name="T78" fmla="*/ 123 w 1475"/>
                  <a:gd name="T79" fmla="*/ 85 h 1760"/>
                  <a:gd name="T80" fmla="*/ 125 w 1475"/>
                  <a:gd name="T81" fmla="*/ 91 h 1760"/>
                  <a:gd name="T82" fmla="*/ 127 w 1475"/>
                  <a:gd name="T83" fmla="*/ 98 h 1760"/>
                  <a:gd name="T84" fmla="*/ 128 w 1475"/>
                  <a:gd name="T85" fmla="*/ 104 h 1760"/>
                  <a:gd name="T86" fmla="*/ 130 w 1475"/>
                  <a:gd name="T87" fmla="*/ 111 h 1760"/>
                  <a:gd name="T88" fmla="*/ 131 w 1475"/>
                  <a:gd name="T89" fmla="*/ 117 h 1760"/>
                  <a:gd name="T90" fmla="*/ 131 w 1475"/>
                  <a:gd name="T91" fmla="*/ 124 h 1760"/>
                  <a:gd name="T92" fmla="*/ 131 w 1475"/>
                  <a:gd name="T93" fmla="*/ 130 h 1760"/>
                  <a:gd name="T94" fmla="*/ 164 w 1475"/>
                  <a:gd name="T95" fmla="*/ 130 h 1760"/>
                  <a:gd name="T96" fmla="*/ 34 w 1475"/>
                  <a:gd name="T97" fmla="*/ 130 h 17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5" h="1760">
                    <a:moveTo>
                      <a:pt x="595" y="1173"/>
                    </a:moveTo>
                    <a:lnTo>
                      <a:pt x="593" y="1142"/>
                    </a:lnTo>
                    <a:lnTo>
                      <a:pt x="592" y="1112"/>
                    </a:lnTo>
                    <a:lnTo>
                      <a:pt x="585" y="1083"/>
                    </a:lnTo>
                    <a:lnTo>
                      <a:pt x="581" y="1054"/>
                    </a:lnTo>
                    <a:lnTo>
                      <a:pt x="575" y="1027"/>
                    </a:lnTo>
                    <a:lnTo>
                      <a:pt x="567" y="998"/>
                    </a:lnTo>
                    <a:lnTo>
                      <a:pt x="559" y="969"/>
                    </a:lnTo>
                    <a:lnTo>
                      <a:pt x="547" y="944"/>
                    </a:lnTo>
                    <a:lnTo>
                      <a:pt x="537" y="918"/>
                    </a:lnTo>
                    <a:lnTo>
                      <a:pt x="522" y="891"/>
                    </a:lnTo>
                    <a:lnTo>
                      <a:pt x="508" y="867"/>
                    </a:lnTo>
                    <a:lnTo>
                      <a:pt x="494" y="843"/>
                    </a:lnTo>
                    <a:lnTo>
                      <a:pt x="478" y="822"/>
                    </a:lnTo>
                    <a:lnTo>
                      <a:pt x="461" y="798"/>
                    </a:lnTo>
                    <a:lnTo>
                      <a:pt x="440" y="777"/>
                    </a:lnTo>
                    <a:lnTo>
                      <a:pt x="421" y="756"/>
                    </a:lnTo>
                    <a:lnTo>
                      <a:pt x="402" y="737"/>
                    </a:lnTo>
                    <a:lnTo>
                      <a:pt x="380" y="720"/>
                    </a:lnTo>
                    <a:lnTo>
                      <a:pt x="358" y="702"/>
                    </a:lnTo>
                    <a:lnTo>
                      <a:pt x="334" y="685"/>
                    </a:lnTo>
                    <a:lnTo>
                      <a:pt x="312" y="669"/>
                    </a:lnTo>
                    <a:lnTo>
                      <a:pt x="286" y="657"/>
                    </a:lnTo>
                    <a:lnTo>
                      <a:pt x="261" y="643"/>
                    </a:lnTo>
                    <a:lnTo>
                      <a:pt x="237" y="630"/>
                    </a:lnTo>
                    <a:lnTo>
                      <a:pt x="208" y="622"/>
                    </a:lnTo>
                    <a:lnTo>
                      <a:pt x="182" y="610"/>
                    </a:lnTo>
                    <a:lnTo>
                      <a:pt x="153" y="604"/>
                    </a:lnTo>
                    <a:lnTo>
                      <a:pt x="126" y="598"/>
                    </a:lnTo>
                    <a:lnTo>
                      <a:pt x="97" y="592"/>
                    </a:lnTo>
                    <a:lnTo>
                      <a:pt x="66" y="589"/>
                    </a:lnTo>
                    <a:lnTo>
                      <a:pt x="37" y="588"/>
                    </a:lnTo>
                    <a:lnTo>
                      <a:pt x="8" y="585"/>
                    </a:lnTo>
                    <a:lnTo>
                      <a:pt x="7" y="585"/>
                    </a:lnTo>
                    <a:lnTo>
                      <a:pt x="0" y="0"/>
                    </a:lnTo>
                    <a:lnTo>
                      <a:pt x="8" y="0"/>
                    </a:lnTo>
                    <a:lnTo>
                      <a:pt x="37" y="0"/>
                    </a:lnTo>
                    <a:lnTo>
                      <a:pt x="66" y="0"/>
                    </a:lnTo>
                    <a:lnTo>
                      <a:pt x="97" y="2"/>
                    </a:lnTo>
                    <a:lnTo>
                      <a:pt x="127" y="4"/>
                    </a:lnTo>
                    <a:lnTo>
                      <a:pt x="156" y="8"/>
                    </a:lnTo>
                    <a:lnTo>
                      <a:pt x="186" y="12"/>
                    </a:lnTo>
                    <a:lnTo>
                      <a:pt x="214" y="16"/>
                    </a:lnTo>
                    <a:lnTo>
                      <a:pt x="243" y="21"/>
                    </a:lnTo>
                    <a:lnTo>
                      <a:pt x="272" y="27"/>
                    </a:lnTo>
                    <a:lnTo>
                      <a:pt x="299" y="37"/>
                    </a:lnTo>
                    <a:lnTo>
                      <a:pt x="327" y="44"/>
                    </a:lnTo>
                    <a:lnTo>
                      <a:pt x="355" y="51"/>
                    </a:lnTo>
                    <a:lnTo>
                      <a:pt x="384" y="59"/>
                    </a:lnTo>
                    <a:lnTo>
                      <a:pt x="410" y="70"/>
                    </a:lnTo>
                    <a:lnTo>
                      <a:pt x="439" y="80"/>
                    </a:lnTo>
                    <a:lnTo>
                      <a:pt x="465" y="91"/>
                    </a:lnTo>
                    <a:lnTo>
                      <a:pt x="490" y="102"/>
                    </a:lnTo>
                    <a:lnTo>
                      <a:pt x="516" y="114"/>
                    </a:lnTo>
                    <a:lnTo>
                      <a:pt x="541" y="128"/>
                    </a:lnTo>
                    <a:lnTo>
                      <a:pt x="567" y="141"/>
                    </a:lnTo>
                    <a:lnTo>
                      <a:pt x="592" y="153"/>
                    </a:lnTo>
                    <a:lnTo>
                      <a:pt x="616" y="169"/>
                    </a:lnTo>
                    <a:lnTo>
                      <a:pt x="640" y="182"/>
                    </a:lnTo>
                    <a:lnTo>
                      <a:pt x="662" y="200"/>
                    </a:lnTo>
                    <a:lnTo>
                      <a:pt x="686" y="215"/>
                    </a:lnTo>
                    <a:lnTo>
                      <a:pt x="710" y="233"/>
                    </a:lnTo>
                    <a:lnTo>
                      <a:pt x="755" y="267"/>
                    </a:lnTo>
                    <a:lnTo>
                      <a:pt x="798" y="305"/>
                    </a:lnTo>
                    <a:lnTo>
                      <a:pt x="836" y="341"/>
                    </a:lnTo>
                    <a:lnTo>
                      <a:pt x="875" y="382"/>
                    </a:lnTo>
                    <a:lnTo>
                      <a:pt x="911" y="426"/>
                    </a:lnTo>
                    <a:lnTo>
                      <a:pt x="947" y="469"/>
                    </a:lnTo>
                    <a:lnTo>
                      <a:pt x="965" y="494"/>
                    </a:lnTo>
                    <a:lnTo>
                      <a:pt x="979" y="515"/>
                    </a:lnTo>
                    <a:lnTo>
                      <a:pt x="995" y="538"/>
                    </a:lnTo>
                    <a:lnTo>
                      <a:pt x="1009" y="563"/>
                    </a:lnTo>
                    <a:lnTo>
                      <a:pt x="1025" y="588"/>
                    </a:lnTo>
                    <a:lnTo>
                      <a:pt x="1038" y="613"/>
                    </a:lnTo>
                    <a:lnTo>
                      <a:pt x="1052" y="636"/>
                    </a:lnTo>
                    <a:lnTo>
                      <a:pt x="1064" y="662"/>
                    </a:lnTo>
                    <a:lnTo>
                      <a:pt x="1077" y="690"/>
                    </a:lnTo>
                    <a:lnTo>
                      <a:pt x="1089" y="716"/>
                    </a:lnTo>
                    <a:lnTo>
                      <a:pt x="1099" y="741"/>
                    </a:lnTo>
                    <a:lnTo>
                      <a:pt x="1110" y="767"/>
                    </a:lnTo>
                    <a:lnTo>
                      <a:pt x="1119" y="796"/>
                    </a:lnTo>
                    <a:lnTo>
                      <a:pt x="1128" y="822"/>
                    </a:lnTo>
                    <a:lnTo>
                      <a:pt x="1136" y="850"/>
                    </a:lnTo>
                    <a:lnTo>
                      <a:pt x="1142" y="879"/>
                    </a:lnTo>
                    <a:lnTo>
                      <a:pt x="1152" y="907"/>
                    </a:lnTo>
                    <a:lnTo>
                      <a:pt x="1155" y="934"/>
                    </a:lnTo>
                    <a:lnTo>
                      <a:pt x="1162" y="963"/>
                    </a:lnTo>
                    <a:lnTo>
                      <a:pt x="1166" y="994"/>
                    </a:lnTo>
                    <a:lnTo>
                      <a:pt x="1171" y="1021"/>
                    </a:lnTo>
                    <a:lnTo>
                      <a:pt x="1175" y="1053"/>
                    </a:lnTo>
                    <a:lnTo>
                      <a:pt x="1176" y="1082"/>
                    </a:lnTo>
                    <a:lnTo>
                      <a:pt x="1180" y="1112"/>
                    </a:lnTo>
                    <a:lnTo>
                      <a:pt x="1180" y="1142"/>
                    </a:lnTo>
                    <a:lnTo>
                      <a:pt x="1180" y="1173"/>
                    </a:lnTo>
                    <a:lnTo>
                      <a:pt x="1183" y="1173"/>
                    </a:lnTo>
                    <a:lnTo>
                      <a:pt x="1475" y="1173"/>
                    </a:lnTo>
                    <a:lnTo>
                      <a:pt x="889" y="1760"/>
                    </a:lnTo>
                    <a:lnTo>
                      <a:pt x="302" y="1173"/>
                    </a:lnTo>
                    <a:lnTo>
                      <a:pt x="595" y="1173"/>
                    </a:lnTo>
                    <a:close/>
                  </a:path>
                </a:pathLst>
              </a:custGeom>
              <a:solidFill>
                <a:srgbClr val="3CB19B"/>
              </a:solidFill>
              <a:ln>
                <a:noFill/>
              </a:ln>
              <a:extLst/>
            </p:spPr>
            <p:txBody>
              <a:bodyP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Freeform 46"/>
              <p:cNvSpPr>
                <a:spLocks/>
              </p:cNvSpPr>
              <p:nvPr/>
            </p:nvSpPr>
            <p:spPr bwMode="auto">
              <a:xfrm rot="1800000">
                <a:off x="3531513" y="3382411"/>
                <a:ext cx="973537" cy="1166497"/>
              </a:xfrm>
              <a:custGeom>
                <a:avLst/>
                <a:gdLst>
                  <a:gd name="T0" fmla="*/ 98 w 1471"/>
                  <a:gd name="T1" fmla="*/ 69 h 1760"/>
                  <a:gd name="T2" fmla="*/ 98 w 1471"/>
                  <a:gd name="T3" fmla="*/ 75 h 1760"/>
                  <a:gd name="T4" fmla="*/ 100 w 1471"/>
                  <a:gd name="T5" fmla="*/ 81 h 1760"/>
                  <a:gd name="T6" fmla="*/ 102 w 1471"/>
                  <a:gd name="T7" fmla="*/ 88 h 1760"/>
                  <a:gd name="T8" fmla="*/ 104 w 1471"/>
                  <a:gd name="T9" fmla="*/ 94 h 1760"/>
                  <a:gd name="T10" fmla="*/ 107 w 1471"/>
                  <a:gd name="T11" fmla="*/ 99 h 1760"/>
                  <a:gd name="T12" fmla="*/ 110 w 1471"/>
                  <a:gd name="T13" fmla="*/ 104 h 1760"/>
                  <a:gd name="T14" fmla="*/ 114 w 1471"/>
                  <a:gd name="T15" fmla="*/ 109 h 1760"/>
                  <a:gd name="T16" fmla="*/ 119 w 1471"/>
                  <a:gd name="T17" fmla="*/ 113 h 1760"/>
                  <a:gd name="T18" fmla="*/ 124 w 1471"/>
                  <a:gd name="T19" fmla="*/ 117 h 1760"/>
                  <a:gd name="T20" fmla="*/ 129 w 1471"/>
                  <a:gd name="T21" fmla="*/ 121 h 1760"/>
                  <a:gd name="T22" fmla="*/ 134 w 1471"/>
                  <a:gd name="T23" fmla="*/ 124 h 1760"/>
                  <a:gd name="T24" fmla="*/ 140 w 1471"/>
                  <a:gd name="T25" fmla="*/ 127 h 1760"/>
                  <a:gd name="T26" fmla="*/ 146 w 1471"/>
                  <a:gd name="T27" fmla="*/ 128 h 1760"/>
                  <a:gd name="T28" fmla="*/ 153 w 1471"/>
                  <a:gd name="T29" fmla="*/ 130 h 1760"/>
                  <a:gd name="T30" fmla="*/ 160 w 1471"/>
                  <a:gd name="T31" fmla="*/ 130 h 1760"/>
                  <a:gd name="T32" fmla="*/ 163 w 1471"/>
                  <a:gd name="T33" fmla="*/ 130 h 1760"/>
                  <a:gd name="T34" fmla="*/ 163 w 1471"/>
                  <a:gd name="T35" fmla="*/ 196 h 1760"/>
                  <a:gd name="T36" fmla="*/ 156 w 1471"/>
                  <a:gd name="T37" fmla="*/ 195 h 1760"/>
                  <a:gd name="T38" fmla="*/ 149 w 1471"/>
                  <a:gd name="T39" fmla="*/ 195 h 1760"/>
                  <a:gd name="T40" fmla="*/ 143 w 1471"/>
                  <a:gd name="T41" fmla="*/ 194 h 1760"/>
                  <a:gd name="T42" fmla="*/ 137 w 1471"/>
                  <a:gd name="T43" fmla="*/ 193 h 1760"/>
                  <a:gd name="T44" fmla="*/ 130 w 1471"/>
                  <a:gd name="T45" fmla="*/ 192 h 1760"/>
                  <a:gd name="T46" fmla="*/ 124 w 1471"/>
                  <a:gd name="T47" fmla="*/ 190 h 1760"/>
                  <a:gd name="T48" fmla="*/ 118 w 1471"/>
                  <a:gd name="T49" fmla="*/ 188 h 1760"/>
                  <a:gd name="T50" fmla="*/ 112 w 1471"/>
                  <a:gd name="T51" fmla="*/ 185 h 1760"/>
                  <a:gd name="T52" fmla="*/ 106 w 1471"/>
                  <a:gd name="T53" fmla="*/ 183 h 1760"/>
                  <a:gd name="T54" fmla="*/ 101 w 1471"/>
                  <a:gd name="T55" fmla="*/ 180 h 1760"/>
                  <a:gd name="T56" fmla="*/ 95 w 1471"/>
                  <a:gd name="T57" fmla="*/ 177 h 1760"/>
                  <a:gd name="T58" fmla="*/ 90 w 1471"/>
                  <a:gd name="T59" fmla="*/ 173 h 1760"/>
                  <a:gd name="T60" fmla="*/ 85 w 1471"/>
                  <a:gd name="T61" fmla="*/ 170 h 1760"/>
                  <a:gd name="T62" fmla="*/ 75 w 1471"/>
                  <a:gd name="T63" fmla="*/ 162 h 1760"/>
                  <a:gd name="T64" fmla="*/ 66 w 1471"/>
                  <a:gd name="T65" fmla="*/ 153 h 1760"/>
                  <a:gd name="T66" fmla="*/ 58 w 1471"/>
                  <a:gd name="T67" fmla="*/ 143 h 1760"/>
                  <a:gd name="T68" fmla="*/ 55 w 1471"/>
                  <a:gd name="T69" fmla="*/ 138 h 1760"/>
                  <a:gd name="T70" fmla="*/ 51 w 1471"/>
                  <a:gd name="T71" fmla="*/ 133 h 1760"/>
                  <a:gd name="T72" fmla="*/ 48 w 1471"/>
                  <a:gd name="T73" fmla="*/ 127 h 1760"/>
                  <a:gd name="T74" fmla="*/ 45 w 1471"/>
                  <a:gd name="T75" fmla="*/ 122 h 1760"/>
                  <a:gd name="T76" fmla="*/ 43 w 1471"/>
                  <a:gd name="T77" fmla="*/ 116 h 1760"/>
                  <a:gd name="T78" fmla="*/ 40 w 1471"/>
                  <a:gd name="T79" fmla="*/ 110 h 1760"/>
                  <a:gd name="T80" fmla="*/ 38 w 1471"/>
                  <a:gd name="T81" fmla="*/ 104 h 1760"/>
                  <a:gd name="T82" fmla="*/ 37 w 1471"/>
                  <a:gd name="T83" fmla="*/ 98 h 1760"/>
                  <a:gd name="T84" fmla="*/ 35 w 1471"/>
                  <a:gd name="T85" fmla="*/ 92 h 1760"/>
                  <a:gd name="T86" fmla="*/ 34 w 1471"/>
                  <a:gd name="T87" fmla="*/ 85 h 1760"/>
                  <a:gd name="T88" fmla="*/ 33 w 1471"/>
                  <a:gd name="T89" fmla="*/ 79 h 1760"/>
                  <a:gd name="T90" fmla="*/ 33 w 1471"/>
                  <a:gd name="T91" fmla="*/ 72 h 1760"/>
                  <a:gd name="T92" fmla="*/ 33 w 1471"/>
                  <a:gd name="T93" fmla="*/ 65 h 1760"/>
                  <a:gd name="T94" fmla="*/ 65 w 1471"/>
                  <a:gd name="T95" fmla="*/ 0 h 1760"/>
                  <a:gd name="T96" fmla="*/ 98 w 1471"/>
                  <a:gd name="T97" fmla="*/ 65 h 17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1" h="1760">
                    <a:moveTo>
                      <a:pt x="881" y="587"/>
                    </a:moveTo>
                    <a:lnTo>
                      <a:pt x="881" y="617"/>
                    </a:lnTo>
                    <a:lnTo>
                      <a:pt x="882" y="646"/>
                    </a:lnTo>
                    <a:lnTo>
                      <a:pt x="886" y="676"/>
                    </a:lnTo>
                    <a:lnTo>
                      <a:pt x="892" y="705"/>
                    </a:lnTo>
                    <a:lnTo>
                      <a:pt x="897" y="732"/>
                    </a:lnTo>
                    <a:lnTo>
                      <a:pt x="906" y="761"/>
                    </a:lnTo>
                    <a:lnTo>
                      <a:pt x="915" y="790"/>
                    </a:lnTo>
                    <a:lnTo>
                      <a:pt x="925" y="816"/>
                    </a:lnTo>
                    <a:lnTo>
                      <a:pt x="936" y="842"/>
                    </a:lnTo>
                    <a:lnTo>
                      <a:pt x="950" y="867"/>
                    </a:lnTo>
                    <a:lnTo>
                      <a:pt x="965" y="892"/>
                    </a:lnTo>
                    <a:lnTo>
                      <a:pt x="980" y="915"/>
                    </a:lnTo>
                    <a:lnTo>
                      <a:pt x="995" y="937"/>
                    </a:lnTo>
                    <a:lnTo>
                      <a:pt x="1013" y="958"/>
                    </a:lnTo>
                    <a:lnTo>
                      <a:pt x="1031" y="980"/>
                    </a:lnTo>
                    <a:lnTo>
                      <a:pt x="1052" y="1001"/>
                    </a:lnTo>
                    <a:lnTo>
                      <a:pt x="1072" y="1019"/>
                    </a:lnTo>
                    <a:lnTo>
                      <a:pt x="1093" y="1040"/>
                    </a:lnTo>
                    <a:lnTo>
                      <a:pt x="1115" y="1056"/>
                    </a:lnTo>
                    <a:lnTo>
                      <a:pt x="1140" y="1073"/>
                    </a:lnTo>
                    <a:lnTo>
                      <a:pt x="1162" y="1087"/>
                    </a:lnTo>
                    <a:lnTo>
                      <a:pt x="1186" y="1103"/>
                    </a:lnTo>
                    <a:lnTo>
                      <a:pt x="1211" y="1116"/>
                    </a:lnTo>
                    <a:lnTo>
                      <a:pt x="1237" y="1128"/>
                    </a:lnTo>
                    <a:lnTo>
                      <a:pt x="1265" y="1138"/>
                    </a:lnTo>
                    <a:lnTo>
                      <a:pt x="1291" y="1146"/>
                    </a:lnTo>
                    <a:lnTo>
                      <a:pt x="1318" y="1154"/>
                    </a:lnTo>
                    <a:lnTo>
                      <a:pt x="1347" y="1162"/>
                    </a:lnTo>
                    <a:lnTo>
                      <a:pt x="1376" y="1166"/>
                    </a:lnTo>
                    <a:lnTo>
                      <a:pt x="1406" y="1171"/>
                    </a:lnTo>
                    <a:lnTo>
                      <a:pt x="1437" y="1172"/>
                    </a:lnTo>
                    <a:lnTo>
                      <a:pt x="1467" y="1172"/>
                    </a:lnTo>
                    <a:lnTo>
                      <a:pt x="1470" y="1172"/>
                    </a:lnTo>
                    <a:lnTo>
                      <a:pt x="1471" y="1760"/>
                    </a:lnTo>
                    <a:lnTo>
                      <a:pt x="1467" y="1760"/>
                    </a:lnTo>
                    <a:lnTo>
                      <a:pt x="1437" y="1760"/>
                    </a:lnTo>
                    <a:lnTo>
                      <a:pt x="1406" y="1757"/>
                    </a:lnTo>
                    <a:lnTo>
                      <a:pt x="1376" y="1757"/>
                    </a:lnTo>
                    <a:lnTo>
                      <a:pt x="1346" y="1753"/>
                    </a:lnTo>
                    <a:lnTo>
                      <a:pt x="1317" y="1752"/>
                    </a:lnTo>
                    <a:lnTo>
                      <a:pt x="1287" y="1745"/>
                    </a:lnTo>
                    <a:lnTo>
                      <a:pt x="1258" y="1741"/>
                    </a:lnTo>
                    <a:lnTo>
                      <a:pt x="1230" y="1735"/>
                    </a:lnTo>
                    <a:lnTo>
                      <a:pt x="1202" y="1730"/>
                    </a:lnTo>
                    <a:lnTo>
                      <a:pt x="1173" y="1723"/>
                    </a:lnTo>
                    <a:lnTo>
                      <a:pt x="1146" y="1717"/>
                    </a:lnTo>
                    <a:lnTo>
                      <a:pt x="1117" y="1708"/>
                    </a:lnTo>
                    <a:lnTo>
                      <a:pt x="1089" y="1698"/>
                    </a:lnTo>
                    <a:lnTo>
                      <a:pt x="1062" y="1688"/>
                    </a:lnTo>
                    <a:lnTo>
                      <a:pt x="1036" y="1679"/>
                    </a:lnTo>
                    <a:lnTo>
                      <a:pt x="1009" y="1668"/>
                    </a:lnTo>
                    <a:lnTo>
                      <a:pt x="983" y="1658"/>
                    </a:lnTo>
                    <a:lnTo>
                      <a:pt x="955" y="1644"/>
                    </a:lnTo>
                    <a:lnTo>
                      <a:pt x="932" y="1632"/>
                    </a:lnTo>
                    <a:lnTo>
                      <a:pt x="906" y="1619"/>
                    </a:lnTo>
                    <a:lnTo>
                      <a:pt x="882" y="1604"/>
                    </a:lnTo>
                    <a:lnTo>
                      <a:pt x="859" y="1590"/>
                    </a:lnTo>
                    <a:lnTo>
                      <a:pt x="834" y="1574"/>
                    </a:lnTo>
                    <a:lnTo>
                      <a:pt x="811" y="1560"/>
                    </a:lnTo>
                    <a:lnTo>
                      <a:pt x="787" y="1544"/>
                    </a:lnTo>
                    <a:lnTo>
                      <a:pt x="762" y="1527"/>
                    </a:lnTo>
                    <a:lnTo>
                      <a:pt x="719" y="1492"/>
                    </a:lnTo>
                    <a:lnTo>
                      <a:pt x="677" y="1456"/>
                    </a:lnTo>
                    <a:lnTo>
                      <a:pt x="636" y="1415"/>
                    </a:lnTo>
                    <a:lnTo>
                      <a:pt x="598" y="1375"/>
                    </a:lnTo>
                    <a:lnTo>
                      <a:pt x="560" y="1333"/>
                    </a:lnTo>
                    <a:lnTo>
                      <a:pt x="526" y="1288"/>
                    </a:lnTo>
                    <a:lnTo>
                      <a:pt x="508" y="1266"/>
                    </a:lnTo>
                    <a:lnTo>
                      <a:pt x="493" y="1241"/>
                    </a:lnTo>
                    <a:lnTo>
                      <a:pt x="478" y="1219"/>
                    </a:lnTo>
                    <a:lnTo>
                      <a:pt x="463" y="1194"/>
                    </a:lnTo>
                    <a:lnTo>
                      <a:pt x="446" y="1171"/>
                    </a:lnTo>
                    <a:lnTo>
                      <a:pt x="435" y="1146"/>
                    </a:lnTo>
                    <a:lnTo>
                      <a:pt x="422" y="1120"/>
                    </a:lnTo>
                    <a:lnTo>
                      <a:pt x="409" y="1096"/>
                    </a:lnTo>
                    <a:lnTo>
                      <a:pt x="395" y="1070"/>
                    </a:lnTo>
                    <a:lnTo>
                      <a:pt x="384" y="1044"/>
                    </a:lnTo>
                    <a:lnTo>
                      <a:pt x="373" y="1018"/>
                    </a:lnTo>
                    <a:lnTo>
                      <a:pt x="363" y="989"/>
                    </a:lnTo>
                    <a:lnTo>
                      <a:pt x="355" y="965"/>
                    </a:lnTo>
                    <a:lnTo>
                      <a:pt x="345" y="936"/>
                    </a:lnTo>
                    <a:lnTo>
                      <a:pt x="337" y="907"/>
                    </a:lnTo>
                    <a:lnTo>
                      <a:pt x="330" y="881"/>
                    </a:lnTo>
                    <a:lnTo>
                      <a:pt x="322" y="852"/>
                    </a:lnTo>
                    <a:lnTo>
                      <a:pt x="316" y="824"/>
                    </a:lnTo>
                    <a:lnTo>
                      <a:pt x="311" y="794"/>
                    </a:lnTo>
                    <a:lnTo>
                      <a:pt x="305" y="765"/>
                    </a:lnTo>
                    <a:lnTo>
                      <a:pt x="302" y="736"/>
                    </a:lnTo>
                    <a:lnTo>
                      <a:pt x="298" y="707"/>
                    </a:lnTo>
                    <a:lnTo>
                      <a:pt x="295" y="676"/>
                    </a:lnTo>
                    <a:lnTo>
                      <a:pt x="294" y="649"/>
                    </a:lnTo>
                    <a:lnTo>
                      <a:pt x="294" y="617"/>
                    </a:lnTo>
                    <a:lnTo>
                      <a:pt x="294" y="587"/>
                    </a:lnTo>
                    <a:lnTo>
                      <a:pt x="0" y="587"/>
                    </a:lnTo>
                    <a:lnTo>
                      <a:pt x="587" y="0"/>
                    </a:lnTo>
                    <a:lnTo>
                      <a:pt x="1173" y="587"/>
                    </a:lnTo>
                    <a:lnTo>
                      <a:pt x="881" y="587"/>
                    </a:lnTo>
                    <a:close/>
                  </a:path>
                </a:pathLst>
              </a:custGeom>
              <a:solidFill>
                <a:srgbClr val="3CB19B"/>
              </a:solidFill>
              <a:ln>
                <a:noFill/>
              </a:ln>
              <a:extLst/>
            </p:spPr>
            <p:txBody>
              <a:bodyP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Freeform 47"/>
              <p:cNvSpPr>
                <a:spLocks/>
              </p:cNvSpPr>
              <p:nvPr/>
            </p:nvSpPr>
            <p:spPr bwMode="auto">
              <a:xfrm rot="1800000">
                <a:off x="3841254" y="4206240"/>
                <a:ext cx="1146389" cy="820721"/>
              </a:xfrm>
              <a:custGeom>
                <a:avLst/>
                <a:gdLst>
                  <a:gd name="T0" fmla="*/ 206 w 1730"/>
                  <a:gd name="T1" fmla="*/ 120 h 1238"/>
                  <a:gd name="T2" fmla="*/ 226 w 1730"/>
                  <a:gd name="T3" fmla="*/ 118 h 1238"/>
                  <a:gd name="T4" fmla="*/ 245 w 1730"/>
                  <a:gd name="T5" fmla="*/ 113 h 1238"/>
                  <a:gd name="T6" fmla="*/ 263 w 1730"/>
                  <a:gd name="T7" fmla="*/ 108 h 1238"/>
                  <a:gd name="T8" fmla="*/ 281 w 1730"/>
                  <a:gd name="T9" fmla="*/ 100 h 1238"/>
                  <a:gd name="T10" fmla="*/ 298 w 1730"/>
                  <a:gd name="T11" fmla="*/ 92 h 1238"/>
                  <a:gd name="T12" fmla="*/ 314 w 1730"/>
                  <a:gd name="T13" fmla="*/ 81 h 1238"/>
                  <a:gd name="T14" fmla="*/ 328 w 1730"/>
                  <a:gd name="T15" fmla="*/ 69 h 1238"/>
                  <a:gd name="T16" fmla="*/ 341 w 1730"/>
                  <a:gd name="T17" fmla="*/ 56 h 1238"/>
                  <a:gd name="T18" fmla="*/ 353 w 1730"/>
                  <a:gd name="T19" fmla="*/ 42 h 1238"/>
                  <a:gd name="T20" fmla="*/ 363 w 1730"/>
                  <a:gd name="T21" fmla="*/ 25 h 1238"/>
                  <a:gd name="T22" fmla="*/ 376 w 1730"/>
                  <a:gd name="T23" fmla="*/ 0 h 1238"/>
                  <a:gd name="T24" fmla="*/ 577 w 1730"/>
                  <a:gd name="T25" fmla="*/ 31 h 1238"/>
                  <a:gd name="T26" fmla="*/ 564 w 1730"/>
                  <a:gd name="T27" fmla="*/ 59 h 1238"/>
                  <a:gd name="T28" fmla="*/ 557 w 1730"/>
                  <a:gd name="T29" fmla="*/ 76 h 1238"/>
                  <a:gd name="T30" fmla="*/ 549 w 1730"/>
                  <a:gd name="T31" fmla="*/ 94 h 1238"/>
                  <a:gd name="T32" fmla="*/ 540 w 1730"/>
                  <a:gd name="T33" fmla="*/ 110 h 1238"/>
                  <a:gd name="T34" fmla="*/ 530 w 1730"/>
                  <a:gd name="T35" fmla="*/ 127 h 1238"/>
                  <a:gd name="T36" fmla="*/ 521 w 1730"/>
                  <a:gd name="T37" fmla="*/ 143 h 1238"/>
                  <a:gd name="T38" fmla="*/ 510 w 1730"/>
                  <a:gd name="T39" fmla="*/ 158 h 1238"/>
                  <a:gd name="T40" fmla="*/ 486 w 1730"/>
                  <a:gd name="T41" fmla="*/ 187 h 1238"/>
                  <a:gd name="T42" fmla="*/ 460 w 1730"/>
                  <a:gd name="T43" fmla="*/ 214 h 1238"/>
                  <a:gd name="T44" fmla="*/ 431 w 1730"/>
                  <a:gd name="T45" fmla="*/ 238 h 1238"/>
                  <a:gd name="T46" fmla="*/ 415 w 1730"/>
                  <a:gd name="T47" fmla="*/ 249 h 1238"/>
                  <a:gd name="T48" fmla="*/ 399 w 1730"/>
                  <a:gd name="T49" fmla="*/ 259 h 1238"/>
                  <a:gd name="T50" fmla="*/ 383 w 1730"/>
                  <a:gd name="T51" fmla="*/ 268 h 1238"/>
                  <a:gd name="T52" fmla="*/ 366 w 1730"/>
                  <a:gd name="T53" fmla="*/ 276 h 1238"/>
                  <a:gd name="T54" fmla="*/ 349 w 1730"/>
                  <a:gd name="T55" fmla="*/ 285 h 1238"/>
                  <a:gd name="T56" fmla="*/ 331 w 1730"/>
                  <a:gd name="T57" fmla="*/ 292 h 1238"/>
                  <a:gd name="T58" fmla="*/ 312 w 1730"/>
                  <a:gd name="T59" fmla="*/ 298 h 1238"/>
                  <a:gd name="T60" fmla="*/ 294 w 1730"/>
                  <a:gd name="T61" fmla="*/ 304 h 1238"/>
                  <a:gd name="T62" fmla="*/ 275 w 1730"/>
                  <a:gd name="T63" fmla="*/ 308 h 1238"/>
                  <a:gd name="T64" fmla="*/ 256 w 1730"/>
                  <a:gd name="T65" fmla="*/ 311 h 1238"/>
                  <a:gd name="T66" fmla="*/ 236 w 1730"/>
                  <a:gd name="T67" fmla="*/ 314 h 1238"/>
                  <a:gd name="T68" fmla="*/ 216 w 1730"/>
                  <a:gd name="T69" fmla="*/ 315 h 1238"/>
                  <a:gd name="T70" fmla="*/ 196 w 1730"/>
                  <a:gd name="T71" fmla="*/ 316 h 1238"/>
                  <a:gd name="T72" fmla="*/ 196 w 1730"/>
                  <a:gd name="T73" fmla="*/ 413 h 1238"/>
                  <a:gd name="T74" fmla="*/ 196 w 1730"/>
                  <a:gd name="T75" fmla="*/ 22 h 12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30" h="1238">
                    <a:moveTo>
                      <a:pt x="588" y="360"/>
                    </a:moveTo>
                    <a:lnTo>
                      <a:pt x="618" y="360"/>
                    </a:lnTo>
                    <a:lnTo>
                      <a:pt x="649" y="356"/>
                    </a:lnTo>
                    <a:lnTo>
                      <a:pt x="679" y="353"/>
                    </a:lnTo>
                    <a:lnTo>
                      <a:pt x="707" y="346"/>
                    </a:lnTo>
                    <a:lnTo>
                      <a:pt x="735" y="340"/>
                    </a:lnTo>
                    <a:lnTo>
                      <a:pt x="763" y="333"/>
                    </a:lnTo>
                    <a:lnTo>
                      <a:pt x="789" y="323"/>
                    </a:lnTo>
                    <a:lnTo>
                      <a:pt x="817" y="314"/>
                    </a:lnTo>
                    <a:lnTo>
                      <a:pt x="844" y="301"/>
                    </a:lnTo>
                    <a:lnTo>
                      <a:pt x="867" y="288"/>
                    </a:lnTo>
                    <a:lnTo>
                      <a:pt x="892" y="275"/>
                    </a:lnTo>
                    <a:lnTo>
                      <a:pt x="915" y="259"/>
                    </a:lnTo>
                    <a:lnTo>
                      <a:pt x="940" y="242"/>
                    </a:lnTo>
                    <a:lnTo>
                      <a:pt x="961" y="225"/>
                    </a:lnTo>
                    <a:lnTo>
                      <a:pt x="983" y="207"/>
                    </a:lnTo>
                    <a:lnTo>
                      <a:pt x="1002" y="188"/>
                    </a:lnTo>
                    <a:lnTo>
                      <a:pt x="1022" y="168"/>
                    </a:lnTo>
                    <a:lnTo>
                      <a:pt x="1042" y="145"/>
                    </a:lnTo>
                    <a:lnTo>
                      <a:pt x="1059" y="125"/>
                    </a:lnTo>
                    <a:lnTo>
                      <a:pt x="1075" y="101"/>
                    </a:lnTo>
                    <a:lnTo>
                      <a:pt x="1089" y="76"/>
                    </a:lnTo>
                    <a:lnTo>
                      <a:pt x="1105" y="53"/>
                    </a:lnTo>
                    <a:lnTo>
                      <a:pt x="1128" y="0"/>
                    </a:lnTo>
                    <a:lnTo>
                      <a:pt x="1460" y="344"/>
                    </a:lnTo>
                    <a:lnTo>
                      <a:pt x="1730" y="92"/>
                    </a:lnTo>
                    <a:lnTo>
                      <a:pt x="1705" y="140"/>
                    </a:lnTo>
                    <a:lnTo>
                      <a:pt x="1692" y="177"/>
                    </a:lnTo>
                    <a:lnTo>
                      <a:pt x="1680" y="203"/>
                    </a:lnTo>
                    <a:lnTo>
                      <a:pt x="1670" y="229"/>
                    </a:lnTo>
                    <a:lnTo>
                      <a:pt x="1659" y="255"/>
                    </a:lnTo>
                    <a:lnTo>
                      <a:pt x="1645" y="281"/>
                    </a:lnTo>
                    <a:lnTo>
                      <a:pt x="1633" y="307"/>
                    </a:lnTo>
                    <a:lnTo>
                      <a:pt x="1619" y="331"/>
                    </a:lnTo>
                    <a:lnTo>
                      <a:pt x="1607" y="357"/>
                    </a:lnTo>
                    <a:lnTo>
                      <a:pt x="1590" y="382"/>
                    </a:lnTo>
                    <a:lnTo>
                      <a:pt x="1576" y="404"/>
                    </a:lnTo>
                    <a:lnTo>
                      <a:pt x="1561" y="429"/>
                    </a:lnTo>
                    <a:lnTo>
                      <a:pt x="1546" y="451"/>
                    </a:lnTo>
                    <a:lnTo>
                      <a:pt x="1529" y="474"/>
                    </a:lnTo>
                    <a:lnTo>
                      <a:pt x="1495" y="519"/>
                    </a:lnTo>
                    <a:lnTo>
                      <a:pt x="1456" y="562"/>
                    </a:lnTo>
                    <a:lnTo>
                      <a:pt x="1418" y="602"/>
                    </a:lnTo>
                    <a:lnTo>
                      <a:pt x="1379" y="640"/>
                    </a:lnTo>
                    <a:lnTo>
                      <a:pt x="1336" y="677"/>
                    </a:lnTo>
                    <a:lnTo>
                      <a:pt x="1291" y="712"/>
                    </a:lnTo>
                    <a:lnTo>
                      <a:pt x="1268" y="729"/>
                    </a:lnTo>
                    <a:lnTo>
                      <a:pt x="1244" y="745"/>
                    </a:lnTo>
                    <a:lnTo>
                      <a:pt x="1222" y="762"/>
                    </a:lnTo>
                    <a:lnTo>
                      <a:pt x="1197" y="775"/>
                    </a:lnTo>
                    <a:lnTo>
                      <a:pt x="1172" y="790"/>
                    </a:lnTo>
                    <a:lnTo>
                      <a:pt x="1148" y="803"/>
                    </a:lnTo>
                    <a:lnTo>
                      <a:pt x="1122" y="818"/>
                    </a:lnTo>
                    <a:lnTo>
                      <a:pt x="1098" y="828"/>
                    </a:lnTo>
                    <a:lnTo>
                      <a:pt x="1072" y="843"/>
                    </a:lnTo>
                    <a:lnTo>
                      <a:pt x="1046" y="853"/>
                    </a:lnTo>
                    <a:lnTo>
                      <a:pt x="1020" y="864"/>
                    </a:lnTo>
                    <a:lnTo>
                      <a:pt x="991" y="875"/>
                    </a:lnTo>
                    <a:lnTo>
                      <a:pt x="965" y="883"/>
                    </a:lnTo>
                    <a:lnTo>
                      <a:pt x="936" y="892"/>
                    </a:lnTo>
                    <a:lnTo>
                      <a:pt x="909" y="901"/>
                    </a:lnTo>
                    <a:lnTo>
                      <a:pt x="881" y="911"/>
                    </a:lnTo>
                    <a:lnTo>
                      <a:pt x="853" y="916"/>
                    </a:lnTo>
                    <a:lnTo>
                      <a:pt x="824" y="922"/>
                    </a:lnTo>
                    <a:lnTo>
                      <a:pt x="795" y="926"/>
                    </a:lnTo>
                    <a:lnTo>
                      <a:pt x="767" y="931"/>
                    </a:lnTo>
                    <a:lnTo>
                      <a:pt x="737" y="937"/>
                    </a:lnTo>
                    <a:lnTo>
                      <a:pt x="708" y="941"/>
                    </a:lnTo>
                    <a:lnTo>
                      <a:pt x="679" y="943"/>
                    </a:lnTo>
                    <a:lnTo>
                      <a:pt x="649" y="944"/>
                    </a:lnTo>
                    <a:lnTo>
                      <a:pt x="618" y="944"/>
                    </a:lnTo>
                    <a:lnTo>
                      <a:pt x="589" y="947"/>
                    </a:lnTo>
                    <a:lnTo>
                      <a:pt x="588" y="947"/>
                    </a:lnTo>
                    <a:lnTo>
                      <a:pt x="588" y="1238"/>
                    </a:lnTo>
                    <a:lnTo>
                      <a:pt x="0" y="653"/>
                    </a:lnTo>
                    <a:lnTo>
                      <a:pt x="588" y="66"/>
                    </a:lnTo>
                    <a:lnTo>
                      <a:pt x="588" y="360"/>
                    </a:lnTo>
                    <a:close/>
                  </a:path>
                </a:pathLst>
              </a:custGeom>
              <a:solidFill>
                <a:srgbClr val="3CB19B"/>
              </a:solidFill>
              <a:ln w="12700">
                <a:solidFill>
                  <a:schemeClr val="bg1"/>
                </a:solidFill>
                <a:prstDash val="solid"/>
                <a:round/>
                <a:headEnd/>
                <a:tailEnd/>
              </a:ln>
              <a:extLst/>
            </p:spPr>
            <p:txBody>
              <a:bodyPr/>
              <a:lstStyle/>
              <a:p>
                <a:pPr>
                  <a:defRPr/>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64" name="Freeform 47"/>
            <p:cNvSpPr>
              <a:spLocks/>
            </p:cNvSpPr>
            <p:nvPr/>
          </p:nvSpPr>
          <p:spPr bwMode="auto">
            <a:xfrm rot="12608795">
              <a:off x="2976835" y="2747984"/>
              <a:ext cx="1114662" cy="798007"/>
            </a:xfrm>
            <a:custGeom>
              <a:avLst/>
              <a:gdLst>
                <a:gd name="T0" fmla="*/ 206 w 1730"/>
                <a:gd name="T1" fmla="*/ 120 h 1238"/>
                <a:gd name="T2" fmla="*/ 226 w 1730"/>
                <a:gd name="T3" fmla="*/ 118 h 1238"/>
                <a:gd name="T4" fmla="*/ 245 w 1730"/>
                <a:gd name="T5" fmla="*/ 113 h 1238"/>
                <a:gd name="T6" fmla="*/ 263 w 1730"/>
                <a:gd name="T7" fmla="*/ 108 h 1238"/>
                <a:gd name="T8" fmla="*/ 281 w 1730"/>
                <a:gd name="T9" fmla="*/ 100 h 1238"/>
                <a:gd name="T10" fmla="*/ 298 w 1730"/>
                <a:gd name="T11" fmla="*/ 92 h 1238"/>
                <a:gd name="T12" fmla="*/ 314 w 1730"/>
                <a:gd name="T13" fmla="*/ 81 h 1238"/>
                <a:gd name="T14" fmla="*/ 328 w 1730"/>
                <a:gd name="T15" fmla="*/ 69 h 1238"/>
                <a:gd name="T16" fmla="*/ 341 w 1730"/>
                <a:gd name="T17" fmla="*/ 56 h 1238"/>
                <a:gd name="T18" fmla="*/ 353 w 1730"/>
                <a:gd name="T19" fmla="*/ 42 h 1238"/>
                <a:gd name="T20" fmla="*/ 363 w 1730"/>
                <a:gd name="T21" fmla="*/ 25 h 1238"/>
                <a:gd name="T22" fmla="*/ 376 w 1730"/>
                <a:gd name="T23" fmla="*/ 0 h 1238"/>
                <a:gd name="T24" fmla="*/ 577 w 1730"/>
                <a:gd name="T25" fmla="*/ 31 h 1238"/>
                <a:gd name="T26" fmla="*/ 564 w 1730"/>
                <a:gd name="T27" fmla="*/ 59 h 1238"/>
                <a:gd name="T28" fmla="*/ 557 w 1730"/>
                <a:gd name="T29" fmla="*/ 76 h 1238"/>
                <a:gd name="T30" fmla="*/ 549 w 1730"/>
                <a:gd name="T31" fmla="*/ 94 h 1238"/>
                <a:gd name="T32" fmla="*/ 540 w 1730"/>
                <a:gd name="T33" fmla="*/ 110 h 1238"/>
                <a:gd name="T34" fmla="*/ 530 w 1730"/>
                <a:gd name="T35" fmla="*/ 127 h 1238"/>
                <a:gd name="T36" fmla="*/ 521 w 1730"/>
                <a:gd name="T37" fmla="*/ 143 h 1238"/>
                <a:gd name="T38" fmla="*/ 510 w 1730"/>
                <a:gd name="T39" fmla="*/ 158 h 1238"/>
                <a:gd name="T40" fmla="*/ 486 w 1730"/>
                <a:gd name="T41" fmla="*/ 187 h 1238"/>
                <a:gd name="T42" fmla="*/ 460 w 1730"/>
                <a:gd name="T43" fmla="*/ 214 h 1238"/>
                <a:gd name="T44" fmla="*/ 431 w 1730"/>
                <a:gd name="T45" fmla="*/ 238 h 1238"/>
                <a:gd name="T46" fmla="*/ 415 w 1730"/>
                <a:gd name="T47" fmla="*/ 249 h 1238"/>
                <a:gd name="T48" fmla="*/ 399 w 1730"/>
                <a:gd name="T49" fmla="*/ 259 h 1238"/>
                <a:gd name="T50" fmla="*/ 383 w 1730"/>
                <a:gd name="T51" fmla="*/ 268 h 1238"/>
                <a:gd name="T52" fmla="*/ 366 w 1730"/>
                <a:gd name="T53" fmla="*/ 276 h 1238"/>
                <a:gd name="T54" fmla="*/ 349 w 1730"/>
                <a:gd name="T55" fmla="*/ 285 h 1238"/>
                <a:gd name="T56" fmla="*/ 331 w 1730"/>
                <a:gd name="T57" fmla="*/ 292 h 1238"/>
                <a:gd name="T58" fmla="*/ 312 w 1730"/>
                <a:gd name="T59" fmla="*/ 298 h 1238"/>
                <a:gd name="T60" fmla="*/ 294 w 1730"/>
                <a:gd name="T61" fmla="*/ 304 h 1238"/>
                <a:gd name="T62" fmla="*/ 275 w 1730"/>
                <a:gd name="T63" fmla="*/ 308 h 1238"/>
                <a:gd name="T64" fmla="*/ 256 w 1730"/>
                <a:gd name="T65" fmla="*/ 311 h 1238"/>
                <a:gd name="T66" fmla="*/ 236 w 1730"/>
                <a:gd name="T67" fmla="*/ 314 h 1238"/>
                <a:gd name="T68" fmla="*/ 216 w 1730"/>
                <a:gd name="T69" fmla="*/ 315 h 1238"/>
                <a:gd name="T70" fmla="*/ 196 w 1730"/>
                <a:gd name="T71" fmla="*/ 316 h 1238"/>
                <a:gd name="T72" fmla="*/ 196 w 1730"/>
                <a:gd name="T73" fmla="*/ 413 h 1238"/>
                <a:gd name="T74" fmla="*/ 196 w 1730"/>
                <a:gd name="T75" fmla="*/ 22 h 12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30" h="1238">
                  <a:moveTo>
                    <a:pt x="588" y="360"/>
                  </a:moveTo>
                  <a:lnTo>
                    <a:pt x="618" y="360"/>
                  </a:lnTo>
                  <a:lnTo>
                    <a:pt x="649" y="356"/>
                  </a:lnTo>
                  <a:lnTo>
                    <a:pt x="679" y="353"/>
                  </a:lnTo>
                  <a:lnTo>
                    <a:pt x="707" y="346"/>
                  </a:lnTo>
                  <a:lnTo>
                    <a:pt x="735" y="340"/>
                  </a:lnTo>
                  <a:lnTo>
                    <a:pt x="763" y="333"/>
                  </a:lnTo>
                  <a:lnTo>
                    <a:pt x="789" y="323"/>
                  </a:lnTo>
                  <a:lnTo>
                    <a:pt x="817" y="314"/>
                  </a:lnTo>
                  <a:lnTo>
                    <a:pt x="844" y="301"/>
                  </a:lnTo>
                  <a:lnTo>
                    <a:pt x="867" y="288"/>
                  </a:lnTo>
                  <a:lnTo>
                    <a:pt x="892" y="275"/>
                  </a:lnTo>
                  <a:lnTo>
                    <a:pt x="915" y="259"/>
                  </a:lnTo>
                  <a:lnTo>
                    <a:pt x="940" y="242"/>
                  </a:lnTo>
                  <a:lnTo>
                    <a:pt x="961" y="225"/>
                  </a:lnTo>
                  <a:lnTo>
                    <a:pt x="983" y="207"/>
                  </a:lnTo>
                  <a:lnTo>
                    <a:pt x="1002" y="188"/>
                  </a:lnTo>
                  <a:lnTo>
                    <a:pt x="1022" y="168"/>
                  </a:lnTo>
                  <a:lnTo>
                    <a:pt x="1042" y="145"/>
                  </a:lnTo>
                  <a:lnTo>
                    <a:pt x="1059" y="125"/>
                  </a:lnTo>
                  <a:lnTo>
                    <a:pt x="1075" y="101"/>
                  </a:lnTo>
                  <a:lnTo>
                    <a:pt x="1089" y="76"/>
                  </a:lnTo>
                  <a:lnTo>
                    <a:pt x="1105" y="53"/>
                  </a:lnTo>
                  <a:lnTo>
                    <a:pt x="1128" y="0"/>
                  </a:lnTo>
                  <a:lnTo>
                    <a:pt x="1460" y="344"/>
                  </a:lnTo>
                  <a:lnTo>
                    <a:pt x="1730" y="92"/>
                  </a:lnTo>
                  <a:lnTo>
                    <a:pt x="1705" y="140"/>
                  </a:lnTo>
                  <a:lnTo>
                    <a:pt x="1692" y="177"/>
                  </a:lnTo>
                  <a:lnTo>
                    <a:pt x="1680" y="203"/>
                  </a:lnTo>
                  <a:lnTo>
                    <a:pt x="1670" y="229"/>
                  </a:lnTo>
                  <a:lnTo>
                    <a:pt x="1659" y="255"/>
                  </a:lnTo>
                  <a:lnTo>
                    <a:pt x="1645" y="281"/>
                  </a:lnTo>
                  <a:lnTo>
                    <a:pt x="1633" y="307"/>
                  </a:lnTo>
                  <a:lnTo>
                    <a:pt x="1619" y="331"/>
                  </a:lnTo>
                  <a:lnTo>
                    <a:pt x="1607" y="357"/>
                  </a:lnTo>
                  <a:lnTo>
                    <a:pt x="1590" y="382"/>
                  </a:lnTo>
                  <a:lnTo>
                    <a:pt x="1576" y="404"/>
                  </a:lnTo>
                  <a:lnTo>
                    <a:pt x="1561" y="429"/>
                  </a:lnTo>
                  <a:lnTo>
                    <a:pt x="1546" y="451"/>
                  </a:lnTo>
                  <a:lnTo>
                    <a:pt x="1529" y="474"/>
                  </a:lnTo>
                  <a:lnTo>
                    <a:pt x="1495" y="519"/>
                  </a:lnTo>
                  <a:lnTo>
                    <a:pt x="1456" y="562"/>
                  </a:lnTo>
                  <a:lnTo>
                    <a:pt x="1418" y="602"/>
                  </a:lnTo>
                  <a:lnTo>
                    <a:pt x="1379" y="640"/>
                  </a:lnTo>
                  <a:lnTo>
                    <a:pt x="1336" y="677"/>
                  </a:lnTo>
                  <a:lnTo>
                    <a:pt x="1291" y="712"/>
                  </a:lnTo>
                  <a:lnTo>
                    <a:pt x="1268" y="729"/>
                  </a:lnTo>
                  <a:lnTo>
                    <a:pt x="1244" y="745"/>
                  </a:lnTo>
                  <a:lnTo>
                    <a:pt x="1222" y="762"/>
                  </a:lnTo>
                  <a:lnTo>
                    <a:pt x="1197" y="775"/>
                  </a:lnTo>
                  <a:lnTo>
                    <a:pt x="1172" y="790"/>
                  </a:lnTo>
                  <a:lnTo>
                    <a:pt x="1148" y="803"/>
                  </a:lnTo>
                  <a:lnTo>
                    <a:pt x="1122" y="818"/>
                  </a:lnTo>
                  <a:lnTo>
                    <a:pt x="1098" y="828"/>
                  </a:lnTo>
                  <a:lnTo>
                    <a:pt x="1072" y="843"/>
                  </a:lnTo>
                  <a:lnTo>
                    <a:pt x="1046" y="853"/>
                  </a:lnTo>
                  <a:lnTo>
                    <a:pt x="1020" y="864"/>
                  </a:lnTo>
                  <a:lnTo>
                    <a:pt x="991" y="875"/>
                  </a:lnTo>
                  <a:lnTo>
                    <a:pt x="965" y="883"/>
                  </a:lnTo>
                  <a:lnTo>
                    <a:pt x="936" y="892"/>
                  </a:lnTo>
                  <a:lnTo>
                    <a:pt x="909" y="901"/>
                  </a:lnTo>
                  <a:lnTo>
                    <a:pt x="881" y="911"/>
                  </a:lnTo>
                  <a:lnTo>
                    <a:pt x="853" y="916"/>
                  </a:lnTo>
                  <a:lnTo>
                    <a:pt x="824" y="922"/>
                  </a:lnTo>
                  <a:lnTo>
                    <a:pt x="795" y="926"/>
                  </a:lnTo>
                  <a:lnTo>
                    <a:pt x="767" y="931"/>
                  </a:lnTo>
                  <a:lnTo>
                    <a:pt x="737" y="937"/>
                  </a:lnTo>
                  <a:lnTo>
                    <a:pt x="708" y="941"/>
                  </a:lnTo>
                  <a:lnTo>
                    <a:pt x="679" y="943"/>
                  </a:lnTo>
                  <a:lnTo>
                    <a:pt x="649" y="944"/>
                  </a:lnTo>
                  <a:lnTo>
                    <a:pt x="618" y="944"/>
                  </a:lnTo>
                  <a:lnTo>
                    <a:pt x="589" y="947"/>
                  </a:lnTo>
                  <a:lnTo>
                    <a:pt x="588" y="947"/>
                  </a:lnTo>
                  <a:lnTo>
                    <a:pt x="588" y="1238"/>
                  </a:lnTo>
                  <a:lnTo>
                    <a:pt x="0" y="653"/>
                  </a:lnTo>
                  <a:lnTo>
                    <a:pt x="588" y="66"/>
                  </a:lnTo>
                  <a:lnTo>
                    <a:pt x="588" y="360"/>
                  </a:lnTo>
                  <a:close/>
                </a:path>
              </a:pathLst>
            </a:custGeom>
            <a:solidFill>
              <a:srgbClr val="3CB19B"/>
            </a:solidFill>
            <a:ln w="12700">
              <a:solidFill>
                <a:schemeClr val="bg1"/>
              </a:solidFill>
              <a:prstDash val="solid"/>
              <a:round/>
              <a:headEnd/>
              <a:tailEnd/>
            </a:ln>
            <a:extLst/>
          </p:spPr>
          <p:txBody>
            <a:bodyPr/>
            <a:lstStyle/>
            <a:p>
              <a:pPr>
                <a:defRPr/>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extLst>
      <p:ext uri="{BB962C8B-B14F-4D97-AF65-F5344CB8AC3E}">
        <p14:creationId xmlns:p14="http://schemas.microsoft.com/office/powerpoint/2010/main" val="2879553083"/>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p:cTn id="27" dur="500" fill="hold"/>
                                        <p:tgtEl>
                                          <p:spTgt spid="65"/>
                                        </p:tgtEl>
                                        <p:attrNameLst>
                                          <p:attrName>ppt_w</p:attrName>
                                        </p:attrNameLst>
                                      </p:cBhvr>
                                      <p:tavLst>
                                        <p:tav tm="0">
                                          <p:val>
                                            <p:fltVal val="0"/>
                                          </p:val>
                                        </p:tav>
                                        <p:tav tm="100000">
                                          <p:val>
                                            <p:strVal val="#ppt_w"/>
                                          </p:val>
                                        </p:tav>
                                      </p:tavLst>
                                    </p:anim>
                                    <p:anim calcmode="lin" valueType="num">
                                      <p:cBhvr>
                                        <p:cTn id="28" dur="500" fill="hold"/>
                                        <p:tgtEl>
                                          <p:spTgt spid="65"/>
                                        </p:tgtEl>
                                        <p:attrNameLst>
                                          <p:attrName>ppt_h</p:attrName>
                                        </p:attrNameLst>
                                      </p:cBhvr>
                                      <p:tavLst>
                                        <p:tav tm="0">
                                          <p:val>
                                            <p:fltVal val="0"/>
                                          </p:val>
                                        </p:tav>
                                        <p:tav tm="100000">
                                          <p:val>
                                            <p:strVal val="#ppt_h"/>
                                          </p:val>
                                        </p:tav>
                                      </p:tavLst>
                                    </p:anim>
                                    <p:anim calcmode="lin" valueType="num">
                                      <p:cBhvr>
                                        <p:cTn id="29" dur="500" fill="hold"/>
                                        <p:tgtEl>
                                          <p:spTgt spid="65"/>
                                        </p:tgtEl>
                                        <p:attrNameLst>
                                          <p:attrName>style.rotation</p:attrName>
                                        </p:attrNameLst>
                                      </p:cBhvr>
                                      <p:tavLst>
                                        <p:tav tm="0">
                                          <p:val>
                                            <p:fltVal val="90"/>
                                          </p:val>
                                        </p:tav>
                                        <p:tav tm="100000">
                                          <p:val>
                                            <p:fltVal val="0"/>
                                          </p:val>
                                        </p:tav>
                                      </p:tavLst>
                                    </p:anim>
                                    <p:animEffect transition="in" filter="fade">
                                      <p:cBhvr>
                                        <p:cTn id="30" dur="500"/>
                                        <p:tgtEl>
                                          <p:spTgt spid="65"/>
                                        </p:tgtEl>
                                      </p:cBhvr>
                                    </p:animEffect>
                                  </p:childTnLst>
                                </p:cTn>
                              </p:par>
                            </p:childTnLst>
                          </p:cTn>
                        </p:par>
                        <p:par>
                          <p:cTn id="31" fill="hold">
                            <p:stCondLst>
                              <p:cond delay="3000"/>
                            </p:stCondLst>
                            <p:childTnLst>
                              <p:par>
                                <p:cTn id="32" presetID="49" presetClass="entr" presetSubtype="0" decel="100000"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1000" fill="hold"/>
                                        <p:tgtEl>
                                          <p:spTgt spid="49"/>
                                        </p:tgtEl>
                                        <p:attrNameLst>
                                          <p:attrName>ppt_w</p:attrName>
                                        </p:attrNameLst>
                                      </p:cBhvr>
                                      <p:tavLst>
                                        <p:tav tm="0">
                                          <p:val>
                                            <p:fltVal val="0"/>
                                          </p:val>
                                        </p:tav>
                                        <p:tav tm="100000">
                                          <p:val>
                                            <p:strVal val="#ppt_w"/>
                                          </p:val>
                                        </p:tav>
                                      </p:tavLst>
                                    </p:anim>
                                    <p:anim calcmode="lin" valueType="num">
                                      <p:cBhvr>
                                        <p:cTn id="35" dur="1000" fill="hold"/>
                                        <p:tgtEl>
                                          <p:spTgt spid="49"/>
                                        </p:tgtEl>
                                        <p:attrNameLst>
                                          <p:attrName>ppt_h</p:attrName>
                                        </p:attrNameLst>
                                      </p:cBhvr>
                                      <p:tavLst>
                                        <p:tav tm="0">
                                          <p:val>
                                            <p:fltVal val="0"/>
                                          </p:val>
                                        </p:tav>
                                        <p:tav tm="100000">
                                          <p:val>
                                            <p:strVal val="#ppt_h"/>
                                          </p:val>
                                        </p:tav>
                                      </p:tavLst>
                                    </p:anim>
                                    <p:anim calcmode="lin" valueType="num">
                                      <p:cBhvr>
                                        <p:cTn id="36" dur="1000" fill="hold"/>
                                        <p:tgtEl>
                                          <p:spTgt spid="49"/>
                                        </p:tgtEl>
                                        <p:attrNameLst>
                                          <p:attrName>style.rotation</p:attrName>
                                        </p:attrNameLst>
                                      </p:cBhvr>
                                      <p:tavLst>
                                        <p:tav tm="0">
                                          <p:val>
                                            <p:fltVal val="360"/>
                                          </p:val>
                                        </p:tav>
                                        <p:tav tm="100000">
                                          <p:val>
                                            <p:fltVal val="0"/>
                                          </p:val>
                                        </p:tav>
                                      </p:tavLst>
                                    </p:anim>
                                    <p:animEffect transition="in" filter="fade">
                                      <p:cBhvr>
                                        <p:cTn id="37" dur="1000"/>
                                        <p:tgtEl>
                                          <p:spTgt spid="49"/>
                                        </p:tgtEl>
                                      </p:cBhvr>
                                    </p:animEffect>
                                  </p:childTnLst>
                                </p:cTn>
                              </p:par>
                            </p:childTnLst>
                          </p:cTn>
                        </p:par>
                        <p:par>
                          <p:cTn id="38" fill="hold">
                            <p:stCondLst>
                              <p:cond delay="4000"/>
                            </p:stCondLst>
                            <p:childTnLst>
                              <p:par>
                                <p:cTn id="39" presetID="21" presetClass="entr" presetSubtype="1"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heel(1)">
                                      <p:cBhvr>
                                        <p:cTn id="41" dur="2000"/>
                                        <p:tgtEl>
                                          <p:spTgt spid="48"/>
                                        </p:tgtEl>
                                      </p:cBhvr>
                                    </p:animEffect>
                                  </p:childTnLst>
                                </p:cTn>
                              </p:par>
                            </p:childTnLst>
                          </p:cTn>
                        </p:par>
                        <p:par>
                          <p:cTn id="42" fill="hold">
                            <p:stCondLst>
                              <p:cond delay="6000"/>
                            </p:stCondLst>
                            <p:childTnLst>
                              <p:par>
                                <p:cTn id="43" presetID="53" presetClass="entr" presetSubtype="16"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ppt_w</p:attrName>
                                        </p:attrNameLst>
                                      </p:cBhvr>
                                      <p:tavLst>
                                        <p:tav tm="0">
                                          <p:val>
                                            <p:fltVal val="0"/>
                                          </p:val>
                                        </p:tav>
                                        <p:tav tm="100000">
                                          <p:val>
                                            <p:strVal val="#ppt_w"/>
                                          </p:val>
                                        </p:tav>
                                      </p:tavLst>
                                    </p:anim>
                                    <p:anim calcmode="lin" valueType="num">
                                      <p:cBhvr>
                                        <p:cTn id="46" dur="500" fill="hold"/>
                                        <p:tgtEl>
                                          <p:spTgt spid="57"/>
                                        </p:tgtEl>
                                        <p:attrNameLst>
                                          <p:attrName>ppt_h</p:attrName>
                                        </p:attrNameLst>
                                      </p:cBhvr>
                                      <p:tavLst>
                                        <p:tav tm="0">
                                          <p:val>
                                            <p:fltVal val="0"/>
                                          </p:val>
                                        </p:tav>
                                        <p:tav tm="100000">
                                          <p:val>
                                            <p:strVal val="#ppt_h"/>
                                          </p:val>
                                        </p:tav>
                                      </p:tavLst>
                                    </p:anim>
                                    <p:animEffect transition="in" filter="fade">
                                      <p:cBhvr>
                                        <p:cTn id="47" dur="500"/>
                                        <p:tgtEl>
                                          <p:spTgt spid="57"/>
                                        </p:tgtEl>
                                      </p:cBhvr>
                                    </p:animEffect>
                                  </p:childTnLst>
                                </p:cTn>
                              </p:par>
                            </p:childTnLst>
                          </p:cTn>
                        </p:par>
                        <p:par>
                          <p:cTn id="48" fill="hold">
                            <p:stCondLst>
                              <p:cond delay="6500"/>
                            </p:stCondLst>
                            <p:childTnLst>
                              <p:par>
                                <p:cTn id="49" presetID="37" presetClass="entr" presetSubtype="0"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900" decel="100000" fill="hold"/>
                                        <p:tgtEl>
                                          <p:spTgt spid="56"/>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55" fill="hold">
                            <p:stCondLst>
                              <p:cond delay="7500"/>
                            </p:stCondLst>
                            <p:childTnLst>
                              <p:par>
                                <p:cTn id="56" presetID="53" presetClass="entr" presetSubtype="16" fill="hold" nodeType="after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p:cTn id="58" dur="500" fill="hold"/>
                                        <p:tgtEl>
                                          <p:spTgt spid="60"/>
                                        </p:tgtEl>
                                        <p:attrNameLst>
                                          <p:attrName>ppt_w</p:attrName>
                                        </p:attrNameLst>
                                      </p:cBhvr>
                                      <p:tavLst>
                                        <p:tav tm="0">
                                          <p:val>
                                            <p:fltVal val="0"/>
                                          </p:val>
                                        </p:tav>
                                        <p:tav tm="100000">
                                          <p:val>
                                            <p:strVal val="#ppt_w"/>
                                          </p:val>
                                        </p:tav>
                                      </p:tavLst>
                                    </p:anim>
                                    <p:anim calcmode="lin" valueType="num">
                                      <p:cBhvr>
                                        <p:cTn id="59" dur="500" fill="hold"/>
                                        <p:tgtEl>
                                          <p:spTgt spid="60"/>
                                        </p:tgtEl>
                                        <p:attrNameLst>
                                          <p:attrName>ppt_h</p:attrName>
                                        </p:attrNameLst>
                                      </p:cBhvr>
                                      <p:tavLst>
                                        <p:tav tm="0">
                                          <p:val>
                                            <p:fltVal val="0"/>
                                          </p:val>
                                        </p:tav>
                                        <p:tav tm="100000">
                                          <p:val>
                                            <p:strVal val="#ppt_h"/>
                                          </p:val>
                                        </p:tav>
                                      </p:tavLst>
                                    </p:anim>
                                    <p:animEffect transition="in" filter="fade">
                                      <p:cBhvr>
                                        <p:cTn id="60" dur="500"/>
                                        <p:tgtEl>
                                          <p:spTgt spid="60"/>
                                        </p:tgtEl>
                                      </p:cBhvr>
                                    </p:animEffect>
                                  </p:childTnLst>
                                </p:cTn>
                              </p:par>
                            </p:childTnLst>
                          </p:cTn>
                        </p:par>
                        <p:par>
                          <p:cTn id="61" fill="hold">
                            <p:stCondLst>
                              <p:cond delay="8000"/>
                            </p:stCondLst>
                            <p:childTnLst>
                              <p:par>
                                <p:cTn id="62" presetID="37" presetClass="entr" presetSubtype="0"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1000"/>
                                        <p:tgtEl>
                                          <p:spTgt spid="63"/>
                                        </p:tgtEl>
                                      </p:cBhvr>
                                    </p:animEffect>
                                    <p:anim calcmode="lin" valueType="num">
                                      <p:cBhvr>
                                        <p:cTn id="65" dur="1000" fill="hold"/>
                                        <p:tgtEl>
                                          <p:spTgt spid="63"/>
                                        </p:tgtEl>
                                        <p:attrNameLst>
                                          <p:attrName>ppt_x</p:attrName>
                                        </p:attrNameLst>
                                      </p:cBhvr>
                                      <p:tavLst>
                                        <p:tav tm="0">
                                          <p:val>
                                            <p:strVal val="#ppt_x"/>
                                          </p:val>
                                        </p:tav>
                                        <p:tav tm="100000">
                                          <p:val>
                                            <p:strVal val="#ppt_x"/>
                                          </p:val>
                                        </p:tav>
                                      </p:tavLst>
                                    </p:anim>
                                    <p:anim calcmode="lin" valueType="num">
                                      <p:cBhvr>
                                        <p:cTn id="66" dur="900" decel="100000" fill="hold"/>
                                        <p:tgtEl>
                                          <p:spTgt spid="63"/>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8" grpId="0" animBg="1"/>
      <p:bldP spid="56" grpId="0"/>
      <p:bldP spid="6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文本框 11"/>
          <p:cNvSpPr txBox="1">
            <a:spLocks noChangeArrowheads="1"/>
          </p:cNvSpPr>
          <p:nvPr/>
        </p:nvSpPr>
        <p:spPr bwMode="auto">
          <a:xfrm>
            <a:off x="7128867" y="2566825"/>
            <a:ext cx="245756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t>点击</a:t>
            </a:r>
            <a:r>
              <a:rPr lang="zh-CN" altLang="en-US" sz="1200" dirty="0"/>
              <a:t>此处输入文字</a:t>
            </a:r>
            <a:r>
              <a:rPr lang="zh-CN" altLang="en-US" sz="1200" dirty="0" smtClean="0"/>
              <a:t>点击输入文字</a:t>
            </a:r>
            <a:endParaRPr lang="en-US" altLang="zh-CN" sz="1200" dirty="0" smtClean="0"/>
          </a:p>
          <a:p>
            <a:pPr algn="just">
              <a:lnSpc>
                <a:spcPct val="130000"/>
              </a:lnSpc>
            </a:pPr>
            <a:r>
              <a:rPr lang="zh-CN" altLang="en-US" sz="1200" dirty="0" smtClean="0"/>
              <a:t>点击此处输入文字点击输入文字</a:t>
            </a:r>
            <a:endParaRPr lang="en-US" altLang="zh-CN" sz="1200" dirty="0" smtClean="0"/>
          </a:p>
        </p:txBody>
      </p:sp>
      <p:grpSp>
        <p:nvGrpSpPr>
          <p:cNvPr id="44" name="组合 43"/>
          <p:cNvGrpSpPr/>
          <p:nvPr/>
        </p:nvGrpSpPr>
        <p:grpSpPr>
          <a:xfrm>
            <a:off x="6956777" y="3181377"/>
            <a:ext cx="2692370" cy="113964"/>
            <a:chOff x="2270423" y="2520007"/>
            <a:chExt cx="3600400" cy="152400"/>
          </a:xfrm>
          <a:solidFill>
            <a:srgbClr val="3CB19B"/>
          </a:solidFill>
        </p:grpSpPr>
        <p:cxnSp>
          <p:nvCxnSpPr>
            <p:cNvPr id="45" name="直接连接符 44"/>
            <p:cNvCxnSpPr>
              <a:endCxn id="47" idx="2"/>
            </p:cNvCxnSpPr>
            <p:nvPr/>
          </p:nvCxnSpPr>
          <p:spPr>
            <a:xfrm>
              <a:off x="2342431" y="2592015"/>
              <a:ext cx="3384376" cy="8384"/>
            </a:xfrm>
            <a:prstGeom prst="line">
              <a:avLst/>
            </a:prstGeom>
            <a:grpFill/>
            <a:ln>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2270423" y="25200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sp>
          <p:nvSpPr>
            <p:cNvPr id="47" name="椭圆 46"/>
            <p:cNvSpPr/>
            <p:nvPr/>
          </p:nvSpPr>
          <p:spPr>
            <a:xfrm>
              <a:off x="5726807" y="252839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grpSp>
      <p:grpSp>
        <p:nvGrpSpPr>
          <p:cNvPr id="48" name="组合 47"/>
          <p:cNvGrpSpPr/>
          <p:nvPr/>
        </p:nvGrpSpPr>
        <p:grpSpPr>
          <a:xfrm>
            <a:off x="6956777" y="4316014"/>
            <a:ext cx="2692370" cy="113964"/>
            <a:chOff x="2270423" y="2520007"/>
            <a:chExt cx="3600400" cy="152400"/>
          </a:xfrm>
          <a:solidFill>
            <a:srgbClr val="3CB19B"/>
          </a:solidFill>
        </p:grpSpPr>
        <p:cxnSp>
          <p:nvCxnSpPr>
            <p:cNvPr id="49" name="直接连接符 48"/>
            <p:cNvCxnSpPr/>
            <p:nvPr/>
          </p:nvCxnSpPr>
          <p:spPr>
            <a:xfrm>
              <a:off x="2342431" y="2592015"/>
              <a:ext cx="3384376" cy="8384"/>
            </a:xfrm>
            <a:prstGeom prst="line">
              <a:avLst/>
            </a:prstGeom>
            <a:grpFill/>
            <a:ln>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2270423" y="25200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sp>
          <p:nvSpPr>
            <p:cNvPr id="51" name="椭圆 50"/>
            <p:cNvSpPr/>
            <p:nvPr/>
          </p:nvSpPr>
          <p:spPr>
            <a:xfrm>
              <a:off x="5726807" y="252839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grpSp>
      <p:sp>
        <p:nvSpPr>
          <p:cNvPr id="52" name="菱形 51"/>
          <p:cNvSpPr/>
          <p:nvPr/>
        </p:nvSpPr>
        <p:spPr>
          <a:xfrm>
            <a:off x="4085705" y="3816150"/>
            <a:ext cx="2747678" cy="1152129"/>
          </a:xfrm>
          <a:prstGeom prst="diamond">
            <a:avLst/>
          </a:prstGeom>
          <a:solidFill>
            <a:srgbClr val="3CB19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菱形 52"/>
          <p:cNvSpPr/>
          <p:nvPr/>
        </p:nvSpPr>
        <p:spPr>
          <a:xfrm>
            <a:off x="4085705" y="3275282"/>
            <a:ext cx="2747678" cy="1152129"/>
          </a:xfrm>
          <a:prstGeom prst="diamond">
            <a:avLst/>
          </a:prstGeom>
          <a:solidFill>
            <a:srgbClr val="3CB19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菱形 53"/>
          <p:cNvSpPr/>
          <p:nvPr/>
        </p:nvSpPr>
        <p:spPr>
          <a:xfrm>
            <a:off x="4085705" y="2734414"/>
            <a:ext cx="2747678" cy="1152129"/>
          </a:xfrm>
          <a:prstGeom prst="diamond">
            <a:avLst/>
          </a:prstGeom>
          <a:solidFill>
            <a:srgbClr val="3CB19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菱形 54"/>
          <p:cNvSpPr/>
          <p:nvPr/>
        </p:nvSpPr>
        <p:spPr>
          <a:xfrm>
            <a:off x="4085705" y="2193546"/>
            <a:ext cx="2747678" cy="1152129"/>
          </a:xfrm>
          <a:prstGeom prst="diamond">
            <a:avLst/>
          </a:prstGeom>
          <a:solidFill>
            <a:srgbClr val="3CB19B">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11"/>
          <p:cNvSpPr txBox="1">
            <a:spLocks noChangeArrowheads="1"/>
          </p:cNvSpPr>
          <p:nvPr/>
        </p:nvSpPr>
        <p:spPr bwMode="auto">
          <a:xfrm>
            <a:off x="7128867" y="3736536"/>
            <a:ext cx="245756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t>点击</a:t>
            </a:r>
            <a:r>
              <a:rPr lang="zh-CN" altLang="en-US" sz="1200" dirty="0"/>
              <a:t>此处输入文字</a:t>
            </a:r>
            <a:r>
              <a:rPr lang="zh-CN" altLang="en-US" sz="1200" dirty="0" smtClean="0"/>
              <a:t>点击输入文字</a:t>
            </a:r>
            <a:endParaRPr lang="en-US" altLang="zh-CN" sz="1200" dirty="0" smtClean="0"/>
          </a:p>
          <a:p>
            <a:pPr algn="just">
              <a:lnSpc>
                <a:spcPct val="130000"/>
              </a:lnSpc>
            </a:pPr>
            <a:r>
              <a:rPr lang="zh-CN" altLang="en-US" sz="1200" dirty="0" smtClean="0"/>
              <a:t>点击此处输入文字点击输入文字</a:t>
            </a:r>
            <a:endParaRPr lang="en-US" altLang="zh-CN" sz="1200" dirty="0" smtClean="0"/>
          </a:p>
        </p:txBody>
      </p:sp>
      <p:sp>
        <p:nvSpPr>
          <p:cNvPr id="57" name="文本框 11"/>
          <p:cNvSpPr txBox="1">
            <a:spLocks noChangeArrowheads="1"/>
          </p:cNvSpPr>
          <p:nvPr/>
        </p:nvSpPr>
        <p:spPr bwMode="auto">
          <a:xfrm>
            <a:off x="1502950" y="2031469"/>
            <a:ext cx="245756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t>点击</a:t>
            </a:r>
            <a:r>
              <a:rPr lang="zh-CN" altLang="en-US" sz="1200" dirty="0"/>
              <a:t>此处输入文字</a:t>
            </a:r>
            <a:r>
              <a:rPr lang="zh-CN" altLang="en-US" sz="1200" dirty="0" smtClean="0"/>
              <a:t>点击输入文字</a:t>
            </a:r>
            <a:endParaRPr lang="en-US" altLang="zh-CN" sz="1200" dirty="0" smtClean="0"/>
          </a:p>
          <a:p>
            <a:pPr algn="just">
              <a:lnSpc>
                <a:spcPct val="130000"/>
              </a:lnSpc>
            </a:pPr>
            <a:r>
              <a:rPr lang="zh-CN" altLang="en-US" sz="1200" dirty="0" smtClean="0"/>
              <a:t>点击此处输入文字点击输入文字</a:t>
            </a:r>
            <a:endParaRPr lang="en-US" altLang="zh-CN" sz="1200" dirty="0" smtClean="0"/>
          </a:p>
        </p:txBody>
      </p:sp>
      <p:grpSp>
        <p:nvGrpSpPr>
          <p:cNvPr id="58" name="组合 57"/>
          <p:cNvGrpSpPr/>
          <p:nvPr/>
        </p:nvGrpSpPr>
        <p:grpSpPr>
          <a:xfrm>
            <a:off x="1248165" y="2601899"/>
            <a:ext cx="2712349" cy="114810"/>
            <a:chOff x="2270423" y="2520007"/>
            <a:chExt cx="3600400" cy="152400"/>
          </a:xfrm>
          <a:solidFill>
            <a:srgbClr val="3CB19B"/>
          </a:solidFill>
        </p:grpSpPr>
        <p:cxnSp>
          <p:nvCxnSpPr>
            <p:cNvPr id="59" name="直接连接符 58"/>
            <p:cNvCxnSpPr>
              <a:endCxn id="61" idx="2"/>
            </p:cNvCxnSpPr>
            <p:nvPr/>
          </p:nvCxnSpPr>
          <p:spPr>
            <a:xfrm>
              <a:off x="2342431" y="2592015"/>
              <a:ext cx="3384376" cy="8384"/>
            </a:xfrm>
            <a:prstGeom prst="line">
              <a:avLst/>
            </a:prstGeom>
            <a:grpFill/>
            <a:ln>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2270423" y="25200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sp>
          <p:nvSpPr>
            <p:cNvPr id="61" name="椭圆 60"/>
            <p:cNvSpPr/>
            <p:nvPr/>
          </p:nvSpPr>
          <p:spPr>
            <a:xfrm>
              <a:off x="5726807" y="252839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grpSp>
      <p:grpSp>
        <p:nvGrpSpPr>
          <p:cNvPr id="62" name="组合 61"/>
          <p:cNvGrpSpPr/>
          <p:nvPr/>
        </p:nvGrpSpPr>
        <p:grpSpPr>
          <a:xfrm>
            <a:off x="1248165" y="3736536"/>
            <a:ext cx="2712349" cy="114810"/>
            <a:chOff x="2270423" y="2520007"/>
            <a:chExt cx="3600400" cy="152400"/>
          </a:xfrm>
          <a:solidFill>
            <a:srgbClr val="3CB19B"/>
          </a:solidFill>
        </p:grpSpPr>
        <p:cxnSp>
          <p:nvCxnSpPr>
            <p:cNvPr id="63" name="直接连接符 62"/>
            <p:cNvCxnSpPr/>
            <p:nvPr/>
          </p:nvCxnSpPr>
          <p:spPr>
            <a:xfrm>
              <a:off x="2342431" y="2592015"/>
              <a:ext cx="3384376" cy="8384"/>
            </a:xfrm>
            <a:prstGeom prst="line">
              <a:avLst/>
            </a:prstGeom>
            <a:grpFill/>
            <a:ln>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2270423" y="25200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sp>
          <p:nvSpPr>
            <p:cNvPr id="65" name="椭圆 64"/>
            <p:cNvSpPr/>
            <p:nvPr/>
          </p:nvSpPr>
          <p:spPr>
            <a:xfrm>
              <a:off x="5726807" y="252839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grpSp>
      <p:sp>
        <p:nvSpPr>
          <p:cNvPr id="66" name="文本框 11"/>
          <p:cNvSpPr txBox="1">
            <a:spLocks noChangeArrowheads="1"/>
          </p:cNvSpPr>
          <p:nvPr/>
        </p:nvSpPr>
        <p:spPr bwMode="auto">
          <a:xfrm>
            <a:off x="1502950" y="3201180"/>
            <a:ext cx="245756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t>点击</a:t>
            </a:r>
            <a:r>
              <a:rPr lang="zh-CN" altLang="en-US" sz="1200" dirty="0"/>
              <a:t>此处输入文字</a:t>
            </a:r>
            <a:r>
              <a:rPr lang="zh-CN" altLang="en-US" sz="1200" dirty="0" smtClean="0"/>
              <a:t>点击输入文字</a:t>
            </a:r>
            <a:endParaRPr lang="en-US" altLang="zh-CN" sz="1200" dirty="0" smtClean="0"/>
          </a:p>
          <a:p>
            <a:pPr algn="just">
              <a:lnSpc>
                <a:spcPct val="130000"/>
              </a:lnSpc>
            </a:pPr>
            <a:r>
              <a:rPr lang="zh-CN" altLang="en-US" sz="1200" dirty="0" smtClean="0"/>
              <a:t>点击此处输入文字点击输入文字</a:t>
            </a:r>
            <a:endParaRPr lang="en-US" altLang="zh-CN" sz="1200" dirty="0" smtClean="0"/>
          </a:p>
        </p:txBody>
      </p:sp>
    </p:spTree>
    <p:extLst>
      <p:ext uri="{BB962C8B-B14F-4D97-AF65-F5344CB8AC3E}">
        <p14:creationId xmlns:p14="http://schemas.microsoft.com/office/powerpoint/2010/main" val="84633487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 presetClass="entr" presetSubtype="1"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50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50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ppt_x"/>
                                          </p:val>
                                        </p:tav>
                                        <p:tav tm="100000">
                                          <p:val>
                                            <p:strVal val="#ppt_x"/>
                                          </p:val>
                                        </p:tav>
                                      </p:tavLst>
                                    </p:anim>
                                    <p:anim calcmode="lin" valueType="num">
                                      <p:cBhvr additive="base">
                                        <p:cTn id="36" dur="500" fill="hold"/>
                                        <p:tgtEl>
                                          <p:spTgt spid="5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50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ppt_x"/>
                                          </p:val>
                                        </p:tav>
                                        <p:tav tm="100000">
                                          <p:val>
                                            <p:strVal val="#ppt_x"/>
                                          </p:val>
                                        </p:tav>
                                      </p:tavLst>
                                    </p:anim>
                                    <p:anim calcmode="lin" valueType="num">
                                      <p:cBhvr additive="base">
                                        <p:cTn id="40" dur="500" fill="hold"/>
                                        <p:tgtEl>
                                          <p:spTgt spid="55"/>
                                        </p:tgtEl>
                                        <p:attrNameLst>
                                          <p:attrName>ppt_y</p:attrName>
                                        </p:attrNameLst>
                                      </p:cBhvr>
                                      <p:tavLst>
                                        <p:tav tm="0">
                                          <p:val>
                                            <p:strVal val="0-#ppt_h/2"/>
                                          </p:val>
                                        </p:tav>
                                        <p:tav tm="100000">
                                          <p:val>
                                            <p:strVal val="#ppt_y"/>
                                          </p:val>
                                        </p:tav>
                                      </p:tavLst>
                                    </p:anim>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cBhvr>
                                        <p:cTn id="44" dur="500" fill="hold"/>
                                        <p:tgtEl>
                                          <p:spTgt spid="58"/>
                                        </p:tgtEl>
                                        <p:attrNameLst>
                                          <p:attrName>ppt_w</p:attrName>
                                        </p:attrNameLst>
                                      </p:cBhvr>
                                      <p:tavLst>
                                        <p:tav tm="0">
                                          <p:val>
                                            <p:fltVal val="0"/>
                                          </p:val>
                                        </p:tav>
                                        <p:tav tm="100000">
                                          <p:val>
                                            <p:strVal val="#ppt_w"/>
                                          </p:val>
                                        </p:tav>
                                      </p:tavLst>
                                    </p:anim>
                                    <p:anim calcmode="lin" valueType="num">
                                      <p:cBhvr>
                                        <p:cTn id="45" dur="500" fill="hold"/>
                                        <p:tgtEl>
                                          <p:spTgt spid="58"/>
                                        </p:tgtEl>
                                        <p:attrNameLst>
                                          <p:attrName>ppt_h</p:attrName>
                                        </p:attrNameLst>
                                      </p:cBhvr>
                                      <p:tavLst>
                                        <p:tav tm="0">
                                          <p:val>
                                            <p:fltVal val="0"/>
                                          </p:val>
                                        </p:tav>
                                        <p:tav tm="100000">
                                          <p:val>
                                            <p:strVal val="#ppt_h"/>
                                          </p:val>
                                        </p:tav>
                                      </p:tavLst>
                                    </p:anim>
                                    <p:animEffect transition="in" filter="fade">
                                      <p:cBhvr>
                                        <p:cTn id="46" dur="500"/>
                                        <p:tgtEl>
                                          <p:spTgt spid="58"/>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1000" fill="hold"/>
                                        <p:tgtEl>
                                          <p:spTgt spid="57"/>
                                        </p:tgtEl>
                                        <p:attrNameLst>
                                          <p:attrName>ppt_w</p:attrName>
                                        </p:attrNameLst>
                                      </p:cBhvr>
                                      <p:tavLst>
                                        <p:tav tm="0">
                                          <p:val>
                                            <p:fltVal val="0"/>
                                          </p:val>
                                        </p:tav>
                                        <p:tav tm="100000">
                                          <p:val>
                                            <p:strVal val="#ppt_w"/>
                                          </p:val>
                                        </p:tav>
                                      </p:tavLst>
                                    </p:anim>
                                    <p:anim calcmode="lin" valueType="num">
                                      <p:cBhvr>
                                        <p:cTn id="51" dur="1000" fill="hold"/>
                                        <p:tgtEl>
                                          <p:spTgt spid="57"/>
                                        </p:tgtEl>
                                        <p:attrNameLst>
                                          <p:attrName>ppt_h</p:attrName>
                                        </p:attrNameLst>
                                      </p:cBhvr>
                                      <p:tavLst>
                                        <p:tav tm="0">
                                          <p:val>
                                            <p:fltVal val="0"/>
                                          </p:val>
                                        </p:tav>
                                        <p:tav tm="100000">
                                          <p:val>
                                            <p:strVal val="#ppt_h"/>
                                          </p:val>
                                        </p:tav>
                                      </p:tavLst>
                                    </p:anim>
                                    <p:animEffect transition="in" filter="fade">
                                      <p:cBhvr>
                                        <p:cTn id="52" dur="1000"/>
                                        <p:tgtEl>
                                          <p:spTgt spid="57"/>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62"/>
                                        </p:tgtEl>
                                        <p:attrNameLst>
                                          <p:attrName>style.visibility</p:attrName>
                                        </p:attrNameLst>
                                      </p:cBhvr>
                                      <p:to>
                                        <p:strVal val="visible"/>
                                      </p:to>
                                    </p:set>
                                    <p:anim calcmode="lin" valueType="num">
                                      <p:cBhvr>
                                        <p:cTn id="56" dur="500" fill="hold"/>
                                        <p:tgtEl>
                                          <p:spTgt spid="62"/>
                                        </p:tgtEl>
                                        <p:attrNameLst>
                                          <p:attrName>ppt_w</p:attrName>
                                        </p:attrNameLst>
                                      </p:cBhvr>
                                      <p:tavLst>
                                        <p:tav tm="0">
                                          <p:val>
                                            <p:fltVal val="0"/>
                                          </p:val>
                                        </p:tav>
                                        <p:tav tm="100000">
                                          <p:val>
                                            <p:strVal val="#ppt_w"/>
                                          </p:val>
                                        </p:tav>
                                      </p:tavLst>
                                    </p:anim>
                                    <p:anim calcmode="lin" valueType="num">
                                      <p:cBhvr>
                                        <p:cTn id="57" dur="500" fill="hold"/>
                                        <p:tgtEl>
                                          <p:spTgt spid="62"/>
                                        </p:tgtEl>
                                        <p:attrNameLst>
                                          <p:attrName>ppt_h</p:attrName>
                                        </p:attrNameLst>
                                      </p:cBhvr>
                                      <p:tavLst>
                                        <p:tav tm="0">
                                          <p:val>
                                            <p:fltVal val="0"/>
                                          </p:val>
                                        </p:tav>
                                        <p:tav tm="100000">
                                          <p:val>
                                            <p:strVal val="#ppt_h"/>
                                          </p:val>
                                        </p:tav>
                                      </p:tavLst>
                                    </p:anim>
                                    <p:animEffect transition="in" filter="fade">
                                      <p:cBhvr>
                                        <p:cTn id="58" dur="500"/>
                                        <p:tgtEl>
                                          <p:spTgt spid="62"/>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 calcmode="lin" valueType="num">
                                      <p:cBhvr>
                                        <p:cTn id="62" dur="1000" fill="hold"/>
                                        <p:tgtEl>
                                          <p:spTgt spid="66"/>
                                        </p:tgtEl>
                                        <p:attrNameLst>
                                          <p:attrName>ppt_w</p:attrName>
                                        </p:attrNameLst>
                                      </p:cBhvr>
                                      <p:tavLst>
                                        <p:tav tm="0">
                                          <p:val>
                                            <p:fltVal val="0"/>
                                          </p:val>
                                        </p:tav>
                                        <p:tav tm="100000">
                                          <p:val>
                                            <p:strVal val="#ppt_w"/>
                                          </p:val>
                                        </p:tav>
                                      </p:tavLst>
                                    </p:anim>
                                    <p:anim calcmode="lin" valueType="num">
                                      <p:cBhvr>
                                        <p:cTn id="63" dur="1000" fill="hold"/>
                                        <p:tgtEl>
                                          <p:spTgt spid="66"/>
                                        </p:tgtEl>
                                        <p:attrNameLst>
                                          <p:attrName>ppt_h</p:attrName>
                                        </p:attrNameLst>
                                      </p:cBhvr>
                                      <p:tavLst>
                                        <p:tav tm="0">
                                          <p:val>
                                            <p:fltVal val="0"/>
                                          </p:val>
                                        </p:tav>
                                        <p:tav tm="100000">
                                          <p:val>
                                            <p:strVal val="#ppt_h"/>
                                          </p:val>
                                        </p:tav>
                                      </p:tavLst>
                                    </p:anim>
                                    <p:animEffect transition="in" filter="fade">
                                      <p:cBhvr>
                                        <p:cTn id="64" dur="1000"/>
                                        <p:tgtEl>
                                          <p:spTgt spid="66"/>
                                        </p:tgtEl>
                                      </p:cBhvr>
                                    </p:animEffect>
                                  </p:childTnLst>
                                </p:cTn>
                              </p:par>
                            </p:childTnLst>
                          </p:cTn>
                        </p:par>
                        <p:par>
                          <p:cTn id="65" fill="hold">
                            <p:stCondLst>
                              <p:cond delay="6500"/>
                            </p:stCondLst>
                            <p:childTnLst>
                              <p:par>
                                <p:cTn id="66" presetID="53" presetClass="entr" presetSubtype="16"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p:cTn id="68" dur="500" fill="hold"/>
                                        <p:tgtEl>
                                          <p:spTgt spid="44"/>
                                        </p:tgtEl>
                                        <p:attrNameLst>
                                          <p:attrName>ppt_w</p:attrName>
                                        </p:attrNameLst>
                                      </p:cBhvr>
                                      <p:tavLst>
                                        <p:tav tm="0">
                                          <p:val>
                                            <p:fltVal val="0"/>
                                          </p:val>
                                        </p:tav>
                                        <p:tav tm="100000">
                                          <p:val>
                                            <p:strVal val="#ppt_w"/>
                                          </p:val>
                                        </p:tav>
                                      </p:tavLst>
                                    </p:anim>
                                    <p:anim calcmode="lin" valueType="num">
                                      <p:cBhvr>
                                        <p:cTn id="69" dur="500" fill="hold"/>
                                        <p:tgtEl>
                                          <p:spTgt spid="44"/>
                                        </p:tgtEl>
                                        <p:attrNameLst>
                                          <p:attrName>ppt_h</p:attrName>
                                        </p:attrNameLst>
                                      </p:cBhvr>
                                      <p:tavLst>
                                        <p:tav tm="0">
                                          <p:val>
                                            <p:fltVal val="0"/>
                                          </p:val>
                                        </p:tav>
                                        <p:tav tm="100000">
                                          <p:val>
                                            <p:strVal val="#ppt_h"/>
                                          </p:val>
                                        </p:tav>
                                      </p:tavLst>
                                    </p:anim>
                                    <p:animEffect transition="in" filter="fade">
                                      <p:cBhvr>
                                        <p:cTn id="70" dur="500"/>
                                        <p:tgtEl>
                                          <p:spTgt spid="44"/>
                                        </p:tgtEl>
                                      </p:cBhvr>
                                    </p:animEffect>
                                  </p:childTnLst>
                                </p:cTn>
                              </p:par>
                            </p:childTnLst>
                          </p:cTn>
                        </p:par>
                        <p:par>
                          <p:cTn id="71" fill="hold">
                            <p:stCondLst>
                              <p:cond delay="7000"/>
                            </p:stCondLst>
                            <p:childTnLst>
                              <p:par>
                                <p:cTn id="72" presetID="53" presetClass="entr" presetSubtype="16" fill="hold" grpId="0" nodeType="after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1000" fill="hold"/>
                                        <p:tgtEl>
                                          <p:spTgt spid="43"/>
                                        </p:tgtEl>
                                        <p:attrNameLst>
                                          <p:attrName>ppt_w</p:attrName>
                                        </p:attrNameLst>
                                      </p:cBhvr>
                                      <p:tavLst>
                                        <p:tav tm="0">
                                          <p:val>
                                            <p:fltVal val="0"/>
                                          </p:val>
                                        </p:tav>
                                        <p:tav tm="100000">
                                          <p:val>
                                            <p:strVal val="#ppt_w"/>
                                          </p:val>
                                        </p:tav>
                                      </p:tavLst>
                                    </p:anim>
                                    <p:anim calcmode="lin" valueType="num">
                                      <p:cBhvr>
                                        <p:cTn id="75" dur="1000" fill="hold"/>
                                        <p:tgtEl>
                                          <p:spTgt spid="43"/>
                                        </p:tgtEl>
                                        <p:attrNameLst>
                                          <p:attrName>ppt_h</p:attrName>
                                        </p:attrNameLst>
                                      </p:cBhvr>
                                      <p:tavLst>
                                        <p:tav tm="0">
                                          <p:val>
                                            <p:fltVal val="0"/>
                                          </p:val>
                                        </p:tav>
                                        <p:tav tm="100000">
                                          <p:val>
                                            <p:strVal val="#ppt_h"/>
                                          </p:val>
                                        </p:tav>
                                      </p:tavLst>
                                    </p:anim>
                                    <p:animEffect transition="in" filter="fade">
                                      <p:cBhvr>
                                        <p:cTn id="76" dur="1000"/>
                                        <p:tgtEl>
                                          <p:spTgt spid="43"/>
                                        </p:tgtEl>
                                      </p:cBhvr>
                                    </p:animEffect>
                                  </p:childTnLst>
                                </p:cTn>
                              </p:par>
                            </p:childTnLst>
                          </p:cTn>
                        </p:par>
                        <p:par>
                          <p:cTn id="77" fill="hold">
                            <p:stCondLst>
                              <p:cond delay="8000"/>
                            </p:stCondLst>
                            <p:childTnLst>
                              <p:par>
                                <p:cTn id="78" presetID="53" presetClass="entr" presetSubtype="16" fill="hold" nodeType="after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fltVal val="0"/>
                                          </p:val>
                                        </p:tav>
                                        <p:tav tm="100000">
                                          <p:val>
                                            <p:strVal val="#ppt_h"/>
                                          </p:val>
                                        </p:tav>
                                      </p:tavLst>
                                    </p:anim>
                                    <p:animEffect transition="in" filter="fade">
                                      <p:cBhvr>
                                        <p:cTn id="82" dur="500"/>
                                        <p:tgtEl>
                                          <p:spTgt spid="48"/>
                                        </p:tgtEl>
                                      </p:cBhvr>
                                    </p:animEffect>
                                  </p:childTnLst>
                                </p:cTn>
                              </p:par>
                            </p:childTnLst>
                          </p:cTn>
                        </p:par>
                        <p:par>
                          <p:cTn id="83" fill="hold">
                            <p:stCondLst>
                              <p:cond delay="8500"/>
                            </p:stCondLst>
                            <p:childTnLst>
                              <p:par>
                                <p:cTn id="84" presetID="53" presetClass="entr" presetSubtype="16"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1000" fill="hold"/>
                                        <p:tgtEl>
                                          <p:spTgt spid="56"/>
                                        </p:tgtEl>
                                        <p:attrNameLst>
                                          <p:attrName>ppt_w</p:attrName>
                                        </p:attrNameLst>
                                      </p:cBhvr>
                                      <p:tavLst>
                                        <p:tav tm="0">
                                          <p:val>
                                            <p:fltVal val="0"/>
                                          </p:val>
                                        </p:tav>
                                        <p:tav tm="100000">
                                          <p:val>
                                            <p:strVal val="#ppt_w"/>
                                          </p:val>
                                        </p:tav>
                                      </p:tavLst>
                                    </p:anim>
                                    <p:anim calcmode="lin" valueType="num">
                                      <p:cBhvr>
                                        <p:cTn id="87" dur="1000" fill="hold"/>
                                        <p:tgtEl>
                                          <p:spTgt spid="56"/>
                                        </p:tgtEl>
                                        <p:attrNameLst>
                                          <p:attrName>ppt_h</p:attrName>
                                        </p:attrNameLst>
                                      </p:cBhvr>
                                      <p:tavLst>
                                        <p:tav tm="0">
                                          <p:val>
                                            <p:fltVal val="0"/>
                                          </p:val>
                                        </p:tav>
                                        <p:tav tm="100000">
                                          <p:val>
                                            <p:strVal val="#ppt_h"/>
                                          </p:val>
                                        </p:tav>
                                      </p:tavLst>
                                    </p:anim>
                                    <p:animEffect transition="in" filter="fade">
                                      <p:cBhvr>
                                        <p:cTn id="88"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p:bldP spid="52" grpId="0" animBg="1"/>
      <p:bldP spid="53" grpId="0" animBg="1"/>
      <p:bldP spid="54" grpId="0" animBg="1"/>
      <p:bldP spid="55" grpId="0" animBg="1"/>
      <p:bldP spid="56" grpId="0"/>
      <p:bldP spid="57"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泪滴形 42"/>
          <p:cNvSpPr/>
          <p:nvPr/>
        </p:nvSpPr>
        <p:spPr>
          <a:xfrm rot="7961086">
            <a:off x="1225198" y="2283058"/>
            <a:ext cx="1854311" cy="1854311"/>
          </a:xfrm>
          <a:prstGeom prst="teardrop">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4" name="直接连接符 43"/>
          <p:cNvCxnSpPr/>
          <p:nvPr/>
        </p:nvCxnSpPr>
        <p:spPr>
          <a:xfrm flipV="1">
            <a:off x="648147" y="2908199"/>
            <a:ext cx="8136904" cy="2016224"/>
          </a:xfrm>
          <a:prstGeom prst="line">
            <a:avLst/>
          </a:prstGeom>
          <a:ln w="12700">
            <a:solidFill>
              <a:srgbClr val="3CB19B"/>
            </a:solidFill>
          </a:ln>
        </p:spPr>
        <p:style>
          <a:lnRef idx="1">
            <a:schemeClr val="accent1"/>
          </a:lnRef>
          <a:fillRef idx="0">
            <a:schemeClr val="accent1"/>
          </a:fillRef>
          <a:effectRef idx="0">
            <a:schemeClr val="accent1"/>
          </a:effectRef>
          <a:fontRef idx="minor">
            <a:schemeClr val="tx1"/>
          </a:fontRef>
        </p:style>
      </p:cxnSp>
      <p:sp>
        <p:nvSpPr>
          <p:cNvPr id="45" name="泪滴形 44"/>
          <p:cNvSpPr/>
          <p:nvPr/>
        </p:nvSpPr>
        <p:spPr>
          <a:xfrm rot="7961086">
            <a:off x="3413232" y="2022820"/>
            <a:ext cx="1640230" cy="1640230"/>
          </a:xfrm>
          <a:prstGeom prst="teardrop">
            <a:avLst/>
          </a:prstGeom>
          <a:solidFill>
            <a:srgbClr val="3CB19B"/>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泪滴形 45"/>
          <p:cNvSpPr/>
          <p:nvPr/>
        </p:nvSpPr>
        <p:spPr>
          <a:xfrm rot="7961086">
            <a:off x="5364511" y="1935635"/>
            <a:ext cx="1354399" cy="1354399"/>
          </a:xfrm>
          <a:prstGeom prst="teardrop">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泪滴形 46"/>
          <p:cNvSpPr/>
          <p:nvPr/>
        </p:nvSpPr>
        <p:spPr>
          <a:xfrm rot="7961086">
            <a:off x="7096324" y="1980626"/>
            <a:ext cx="994651" cy="994651"/>
          </a:xfrm>
          <a:prstGeom prst="teardrop">
            <a:avLst/>
          </a:prstGeom>
          <a:solidFill>
            <a:srgbClr val="3CB19B"/>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11"/>
          <p:cNvSpPr txBox="1">
            <a:spLocks noChangeArrowheads="1"/>
          </p:cNvSpPr>
          <p:nvPr/>
        </p:nvSpPr>
        <p:spPr bwMode="auto">
          <a:xfrm>
            <a:off x="1490300" y="2815750"/>
            <a:ext cx="151216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solidFill>
                  <a:schemeClr val="bg1"/>
                </a:solidFill>
              </a:rPr>
              <a:t>点击</a:t>
            </a:r>
            <a:r>
              <a:rPr lang="zh-CN" altLang="en-US" sz="1200" dirty="0">
                <a:solidFill>
                  <a:schemeClr val="bg1"/>
                </a:solidFill>
              </a:rPr>
              <a:t>此处输入</a:t>
            </a:r>
            <a:r>
              <a:rPr lang="zh-CN" altLang="en-US" sz="1200" dirty="0" smtClean="0">
                <a:solidFill>
                  <a:schemeClr val="bg1"/>
                </a:solidFill>
              </a:rPr>
              <a:t>文字</a:t>
            </a:r>
            <a:endParaRPr lang="en-US" altLang="zh-CN" sz="1200" dirty="0" smtClean="0">
              <a:solidFill>
                <a:schemeClr val="bg1"/>
              </a:solidFill>
            </a:endParaRPr>
          </a:p>
          <a:p>
            <a:pPr algn="just" eaLnBrk="1" hangingPunct="1">
              <a:lnSpc>
                <a:spcPct val="130000"/>
              </a:lnSpc>
            </a:pPr>
            <a:r>
              <a:rPr lang="zh-CN" altLang="en-US" sz="1200" dirty="0" smtClean="0">
                <a:solidFill>
                  <a:schemeClr val="bg1"/>
                </a:solidFill>
              </a:rPr>
              <a:t>点击此处输入文字</a:t>
            </a:r>
            <a:endParaRPr lang="en-US" altLang="zh-CN" sz="1200" dirty="0" smtClean="0">
              <a:solidFill>
                <a:schemeClr val="bg1"/>
              </a:solidFill>
            </a:endParaRPr>
          </a:p>
          <a:p>
            <a:pPr algn="just">
              <a:lnSpc>
                <a:spcPct val="130000"/>
              </a:lnSpc>
            </a:pPr>
            <a:r>
              <a:rPr lang="zh-CN" altLang="en-US" sz="1200" dirty="0">
                <a:solidFill>
                  <a:schemeClr val="bg1"/>
                </a:solidFill>
              </a:rPr>
              <a:t>点击此处输入</a:t>
            </a:r>
            <a:r>
              <a:rPr lang="zh-CN" altLang="en-US" sz="1200" dirty="0" smtClean="0">
                <a:solidFill>
                  <a:schemeClr val="bg1"/>
                </a:solidFill>
              </a:rPr>
              <a:t>文字</a:t>
            </a:r>
            <a:endParaRPr lang="en-US" altLang="zh-CN" sz="1200" dirty="0">
              <a:solidFill>
                <a:schemeClr val="bg1"/>
              </a:solidFill>
            </a:endParaRPr>
          </a:p>
        </p:txBody>
      </p:sp>
      <p:sp>
        <p:nvSpPr>
          <p:cNvPr id="49" name="文本框 11"/>
          <p:cNvSpPr txBox="1">
            <a:spLocks noChangeArrowheads="1"/>
          </p:cNvSpPr>
          <p:nvPr/>
        </p:nvSpPr>
        <p:spPr bwMode="auto">
          <a:xfrm>
            <a:off x="3506524" y="2467769"/>
            <a:ext cx="151216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solidFill>
                  <a:schemeClr val="bg1"/>
                </a:solidFill>
              </a:rPr>
              <a:t>点击</a:t>
            </a:r>
            <a:r>
              <a:rPr lang="zh-CN" altLang="en-US" sz="1200" dirty="0">
                <a:solidFill>
                  <a:schemeClr val="bg1"/>
                </a:solidFill>
              </a:rPr>
              <a:t>此处输入</a:t>
            </a:r>
            <a:r>
              <a:rPr lang="zh-CN" altLang="en-US" sz="1200" dirty="0" smtClean="0">
                <a:solidFill>
                  <a:schemeClr val="bg1"/>
                </a:solidFill>
              </a:rPr>
              <a:t>文字</a:t>
            </a:r>
            <a:endParaRPr lang="en-US" altLang="zh-CN" sz="1200" dirty="0" smtClean="0">
              <a:solidFill>
                <a:schemeClr val="bg1"/>
              </a:solidFill>
            </a:endParaRPr>
          </a:p>
          <a:p>
            <a:pPr algn="just" eaLnBrk="1" hangingPunct="1">
              <a:lnSpc>
                <a:spcPct val="130000"/>
              </a:lnSpc>
            </a:pPr>
            <a:r>
              <a:rPr lang="zh-CN" altLang="en-US" sz="1200" dirty="0" smtClean="0">
                <a:solidFill>
                  <a:schemeClr val="bg1"/>
                </a:solidFill>
              </a:rPr>
              <a:t>点击此处输入文字</a:t>
            </a:r>
            <a:endParaRPr lang="en-US" altLang="zh-CN" sz="1200" dirty="0" smtClean="0">
              <a:solidFill>
                <a:schemeClr val="bg1"/>
              </a:solidFill>
            </a:endParaRPr>
          </a:p>
          <a:p>
            <a:pPr algn="just">
              <a:lnSpc>
                <a:spcPct val="130000"/>
              </a:lnSpc>
            </a:pPr>
            <a:r>
              <a:rPr lang="zh-CN" altLang="en-US" sz="1200" dirty="0">
                <a:solidFill>
                  <a:schemeClr val="bg1"/>
                </a:solidFill>
              </a:rPr>
              <a:t>点击此处输入</a:t>
            </a:r>
            <a:r>
              <a:rPr lang="zh-CN" altLang="en-US" sz="1200" dirty="0" smtClean="0">
                <a:solidFill>
                  <a:schemeClr val="bg1"/>
                </a:solidFill>
              </a:rPr>
              <a:t>文字</a:t>
            </a:r>
            <a:endParaRPr lang="en-US" altLang="zh-CN" sz="1200" dirty="0">
              <a:solidFill>
                <a:schemeClr val="bg1"/>
              </a:solidFill>
            </a:endParaRPr>
          </a:p>
        </p:txBody>
      </p:sp>
      <p:sp>
        <p:nvSpPr>
          <p:cNvPr id="50" name="文本框 11"/>
          <p:cNvSpPr txBox="1">
            <a:spLocks noChangeArrowheads="1"/>
          </p:cNvSpPr>
          <p:nvPr/>
        </p:nvSpPr>
        <p:spPr bwMode="auto">
          <a:xfrm>
            <a:off x="5450740" y="2260128"/>
            <a:ext cx="151216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000" dirty="0" smtClean="0">
                <a:solidFill>
                  <a:schemeClr val="bg1"/>
                </a:solidFill>
              </a:rPr>
              <a:t>点击</a:t>
            </a:r>
            <a:r>
              <a:rPr lang="zh-CN" altLang="en-US" sz="1000" dirty="0">
                <a:solidFill>
                  <a:schemeClr val="bg1"/>
                </a:solidFill>
              </a:rPr>
              <a:t>此处输入</a:t>
            </a:r>
            <a:r>
              <a:rPr lang="zh-CN" altLang="en-US" sz="1000" dirty="0" smtClean="0">
                <a:solidFill>
                  <a:schemeClr val="bg1"/>
                </a:solidFill>
              </a:rPr>
              <a:t>文字</a:t>
            </a:r>
            <a:endParaRPr lang="en-US" altLang="zh-CN" sz="1000" dirty="0" smtClean="0">
              <a:solidFill>
                <a:schemeClr val="bg1"/>
              </a:solidFill>
            </a:endParaRPr>
          </a:p>
          <a:p>
            <a:pPr algn="just" eaLnBrk="1" hangingPunct="1">
              <a:lnSpc>
                <a:spcPct val="130000"/>
              </a:lnSpc>
            </a:pPr>
            <a:r>
              <a:rPr lang="zh-CN" altLang="en-US" sz="1000" dirty="0" smtClean="0">
                <a:solidFill>
                  <a:schemeClr val="bg1"/>
                </a:solidFill>
              </a:rPr>
              <a:t>点击此处输入文字</a:t>
            </a:r>
            <a:endParaRPr lang="en-US" altLang="zh-CN" sz="1000" dirty="0" smtClean="0">
              <a:solidFill>
                <a:schemeClr val="bg1"/>
              </a:solidFill>
            </a:endParaRPr>
          </a:p>
          <a:p>
            <a:pPr algn="just">
              <a:lnSpc>
                <a:spcPct val="130000"/>
              </a:lnSpc>
            </a:pPr>
            <a:r>
              <a:rPr lang="zh-CN" altLang="en-US" sz="1000" dirty="0">
                <a:solidFill>
                  <a:schemeClr val="bg1"/>
                </a:solidFill>
              </a:rPr>
              <a:t>点击此处输入</a:t>
            </a:r>
            <a:r>
              <a:rPr lang="zh-CN" altLang="en-US" sz="1000" dirty="0" smtClean="0">
                <a:solidFill>
                  <a:schemeClr val="bg1"/>
                </a:solidFill>
              </a:rPr>
              <a:t>文字</a:t>
            </a:r>
            <a:endParaRPr lang="en-US" altLang="zh-CN" sz="1000" dirty="0">
              <a:solidFill>
                <a:schemeClr val="bg1"/>
              </a:solidFill>
            </a:endParaRPr>
          </a:p>
        </p:txBody>
      </p:sp>
      <p:sp>
        <p:nvSpPr>
          <p:cNvPr id="51" name="文本框 11"/>
          <p:cNvSpPr txBox="1">
            <a:spLocks noChangeArrowheads="1"/>
          </p:cNvSpPr>
          <p:nvPr/>
        </p:nvSpPr>
        <p:spPr bwMode="auto">
          <a:xfrm>
            <a:off x="7106924" y="2191720"/>
            <a:ext cx="108012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800" dirty="0" smtClean="0">
                <a:solidFill>
                  <a:schemeClr val="bg1"/>
                </a:solidFill>
              </a:rPr>
              <a:t>点击</a:t>
            </a:r>
            <a:r>
              <a:rPr lang="zh-CN" altLang="en-US" sz="800" dirty="0">
                <a:solidFill>
                  <a:schemeClr val="bg1"/>
                </a:solidFill>
              </a:rPr>
              <a:t>此处输入</a:t>
            </a:r>
            <a:r>
              <a:rPr lang="zh-CN" altLang="en-US" sz="800" dirty="0" smtClean="0">
                <a:solidFill>
                  <a:schemeClr val="bg1"/>
                </a:solidFill>
              </a:rPr>
              <a:t>文字</a:t>
            </a:r>
            <a:endParaRPr lang="en-US" altLang="zh-CN" sz="800" dirty="0" smtClean="0">
              <a:solidFill>
                <a:schemeClr val="bg1"/>
              </a:solidFill>
            </a:endParaRPr>
          </a:p>
          <a:p>
            <a:pPr algn="just" eaLnBrk="1" hangingPunct="1">
              <a:lnSpc>
                <a:spcPct val="130000"/>
              </a:lnSpc>
            </a:pPr>
            <a:r>
              <a:rPr lang="zh-CN" altLang="en-US" sz="800" dirty="0" smtClean="0">
                <a:solidFill>
                  <a:schemeClr val="bg1"/>
                </a:solidFill>
              </a:rPr>
              <a:t>点击此处输入文字</a:t>
            </a:r>
            <a:endParaRPr lang="en-US" altLang="zh-CN" sz="800" dirty="0" smtClean="0">
              <a:solidFill>
                <a:schemeClr val="bg1"/>
              </a:solidFill>
            </a:endParaRPr>
          </a:p>
          <a:p>
            <a:pPr algn="just">
              <a:lnSpc>
                <a:spcPct val="130000"/>
              </a:lnSpc>
            </a:pPr>
            <a:r>
              <a:rPr lang="zh-CN" altLang="en-US" sz="800" dirty="0">
                <a:solidFill>
                  <a:schemeClr val="bg1"/>
                </a:solidFill>
              </a:rPr>
              <a:t>点击此处输入</a:t>
            </a:r>
            <a:r>
              <a:rPr lang="zh-CN" altLang="en-US" sz="800" dirty="0" smtClean="0">
                <a:solidFill>
                  <a:schemeClr val="bg1"/>
                </a:solidFill>
              </a:rPr>
              <a:t>文字</a:t>
            </a:r>
            <a:endParaRPr lang="en-US" altLang="zh-CN" sz="800" dirty="0">
              <a:solidFill>
                <a:schemeClr val="bg1"/>
              </a:solidFill>
            </a:endParaRPr>
          </a:p>
        </p:txBody>
      </p:sp>
      <p:sp>
        <p:nvSpPr>
          <p:cNvPr id="52" name="TextBox 51"/>
          <p:cNvSpPr txBox="1"/>
          <p:nvPr/>
        </p:nvSpPr>
        <p:spPr>
          <a:xfrm>
            <a:off x="2094328" y="4698814"/>
            <a:ext cx="2736304" cy="461665"/>
          </a:xfrm>
          <a:prstGeom prst="rect">
            <a:avLst/>
          </a:prstGeom>
          <a:noFill/>
        </p:spPr>
        <p:txBody>
          <a:bodyPr wrap="square" rtlCol="0">
            <a:spAutoFit/>
          </a:bodyPr>
          <a:lstStyle/>
          <a:p>
            <a:r>
              <a:rPr lang="zh-CN" altLang="en-US" sz="1200" dirty="0" smtClean="0">
                <a:latin typeface="黑体" panose="02010609060101010101" pitchFamily="49" charset="-122"/>
                <a:ea typeface="黑体" panose="02010609060101010101" pitchFamily="49" charset="-122"/>
              </a:rPr>
              <a:t>点击添加文字内容点击添加文字内容</a:t>
            </a:r>
            <a:endParaRPr lang="en-US" altLang="zh-CN" sz="1200" dirty="0" smtClean="0">
              <a:latin typeface="黑体" panose="02010609060101010101" pitchFamily="49" charset="-122"/>
              <a:ea typeface="黑体" panose="02010609060101010101" pitchFamily="49" charset="-122"/>
            </a:endParaRPr>
          </a:p>
          <a:p>
            <a:r>
              <a:rPr lang="zh-CN" altLang="en-US" sz="1200" dirty="0" smtClean="0">
                <a:latin typeface="黑体" panose="02010609060101010101" pitchFamily="49" charset="-122"/>
                <a:ea typeface="黑体" panose="02010609060101010101" pitchFamily="49" charset="-122"/>
              </a:rPr>
              <a:t>点击添加文字内容点击添加文字内容</a:t>
            </a:r>
            <a:endParaRPr lang="zh-CN" altLang="en-US" sz="1200" dirty="0"/>
          </a:p>
        </p:txBody>
      </p:sp>
      <p:sp>
        <p:nvSpPr>
          <p:cNvPr id="53" name="TextBox 52"/>
          <p:cNvSpPr txBox="1"/>
          <p:nvPr/>
        </p:nvSpPr>
        <p:spPr>
          <a:xfrm>
            <a:off x="4179622" y="4144517"/>
            <a:ext cx="2736304" cy="461665"/>
          </a:xfrm>
          <a:prstGeom prst="rect">
            <a:avLst/>
          </a:prstGeom>
          <a:noFill/>
        </p:spPr>
        <p:txBody>
          <a:bodyPr wrap="square" rtlCol="0">
            <a:spAutoFit/>
          </a:bodyPr>
          <a:lstStyle/>
          <a:p>
            <a:r>
              <a:rPr lang="zh-CN" altLang="en-US" sz="1200" dirty="0" smtClean="0">
                <a:latin typeface="黑体" panose="02010609060101010101" pitchFamily="49" charset="-122"/>
                <a:ea typeface="黑体" panose="02010609060101010101" pitchFamily="49" charset="-122"/>
              </a:rPr>
              <a:t>点击添加文字内容点击添加文字内容</a:t>
            </a:r>
            <a:endParaRPr lang="en-US" altLang="zh-CN" sz="1200" dirty="0" smtClean="0">
              <a:latin typeface="黑体" panose="02010609060101010101" pitchFamily="49" charset="-122"/>
              <a:ea typeface="黑体" panose="02010609060101010101" pitchFamily="49" charset="-122"/>
            </a:endParaRPr>
          </a:p>
          <a:p>
            <a:r>
              <a:rPr lang="zh-CN" altLang="en-US" sz="1200" dirty="0" smtClean="0">
                <a:latin typeface="黑体" panose="02010609060101010101" pitchFamily="49" charset="-122"/>
                <a:ea typeface="黑体" panose="02010609060101010101" pitchFamily="49" charset="-122"/>
              </a:rPr>
              <a:t>点击添加文字内容点击添加文字内容</a:t>
            </a:r>
            <a:endParaRPr lang="zh-CN" altLang="en-US" sz="1200" dirty="0"/>
          </a:p>
        </p:txBody>
      </p:sp>
      <p:sp>
        <p:nvSpPr>
          <p:cNvPr id="54" name="TextBox 53"/>
          <p:cNvSpPr txBox="1"/>
          <p:nvPr/>
        </p:nvSpPr>
        <p:spPr>
          <a:xfrm>
            <a:off x="6041710" y="3628280"/>
            <a:ext cx="2736304" cy="461665"/>
          </a:xfrm>
          <a:prstGeom prst="rect">
            <a:avLst/>
          </a:prstGeom>
          <a:noFill/>
        </p:spPr>
        <p:txBody>
          <a:bodyPr wrap="square" rtlCol="0">
            <a:spAutoFit/>
          </a:bodyPr>
          <a:lstStyle/>
          <a:p>
            <a:r>
              <a:rPr lang="zh-CN" altLang="en-US" sz="1200" dirty="0" smtClean="0">
                <a:latin typeface="黑体" panose="02010609060101010101" pitchFamily="49" charset="-122"/>
                <a:ea typeface="黑体" panose="02010609060101010101" pitchFamily="49" charset="-122"/>
              </a:rPr>
              <a:t>点击添加文字内容点击添加文字内容</a:t>
            </a:r>
            <a:endParaRPr lang="en-US" altLang="zh-CN" sz="1200" dirty="0" smtClean="0">
              <a:latin typeface="黑体" panose="02010609060101010101" pitchFamily="49" charset="-122"/>
              <a:ea typeface="黑体" panose="02010609060101010101" pitchFamily="49" charset="-122"/>
            </a:endParaRPr>
          </a:p>
          <a:p>
            <a:r>
              <a:rPr lang="zh-CN" altLang="en-US" sz="1200" dirty="0" smtClean="0">
                <a:latin typeface="黑体" panose="02010609060101010101" pitchFamily="49" charset="-122"/>
                <a:ea typeface="黑体" panose="02010609060101010101" pitchFamily="49" charset="-122"/>
              </a:rPr>
              <a:t>点击添加文字内容点击添加文字内容</a:t>
            </a:r>
            <a:endParaRPr lang="zh-CN" altLang="en-US" sz="1200" dirty="0"/>
          </a:p>
        </p:txBody>
      </p:sp>
      <p:sp>
        <p:nvSpPr>
          <p:cNvPr id="55" name="TextBox 54"/>
          <p:cNvSpPr txBox="1"/>
          <p:nvPr/>
        </p:nvSpPr>
        <p:spPr>
          <a:xfrm>
            <a:off x="7791607" y="3166615"/>
            <a:ext cx="2736304" cy="461665"/>
          </a:xfrm>
          <a:prstGeom prst="rect">
            <a:avLst/>
          </a:prstGeom>
          <a:noFill/>
        </p:spPr>
        <p:txBody>
          <a:bodyPr wrap="square" rtlCol="0">
            <a:spAutoFit/>
          </a:bodyPr>
          <a:lstStyle/>
          <a:p>
            <a:r>
              <a:rPr lang="zh-CN" altLang="en-US" sz="1200" dirty="0" smtClean="0">
                <a:latin typeface="黑体" panose="02010609060101010101" pitchFamily="49" charset="-122"/>
                <a:ea typeface="黑体" panose="02010609060101010101" pitchFamily="49" charset="-122"/>
              </a:rPr>
              <a:t>点击添加文字内容点击添加文字内容</a:t>
            </a:r>
            <a:endParaRPr lang="en-US" altLang="zh-CN" sz="1200" dirty="0" smtClean="0">
              <a:latin typeface="黑体" panose="02010609060101010101" pitchFamily="49" charset="-122"/>
              <a:ea typeface="黑体" panose="02010609060101010101" pitchFamily="49" charset="-122"/>
            </a:endParaRPr>
          </a:p>
          <a:p>
            <a:r>
              <a:rPr lang="zh-CN" altLang="en-US" sz="1200" dirty="0" smtClean="0">
                <a:latin typeface="黑体" panose="02010609060101010101" pitchFamily="49" charset="-122"/>
                <a:ea typeface="黑体" panose="02010609060101010101" pitchFamily="49" charset="-122"/>
              </a:rPr>
              <a:t>点击添加文字内容点击添加文字内容</a:t>
            </a:r>
            <a:endParaRPr lang="zh-CN" altLang="en-US" sz="1200" dirty="0"/>
          </a:p>
        </p:txBody>
      </p:sp>
    </p:spTree>
    <p:extLst>
      <p:ext uri="{BB962C8B-B14F-4D97-AF65-F5344CB8AC3E}">
        <p14:creationId xmlns:p14="http://schemas.microsoft.com/office/powerpoint/2010/main" val="108583221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500"/>
                                        <p:tgtEl>
                                          <p:spTgt spid="44"/>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anim calcmode="lin" valueType="num">
                                      <p:cBhvr>
                                        <p:cTn id="32" dur="500" fill="hold"/>
                                        <p:tgtEl>
                                          <p:spTgt spid="43"/>
                                        </p:tgtEl>
                                        <p:attrNameLst>
                                          <p:attrName>ppt_x</p:attrName>
                                        </p:attrNameLst>
                                      </p:cBhvr>
                                      <p:tavLst>
                                        <p:tav tm="0">
                                          <p:val>
                                            <p:strVal val="#ppt_x"/>
                                          </p:val>
                                        </p:tav>
                                        <p:tav tm="100000">
                                          <p:val>
                                            <p:strVal val="#ppt_x"/>
                                          </p:val>
                                        </p:tav>
                                      </p:tavLst>
                                    </p:anim>
                                    <p:anim calcmode="lin" valueType="num">
                                      <p:cBhvr>
                                        <p:cTn id="33" dur="500" fill="hold"/>
                                        <p:tgtEl>
                                          <p:spTgt spid="43"/>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anim calcmode="lin" valueType="num">
                                      <p:cBhvr>
                                        <p:cTn id="44" dur="500" fill="hold"/>
                                        <p:tgtEl>
                                          <p:spTgt spid="45"/>
                                        </p:tgtEl>
                                        <p:attrNameLst>
                                          <p:attrName>ppt_x</p:attrName>
                                        </p:attrNameLst>
                                      </p:cBhvr>
                                      <p:tavLst>
                                        <p:tav tm="0">
                                          <p:val>
                                            <p:strVal val="#ppt_x"/>
                                          </p:val>
                                        </p:tav>
                                        <p:tav tm="100000">
                                          <p:val>
                                            <p:strVal val="#ppt_x"/>
                                          </p:val>
                                        </p:tav>
                                      </p:tavLst>
                                    </p:anim>
                                    <p:anim calcmode="lin" valueType="num">
                                      <p:cBhvr>
                                        <p:cTn id="45" dur="500" fill="hold"/>
                                        <p:tgtEl>
                                          <p:spTgt spid="45"/>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Effect transition="in" filter="fade">
                                      <p:cBhvr>
                                        <p:cTn id="51" dur="500"/>
                                        <p:tgtEl>
                                          <p:spTgt spid="49"/>
                                        </p:tgtEl>
                                      </p:cBhvr>
                                    </p:animEffect>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anim calcmode="lin" valueType="num">
                                      <p:cBhvr>
                                        <p:cTn id="56" dur="500" fill="hold"/>
                                        <p:tgtEl>
                                          <p:spTgt spid="46"/>
                                        </p:tgtEl>
                                        <p:attrNameLst>
                                          <p:attrName>ppt_x</p:attrName>
                                        </p:attrNameLst>
                                      </p:cBhvr>
                                      <p:tavLst>
                                        <p:tav tm="0">
                                          <p:val>
                                            <p:strVal val="#ppt_x"/>
                                          </p:val>
                                        </p:tav>
                                        <p:tav tm="100000">
                                          <p:val>
                                            <p:strVal val="#ppt_x"/>
                                          </p:val>
                                        </p:tav>
                                      </p:tavLst>
                                    </p:anim>
                                    <p:anim calcmode="lin" valueType="num">
                                      <p:cBhvr>
                                        <p:cTn id="57" dur="500" fill="hold"/>
                                        <p:tgtEl>
                                          <p:spTgt spid="46"/>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anim calcmode="lin" valueType="num">
                                      <p:cBhvr>
                                        <p:cTn id="68" dur="500" fill="hold"/>
                                        <p:tgtEl>
                                          <p:spTgt spid="47"/>
                                        </p:tgtEl>
                                        <p:attrNameLst>
                                          <p:attrName>ppt_x</p:attrName>
                                        </p:attrNameLst>
                                      </p:cBhvr>
                                      <p:tavLst>
                                        <p:tav tm="0">
                                          <p:val>
                                            <p:strVal val="#ppt_x"/>
                                          </p:val>
                                        </p:tav>
                                        <p:tav tm="100000">
                                          <p:val>
                                            <p:strVal val="#ppt_x"/>
                                          </p:val>
                                        </p:tav>
                                      </p:tavLst>
                                    </p:anim>
                                    <p:anim calcmode="lin" valueType="num">
                                      <p:cBhvr>
                                        <p:cTn id="69" dur="50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animEffect transition="in" filter="fade">
                                      <p:cBhvr>
                                        <p:cTn id="75" dur="500"/>
                                        <p:tgtEl>
                                          <p:spTgt spid="51"/>
                                        </p:tgtEl>
                                      </p:cBhvr>
                                    </p:animEffect>
                                  </p:childTnLst>
                                </p:cTn>
                              </p:par>
                            </p:childTnLst>
                          </p:cTn>
                        </p:par>
                        <p:par>
                          <p:cTn id="76" fill="hold">
                            <p:stCondLst>
                              <p:cond delay="7000"/>
                            </p:stCondLst>
                            <p:childTnLst>
                              <p:par>
                                <p:cTn id="77" presetID="12" presetClass="entr" presetSubtype="4"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 calcmode="lin" valueType="num">
                                      <p:cBhvr additive="base">
                                        <p:cTn id="79" dur="500"/>
                                        <p:tgtEl>
                                          <p:spTgt spid="52"/>
                                        </p:tgtEl>
                                        <p:attrNameLst>
                                          <p:attrName>ppt_y</p:attrName>
                                        </p:attrNameLst>
                                      </p:cBhvr>
                                      <p:tavLst>
                                        <p:tav tm="0">
                                          <p:val>
                                            <p:strVal val="#ppt_y+#ppt_h*1.125000"/>
                                          </p:val>
                                        </p:tav>
                                        <p:tav tm="100000">
                                          <p:val>
                                            <p:strVal val="#ppt_y"/>
                                          </p:val>
                                        </p:tav>
                                      </p:tavLst>
                                    </p:anim>
                                    <p:animEffect transition="in" filter="wipe(up)">
                                      <p:cBhvr>
                                        <p:cTn id="80" dur="500"/>
                                        <p:tgtEl>
                                          <p:spTgt spid="52"/>
                                        </p:tgtEl>
                                      </p:cBhvr>
                                    </p:animEffect>
                                  </p:childTnLst>
                                </p:cTn>
                              </p:par>
                            </p:childTnLst>
                          </p:cTn>
                        </p:par>
                        <p:par>
                          <p:cTn id="81" fill="hold">
                            <p:stCondLst>
                              <p:cond delay="7500"/>
                            </p:stCondLst>
                            <p:childTnLst>
                              <p:par>
                                <p:cTn id="82" presetID="12" presetClass="entr" presetSubtype="4" fill="hold" grpId="0" nodeType="after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additive="base">
                                        <p:cTn id="84" dur="500"/>
                                        <p:tgtEl>
                                          <p:spTgt spid="53"/>
                                        </p:tgtEl>
                                        <p:attrNameLst>
                                          <p:attrName>ppt_y</p:attrName>
                                        </p:attrNameLst>
                                      </p:cBhvr>
                                      <p:tavLst>
                                        <p:tav tm="0">
                                          <p:val>
                                            <p:strVal val="#ppt_y+#ppt_h*1.125000"/>
                                          </p:val>
                                        </p:tav>
                                        <p:tav tm="100000">
                                          <p:val>
                                            <p:strVal val="#ppt_y"/>
                                          </p:val>
                                        </p:tav>
                                      </p:tavLst>
                                    </p:anim>
                                    <p:animEffect transition="in" filter="wipe(up)">
                                      <p:cBhvr>
                                        <p:cTn id="85" dur="500"/>
                                        <p:tgtEl>
                                          <p:spTgt spid="53"/>
                                        </p:tgtEl>
                                      </p:cBhvr>
                                    </p:animEffect>
                                  </p:childTnLst>
                                </p:cTn>
                              </p:par>
                            </p:childTnLst>
                          </p:cTn>
                        </p:par>
                        <p:par>
                          <p:cTn id="86" fill="hold">
                            <p:stCondLst>
                              <p:cond delay="8000"/>
                            </p:stCondLst>
                            <p:childTnLst>
                              <p:par>
                                <p:cTn id="87" presetID="12" presetClass="entr" presetSubtype="4" fill="hold" grpId="0" nodeType="afterEffect">
                                  <p:stCondLst>
                                    <p:cond delay="0"/>
                                  </p:stCondLst>
                                  <p:childTnLst>
                                    <p:set>
                                      <p:cBhvr>
                                        <p:cTn id="88" dur="1" fill="hold">
                                          <p:stCondLst>
                                            <p:cond delay="0"/>
                                          </p:stCondLst>
                                        </p:cTn>
                                        <p:tgtEl>
                                          <p:spTgt spid="54"/>
                                        </p:tgtEl>
                                        <p:attrNameLst>
                                          <p:attrName>style.visibility</p:attrName>
                                        </p:attrNameLst>
                                      </p:cBhvr>
                                      <p:to>
                                        <p:strVal val="visible"/>
                                      </p:to>
                                    </p:set>
                                    <p:anim calcmode="lin" valueType="num">
                                      <p:cBhvr additive="base">
                                        <p:cTn id="89" dur="500"/>
                                        <p:tgtEl>
                                          <p:spTgt spid="54"/>
                                        </p:tgtEl>
                                        <p:attrNameLst>
                                          <p:attrName>ppt_y</p:attrName>
                                        </p:attrNameLst>
                                      </p:cBhvr>
                                      <p:tavLst>
                                        <p:tav tm="0">
                                          <p:val>
                                            <p:strVal val="#ppt_y+#ppt_h*1.125000"/>
                                          </p:val>
                                        </p:tav>
                                        <p:tav tm="100000">
                                          <p:val>
                                            <p:strVal val="#ppt_y"/>
                                          </p:val>
                                        </p:tav>
                                      </p:tavLst>
                                    </p:anim>
                                    <p:animEffect transition="in" filter="wipe(up)">
                                      <p:cBhvr>
                                        <p:cTn id="90" dur="500"/>
                                        <p:tgtEl>
                                          <p:spTgt spid="54"/>
                                        </p:tgtEl>
                                      </p:cBhvr>
                                    </p:animEffect>
                                  </p:childTnLst>
                                </p:cTn>
                              </p:par>
                            </p:childTnLst>
                          </p:cTn>
                        </p:par>
                        <p:par>
                          <p:cTn id="91" fill="hold">
                            <p:stCondLst>
                              <p:cond delay="8500"/>
                            </p:stCondLst>
                            <p:childTnLst>
                              <p:par>
                                <p:cTn id="92" presetID="12" presetClass="entr" presetSubtype="4" fill="hold" grpId="0" nodeType="afterEffect">
                                  <p:stCondLst>
                                    <p:cond delay="0"/>
                                  </p:stCondLst>
                                  <p:childTnLst>
                                    <p:set>
                                      <p:cBhvr>
                                        <p:cTn id="93" dur="1" fill="hold">
                                          <p:stCondLst>
                                            <p:cond delay="0"/>
                                          </p:stCondLst>
                                        </p:cTn>
                                        <p:tgtEl>
                                          <p:spTgt spid="55"/>
                                        </p:tgtEl>
                                        <p:attrNameLst>
                                          <p:attrName>style.visibility</p:attrName>
                                        </p:attrNameLst>
                                      </p:cBhvr>
                                      <p:to>
                                        <p:strVal val="visible"/>
                                      </p:to>
                                    </p:set>
                                    <p:anim calcmode="lin" valueType="num">
                                      <p:cBhvr additive="base">
                                        <p:cTn id="94" dur="500"/>
                                        <p:tgtEl>
                                          <p:spTgt spid="55"/>
                                        </p:tgtEl>
                                        <p:attrNameLst>
                                          <p:attrName>ppt_y</p:attrName>
                                        </p:attrNameLst>
                                      </p:cBhvr>
                                      <p:tavLst>
                                        <p:tav tm="0">
                                          <p:val>
                                            <p:strVal val="#ppt_y+#ppt_h*1.125000"/>
                                          </p:val>
                                        </p:tav>
                                        <p:tav tm="100000">
                                          <p:val>
                                            <p:strVal val="#ppt_y"/>
                                          </p:val>
                                        </p:tav>
                                      </p:tavLst>
                                    </p:anim>
                                    <p:animEffect transition="in" filter="wipe(up)">
                                      <p:cBhvr>
                                        <p:cTn id="9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5" grpId="0" animBg="1"/>
      <p:bldP spid="46" grpId="0" animBg="1"/>
      <p:bldP spid="47" grpId="0" animBg="1"/>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24611" y="2520007"/>
            <a:ext cx="1947969" cy="2400657"/>
          </a:xfrm>
          <a:prstGeom prst="rect">
            <a:avLst/>
          </a:prstGeom>
        </p:spPr>
        <p:txBody>
          <a:bodyPr wrap="none">
            <a:spAutoFit/>
          </a:bodyPr>
          <a:lstStyle/>
          <a:p>
            <a:r>
              <a:rPr lang="en-US" altLang="zh-CN" sz="15000" dirty="0">
                <a:solidFill>
                  <a:srgbClr val="3CB19B"/>
                </a:solidFill>
                <a:latin typeface="Impact" panose="020B0806030902050204" pitchFamily="34" charset="0"/>
                <a:ea typeface="思源黑体 CN Heavy" pitchFamily="34" charset="-122"/>
              </a:rPr>
              <a:t>01</a:t>
            </a:r>
            <a:endParaRPr lang="zh-CN" altLang="en-US" sz="15000" dirty="0"/>
          </a:p>
        </p:txBody>
      </p:sp>
      <p:sp>
        <p:nvSpPr>
          <p:cNvPr id="4" name="TextBox 3"/>
          <p:cNvSpPr txBox="1"/>
          <p:nvPr/>
        </p:nvSpPr>
        <p:spPr>
          <a:xfrm>
            <a:off x="6761847" y="2902113"/>
            <a:ext cx="2492990" cy="553998"/>
          </a:xfrm>
          <a:prstGeom prst="rect">
            <a:avLst/>
          </a:prstGeom>
          <a:noFill/>
        </p:spPr>
        <p:txBody>
          <a:bodyPr wrap="none" rtlCol="0">
            <a:spAutoFit/>
          </a:bodyPr>
          <a:lstStyle/>
          <a:p>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pic>
        <p:nvPicPr>
          <p:cNvPr id="10" name="Picture 2" descr="C:\Users\Administrator\Desktop\16450890_234204304000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315" t="5909" b="27652"/>
          <a:stretch/>
        </p:blipFill>
        <p:spPr bwMode="auto">
          <a:xfrm>
            <a:off x="-1" y="0"/>
            <a:ext cx="4350967" cy="648017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0" y="3384103"/>
            <a:ext cx="10801350" cy="1008112"/>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964226" y="3534216"/>
            <a:ext cx="2088232" cy="707886"/>
          </a:xfrm>
          <a:prstGeom prst="rect">
            <a:avLst/>
          </a:prstGeom>
          <a:noFill/>
        </p:spPr>
        <p:txBody>
          <a:bodyPr wrap="square" rtlCol="0">
            <a:spAutoFit/>
          </a:bodyPr>
          <a:lstStyle/>
          <a:p>
            <a:pPr marL="171450" indent="-171450" algn="ctr">
              <a:buFont typeface="Wingdings" panose="05000000000000000000" pitchFamily="2" charset="2"/>
              <a:buChar char="ü"/>
            </a:pPr>
            <a:r>
              <a:rPr lang="zh-CN" altLang="en-US" sz="1000" dirty="0" smtClean="0">
                <a:latin typeface="黑体" panose="02010609060101010101" pitchFamily="49" charset="-122"/>
                <a:ea typeface="黑体" panose="02010609060101010101" pitchFamily="49" charset="-122"/>
              </a:rPr>
              <a:t>添加文字内容添加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a:t>
            </a:r>
            <a:r>
              <a:rPr lang="zh-CN" altLang="en-US" sz="1000" dirty="0" smtClean="0">
                <a:latin typeface="黑体" panose="02010609060101010101" pitchFamily="49" charset="-122"/>
                <a:ea typeface="黑体" panose="02010609060101010101" pitchFamily="49" charset="-122"/>
              </a:rPr>
              <a:t>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en-US" altLang="zh-CN" sz="1000" dirty="0" smtClean="0">
              <a:latin typeface="黑体" panose="02010609060101010101" pitchFamily="49" charset="-122"/>
              <a:ea typeface="黑体" panose="02010609060101010101" pitchFamily="49" charset="-122"/>
            </a:endParaRP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zh-CN" altLang="en-US" sz="1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64355357"/>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000"/>
                                        <p:tgtEl>
                                          <p:spTgt spid="10"/>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5"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500"/>
                            </p:stCondLst>
                            <p:childTnLst>
                              <p:par>
                                <p:cTn id="21" presetID="31"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par>
                          <p:cTn id="27" fill="hold">
                            <p:stCondLst>
                              <p:cond delay="3500"/>
                            </p:stCondLst>
                            <p:childTnLst>
                              <p:par>
                                <p:cTn id="28" presetID="37" presetClass="entr" presetSubtype="0" fill="hold" grpId="0" nodeType="after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animEffect transition="in" filter="fade">
                                      <p:cBhvr>
                                        <p:cTn id="30" dur="1000"/>
                                        <p:tgtEl>
                                          <p:spTgt spid="13">
                                            <p:txEl>
                                              <p:pRg st="0" end="0"/>
                                            </p:txEl>
                                          </p:spTgt>
                                        </p:tgtEl>
                                      </p:cBhvr>
                                    </p:animEffect>
                                    <p:anim calcmode="lin" valueType="num">
                                      <p:cBhvr>
                                        <p:cTn id="31"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13">
                                            <p:txEl>
                                              <p:pRg st="0" end="0"/>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13">
                                            <p:txEl>
                                              <p:pRg st="1" end="1"/>
                                            </p:txEl>
                                          </p:spTgt>
                                        </p:tgtEl>
                                        <p:attrNameLst>
                                          <p:attrName>style.visibility</p:attrName>
                                        </p:attrNameLst>
                                      </p:cBhvr>
                                      <p:to>
                                        <p:strVal val="visible"/>
                                      </p:to>
                                    </p:set>
                                    <p:animEffect transition="in" filter="fade">
                                      <p:cBhvr>
                                        <p:cTn id="38" dur="1000"/>
                                        <p:tgtEl>
                                          <p:spTgt spid="13">
                                            <p:txEl>
                                              <p:pRg st="1" end="1"/>
                                            </p:txEl>
                                          </p:spTgt>
                                        </p:tgtEl>
                                      </p:cBhvr>
                                    </p:animEffect>
                                    <p:anim calcmode="lin" valueType="num">
                                      <p:cBhvr>
                                        <p:cTn id="39"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13">
                                            <p:txEl>
                                              <p:pRg st="1" end="1"/>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13">
                                            <p:txEl>
                                              <p:pRg st="2" end="2"/>
                                            </p:txEl>
                                          </p:spTgt>
                                        </p:tgtEl>
                                        <p:attrNameLst>
                                          <p:attrName>style.visibility</p:attrName>
                                        </p:attrNameLst>
                                      </p:cBhvr>
                                      <p:to>
                                        <p:strVal val="visible"/>
                                      </p:to>
                                    </p:set>
                                    <p:animEffect transition="in" filter="fade">
                                      <p:cBhvr>
                                        <p:cTn id="46" dur="1000"/>
                                        <p:tgtEl>
                                          <p:spTgt spid="13">
                                            <p:txEl>
                                              <p:pRg st="2" end="2"/>
                                            </p:txEl>
                                          </p:spTgt>
                                        </p:tgtEl>
                                      </p:cBhvr>
                                    </p:animEffect>
                                    <p:anim calcmode="lin" valueType="num">
                                      <p:cBhvr>
                                        <p:cTn id="47" dur="1000" fill="hold"/>
                                        <p:tgtEl>
                                          <p:spTgt spid="13">
                                            <p:txEl>
                                              <p:pRg st="2" end="2"/>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13">
                                            <p:txEl>
                                              <p:pRg st="2" end="2"/>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13">
                                            <p:txEl>
                                              <p:pRg st="3" end="3"/>
                                            </p:txEl>
                                          </p:spTgt>
                                        </p:tgtEl>
                                        <p:attrNameLst>
                                          <p:attrName>style.visibility</p:attrName>
                                        </p:attrNameLst>
                                      </p:cBhvr>
                                      <p:to>
                                        <p:strVal val="visible"/>
                                      </p:to>
                                    </p:set>
                                    <p:animEffect transition="in" filter="fade">
                                      <p:cBhvr>
                                        <p:cTn id="54" dur="1000"/>
                                        <p:tgtEl>
                                          <p:spTgt spid="13">
                                            <p:txEl>
                                              <p:pRg st="3" end="3"/>
                                            </p:txEl>
                                          </p:spTgt>
                                        </p:tgtEl>
                                      </p:cBhvr>
                                    </p:animEffect>
                                    <p:anim calcmode="lin" valueType="num">
                                      <p:cBhvr>
                                        <p:cTn id="55" dur="1000" fill="hold"/>
                                        <p:tgtEl>
                                          <p:spTgt spid="13">
                                            <p:txEl>
                                              <p:pRg st="3" end="3"/>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13">
                                            <p:txEl>
                                              <p:pRg st="3" end="3"/>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2" grpId="0" animBg="1"/>
      <p:bldP spid="1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2799951" y="1630283"/>
            <a:ext cx="4760964" cy="3747697"/>
            <a:chOff x="971550" y="1672455"/>
            <a:chExt cx="5761279" cy="4535117"/>
          </a:xfrm>
          <a:solidFill>
            <a:srgbClr val="3CB19B"/>
          </a:solidFill>
        </p:grpSpPr>
        <p:sp>
          <p:nvSpPr>
            <p:cNvPr id="44" name="未知"/>
            <p:cNvSpPr>
              <a:spLocks/>
            </p:cNvSpPr>
            <p:nvPr/>
          </p:nvSpPr>
          <p:spPr bwMode="auto">
            <a:xfrm>
              <a:off x="5424211" y="1672455"/>
              <a:ext cx="1308618" cy="1126908"/>
            </a:xfrm>
            <a:custGeom>
              <a:avLst/>
              <a:gdLst>
                <a:gd name="T0" fmla="*/ 416257 w 889"/>
                <a:gd name="T1" fmla="*/ 957149 h 754"/>
                <a:gd name="T2" fmla="*/ 492775 w 889"/>
                <a:gd name="T3" fmla="*/ 1044162 h 754"/>
                <a:gd name="T4" fmla="*/ 549398 w 889"/>
                <a:gd name="T5" fmla="*/ 1031732 h 754"/>
                <a:gd name="T6" fmla="*/ 633568 w 889"/>
                <a:gd name="T7" fmla="*/ 1036393 h 754"/>
                <a:gd name="T8" fmla="*/ 710085 w 889"/>
                <a:gd name="T9" fmla="*/ 1017748 h 754"/>
                <a:gd name="T10" fmla="*/ 768239 w 889"/>
                <a:gd name="T11" fmla="*/ 1086115 h 754"/>
                <a:gd name="T12" fmla="*/ 814150 w 889"/>
                <a:gd name="T13" fmla="*/ 1104761 h 754"/>
                <a:gd name="T14" fmla="*/ 869243 w 889"/>
                <a:gd name="T15" fmla="*/ 1134283 h 754"/>
                <a:gd name="T16" fmla="*/ 881485 w 889"/>
                <a:gd name="T17" fmla="*/ 1067470 h 754"/>
                <a:gd name="T18" fmla="*/ 947291 w 889"/>
                <a:gd name="T19" fmla="*/ 1138945 h 754"/>
                <a:gd name="T20" fmla="*/ 999323 w 889"/>
                <a:gd name="T21" fmla="*/ 1170021 h 754"/>
                <a:gd name="T22" fmla="*/ 1057476 w 889"/>
                <a:gd name="T23" fmla="*/ 1104761 h 754"/>
                <a:gd name="T24" fmla="*/ 1094205 w 889"/>
                <a:gd name="T25" fmla="*/ 1096992 h 754"/>
                <a:gd name="T26" fmla="*/ 1153889 w 889"/>
                <a:gd name="T27" fmla="*/ 1134283 h 754"/>
                <a:gd name="T28" fmla="*/ 1210512 w 889"/>
                <a:gd name="T29" fmla="*/ 1134283 h 754"/>
                <a:gd name="T30" fmla="*/ 1184496 w 889"/>
                <a:gd name="T31" fmla="*/ 1044162 h 754"/>
                <a:gd name="T32" fmla="*/ 1166132 w 889"/>
                <a:gd name="T33" fmla="*/ 933842 h 754"/>
                <a:gd name="T34" fmla="*/ 1293151 w 889"/>
                <a:gd name="T35" fmla="*/ 885673 h 754"/>
                <a:gd name="T36" fmla="*/ 1306925 w 889"/>
                <a:gd name="T37" fmla="*/ 831290 h 754"/>
                <a:gd name="T38" fmla="*/ 1326819 w 889"/>
                <a:gd name="T39" fmla="*/ 770691 h 754"/>
                <a:gd name="T40" fmla="*/ 1331410 w 889"/>
                <a:gd name="T41" fmla="*/ 557819 h 754"/>
                <a:gd name="T42" fmla="*/ 1326819 w 889"/>
                <a:gd name="T43" fmla="*/ 459929 h 754"/>
                <a:gd name="T44" fmla="*/ 1319167 w 889"/>
                <a:gd name="T45" fmla="*/ 417976 h 754"/>
                <a:gd name="T46" fmla="*/ 1230407 w 889"/>
                <a:gd name="T47" fmla="*/ 478574 h 754"/>
                <a:gd name="T48" fmla="*/ 1138585 w 889"/>
                <a:gd name="T49" fmla="*/ 562480 h 754"/>
                <a:gd name="T50" fmla="*/ 973307 w 889"/>
                <a:gd name="T51" fmla="*/ 562480 h 754"/>
                <a:gd name="T52" fmla="*/ 953412 w 889"/>
                <a:gd name="T53" fmla="*/ 501882 h 754"/>
                <a:gd name="T54" fmla="*/ 898319 w 889"/>
                <a:gd name="T55" fmla="*/ 459929 h 754"/>
                <a:gd name="T56" fmla="*/ 786603 w 889"/>
                <a:gd name="T57" fmla="*/ 436621 h 754"/>
                <a:gd name="T58" fmla="*/ 697843 w 889"/>
                <a:gd name="T59" fmla="*/ 424191 h 754"/>
                <a:gd name="T60" fmla="*/ 625916 w 889"/>
                <a:gd name="T61" fmla="*/ 376023 h 754"/>
                <a:gd name="T62" fmla="*/ 589187 w 889"/>
                <a:gd name="T63" fmla="*/ 315424 h 754"/>
                <a:gd name="T64" fmla="*/ 529503 w 889"/>
                <a:gd name="T65" fmla="*/ 247056 h 754"/>
                <a:gd name="T66" fmla="*/ 465228 w 889"/>
                <a:gd name="T67" fmla="*/ 144505 h 754"/>
                <a:gd name="T68" fmla="*/ 396362 w 889"/>
                <a:gd name="T69" fmla="*/ 41953 h 754"/>
                <a:gd name="T70" fmla="*/ 273934 w 889"/>
                <a:gd name="T71" fmla="*/ 23307 h 754"/>
                <a:gd name="T72" fmla="*/ 143854 w 889"/>
                <a:gd name="T73" fmla="*/ 0 h 754"/>
                <a:gd name="T74" fmla="*/ 4591 w 889"/>
                <a:gd name="T75" fmla="*/ 60599 h 754"/>
                <a:gd name="T76" fmla="*/ 0 w 889"/>
                <a:gd name="T77" fmla="*/ 169366 h 754"/>
                <a:gd name="T78" fmla="*/ 64275 w 889"/>
                <a:gd name="T79" fmla="*/ 205103 h 754"/>
                <a:gd name="T80" fmla="*/ 139262 w 889"/>
                <a:gd name="T81" fmla="*/ 194227 h 754"/>
                <a:gd name="T82" fmla="*/ 151505 w 889"/>
                <a:gd name="T83" fmla="*/ 265702 h 754"/>
                <a:gd name="T84" fmla="*/ 247918 w 889"/>
                <a:gd name="T85" fmla="*/ 309209 h 754"/>
                <a:gd name="T86" fmla="*/ 299950 w 889"/>
                <a:gd name="T87" fmla="*/ 284348 h 754"/>
                <a:gd name="T88" fmla="*/ 465228 w 889"/>
                <a:gd name="T89" fmla="*/ 290563 h 754"/>
                <a:gd name="T90" fmla="*/ 440743 w 889"/>
                <a:gd name="T91" fmla="*/ 497220 h 754"/>
                <a:gd name="T92" fmla="*/ 416257 w 889"/>
                <a:gd name="T93" fmla="*/ 557819 h 754"/>
                <a:gd name="T94" fmla="*/ 408605 w 889"/>
                <a:gd name="T95" fmla="*/ 691447 h 754"/>
                <a:gd name="T96" fmla="*/ 370346 w 889"/>
                <a:gd name="T97" fmla="*/ 660371 h 754"/>
                <a:gd name="T98" fmla="*/ 287707 w 889"/>
                <a:gd name="T99" fmla="*/ 781568 h 754"/>
                <a:gd name="T100" fmla="*/ 255570 w 889"/>
                <a:gd name="T101" fmla="*/ 843720 h 754"/>
                <a:gd name="T102" fmla="*/ 370346 w 889"/>
                <a:gd name="T103" fmla="*/ 879458 h 754"/>
                <a:gd name="T104" fmla="*/ 370346 w 889"/>
                <a:gd name="T105" fmla="*/ 904319 h 754"/>
                <a:gd name="T106" fmla="*/ 324436 w 889"/>
                <a:gd name="T107" fmla="*/ 952487 h 75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89" h="754">
                  <a:moveTo>
                    <a:pt x="225" y="625"/>
                  </a:moveTo>
                  <a:lnTo>
                    <a:pt x="272" y="616"/>
                  </a:lnTo>
                  <a:lnTo>
                    <a:pt x="292" y="652"/>
                  </a:lnTo>
                  <a:lnTo>
                    <a:pt x="322" y="672"/>
                  </a:lnTo>
                  <a:lnTo>
                    <a:pt x="343" y="664"/>
                  </a:lnTo>
                  <a:lnTo>
                    <a:pt x="359" y="664"/>
                  </a:lnTo>
                  <a:lnTo>
                    <a:pt x="389" y="648"/>
                  </a:lnTo>
                  <a:lnTo>
                    <a:pt x="414" y="667"/>
                  </a:lnTo>
                  <a:lnTo>
                    <a:pt x="426" y="672"/>
                  </a:lnTo>
                  <a:lnTo>
                    <a:pt x="464" y="655"/>
                  </a:lnTo>
                  <a:lnTo>
                    <a:pt x="489" y="672"/>
                  </a:lnTo>
                  <a:lnTo>
                    <a:pt x="502" y="699"/>
                  </a:lnTo>
                  <a:lnTo>
                    <a:pt x="524" y="699"/>
                  </a:lnTo>
                  <a:lnTo>
                    <a:pt x="532" y="711"/>
                  </a:lnTo>
                  <a:lnTo>
                    <a:pt x="560" y="738"/>
                  </a:lnTo>
                  <a:lnTo>
                    <a:pt x="568" y="730"/>
                  </a:lnTo>
                  <a:lnTo>
                    <a:pt x="565" y="699"/>
                  </a:lnTo>
                  <a:lnTo>
                    <a:pt x="576" y="687"/>
                  </a:lnTo>
                  <a:lnTo>
                    <a:pt x="598" y="726"/>
                  </a:lnTo>
                  <a:lnTo>
                    <a:pt x="619" y="733"/>
                  </a:lnTo>
                  <a:lnTo>
                    <a:pt x="636" y="753"/>
                  </a:lnTo>
                  <a:lnTo>
                    <a:pt x="653" y="753"/>
                  </a:lnTo>
                  <a:lnTo>
                    <a:pt x="657" y="742"/>
                  </a:lnTo>
                  <a:lnTo>
                    <a:pt x="691" y="711"/>
                  </a:lnTo>
                  <a:lnTo>
                    <a:pt x="702" y="718"/>
                  </a:lnTo>
                  <a:lnTo>
                    <a:pt x="715" y="706"/>
                  </a:lnTo>
                  <a:lnTo>
                    <a:pt x="724" y="723"/>
                  </a:lnTo>
                  <a:lnTo>
                    <a:pt x="754" y="730"/>
                  </a:lnTo>
                  <a:lnTo>
                    <a:pt x="774" y="730"/>
                  </a:lnTo>
                  <a:lnTo>
                    <a:pt x="791" y="730"/>
                  </a:lnTo>
                  <a:lnTo>
                    <a:pt x="778" y="718"/>
                  </a:lnTo>
                  <a:lnTo>
                    <a:pt x="774" y="672"/>
                  </a:lnTo>
                  <a:lnTo>
                    <a:pt x="741" y="621"/>
                  </a:lnTo>
                  <a:lnTo>
                    <a:pt x="762" y="601"/>
                  </a:lnTo>
                  <a:lnTo>
                    <a:pt x="778" y="570"/>
                  </a:lnTo>
                  <a:lnTo>
                    <a:pt x="845" y="570"/>
                  </a:lnTo>
                  <a:lnTo>
                    <a:pt x="859" y="558"/>
                  </a:lnTo>
                  <a:lnTo>
                    <a:pt x="854" y="535"/>
                  </a:lnTo>
                  <a:lnTo>
                    <a:pt x="870" y="511"/>
                  </a:lnTo>
                  <a:lnTo>
                    <a:pt x="867" y="496"/>
                  </a:lnTo>
                  <a:lnTo>
                    <a:pt x="870" y="476"/>
                  </a:lnTo>
                  <a:lnTo>
                    <a:pt x="870" y="359"/>
                  </a:lnTo>
                  <a:lnTo>
                    <a:pt x="888" y="320"/>
                  </a:lnTo>
                  <a:lnTo>
                    <a:pt x="867" y="296"/>
                  </a:lnTo>
                  <a:lnTo>
                    <a:pt x="870" y="281"/>
                  </a:lnTo>
                  <a:lnTo>
                    <a:pt x="862" y="269"/>
                  </a:lnTo>
                  <a:lnTo>
                    <a:pt x="833" y="277"/>
                  </a:lnTo>
                  <a:lnTo>
                    <a:pt x="804" y="308"/>
                  </a:lnTo>
                  <a:lnTo>
                    <a:pt x="774" y="323"/>
                  </a:lnTo>
                  <a:lnTo>
                    <a:pt x="744" y="362"/>
                  </a:lnTo>
                  <a:lnTo>
                    <a:pt x="670" y="386"/>
                  </a:lnTo>
                  <a:lnTo>
                    <a:pt x="636" y="362"/>
                  </a:lnTo>
                  <a:lnTo>
                    <a:pt x="639" y="347"/>
                  </a:lnTo>
                  <a:lnTo>
                    <a:pt x="623" y="323"/>
                  </a:lnTo>
                  <a:lnTo>
                    <a:pt x="615" y="296"/>
                  </a:lnTo>
                  <a:lnTo>
                    <a:pt x="587" y="296"/>
                  </a:lnTo>
                  <a:lnTo>
                    <a:pt x="535" y="273"/>
                  </a:lnTo>
                  <a:lnTo>
                    <a:pt x="514" y="281"/>
                  </a:lnTo>
                  <a:lnTo>
                    <a:pt x="489" y="269"/>
                  </a:lnTo>
                  <a:lnTo>
                    <a:pt x="456" y="273"/>
                  </a:lnTo>
                  <a:lnTo>
                    <a:pt x="426" y="265"/>
                  </a:lnTo>
                  <a:lnTo>
                    <a:pt x="409" y="242"/>
                  </a:lnTo>
                  <a:lnTo>
                    <a:pt x="389" y="222"/>
                  </a:lnTo>
                  <a:lnTo>
                    <a:pt x="385" y="203"/>
                  </a:lnTo>
                  <a:lnTo>
                    <a:pt x="359" y="179"/>
                  </a:lnTo>
                  <a:lnTo>
                    <a:pt x="346" y="159"/>
                  </a:lnTo>
                  <a:lnTo>
                    <a:pt x="314" y="117"/>
                  </a:lnTo>
                  <a:lnTo>
                    <a:pt x="304" y="93"/>
                  </a:lnTo>
                  <a:lnTo>
                    <a:pt x="267" y="50"/>
                  </a:lnTo>
                  <a:lnTo>
                    <a:pt x="259" y="27"/>
                  </a:lnTo>
                  <a:lnTo>
                    <a:pt x="212" y="8"/>
                  </a:lnTo>
                  <a:lnTo>
                    <a:pt x="179" y="15"/>
                  </a:lnTo>
                  <a:lnTo>
                    <a:pt x="154" y="11"/>
                  </a:lnTo>
                  <a:lnTo>
                    <a:pt x="94" y="0"/>
                  </a:lnTo>
                  <a:lnTo>
                    <a:pt x="20" y="27"/>
                  </a:lnTo>
                  <a:lnTo>
                    <a:pt x="3" y="39"/>
                  </a:lnTo>
                  <a:lnTo>
                    <a:pt x="20" y="59"/>
                  </a:lnTo>
                  <a:lnTo>
                    <a:pt x="0" y="109"/>
                  </a:lnTo>
                  <a:lnTo>
                    <a:pt x="8" y="113"/>
                  </a:lnTo>
                  <a:lnTo>
                    <a:pt x="42" y="132"/>
                  </a:lnTo>
                  <a:lnTo>
                    <a:pt x="58" y="105"/>
                  </a:lnTo>
                  <a:lnTo>
                    <a:pt x="91" y="125"/>
                  </a:lnTo>
                  <a:lnTo>
                    <a:pt x="86" y="137"/>
                  </a:lnTo>
                  <a:lnTo>
                    <a:pt x="99" y="171"/>
                  </a:lnTo>
                  <a:lnTo>
                    <a:pt x="121" y="191"/>
                  </a:lnTo>
                  <a:lnTo>
                    <a:pt x="162" y="199"/>
                  </a:lnTo>
                  <a:lnTo>
                    <a:pt x="171" y="187"/>
                  </a:lnTo>
                  <a:lnTo>
                    <a:pt x="196" y="183"/>
                  </a:lnTo>
                  <a:lnTo>
                    <a:pt x="242" y="148"/>
                  </a:lnTo>
                  <a:lnTo>
                    <a:pt x="304" y="187"/>
                  </a:lnTo>
                  <a:lnTo>
                    <a:pt x="283" y="265"/>
                  </a:lnTo>
                  <a:lnTo>
                    <a:pt x="288" y="320"/>
                  </a:lnTo>
                  <a:lnTo>
                    <a:pt x="288" y="352"/>
                  </a:lnTo>
                  <a:lnTo>
                    <a:pt x="272" y="359"/>
                  </a:lnTo>
                  <a:lnTo>
                    <a:pt x="272" y="449"/>
                  </a:lnTo>
                  <a:lnTo>
                    <a:pt x="267" y="445"/>
                  </a:lnTo>
                  <a:lnTo>
                    <a:pt x="251" y="425"/>
                  </a:lnTo>
                  <a:lnTo>
                    <a:pt x="242" y="425"/>
                  </a:lnTo>
                  <a:lnTo>
                    <a:pt x="238" y="433"/>
                  </a:lnTo>
                  <a:lnTo>
                    <a:pt x="188" y="503"/>
                  </a:lnTo>
                  <a:lnTo>
                    <a:pt x="162" y="531"/>
                  </a:lnTo>
                  <a:lnTo>
                    <a:pt x="167" y="543"/>
                  </a:lnTo>
                  <a:lnTo>
                    <a:pt x="217" y="574"/>
                  </a:lnTo>
                  <a:lnTo>
                    <a:pt x="242" y="566"/>
                  </a:lnTo>
                  <a:lnTo>
                    <a:pt x="247" y="574"/>
                  </a:lnTo>
                  <a:lnTo>
                    <a:pt x="242" y="582"/>
                  </a:lnTo>
                  <a:lnTo>
                    <a:pt x="217" y="594"/>
                  </a:lnTo>
                  <a:lnTo>
                    <a:pt x="212" y="613"/>
                  </a:lnTo>
                  <a:lnTo>
                    <a:pt x="225" y="62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a:cs typeface="+mn-cs"/>
              </a:endParaRPr>
            </a:p>
          </p:txBody>
        </p:sp>
        <p:sp>
          <p:nvSpPr>
            <p:cNvPr id="45" name="未知"/>
            <p:cNvSpPr>
              <a:spLocks/>
            </p:cNvSpPr>
            <p:nvPr/>
          </p:nvSpPr>
          <p:spPr bwMode="auto">
            <a:xfrm>
              <a:off x="5468493" y="2938318"/>
              <a:ext cx="668815" cy="601628"/>
            </a:xfrm>
            <a:custGeom>
              <a:avLst/>
              <a:gdLst>
                <a:gd name="T0" fmla="*/ 569738 w 454"/>
                <a:gd name="T1" fmla="*/ 436125 h 403"/>
                <a:gd name="T2" fmla="*/ 649378 w 454"/>
                <a:gd name="T3" fmla="*/ 333690 h 403"/>
                <a:gd name="T4" fmla="*/ 693793 w 454"/>
                <a:gd name="T5" fmla="*/ 284025 h 403"/>
                <a:gd name="T6" fmla="*/ 686136 w 454"/>
                <a:gd name="T7" fmla="*/ 235911 h 403"/>
                <a:gd name="T8" fmla="*/ 634063 w 454"/>
                <a:gd name="T9" fmla="*/ 181590 h 403"/>
                <a:gd name="T10" fmla="*/ 627937 w 454"/>
                <a:gd name="T11" fmla="*/ 139684 h 403"/>
                <a:gd name="T12" fmla="*/ 537575 w 454"/>
                <a:gd name="T13" fmla="*/ 23281 h 403"/>
                <a:gd name="T14" fmla="*/ 537575 w 454"/>
                <a:gd name="T15" fmla="*/ 35697 h 403"/>
                <a:gd name="T16" fmla="*/ 519196 w 454"/>
                <a:gd name="T17" fmla="*/ 54322 h 403"/>
                <a:gd name="T18" fmla="*/ 480908 w 454"/>
                <a:gd name="T19" fmla="*/ 12416 h 403"/>
                <a:gd name="T20" fmla="*/ 428835 w 454"/>
                <a:gd name="T21" fmla="*/ 0 h 403"/>
                <a:gd name="T22" fmla="*/ 428835 w 454"/>
                <a:gd name="T23" fmla="*/ 12416 h 403"/>
                <a:gd name="T24" fmla="*/ 428835 w 454"/>
                <a:gd name="T25" fmla="*/ 35697 h 403"/>
                <a:gd name="T26" fmla="*/ 404330 w 454"/>
                <a:gd name="T27" fmla="*/ 54322 h 403"/>
                <a:gd name="T28" fmla="*/ 359915 w 454"/>
                <a:gd name="T29" fmla="*/ 96227 h 403"/>
                <a:gd name="T30" fmla="*/ 312437 w 454"/>
                <a:gd name="T31" fmla="*/ 96227 h 403"/>
                <a:gd name="T32" fmla="*/ 295590 w 454"/>
                <a:gd name="T33" fmla="*/ 125716 h 403"/>
                <a:gd name="T34" fmla="*/ 275680 w 454"/>
                <a:gd name="T35" fmla="*/ 125716 h 403"/>
                <a:gd name="T36" fmla="*/ 243517 w 454"/>
                <a:gd name="T37" fmla="*/ 156757 h 403"/>
                <a:gd name="T38" fmla="*/ 223607 w 454"/>
                <a:gd name="T39" fmla="*/ 156757 h 403"/>
                <a:gd name="T40" fmla="*/ 185318 w 454"/>
                <a:gd name="T41" fmla="*/ 194006 h 403"/>
                <a:gd name="T42" fmla="*/ 160813 w 454"/>
                <a:gd name="T43" fmla="*/ 200214 h 403"/>
                <a:gd name="T44" fmla="*/ 107209 w 454"/>
                <a:gd name="T45" fmla="*/ 277816 h 403"/>
                <a:gd name="T46" fmla="*/ 70451 w 454"/>
                <a:gd name="T47" fmla="*/ 229703 h 403"/>
                <a:gd name="T48" fmla="*/ 38289 w 454"/>
                <a:gd name="T49" fmla="*/ 204870 h 403"/>
                <a:gd name="T50" fmla="*/ 18379 w 454"/>
                <a:gd name="T51" fmla="*/ 223495 h 403"/>
                <a:gd name="T52" fmla="*/ 38289 w 454"/>
                <a:gd name="T53" fmla="*/ 325930 h 403"/>
                <a:gd name="T54" fmla="*/ 18379 w 454"/>
                <a:gd name="T55" fmla="*/ 363179 h 403"/>
                <a:gd name="T56" fmla="*/ 0 w 454"/>
                <a:gd name="T57" fmla="*/ 411292 h 403"/>
                <a:gd name="T58" fmla="*/ 52073 w 454"/>
                <a:gd name="T59" fmla="*/ 446990 h 403"/>
                <a:gd name="T60" fmla="*/ 82704 w 454"/>
                <a:gd name="T61" fmla="*/ 446990 h 403"/>
                <a:gd name="T62" fmla="*/ 119461 w 454"/>
                <a:gd name="T63" fmla="*/ 496655 h 403"/>
                <a:gd name="T64" fmla="*/ 147029 w 454"/>
                <a:gd name="T65" fmla="*/ 484239 h 403"/>
                <a:gd name="T66" fmla="*/ 191444 w 454"/>
                <a:gd name="T67" fmla="*/ 436125 h 403"/>
                <a:gd name="T68" fmla="*/ 231264 w 454"/>
                <a:gd name="T69" fmla="*/ 363179 h 403"/>
                <a:gd name="T70" fmla="*/ 307842 w 454"/>
                <a:gd name="T71" fmla="*/ 350763 h 403"/>
                <a:gd name="T72" fmla="*/ 353789 w 454"/>
                <a:gd name="T73" fmla="*/ 394220 h 403"/>
                <a:gd name="T74" fmla="*/ 320095 w 454"/>
                <a:gd name="T75" fmla="*/ 459406 h 403"/>
                <a:gd name="T76" fmla="*/ 275680 w 454"/>
                <a:gd name="T77" fmla="*/ 526144 h 403"/>
                <a:gd name="T78" fmla="*/ 312437 w 454"/>
                <a:gd name="T79" fmla="*/ 549425 h 403"/>
                <a:gd name="T80" fmla="*/ 312437 w 454"/>
                <a:gd name="T81" fmla="*/ 586674 h 403"/>
                <a:gd name="T82" fmla="*/ 281806 w 454"/>
                <a:gd name="T83" fmla="*/ 609955 h 403"/>
                <a:gd name="T84" fmla="*/ 287932 w 454"/>
                <a:gd name="T85" fmla="*/ 623923 h 403"/>
                <a:gd name="T86" fmla="*/ 338473 w 454"/>
                <a:gd name="T87" fmla="*/ 599090 h 403"/>
                <a:gd name="T88" fmla="*/ 416582 w 454"/>
                <a:gd name="T89" fmla="*/ 502863 h 403"/>
                <a:gd name="T90" fmla="*/ 531449 w 454"/>
                <a:gd name="T91" fmla="*/ 442333 h 403"/>
                <a:gd name="T92" fmla="*/ 569738 w 454"/>
                <a:gd name="T93" fmla="*/ 436125 h 4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54" h="403">
                  <a:moveTo>
                    <a:pt x="372" y="281"/>
                  </a:moveTo>
                  <a:lnTo>
                    <a:pt x="424" y="215"/>
                  </a:lnTo>
                  <a:lnTo>
                    <a:pt x="453" y="183"/>
                  </a:lnTo>
                  <a:lnTo>
                    <a:pt x="448" y="152"/>
                  </a:lnTo>
                  <a:lnTo>
                    <a:pt x="414" y="117"/>
                  </a:lnTo>
                  <a:lnTo>
                    <a:pt x="410" y="90"/>
                  </a:lnTo>
                  <a:lnTo>
                    <a:pt x="351" y="15"/>
                  </a:lnTo>
                  <a:lnTo>
                    <a:pt x="351" y="23"/>
                  </a:lnTo>
                  <a:lnTo>
                    <a:pt x="339" y="35"/>
                  </a:lnTo>
                  <a:lnTo>
                    <a:pt x="314" y="8"/>
                  </a:lnTo>
                  <a:lnTo>
                    <a:pt x="280" y="0"/>
                  </a:lnTo>
                  <a:lnTo>
                    <a:pt x="280" y="8"/>
                  </a:lnTo>
                  <a:lnTo>
                    <a:pt x="280" y="23"/>
                  </a:lnTo>
                  <a:lnTo>
                    <a:pt x="264" y="35"/>
                  </a:lnTo>
                  <a:lnTo>
                    <a:pt x="235" y="62"/>
                  </a:lnTo>
                  <a:lnTo>
                    <a:pt x="204" y="62"/>
                  </a:lnTo>
                  <a:lnTo>
                    <a:pt x="193" y="81"/>
                  </a:lnTo>
                  <a:lnTo>
                    <a:pt x="180" y="81"/>
                  </a:lnTo>
                  <a:lnTo>
                    <a:pt x="159" y="101"/>
                  </a:lnTo>
                  <a:lnTo>
                    <a:pt x="146" y="101"/>
                  </a:lnTo>
                  <a:lnTo>
                    <a:pt x="121" y="125"/>
                  </a:lnTo>
                  <a:lnTo>
                    <a:pt x="105" y="129"/>
                  </a:lnTo>
                  <a:lnTo>
                    <a:pt x="70" y="179"/>
                  </a:lnTo>
                  <a:lnTo>
                    <a:pt x="46" y="148"/>
                  </a:lnTo>
                  <a:lnTo>
                    <a:pt x="25" y="132"/>
                  </a:lnTo>
                  <a:lnTo>
                    <a:pt x="12" y="144"/>
                  </a:lnTo>
                  <a:lnTo>
                    <a:pt x="25" y="210"/>
                  </a:lnTo>
                  <a:lnTo>
                    <a:pt x="12" y="234"/>
                  </a:lnTo>
                  <a:lnTo>
                    <a:pt x="0" y="265"/>
                  </a:lnTo>
                  <a:lnTo>
                    <a:pt x="34" y="288"/>
                  </a:lnTo>
                  <a:lnTo>
                    <a:pt x="54" y="288"/>
                  </a:lnTo>
                  <a:lnTo>
                    <a:pt x="78" y="320"/>
                  </a:lnTo>
                  <a:lnTo>
                    <a:pt x="96" y="312"/>
                  </a:lnTo>
                  <a:lnTo>
                    <a:pt x="125" y="281"/>
                  </a:lnTo>
                  <a:lnTo>
                    <a:pt x="151" y="234"/>
                  </a:lnTo>
                  <a:lnTo>
                    <a:pt x="201" y="226"/>
                  </a:lnTo>
                  <a:lnTo>
                    <a:pt x="231" y="254"/>
                  </a:lnTo>
                  <a:lnTo>
                    <a:pt x="209" y="296"/>
                  </a:lnTo>
                  <a:lnTo>
                    <a:pt x="180" y="339"/>
                  </a:lnTo>
                  <a:lnTo>
                    <a:pt x="204" y="354"/>
                  </a:lnTo>
                  <a:lnTo>
                    <a:pt x="204" y="378"/>
                  </a:lnTo>
                  <a:lnTo>
                    <a:pt x="184" y="393"/>
                  </a:lnTo>
                  <a:lnTo>
                    <a:pt x="188" y="402"/>
                  </a:lnTo>
                  <a:lnTo>
                    <a:pt x="221" y="386"/>
                  </a:lnTo>
                  <a:lnTo>
                    <a:pt x="272" y="324"/>
                  </a:lnTo>
                  <a:lnTo>
                    <a:pt x="347" y="285"/>
                  </a:lnTo>
                  <a:lnTo>
                    <a:pt x="372" y="28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46" name="未知"/>
            <p:cNvSpPr>
              <a:spLocks/>
            </p:cNvSpPr>
            <p:nvPr/>
          </p:nvSpPr>
          <p:spPr bwMode="auto">
            <a:xfrm>
              <a:off x="5468493" y="2938318"/>
              <a:ext cx="668815" cy="601628"/>
            </a:xfrm>
            <a:custGeom>
              <a:avLst/>
              <a:gdLst>
                <a:gd name="T0" fmla="*/ 569738 w 454"/>
                <a:gd name="T1" fmla="*/ 436125 h 403"/>
                <a:gd name="T2" fmla="*/ 649378 w 454"/>
                <a:gd name="T3" fmla="*/ 333690 h 403"/>
                <a:gd name="T4" fmla="*/ 693793 w 454"/>
                <a:gd name="T5" fmla="*/ 284025 h 403"/>
                <a:gd name="T6" fmla="*/ 686136 w 454"/>
                <a:gd name="T7" fmla="*/ 235911 h 403"/>
                <a:gd name="T8" fmla="*/ 634063 w 454"/>
                <a:gd name="T9" fmla="*/ 181590 h 403"/>
                <a:gd name="T10" fmla="*/ 627937 w 454"/>
                <a:gd name="T11" fmla="*/ 139684 h 403"/>
                <a:gd name="T12" fmla="*/ 537575 w 454"/>
                <a:gd name="T13" fmla="*/ 23281 h 403"/>
                <a:gd name="T14" fmla="*/ 537575 w 454"/>
                <a:gd name="T15" fmla="*/ 35697 h 403"/>
                <a:gd name="T16" fmla="*/ 519196 w 454"/>
                <a:gd name="T17" fmla="*/ 54322 h 403"/>
                <a:gd name="T18" fmla="*/ 480908 w 454"/>
                <a:gd name="T19" fmla="*/ 12416 h 403"/>
                <a:gd name="T20" fmla="*/ 428835 w 454"/>
                <a:gd name="T21" fmla="*/ 0 h 403"/>
                <a:gd name="T22" fmla="*/ 428835 w 454"/>
                <a:gd name="T23" fmla="*/ 12416 h 403"/>
                <a:gd name="T24" fmla="*/ 428835 w 454"/>
                <a:gd name="T25" fmla="*/ 35697 h 403"/>
                <a:gd name="T26" fmla="*/ 404330 w 454"/>
                <a:gd name="T27" fmla="*/ 54322 h 403"/>
                <a:gd name="T28" fmla="*/ 359915 w 454"/>
                <a:gd name="T29" fmla="*/ 96227 h 403"/>
                <a:gd name="T30" fmla="*/ 312437 w 454"/>
                <a:gd name="T31" fmla="*/ 96227 h 403"/>
                <a:gd name="T32" fmla="*/ 295590 w 454"/>
                <a:gd name="T33" fmla="*/ 125716 h 403"/>
                <a:gd name="T34" fmla="*/ 275680 w 454"/>
                <a:gd name="T35" fmla="*/ 125716 h 403"/>
                <a:gd name="T36" fmla="*/ 243517 w 454"/>
                <a:gd name="T37" fmla="*/ 156757 h 403"/>
                <a:gd name="T38" fmla="*/ 223607 w 454"/>
                <a:gd name="T39" fmla="*/ 156757 h 403"/>
                <a:gd name="T40" fmla="*/ 185318 w 454"/>
                <a:gd name="T41" fmla="*/ 194006 h 403"/>
                <a:gd name="T42" fmla="*/ 160813 w 454"/>
                <a:gd name="T43" fmla="*/ 200214 h 403"/>
                <a:gd name="T44" fmla="*/ 107209 w 454"/>
                <a:gd name="T45" fmla="*/ 277816 h 403"/>
                <a:gd name="T46" fmla="*/ 70451 w 454"/>
                <a:gd name="T47" fmla="*/ 229703 h 403"/>
                <a:gd name="T48" fmla="*/ 38289 w 454"/>
                <a:gd name="T49" fmla="*/ 204870 h 403"/>
                <a:gd name="T50" fmla="*/ 18379 w 454"/>
                <a:gd name="T51" fmla="*/ 223495 h 403"/>
                <a:gd name="T52" fmla="*/ 38289 w 454"/>
                <a:gd name="T53" fmla="*/ 325930 h 403"/>
                <a:gd name="T54" fmla="*/ 18379 w 454"/>
                <a:gd name="T55" fmla="*/ 363179 h 403"/>
                <a:gd name="T56" fmla="*/ 0 w 454"/>
                <a:gd name="T57" fmla="*/ 411292 h 403"/>
                <a:gd name="T58" fmla="*/ 52073 w 454"/>
                <a:gd name="T59" fmla="*/ 446990 h 403"/>
                <a:gd name="T60" fmla="*/ 82704 w 454"/>
                <a:gd name="T61" fmla="*/ 446990 h 403"/>
                <a:gd name="T62" fmla="*/ 119461 w 454"/>
                <a:gd name="T63" fmla="*/ 496655 h 403"/>
                <a:gd name="T64" fmla="*/ 147029 w 454"/>
                <a:gd name="T65" fmla="*/ 484239 h 403"/>
                <a:gd name="T66" fmla="*/ 191444 w 454"/>
                <a:gd name="T67" fmla="*/ 436125 h 403"/>
                <a:gd name="T68" fmla="*/ 231264 w 454"/>
                <a:gd name="T69" fmla="*/ 363179 h 403"/>
                <a:gd name="T70" fmla="*/ 307842 w 454"/>
                <a:gd name="T71" fmla="*/ 350763 h 403"/>
                <a:gd name="T72" fmla="*/ 353789 w 454"/>
                <a:gd name="T73" fmla="*/ 394220 h 403"/>
                <a:gd name="T74" fmla="*/ 320095 w 454"/>
                <a:gd name="T75" fmla="*/ 459406 h 403"/>
                <a:gd name="T76" fmla="*/ 275680 w 454"/>
                <a:gd name="T77" fmla="*/ 526144 h 403"/>
                <a:gd name="T78" fmla="*/ 312437 w 454"/>
                <a:gd name="T79" fmla="*/ 549425 h 403"/>
                <a:gd name="T80" fmla="*/ 312437 w 454"/>
                <a:gd name="T81" fmla="*/ 586674 h 403"/>
                <a:gd name="T82" fmla="*/ 281806 w 454"/>
                <a:gd name="T83" fmla="*/ 609955 h 403"/>
                <a:gd name="T84" fmla="*/ 287932 w 454"/>
                <a:gd name="T85" fmla="*/ 623923 h 403"/>
                <a:gd name="T86" fmla="*/ 338473 w 454"/>
                <a:gd name="T87" fmla="*/ 599090 h 403"/>
                <a:gd name="T88" fmla="*/ 416582 w 454"/>
                <a:gd name="T89" fmla="*/ 502863 h 403"/>
                <a:gd name="T90" fmla="*/ 531449 w 454"/>
                <a:gd name="T91" fmla="*/ 442333 h 403"/>
                <a:gd name="T92" fmla="*/ 569738 w 454"/>
                <a:gd name="T93" fmla="*/ 436125 h 4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54" h="403">
                  <a:moveTo>
                    <a:pt x="372" y="281"/>
                  </a:moveTo>
                  <a:lnTo>
                    <a:pt x="424" y="215"/>
                  </a:lnTo>
                  <a:lnTo>
                    <a:pt x="453" y="183"/>
                  </a:lnTo>
                  <a:lnTo>
                    <a:pt x="448" y="152"/>
                  </a:lnTo>
                  <a:lnTo>
                    <a:pt x="414" y="117"/>
                  </a:lnTo>
                  <a:lnTo>
                    <a:pt x="410" y="90"/>
                  </a:lnTo>
                  <a:lnTo>
                    <a:pt x="351" y="15"/>
                  </a:lnTo>
                  <a:lnTo>
                    <a:pt x="351" y="23"/>
                  </a:lnTo>
                  <a:lnTo>
                    <a:pt x="339" y="35"/>
                  </a:lnTo>
                  <a:lnTo>
                    <a:pt x="314" y="8"/>
                  </a:lnTo>
                  <a:lnTo>
                    <a:pt x="280" y="0"/>
                  </a:lnTo>
                  <a:lnTo>
                    <a:pt x="280" y="8"/>
                  </a:lnTo>
                  <a:lnTo>
                    <a:pt x="280" y="23"/>
                  </a:lnTo>
                  <a:lnTo>
                    <a:pt x="264" y="35"/>
                  </a:lnTo>
                  <a:lnTo>
                    <a:pt x="235" y="62"/>
                  </a:lnTo>
                  <a:lnTo>
                    <a:pt x="204" y="62"/>
                  </a:lnTo>
                  <a:lnTo>
                    <a:pt x="193" y="81"/>
                  </a:lnTo>
                  <a:lnTo>
                    <a:pt x="180" y="81"/>
                  </a:lnTo>
                  <a:lnTo>
                    <a:pt x="159" y="101"/>
                  </a:lnTo>
                  <a:lnTo>
                    <a:pt x="146" y="101"/>
                  </a:lnTo>
                  <a:lnTo>
                    <a:pt x="121" y="125"/>
                  </a:lnTo>
                  <a:lnTo>
                    <a:pt x="105" y="129"/>
                  </a:lnTo>
                  <a:lnTo>
                    <a:pt x="70" y="179"/>
                  </a:lnTo>
                  <a:lnTo>
                    <a:pt x="46" y="148"/>
                  </a:lnTo>
                  <a:lnTo>
                    <a:pt x="25" y="132"/>
                  </a:lnTo>
                  <a:lnTo>
                    <a:pt x="12" y="144"/>
                  </a:lnTo>
                  <a:lnTo>
                    <a:pt x="25" y="210"/>
                  </a:lnTo>
                  <a:lnTo>
                    <a:pt x="12" y="234"/>
                  </a:lnTo>
                  <a:lnTo>
                    <a:pt x="0" y="265"/>
                  </a:lnTo>
                  <a:lnTo>
                    <a:pt x="34" y="288"/>
                  </a:lnTo>
                  <a:lnTo>
                    <a:pt x="54" y="288"/>
                  </a:lnTo>
                  <a:lnTo>
                    <a:pt x="78" y="320"/>
                  </a:lnTo>
                  <a:lnTo>
                    <a:pt x="96" y="312"/>
                  </a:lnTo>
                  <a:lnTo>
                    <a:pt x="125" y="281"/>
                  </a:lnTo>
                  <a:lnTo>
                    <a:pt x="151" y="234"/>
                  </a:lnTo>
                  <a:lnTo>
                    <a:pt x="201" y="226"/>
                  </a:lnTo>
                  <a:lnTo>
                    <a:pt x="231" y="254"/>
                  </a:lnTo>
                  <a:lnTo>
                    <a:pt x="209" y="296"/>
                  </a:lnTo>
                  <a:lnTo>
                    <a:pt x="180" y="339"/>
                  </a:lnTo>
                  <a:lnTo>
                    <a:pt x="204" y="354"/>
                  </a:lnTo>
                  <a:lnTo>
                    <a:pt x="204" y="378"/>
                  </a:lnTo>
                  <a:lnTo>
                    <a:pt x="184" y="393"/>
                  </a:lnTo>
                  <a:lnTo>
                    <a:pt x="188" y="402"/>
                  </a:lnTo>
                  <a:lnTo>
                    <a:pt x="221" y="386"/>
                  </a:lnTo>
                  <a:lnTo>
                    <a:pt x="272" y="324"/>
                  </a:lnTo>
                  <a:lnTo>
                    <a:pt x="347" y="285"/>
                  </a:lnTo>
                  <a:lnTo>
                    <a:pt x="372" y="28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47" name="未知"/>
            <p:cNvSpPr>
              <a:spLocks/>
            </p:cNvSpPr>
            <p:nvPr/>
          </p:nvSpPr>
          <p:spPr bwMode="auto">
            <a:xfrm>
              <a:off x="5636460" y="2597801"/>
              <a:ext cx="961995" cy="623006"/>
            </a:xfrm>
            <a:custGeom>
              <a:avLst/>
              <a:gdLst>
                <a:gd name="T0" fmla="*/ 966327 w 651"/>
                <a:gd name="T1" fmla="*/ 177495 h 416"/>
                <a:gd name="T2" fmla="*/ 886440 w 651"/>
                <a:gd name="T3" fmla="*/ 165039 h 416"/>
                <a:gd name="T4" fmla="*/ 855714 w 651"/>
                <a:gd name="T5" fmla="*/ 158811 h 416"/>
                <a:gd name="T6" fmla="*/ 785044 w 651"/>
                <a:gd name="T7" fmla="*/ 196178 h 416"/>
                <a:gd name="T8" fmla="*/ 752782 w 651"/>
                <a:gd name="T9" fmla="*/ 213305 h 416"/>
                <a:gd name="T10" fmla="*/ 694403 w 651"/>
                <a:gd name="T11" fmla="*/ 171267 h 416"/>
                <a:gd name="T12" fmla="*/ 642169 w 651"/>
                <a:gd name="T13" fmla="*/ 129229 h 416"/>
                <a:gd name="T14" fmla="*/ 636024 w 651"/>
                <a:gd name="T15" fmla="*/ 189950 h 416"/>
                <a:gd name="T16" fmla="*/ 579181 w 651"/>
                <a:gd name="T17" fmla="*/ 129229 h 416"/>
                <a:gd name="T18" fmla="*/ 526948 w 651"/>
                <a:gd name="T19" fmla="*/ 85633 h 416"/>
                <a:gd name="T20" fmla="*/ 430161 w 651"/>
                <a:gd name="T21" fmla="*/ 85633 h 416"/>
                <a:gd name="T22" fmla="*/ 371782 w 651"/>
                <a:gd name="T23" fmla="*/ 49823 h 416"/>
                <a:gd name="T24" fmla="*/ 301113 w 651"/>
                <a:gd name="T25" fmla="*/ 74735 h 416"/>
                <a:gd name="T26" fmla="*/ 224298 w 651"/>
                <a:gd name="T27" fmla="*/ 56051 h 416"/>
                <a:gd name="T28" fmla="*/ 119831 w 651"/>
                <a:gd name="T29" fmla="*/ 14013 h 416"/>
                <a:gd name="T30" fmla="*/ 89105 w 651"/>
                <a:gd name="T31" fmla="*/ 79406 h 416"/>
                <a:gd name="T32" fmla="*/ 0 w 651"/>
                <a:gd name="T33" fmla="*/ 85633 h 416"/>
                <a:gd name="T34" fmla="*/ 43016 w 651"/>
                <a:gd name="T35" fmla="*/ 129229 h 416"/>
                <a:gd name="T36" fmla="*/ 50698 w 651"/>
                <a:gd name="T37" fmla="*/ 213305 h 416"/>
                <a:gd name="T38" fmla="*/ 81423 w 651"/>
                <a:gd name="T39" fmla="*/ 280255 h 416"/>
                <a:gd name="T40" fmla="*/ 161310 w 651"/>
                <a:gd name="T41" fmla="*/ 231989 h 416"/>
                <a:gd name="T42" fmla="*/ 224298 w 651"/>
                <a:gd name="T43" fmla="*/ 353432 h 416"/>
                <a:gd name="T44" fmla="*/ 262706 w 651"/>
                <a:gd name="T45" fmla="*/ 359660 h 416"/>
                <a:gd name="T46" fmla="*/ 354883 w 651"/>
                <a:gd name="T47" fmla="*/ 414154 h 416"/>
                <a:gd name="T48" fmla="*/ 371782 w 651"/>
                <a:gd name="T49" fmla="*/ 384572 h 416"/>
                <a:gd name="T50" fmla="*/ 468569 w 651"/>
                <a:gd name="T51" fmla="*/ 543383 h 416"/>
                <a:gd name="T52" fmla="*/ 526948 w 651"/>
                <a:gd name="T53" fmla="*/ 646143 h 416"/>
                <a:gd name="T54" fmla="*/ 611444 w 651"/>
                <a:gd name="T55" fmla="*/ 512244 h 416"/>
                <a:gd name="T56" fmla="*/ 669823 w 651"/>
                <a:gd name="T57" fmla="*/ 524699 h 416"/>
                <a:gd name="T58" fmla="*/ 765073 w 651"/>
                <a:gd name="T59" fmla="*/ 501345 h 416"/>
                <a:gd name="T60" fmla="*/ 738956 w 651"/>
                <a:gd name="T61" fmla="*/ 439066 h 416"/>
                <a:gd name="T62" fmla="*/ 835742 w 651"/>
                <a:gd name="T63" fmla="*/ 365888 h 416"/>
                <a:gd name="T64" fmla="*/ 874149 w 651"/>
                <a:gd name="T65" fmla="*/ 305166 h 416"/>
                <a:gd name="T66" fmla="*/ 901802 w 651"/>
                <a:gd name="T67" fmla="*/ 261571 h 416"/>
                <a:gd name="T68" fmla="*/ 938673 w 651"/>
                <a:gd name="T69" fmla="*/ 298938 h 416"/>
                <a:gd name="T70" fmla="*/ 998589 w 651"/>
                <a:gd name="T71" fmla="*/ 196178 h 4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51" h="416">
                  <a:moveTo>
                    <a:pt x="645" y="114"/>
                  </a:moveTo>
                  <a:lnTo>
                    <a:pt x="629" y="114"/>
                  </a:lnTo>
                  <a:lnTo>
                    <a:pt x="607" y="114"/>
                  </a:lnTo>
                  <a:lnTo>
                    <a:pt x="577" y="106"/>
                  </a:lnTo>
                  <a:lnTo>
                    <a:pt x="569" y="90"/>
                  </a:lnTo>
                  <a:lnTo>
                    <a:pt x="557" y="102"/>
                  </a:lnTo>
                  <a:lnTo>
                    <a:pt x="544" y="95"/>
                  </a:lnTo>
                  <a:lnTo>
                    <a:pt x="511" y="126"/>
                  </a:lnTo>
                  <a:lnTo>
                    <a:pt x="506" y="137"/>
                  </a:lnTo>
                  <a:lnTo>
                    <a:pt x="490" y="137"/>
                  </a:lnTo>
                  <a:lnTo>
                    <a:pt x="472" y="117"/>
                  </a:lnTo>
                  <a:lnTo>
                    <a:pt x="452" y="110"/>
                  </a:lnTo>
                  <a:lnTo>
                    <a:pt x="431" y="71"/>
                  </a:lnTo>
                  <a:lnTo>
                    <a:pt x="418" y="83"/>
                  </a:lnTo>
                  <a:lnTo>
                    <a:pt x="423" y="114"/>
                  </a:lnTo>
                  <a:lnTo>
                    <a:pt x="414" y="122"/>
                  </a:lnTo>
                  <a:lnTo>
                    <a:pt x="385" y="95"/>
                  </a:lnTo>
                  <a:lnTo>
                    <a:pt x="377" y="83"/>
                  </a:lnTo>
                  <a:lnTo>
                    <a:pt x="355" y="83"/>
                  </a:lnTo>
                  <a:lnTo>
                    <a:pt x="343" y="55"/>
                  </a:lnTo>
                  <a:lnTo>
                    <a:pt x="318" y="39"/>
                  </a:lnTo>
                  <a:lnTo>
                    <a:pt x="280" y="55"/>
                  </a:lnTo>
                  <a:lnTo>
                    <a:pt x="267" y="51"/>
                  </a:lnTo>
                  <a:lnTo>
                    <a:pt x="242" y="32"/>
                  </a:lnTo>
                  <a:lnTo>
                    <a:pt x="212" y="48"/>
                  </a:lnTo>
                  <a:lnTo>
                    <a:pt x="196" y="48"/>
                  </a:lnTo>
                  <a:lnTo>
                    <a:pt x="176" y="55"/>
                  </a:lnTo>
                  <a:lnTo>
                    <a:pt x="146" y="36"/>
                  </a:lnTo>
                  <a:lnTo>
                    <a:pt x="125" y="0"/>
                  </a:lnTo>
                  <a:lnTo>
                    <a:pt x="78" y="9"/>
                  </a:lnTo>
                  <a:lnTo>
                    <a:pt x="62" y="28"/>
                  </a:lnTo>
                  <a:lnTo>
                    <a:pt x="58" y="51"/>
                  </a:lnTo>
                  <a:lnTo>
                    <a:pt x="8" y="39"/>
                  </a:lnTo>
                  <a:lnTo>
                    <a:pt x="0" y="55"/>
                  </a:lnTo>
                  <a:lnTo>
                    <a:pt x="3" y="63"/>
                  </a:lnTo>
                  <a:lnTo>
                    <a:pt x="28" y="83"/>
                  </a:lnTo>
                  <a:lnTo>
                    <a:pt x="28" y="110"/>
                  </a:lnTo>
                  <a:lnTo>
                    <a:pt x="33" y="137"/>
                  </a:lnTo>
                  <a:lnTo>
                    <a:pt x="50" y="156"/>
                  </a:lnTo>
                  <a:lnTo>
                    <a:pt x="53" y="180"/>
                  </a:lnTo>
                  <a:lnTo>
                    <a:pt x="66" y="188"/>
                  </a:lnTo>
                  <a:lnTo>
                    <a:pt x="105" y="149"/>
                  </a:lnTo>
                  <a:lnTo>
                    <a:pt x="146" y="200"/>
                  </a:lnTo>
                  <a:lnTo>
                    <a:pt x="146" y="227"/>
                  </a:lnTo>
                  <a:lnTo>
                    <a:pt x="171" y="239"/>
                  </a:lnTo>
                  <a:lnTo>
                    <a:pt x="171" y="231"/>
                  </a:lnTo>
                  <a:lnTo>
                    <a:pt x="204" y="239"/>
                  </a:lnTo>
                  <a:lnTo>
                    <a:pt x="231" y="266"/>
                  </a:lnTo>
                  <a:lnTo>
                    <a:pt x="242" y="254"/>
                  </a:lnTo>
                  <a:lnTo>
                    <a:pt x="242" y="247"/>
                  </a:lnTo>
                  <a:lnTo>
                    <a:pt x="302" y="322"/>
                  </a:lnTo>
                  <a:lnTo>
                    <a:pt x="305" y="349"/>
                  </a:lnTo>
                  <a:lnTo>
                    <a:pt x="338" y="383"/>
                  </a:lnTo>
                  <a:lnTo>
                    <a:pt x="343" y="415"/>
                  </a:lnTo>
                  <a:lnTo>
                    <a:pt x="373" y="395"/>
                  </a:lnTo>
                  <a:lnTo>
                    <a:pt x="398" y="329"/>
                  </a:lnTo>
                  <a:lnTo>
                    <a:pt x="409" y="325"/>
                  </a:lnTo>
                  <a:lnTo>
                    <a:pt x="436" y="337"/>
                  </a:lnTo>
                  <a:lnTo>
                    <a:pt x="481" y="332"/>
                  </a:lnTo>
                  <a:lnTo>
                    <a:pt x="498" y="322"/>
                  </a:lnTo>
                  <a:lnTo>
                    <a:pt x="477" y="290"/>
                  </a:lnTo>
                  <a:lnTo>
                    <a:pt x="481" y="282"/>
                  </a:lnTo>
                  <a:lnTo>
                    <a:pt x="527" y="266"/>
                  </a:lnTo>
                  <a:lnTo>
                    <a:pt x="544" y="235"/>
                  </a:lnTo>
                  <a:lnTo>
                    <a:pt x="566" y="227"/>
                  </a:lnTo>
                  <a:lnTo>
                    <a:pt x="569" y="196"/>
                  </a:lnTo>
                  <a:lnTo>
                    <a:pt x="574" y="173"/>
                  </a:lnTo>
                  <a:lnTo>
                    <a:pt x="587" y="168"/>
                  </a:lnTo>
                  <a:lnTo>
                    <a:pt x="598" y="180"/>
                  </a:lnTo>
                  <a:lnTo>
                    <a:pt x="611" y="192"/>
                  </a:lnTo>
                  <a:lnTo>
                    <a:pt x="640" y="153"/>
                  </a:lnTo>
                  <a:lnTo>
                    <a:pt x="650" y="126"/>
                  </a:lnTo>
                  <a:lnTo>
                    <a:pt x="645" y="114"/>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48" name="未知"/>
            <p:cNvSpPr>
              <a:spLocks/>
            </p:cNvSpPr>
            <p:nvPr/>
          </p:nvSpPr>
          <p:spPr bwMode="auto">
            <a:xfrm>
              <a:off x="4587429" y="5999904"/>
              <a:ext cx="235154" cy="207668"/>
            </a:xfrm>
            <a:custGeom>
              <a:avLst/>
              <a:gdLst>
                <a:gd name="T0" fmla="*/ 95899 w 181"/>
                <a:gd name="T1" fmla="*/ 215900 h 152"/>
                <a:gd name="T2" fmla="*/ 13507 w 181"/>
                <a:gd name="T3" fmla="*/ 191753 h 152"/>
                <a:gd name="T4" fmla="*/ 6753 w 181"/>
                <a:gd name="T5" fmla="*/ 156243 h 152"/>
                <a:gd name="T6" fmla="*/ 0 w 181"/>
                <a:gd name="T7" fmla="*/ 149141 h 152"/>
                <a:gd name="T8" fmla="*/ 0 w 181"/>
                <a:gd name="T9" fmla="*/ 140619 h 152"/>
                <a:gd name="T10" fmla="*/ 0 w 181"/>
                <a:gd name="T11" fmla="*/ 130676 h 152"/>
                <a:gd name="T12" fmla="*/ 0 w 181"/>
                <a:gd name="T13" fmla="*/ 120734 h 152"/>
                <a:gd name="T14" fmla="*/ 0 w 181"/>
                <a:gd name="T15" fmla="*/ 113632 h 152"/>
                <a:gd name="T16" fmla="*/ 0 w 181"/>
                <a:gd name="T17" fmla="*/ 105109 h 152"/>
                <a:gd name="T18" fmla="*/ 44573 w 181"/>
                <a:gd name="T19" fmla="*/ 61077 h 152"/>
                <a:gd name="T20" fmla="*/ 59430 w 181"/>
                <a:gd name="T21" fmla="*/ 44032 h 152"/>
                <a:gd name="T22" fmla="*/ 67535 w 181"/>
                <a:gd name="T23" fmla="*/ 44032 h 152"/>
                <a:gd name="T24" fmla="*/ 74288 w 181"/>
                <a:gd name="T25" fmla="*/ 35510 h 152"/>
                <a:gd name="T26" fmla="*/ 81041 w 181"/>
                <a:gd name="T27" fmla="*/ 35510 h 152"/>
                <a:gd name="T28" fmla="*/ 89146 w 181"/>
                <a:gd name="T29" fmla="*/ 35510 h 152"/>
                <a:gd name="T30" fmla="*/ 95899 w 181"/>
                <a:gd name="T31" fmla="*/ 28408 h 152"/>
                <a:gd name="T32" fmla="*/ 102652 w 181"/>
                <a:gd name="T33" fmla="*/ 28408 h 152"/>
                <a:gd name="T34" fmla="*/ 112107 w 181"/>
                <a:gd name="T35" fmla="*/ 28408 h 152"/>
                <a:gd name="T36" fmla="*/ 118861 w 181"/>
                <a:gd name="T37" fmla="*/ 28408 h 152"/>
                <a:gd name="T38" fmla="*/ 126965 w 181"/>
                <a:gd name="T39" fmla="*/ 28408 h 152"/>
                <a:gd name="T40" fmla="*/ 126965 w 181"/>
                <a:gd name="T41" fmla="*/ 18465 h 152"/>
                <a:gd name="T42" fmla="*/ 133718 w 181"/>
                <a:gd name="T43" fmla="*/ 18465 h 152"/>
                <a:gd name="T44" fmla="*/ 140472 w 181"/>
                <a:gd name="T45" fmla="*/ 18465 h 152"/>
                <a:gd name="T46" fmla="*/ 147225 w 181"/>
                <a:gd name="T47" fmla="*/ 18465 h 152"/>
                <a:gd name="T48" fmla="*/ 156680 w 181"/>
                <a:gd name="T49" fmla="*/ 18465 h 152"/>
                <a:gd name="T50" fmla="*/ 163434 w 181"/>
                <a:gd name="T51" fmla="*/ 18465 h 152"/>
                <a:gd name="T52" fmla="*/ 170187 w 181"/>
                <a:gd name="T53" fmla="*/ 18465 h 152"/>
                <a:gd name="T54" fmla="*/ 176940 w 181"/>
                <a:gd name="T55" fmla="*/ 18465 h 152"/>
                <a:gd name="T56" fmla="*/ 183694 w 181"/>
                <a:gd name="T57" fmla="*/ 18465 h 152"/>
                <a:gd name="T58" fmla="*/ 191798 w 181"/>
                <a:gd name="T59" fmla="*/ 18465 h 152"/>
                <a:gd name="T60" fmla="*/ 208006 w 181"/>
                <a:gd name="T61" fmla="*/ 8522 h 152"/>
                <a:gd name="T62" fmla="*/ 222864 w 181"/>
                <a:gd name="T63" fmla="*/ 0 h 152"/>
                <a:gd name="T64" fmla="*/ 236371 w 181"/>
                <a:gd name="T65" fmla="*/ 18465 h 152"/>
                <a:gd name="T66" fmla="*/ 244475 w 181"/>
                <a:gd name="T67" fmla="*/ 35510 h 152"/>
                <a:gd name="T68" fmla="*/ 236371 w 181"/>
                <a:gd name="T69" fmla="*/ 44032 h 152"/>
                <a:gd name="T70" fmla="*/ 236371 w 181"/>
                <a:gd name="T71" fmla="*/ 52555 h 152"/>
                <a:gd name="T72" fmla="*/ 229617 w 181"/>
                <a:gd name="T73" fmla="*/ 61077 h 152"/>
                <a:gd name="T74" fmla="*/ 222864 w 181"/>
                <a:gd name="T75" fmla="*/ 69599 h 152"/>
                <a:gd name="T76" fmla="*/ 214760 w 181"/>
                <a:gd name="T77" fmla="*/ 79542 h 152"/>
                <a:gd name="T78" fmla="*/ 214760 w 181"/>
                <a:gd name="T79" fmla="*/ 88064 h 152"/>
                <a:gd name="T80" fmla="*/ 208006 w 181"/>
                <a:gd name="T81" fmla="*/ 95166 h 152"/>
                <a:gd name="T82" fmla="*/ 201253 w 181"/>
                <a:gd name="T83" fmla="*/ 105109 h 152"/>
                <a:gd name="T84" fmla="*/ 201253 w 181"/>
                <a:gd name="T85" fmla="*/ 113632 h 152"/>
                <a:gd name="T86" fmla="*/ 201253 w 181"/>
                <a:gd name="T87" fmla="*/ 120734 h 152"/>
                <a:gd name="T88" fmla="*/ 191798 w 181"/>
                <a:gd name="T89" fmla="*/ 130676 h 152"/>
                <a:gd name="T90" fmla="*/ 191798 w 181"/>
                <a:gd name="T91" fmla="*/ 140619 h 152"/>
                <a:gd name="T92" fmla="*/ 201253 w 181"/>
                <a:gd name="T93" fmla="*/ 149141 h 152"/>
                <a:gd name="T94" fmla="*/ 163434 w 181"/>
                <a:gd name="T95" fmla="*/ 173288 h 152"/>
                <a:gd name="T96" fmla="*/ 118861 w 181"/>
                <a:gd name="T97" fmla="*/ 208798 h 152"/>
                <a:gd name="T98" fmla="*/ 118861 w 181"/>
                <a:gd name="T99" fmla="*/ 215900 h 152"/>
                <a:gd name="T100" fmla="*/ 112107 w 181"/>
                <a:gd name="T101" fmla="*/ 215900 h 152"/>
                <a:gd name="T102" fmla="*/ 102652 w 181"/>
                <a:gd name="T103" fmla="*/ 215900 h 152"/>
                <a:gd name="T104" fmla="*/ 95899 w 181"/>
                <a:gd name="T105" fmla="*/ 215900 h 1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81" h="152">
                  <a:moveTo>
                    <a:pt x="71" y="152"/>
                  </a:moveTo>
                  <a:lnTo>
                    <a:pt x="10" y="135"/>
                  </a:lnTo>
                  <a:lnTo>
                    <a:pt x="5" y="110"/>
                  </a:lnTo>
                  <a:lnTo>
                    <a:pt x="0" y="105"/>
                  </a:lnTo>
                  <a:lnTo>
                    <a:pt x="0" y="99"/>
                  </a:lnTo>
                  <a:lnTo>
                    <a:pt x="0" y="92"/>
                  </a:lnTo>
                  <a:lnTo>
                    <a:pt x="0" y="85"/>
                  </a:lnTo>
                  <a:lnTo>
                    <a:pt x="0" y="80"/>
                  </a:lnTo>
                  <a:lnTo>
                    <a:pt x="0" y="74"/>
                  </a:lnTo>
                  <a:lnTo>
                    <a:pt x="33" y="43"/>
                  </a:lnTo>
                  <a:lnTo>
                    <a:pt x="44" y="31"/>
                  </a:lnTo>
                  <a:lnTo>
                    <a:pt x="50" y="31"/>
                  </a:lnTo>
                  <a:lnTo>
                    <a:pt x="55" y="25"/>
                  </a:lnTo>
                  <a:lnTo>
                    <a:pt x="60" y="25"/>
                  </a:lnTo>
                  <a:lnTo>
                    <a:pt x="66" y="25"/>
                  </a:lnTo>
                  <a:lnTo>
                    <a:pt x="71" y="20"/>
                  </a:lnTo>
                  <a:lnTo>
                    <a:pt x="76" y="20"/>
                  </a:lnTo>
                  <a:lnTo>
                    <a:pt x="83" y="20"/>
                  </a:lnTo>
                  <a:lnTo>
                    <a:pt x="88" y="20"/>
                  </a:lnTo>
                  <a:lnTo>
                    <a:pt x="94" y="20"/>
                  </a:lnTo>
                  <a:lnTo>
                    <a:pt x="94" y="13"/>
                  </a:lnTo>
                  <a:lnTo>
                    <a:pt x="99" y="13"/>
                  </a:lnTo>
                  <a:lnTo>
                    <a:pt x="104" y="13"/>
                  </a:lnTo>
                  <a:lnTo>
                    <a:pt x="109" y="13"/>
                  </a:lnTo>
                  <a:lnTo>
                    <a:pt x="116" y="13"/>
                  </a:lnTo>
                  <a:lnTo>
                    <a:pt x="121" y="13"/>
                  </a:lnTo>
                  <a:lnTo>
                    <a:pt x="126" y="13"/>
                  </a:lnTo>
                  <a:lnTo>
                    <a:pt x="131" y="13"/>
                  </a:lnTo>
                  <a:lnTo>
                    <a:pt x="136" y="13"/>
                  </a:lnTo>
                  <a:lnTo>
                    <a:pt x="142" y="13"/>
                  </a:lnTo>
                  <a:lnTo>
                    <a:pt x="154" y="6"/>
                  </a:lnTo>
                  <a:lnTo>
                    <a:pt x="165" y="0"/>
                  </a:lnTo>
                  <a:lnTo>
                    <a:pt x="175" y="13"/>
                  </a:lnTo>
                  <a:lnTo>
                    <a:pt x="181" y="25"/>
                  </a:lnTo>
                  <a:lnTo>
                    <a:pt x="175" y="31"/>
                  </a:lnTo>
                  <a:lnTo>
                    <a:pt x="175" y="37"/>
                  </a:lnTo>
                  <a:lnTo>
                    <a:pt x="170" y="43"/>
                  </a:lnTo>
                  <a:lnTo>
                    <a:pt x="165" y="49"/>
                  </a:lnTo>
                  <a:lnTo>
                    <a:pt x="159" y="56"/>
                  </a:lnTo>
                  <a:lnTo>
                    <a:pt x="159" y="62"/>
                  </a:lnTo>
                  <a:lnTo>
                    <a:pt x="154" y="67"/>
                  </a:lnTo>
                  <a:lnTo>
                    <a:pt x="149" y="74"/>
                  </a:lnTo>
                  <a:lnTo>
                    <a:pt x="149" y="80"/>
                  </a:lnTo>
                  <a:lnTo>
                    <a:pt x="149" y="85"/>
                  </a:lnTo>
                  <a:lnTo>
                    <a:pt x="142" y="92"/>
                  </a:lnTo>
                  <a:lnTo>
                    <a:pt x="142" y="99"/>
                  </a:lnTo>
                  <a:lnTo>
                    <a:pt x="149" y="105"/>
                  </a:lnTo>
                  <a:lnTo>
                    <a:pt x="121" y="122"/>
                  </a:lnTo>
                  <a:lnTo>
                    <a:pt x="88" y="147"/>
                  </a:lnTo>
                  <a:lnTo>
                    <a:pt x="88" y="152"/>
                  </a:lnTo>
                  <a:lnTo>
                    <a:pt x="83" y="152"/>
                  </a:lnTo>
                  <a:lnTo>
                    <a:pt x="76" y="152"/>
                  </a:lnTo>
                  <a:lnTo>
                    <a:pt x="71" y="152"/>
                  </a:lnTo>
                  <a:close/>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49" name="未知"/>
            <p:cNvSpPr>
              <a:spLocks/>
            </p:cNvSpPr>
            <p:nvPr/>
          </p:nvSpPr>
          <p:spPr bwMode="auto">
            <a:xfrm>
              <a:off x="5254717" y="5645645"/>
              <a:ext cx="93145" cy="64133"/>
            </a:xfrm>
            <a:custGeom>
              <a:avLst/>
              <a:gdLst>
                <a:gd name="T0" fmla="*/ 6052 w 64"/>
                <a:gd name="T1" fmla="*/ 17888 h 41"/>
                <a:gd name="T2" fmla="*/ 42367 w 64"/>
                <a:gd name="T3" fmla="*/ 26020 h 41"/>
                <a:gd name="T4" fmla="*/ 75655 w 64"/>
                <a:gd name="T5" fmla="*/ 0 h 41"/>
                <a:gd name="T6" fmla="*/ 95325 w 64"/>
                <a:gd name="T7" fmla="*/ 45534 h 41"/>
                <a:gd name="T8" fmla="*/ 55984 w 64"/>
                <a:gd name="T9" fmla="*/ 65049 h 41"/>
                <a:gd name="T10" fmla="*/ 6052 w 64"/>
                <a:gd name="T11" fmla="*/ 65049 h 41"/>
                <a:gd name="T12" fmla="*/ 0 w 64"/>
                <a:gd name="T13" fmla="*/ 26020 h 41"/>
                <a:gd name="T14" fmla="*/ 6052 w 64"/>
                <a:gd name="T15" fmla="*/ 17888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 h="41">
                  <a:moveTo>
                    <a:pt x="4" y="11"/>
                  </a:moveTo>
                  <a:lnTo>
                    <a:pt x="28" y="16"/>
                  </a:lnTo>
                  <a:lnTo>
                    <a:pt x="50" y="0"/>
                  </a:lnTo>
                  <a:lnTo>
                    <a:pt x="63" y="28"/>
                  </a:lnTo>
                  <a:lnTo>
                    <a:pt x="37" y="40"/>
                  </a:lnTo>
                  <a:lnTo>
                    <a:pt x="4" y="40"/>
                  </a:lnTo>
                  <a:lnTo>
                    <a:pt x="0" y="16"/>
                  </a:lnTo>
                  <a:lnTo>
                    <a:pt x="4" y="1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0" name="未知"/>
            <p:cNvSpPr>
              <a:spLocks/>
            </p:cNvSpPr>
            <p:nvPr/>
          </p:nvSpPr>
          <p:spPr bwMode="auto">
            <a:xfrm>
              <a:off x="5254717" y="5645645"/>
              <a:ext cx="93145" cy="64133"/>
            </a:xfrm>
            <a:custGeom>
              <a:avLst/>
              <a:gdLst>
                <a:gd name="T0" fmla="*/ 6052 w 64"/>
                <a:gd name="T1" fmla="*/ 17888 h 41"/>
                <a:gd name="T2" fmla="*/ 42367 w 64"/>
                <a:gd name="T3" fmla="*/ 26020 h 41"/>
                <a:gd name="T4" fmla="*/ 75655 w 64"/>
                <a:gd name="T5" fmla="*/ 0 h 41"/>
                <a:gd name="T6" fmla="*/ 95325 w 64"/>
                <a:gd name="T7" fmla="*/ 45534 h 41"/>
                <a:gd name="T8" fmla="*/ 55984 w 64"/>
                <a:gd name="T9" fmla="*/ 65049 h 41"/>
                <a:gd name="T10" fmla="*/ 6052 w 64"/>
                <a:gd name="T11" fmla="*/ 65049 h 41"/>
                <a:gd name="T12" fmla="*/ 0 w 64"/>
                <a:gd name="T13" fmla="*/ 26020 h 41"/>
                <a:gd name="T14" fmla="*/ 6052 w 64"/>
                <a:gd name="T15" fmla="*/ 17888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 h="41">
                  <a:moveTo>
                    <a:pt x="4" y="11"/>
                  </a:moveTo>
                  <a:lnTo>
                    <a:pt x="28" y="16"/>
                  </a:lnTo>
                  <a:lnTo>
                    <a:pt x="50" y="0"/>
                  </a:lnTo>
                  <a:lnTo>
                    <a:pt x="63" y="28"/>
                  </a:lnTo>
                  <a:lnTo>
                    <a:pt x="37" y="40"/>
                  </a:lnTo>
                  <a:lnTo>
                    <a:pt x="4" y="40"/>
                  </a:lnTo>
                  <a:lnTo>
                    <a:pt x="0" y="16"/>
                  </a:lnTo>
                  <a:lnTo>
                    <a:pt x="4" y="1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1" name="未知"/>
            <p:cNvSpPr>
              <a:spLocks/>
            </p:cNvSpPr>
            <p:nvPr/>
          </p:nvSpPr>
          <p:spPr bwMode="auto">
            <a:xfrm>
              <a:off x="4758450" y="5285279"/>
              <a:ext cx="879537" cy="694774"/>
            </a:xfrm>
            <a:custGeom>
              <a:avLst/>
              <a:gdLst>
                <a:gd name="T0" fmla="*/ 263445 w 597"/>
                <a:gd name="T1" fmla="*/ 109816 h 467"/>
                <a:gd name="T2" fmla="*/ 275698 w 597"/>
                <a:gd name="T3" fmla="*/ 60322 h 467"/>
                <a:gd name="T4" fmla="*/ 359940 w 597"/>
                <a:gd name="T5" fmla="*/ 85069 h 467"/>
                <a:gd name="T6" fmla="*/ 359940 w 597"/>
                <a:gd name="T7" fmla="*/ 49495 h 467"/>
                <a:gd name="T8" fmla="*/ 398231 w 597"/>
                <a:gd name="T9" fmla="*/ 6187 h 467"/>
                <a:gd name="T10" fmla="*/ 488599 w 597"/>
                <a:gd name="T11" fmla="*/ 0 h 467"/>
                <a:gd name="T12" fmla="*/ 572840 w 597"/>
                <a:gd name="T13" fmla="*/ 13920 h 467"/>
                <a:gd name="T14" fmla="*/ 565182 w 597"/>
                <a:gd name="T15" fmla="*/ 55682 h 467"/>
                <a:gd name="T16" fmla="*/ 531485 w 597"/>
                <a:gd name="T17" fmla="*/ 109816 h 467"/>
                <a:gd name="T18" fmla="*/ 673930 w 597"/>
                <a:gd name="T19" fmla="*/ 74242 h 467"/>
                <a:gd name="T20" fmla="*/ 732133 w 597"/>
                <a:gd name="T21" fmla="*/ 85069 h 467"/>
                <a:gd name="T22" fmla="*/ 724474 w 597"/>
                <a:gd name="T23" fmla="*/ 43308 h 467"/>
                <a:gd name="T24" fmla="*/ 816374 w 597"/>
                <a:gd name="T25" fmla="*/ 74242 h 467"/>
                <a:gd name="T26" fmla="*/ 873045 w 597"/>
                <a:gd name="T27" fmla="*/ 109816 h 467"/>
                <a:gd name="T28" fmla="*/ 885298 w 597"/>
                <a:gd name="T29" fmla="*/ 199525 h 467"/>
                <a:gd name="T30" fmla="*/ 847007 w 597"/>
                <a:gd name="T31" fmla="*/ 249020 h 467"/>
                <a:gd name="T32" fmla="*/ 764297 w 597"/>
                <a:gd name="T33" fmla="*/ 309342 h 467"/>
                <a:gd name="T34" fmla="*/ 724474 w 597"/>
                <a:gd name="T35" fmla="*/ 320169 h 467"/>
                <a:gd name="T36" fmla="*/ 706094 w 597"/>
                <a:gd name="T37" fmla="*/ 332542 h 467"/>
                <a:gd name="T38" fmla="*/ 640233 w 597"/>
                <a:gd name="T39" fmla="*/ 351103 h 467"/>
                <a:gd name="T40" fmla="*/ 591220 w 597"/>
                <a:gd name="T41" fmla="*/ 357290 h 467"/>
                <a:gd name="T42" fmla="*/ 468687 w 597"/>
                <a:gd name="T43" fmla="*/ 338729 h 467"/>
                <a:gd name="T44" fmla="*/ 488599 w 597"/>
                <a:gd name="T45" fmla="*/ 423798 h 467"/>
                <a:gd name="T46" fmla="*/ 410484 w 597"/>
                <a:gd name="T47" fmla="*/ 479480 h 467"/>
                <a:gd name="T48" fmla="*/ 326243 w 597"/>
                <a:gd name="T49" fmla="*/ 502680 h 467"/>
                <a:gd name="T50" fmla="*/ 237407 w 597"/>
                <a:gd name="T51" fmla="*/ 539801 h 467"/>
                <a:gd name="T52" fmla="*/ 90368 w 597"/>
                <a:gd name="T53" fmla="*/ 600123 h 467"/>
                <a:gd name="T54" fmla="*/ 110279 w 597"/>
                <a:gd name="T55" fmla="*/ 696019 h 467"/>
                <a:gd name="T56" fmla="*/ 38291 w 597"/>
                <a:gd name="T57" fmla="*/ 714579 h 467"/>
                <a:gd name="T58" fmla="*/ 6127 w 597"/>
                <a:gd name="T59" fmla="*/ 587749 h 467"/>
                <a:gd name="T60" fmla="*/ 38291 w 597"/>
                <a:gd name="T61" fmla="*/ 513507 h 467"/>
                <a:gd name="T62" fmla="*/ 78115 w 597"/>
                <a:gd name="T63" fmla="*/ 484120 h 467"/>
                <a:gd name="T64" fmla="*/ 122533 w 597"/>
                <a:gd name="T65" fmla="*/ 417611 h 467"/>
                <a:gd name="T66" fmla="*/ 186862 w 597"/>
                <a:gd name="T67" fmla="*/ 296968 h 467"/>
                <a:gd name="T68" fmla="*/ 243534 w 597"/>
                <a:gd name="T69" fmla="*/ 207259 h 467"/>
                <a:gd name="T70" fmla="*/ 243534 w 597"/>
                <a:gd name="T71" fmla="*/ 120643 h 4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97" h="467">
                  <a:moveTo>
                    <a:pt x="159" y="78"/>
                  </a:moveTo>
                  <a:lnTo>
                    <a:pt x="172" y="71"/>
                  </a:lnTo>
                  <a:lnTo>
                    <a:pt x="172" y="48"/>
                  </a:lnTo>
                  <a:lnTo>
                    <a:pt x="180" y="39"/>
                  </a:lnTo>
                  <a:lnTo>
                    <a:pt x="201" y="39"/>
                  </a:lnTo>
                  <a:lnTo>
                    <a:pt x="235" y="55"/>
                  </a:lnTo>
                  <a:lnTo>
                    <a:pt x="243" y="43"/>
                  </a:lnTo>
                  <a:lnTo>
                    <a:pt x="235" y="32"/>
                  </a:lnTo>
                  <a:lnTo>
                    <a:pt x="235" y="24"/>
                  </a:lnTo>
                  <a:lnTo>
                    <a:pt x="260" y="4"/>
                  </a:lnTo>
                  <a:lnTo>
                    <a:pt x="298" y="16"/>
                  </a:lnTo>
                  <a:lnTo>
                    <a:pt x="319" y="0"/>
                  </a:lnTo>
                  <a:lnTo>
                    <a:pt x="335" y="16"/>
                  </a:lnTo>
                  <a:lnTo>
                    <a:pt x="374" y="9"/>
                  </a:lnTo>
                  <a:lnTo>
                    <a:pt x="382" y="20"/>
                  </a:lnTo>
                  <a:lnTo>
                    <a:pt x="369" y="36"/>
                  </a:lnTo>
                  <a:lnTo>
                    <a:pt x="347" y="63"/>
                  </a:lnTo>
                  <a:lnTo>
                    <a:pt x="347" y="71"/>
                  </a:lnTo>
                  <a:lnTo>
                    <a:pt x="360" y="78"/>
                  </a:lnTo>
                  <a:lnTo>
                    <a:pt x="440" y="48"/>
                  </a:lnTo>
                  <a:lnTo>
                    <a:pt x="470" y="63"/>
                  </a:lnTo>
                  <a:lnTo>
                    <a:pt x="478" y="55"/>
                  </a:lnTo>
                  <a:lnTo>
                    <a:pt x="470" y="39"/>
                  </a:lnTo>
                  <a:lnTo>
                    <a:pt x="473" y="28"/>
                  </a:lnTo>
                  <a:lnTo>
                    <a:pt x="523" y="39"/>
                  </a:lnTo>
                  <a:lnTo>
                    <a:pt x="533" y="48"/>
                  </a:lnTo>
                  <a:lnTo>
                    <a:pt x="549" y="43"/>
                  </a:lnTo>
                  <a:lnTo>
                    <a:pt x="570" y="71"/>
                  </a:lnTo>
                  <a:lnTo>
                    <a:pt x="596" y="122"/>
                  </a:lnTo>
                  <a:lnTo>
                    <a:pt x="578" y="129"/>
                  </a:lnTo>
                  <a:lnTo>
                    <a:pt x="566" y="156"/>
                  </a:lnTo>
                  <a:lnTo>
                    <a:pt x="553" y="161"/>
                  </a:lnTo>
                  <a:lnTo>
                    <a:pt x="541" y="180"/>
                  </a:lnTo>
                  <a:lnTo>
                    <a:pt x="499" y="200"/>
                  </a:lnTo>
                  <a:lnTo>
                    <a:pt x="481" y="192"/>
                  </a:lnTo>
                  <a:lnTo>
                    <a:pt x="473" y="207"/>
                  </a:lnTo>
                  <a:lnTo>
                    <a:pt x="473" y="215"/>
                  </a:lnTo>
                  <a:lnTo>
                    <a:pt x="461" y="215"/>
                  </a:lnTo>
                  <a:lnTo>
                    <a:pt x="440" y="215"/>
                  </a:lnTo>
                  <a:lnTo>
                    <a:pt x="418" y="227"/>
                  </a:lnTo>
                  <a:lnTo>
                    <a:pt x="407" y="219"/>
                  </a:lnTo>
                  <a:lnTo>
                    <a:pt x="386" y="231"/>
                  </a:lnTo>
                  <a:lnTo>
                    <a:pt x="344" y="247"/>
                  </a:lnTo>
                  <a:lnTo>
                    <a:pt x="306" y="219"/>
                  </a:lnTo>
                  <a:lnTo>
                    <a:pt x="306" y="243"/>
                  </a:lnTo>
                  <a:lnTo>
                    <a:pt x="319" y="274"/>
                  </a:lnTo>
                  <a:lnTo>
                    <a:pt x="284" y="286"/>
                  </a:lnTo>
                  <a:lnTo>
                    <a:pt x="268" y="310"/>
                  </a:lnTo>
                  <a:lnTo>
                    <a:pt x="229" y="317"/>
                  </a:lnTo>
                  <a:lnTo>
                    <a:pt x="213" y="325"/>
                  </a:lnTo>
                  <a:lnTo>
                    <a:pt x="177" y="325"/>
                  </a:lnTo>
                  <a:lnTo>
                    <a:pt x="155" y="349"/>
                  </a:lnTo>
                  <a:lnTo>
                    <a:pt x="88" y="368"/>
                  </a:lnTo>
                  <a:lnTo>
                    <a:pt x="59" y="388"/>
                  </a:lnTo>
                  <a:lnTo>
                    <a:pt x="42" y="403"/>
                  </a:lnTo>
                  <a:lnTo>
                    <a:pt x="72" y="450"/>
                  </a:lnTo>
                  <a:lnTo>
                    <a:pt x="51" y="466"/>
                  </a:lnTo>
                  <a:lnTo>
                    <a:pt x="25" y="462"/>
                  </a:lnTo>
                  <a:lnTo>
                    <a:pt x="0" y="415"/>
                  </a:lnTo>
                  <a:lnTo>
                    <a:pt x="4" y="380"/>
                  </a:lnTo>
                  <a:lnTo>
                    <a:pt x="4" y="364"/>
                  </a:lnTo>
                  <a:lnTo>
                    <a:pt x="25" y="332"/>
                  </a:lnTo>
                  <a:lnTo>
                    <a:pt x="51" y="329"/>
                  </a:lnTo>
                  <a:lnTo>
                    <a:pt x="51" y="313"/>
                  </a:lnTo>
                  <a:lnTo>
                    <a:pt x="75" y="302"/>
                  </a:lnTo>
                  <a:lnTo>
                    <a:pt x="80" y="270"/>
                  </a:lnTo>
                  <a:lnTo>
                    <a:pt x="125" y="239"/>
                  </a:lnTo>
                  <a:lnTo>
                    <a:pt x="122" y="192"/>
                  </a:lnTo>
                  <a:lnTo>
                    <a:pt x="159" y="149"/>
                  </a:lnTo>
                  <a:lnTo>
                    <a:pt x="159" y="134"/>
                  </a:lnTo>
                  <a:lnTo>
                    <a:pt x="168" y="117"/>
                  </a:lnTo>
                  <a:lnTo>
                    <a:pt x="159" y="7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2" name="未知"/>
            <p:cNvSpPr>
              <a:spLocks/>
            </p:cNvSpPr>
            <p:nvPr/>
          </p:nvSpPr>
          <p:spPr bwMode="auto">
            <a:xfrm>
              <a:off x="4747761" y="5282226"/>
              <a:ext cx="879537" cy="694774"/>
            </a:xfrm>
            <a:custGeom>
              <a:avLst/>
              <a:gdLst>
                <a:gd name="T0" fmla="*/ 263445 w 597"/>
                <a:gd name="T1" fmla="*/ 109816 h 467"/>
                <a:gd name="T2" fmla="*/ 275698 w 597"/>
                <a:gd name="T3" fmla="*/ 60322 h 467"/>
                <a:gd name="T4" fmla="*/ 359940 w 597"/>
                <a:gd name="T5" fmla="*/ 85069 h 467"/>
                <a:gd name="T6" fmla="*/ 359940 w 597"/>
                <a:gd name="T7" fmla="*/ 49495 h 467"/>
                <a:gd name="T8" fmla="*/ 398231 w 597"/>
                <a:gd name="T9" fmla="*/ 6187 h 467"/>
                <a:gd name="T10" fmla="*/ 488599 w 597"/>
                <a:gd name="T11" fmla="*/ 0 h 467"/>
                <a:gd name="T12" fmla="*/ 572840 w 597"/>
                <a:gd name="T13" fmla="*/ 13920 h 467"/>
                <a:gd name="T14" fmla="*/ 565182 w 597"/>
                <a:gd name="T15" fmla="*/ 55682 h 467"/>
                <a:gd name="T16" fmla="*/ 531485 w 597"/>
                <a:gd name="T17" fmla="*/ 109816 h 467"/>
                <a:gd name="T18" fmla="*/ 673930 w 597"/>
                <a:gd name="T19" fmla="*/ 74242 h 467"/>
                <a:gd name="T20" fmla="*/ 732133 w 597"/>
                <a:gd name="T21" fmla="*/ 85069 h 467"/>
                <a:gd name="T22" fmla="*/ 724474 w 597"/>
                <a:gd name="T23" fmla="*/ 43308 h 467"/>
                <a:gd name="T24" fmla="*/ 816374 w 597"/>
                <a:gd name="T25" fmla="*/ 74242 h 467"/>
                <a:gd name="T26" fmla="*/ 873045 w 597"/>
                <a:gd name="T27" fmla="*/ 109816 h 467"/>
                <a:gd name="T28" fmla="*/ 885298 w 597"/>
                <a:gd name="T29" fmla="*/ 199525 h 467"/>
                <a:gd name="T30" fmla="*/ 847007 w 597"/>
                <a:gd name="T31" fmla="*/ 249020 h 467"/>
                <a:gd name="T32" fmla="*/ 764297 w 597"/>
                <a:gd name="T33" fmla="*/ 309342 h 467"/>
                <a:gd name="T34" fmla="*/ 724474 w 597"/>
                <a:gd name="T35" fmla="*/ 320169 h 467"/>
                <a:gd name="T36" fmla="*/ 706094 w 597"/>
                <a:gd name="T37" fmla="*/ 332542 h 467"/>
                <a:gd name="T38" fmla="*/ 640233 w 597"/>
                <a:gd name="T39" fmla="*/ 351103 h 467"/>
                <a:gd name="T40" fmla="*/ 591220 w 597"/>
                <a:gd name="T41" fmla="*/ 357290 h 467"/>
                <a:gd name="T42" fmla="*/ 468687 w 597"/>
                <a:gd name="T43" fmla="*/ 338729 h 467"/>
                <a:gd name="T44" fmla="*/ 488599 w 597"/>
                <a:gd name="T45" fmla="*/ 423798 h 467"/>
                <a:gd name="T46" fmla="*/ 410484 w 597"/>
                <a:gd name="T47" fmla="*/ 479480 h 467"/>
                <a:gd name="T48" fmla="*/ 326243 w 597"/>
                <a:gd name="T49" fmla="*/ 502680 h 467"/>
                <a:gd name="T50" fmla="*/ 237407 w 597"/>
                <a:gd name="T51" fmla="*/ 539801 h 467"/>
                <a:gd name="T52" fmla="*/ 90368 w 597"/>
                <a:gd name="T53" fmla="*/ 600123 h 467"/>
                <a:gd name="T54" fmla="*/ 110279 w 597"/>
                <a:gd name="T55" fmla="*/ 696019 h 467"/>
                <a:gd name="T56" fmla="*/ 38291 w 597"/>
                <a:gd name="T57" fmla="*/ 714579 h 467"/>
                <a:gd name="T58" fmla="*/ 6127 w 597"/>
                <a:gd name="T59" fmla="*/ 587749 h 467"/>
                <a:gd name="T60" fmla="*/ 38291 w 597"/>
                <a:gd name="T61" fmla="*/ 513507 h 467"/>
                <a:gd name="T62" fmla="*/ 78115 w 597"/>
                <a:gd name="T63" fmla="*/ 484120 h 467"/>
                <a:gd name="T64" fmla="*/ 122533 w 597"/>
                <a:gd name="T65" fmla="*/ 417611 h 467"/>
                <a:gd name="T66" fmla="*/ 186862 w 597"/>
                <a:gd name="T67" fmla="*/ 296968 h 467"/>
                <a:gd name="T68" fmla="*/ 243534 w 597"/>
                <a:gd name="T69" fmla="*/ 207259 h 467"/>
                <a:gd name="T70" fmla="*/ 243534 w 597"/>
                <a:gd name="T71" fmla="*/ 120643 h 4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97" h="467">
                  <a:moveTo>
                    <a:pt x="159" y="78"/>
                  </a:moveTo>
                  <a:lnTo>
                    <a:pt x="172" y="71"/>
                  </a:lnTo>
                  <a:lnTo>
                    <a:pt x="172" y="48"/>
                  </a:lnTo>
                  <a:lnTo>
                    <a:pt x="180" y="39"/>
                  </a:lnTo>
                  <a:lnTo>
                    <a:pt x="201" y="39"/>
                  </a:lnTo>
                  <a:lnTo>
                    <a:pt x="235" y="55"/>
                  </a:lnTo>
                  <a:lnTo>
                    <a:pt x="243" y="43"/>
                  </a:lnTo>
                  <a:lnTo>
                    <a:pt x="235" y="32"/>
                  </a:lnTo>
                  <a:lnTo>
                    <a:pt x="235" y="24"/>
                  </a:lnTo>
                  <a:lnTo>
                    <a:pt x="260" y="4"/>
                  </a:lnTo>
                  <a:lnTo>
                    <a:pt x="298" y="16"/>
                  </a:lnTo>
                  <a:lnTo>
                    <a:pt x="319" y="0"/>
                  </a:lnTo>
                  <a:lnTo>
                    <a:pt x="335" y="16"/>
                  </a:lnTo>
                  <a:lnTo>
                    <a:pt x="374" y="9"/>
                  </a:lnTo>
                  <a:lnTo>
                    <a:pt x="382" y="20"/>
                  </a:lnTo>
                  <a:lnTo>
                    <a:pt x="369" y="36"/>
                  </a:lnTo>
                  <a:lnTo>
                    <a:pt x="347" y="63"/>
                  </a:lnTo>
                  <a:lnTo>
                    <a:pt x="347" y="71"/>
                  </a:lnTo>
                  <a:lnTo>
                    <a:pt x="360" y="78"/>
                  </a:lnTo>
                  <a:lnTo>
                    <a:pt x="440" y="48"/>
                  </a:lnTo>
                  <a:lnTo>
                    <a:pt x="470" y="63"/>
                  </a:lnTo>
                  <a:lnTo>
                    <a:pt x="478" y="55"/>
                  </a:lnTo>
                  <a:lnTo>
                    <a:pt x="470" y="39"/>
                  </a:lnTo>
                  <a:lnTo>
                    <a:pt x="473" y="28"/>
                  </a:lnTo>
                  <a:lnTo>
                    <a:pt x="523" y="39"/>
                  </a:lnTo>
                  <a:lnTo>
                    <a:pt x="533" y="48"/>
                  </a:lnTo>
                  <a:lnTo>
                    <a:pt x="549" y="43"/>
                  </a:lnTo>
                  <a:lnTo>
                    <a:pt x="570" y="71"/>
                  </a:lnTo>
                  <a:lnTo>
                    <a:pt x="596" y="122"/>
                  </a:lnTo>
                  <a:lnTo>
                    <a:pt x="578" y="129"/>
                  </a:lnTo>
                  <a:lnTo>
                    <a:pt x="566" y="156"/>
                  </a:lnTo>
                  <a:lnTo>
                    <a:pt x="553" y="161"/>
                  </a:lnTo>
                  <a:lnTo>
                    <a:pt x="541" y="180"/>
                  </a:lnTo>
                  <a:lnTo>
                    <a:pt x="499" y="200"/>
                  </a:lnTo>
                  <a:lnTo>
                    <a:pt x="481" y="192"/>
                  </a:lnTo>
                  <a:lnTo>
                    <a:pt x="473" y="207"/>
                  </a:lnTo>
                  <a:lnTo>
                    <a:pt x="473" y="215"/>
                  </a:lnTo>
                  <a:lnTo>
                    <a:pt x="461" y="215"/>
                  </a:lnTo>
                  <a:lnTo>
                    <a:pt x="440" y="215"/>
                  </a:lnTo>
                  <a:lnTo>
                    <a:pt x="418" y="227"/>
                  </a:lnTo>
                  <a:lnTo>
                    <a:pt x="407" y="219"/>
                  </a:lnTo>
                  <a:lnTo>
                    <a:pt x="386" y="231"/>
                  </a:lnTo>
                  <a:lnTo>
                    <a:pt x="344" y="247"/>
                  </a:lnTo>
                  <a:lnTo>
                    <a:pt x="306" y="219"/>
                  </a:lnTo>
                  <a:lnTo>
                    <a:pt x="306" y="243"/>
                  </a:lnTo>
                  <a:lnTo>
                    <a:pt x="319" y="274"/>
                  </a:lnTo>
                  <a:lnTo>
                    <a:pt x="284" y="286"/>
                  </a:lnTo>
                  <a:lnTo>
                    <a:pt x="268" y="310"/>
                  </a:lnTo>
                  <a:lnTo>
                    <a:pt x="229" y="317"/>
                  </a:lnTo>
                  <a:lnTo>
                    <a:pt x="213" y="325"/>
                  </a:lnTo>
                  <a:lnTo>
                    <a:pt x="177" y="325"/>
                  </a:lnTo>
                  <a:lnTo>
                    <a:pt x="155" y="349"/>
                  </a:lnTo>
                  <a:lnTo>
                    <a:pt x="88" y="368"/>
                  </a:lnTo>
                  <a:lnTo>
                    <a:pt x="59" y="388"/>
                  </a:lnTo>
                  <a:lnTo>
                    <a:pt x="42" y="403"/>
                  </a:lnTo>
                  <a:lnTo>
                    <a:pt x="72" y="450"/>
                  </a:lnTo>
                  <a:lnTo>
                    <a:pt x="51" y="466"/>
                  </a:lnTo>
                  <a:lnTo>
                    <a:pt x="25" y="462"/>
                  </a:lnTo>
                  <a:lnTo>
                    <a:pt x="0" y="415"/>
                  </a:lnTo>
                  <a:lnTo>
                    <a:pt x="4" y="380"/>
                  </a:lnTo>
                  <a:lnTo>
                    <a:pt x="4" y="364"/>
                  </a:lnTo>
                  <a:lnTo>
                    <a:pt x="25" y="332"/>
                  </a:lnTo>
                  <a:lnTo>
                    <a:pt x="51" y="329"/>
                  </a:lnTo>
                  <a:lnTo>
                    <a:pt x="51" y="313"/>
                  </a:lnTo>
                  <a:lnTo>
                    <a:pt x="75" y="302"/>
                  </a:lnTo>
                  <a:lnTo>
                    <a:pt x="80" y="270"/>
                  </a:lnTo>
                  <a:lnTo>
                    <a:pt x="125" y="239"/>
                  </a:lnTo>
                  <a:lnTo>
                    <a:pt x="122" y="192"/>
                  </a:lnTo>
                  <a:lnTo>
                    <a:pt x="159" y="149"/>
                  </a:lnTo>
                  <a:lnTo>
                    <a:pt x="159" y="134"/>
                  </a:lnTo>
                  <a:lnTo>
                    <a:pt x="168" y="117"/>
                  </a:lnTo>
                  <a:lnTo>
                    <a:pt x="159" y="7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3" name="未知"/>
            <p:cNvSpPr>
              <a:spLocks/>
            </p:cNvSpPr>
            <p:nvPr/>
          </p:nvSpPr>
          <p:spPr bwMode="auto">
            <a:xfrm>
              <a:off x="4101850" y="5216566"/>
              <a:ext cx="908550" cy="626060"/>
            </a:xfrm>
            <a:custGeom>
              <a:avLst/>
              <a:gdLst>
                <a:gd name="T0" fmla="*/ 42865 w 617"/>
                <a:gd name="T1" fmla="*/ 254758 h 419"/>
                <a:gd name="T2" fmla="*/ 102570 w 617"/>
                <a:gd name="T3" fmla="*/ 223690 h 419"/>
                <a:gd name="T4" fmla="*/ 203609 w 617"/>
                <a:gd name="T5" fmla="*/ 250098 h 419"/>
                <a:gd name="T6" fmla="*/ 223511 w 617"/>
                <a:gd name="T7" fmla="*/ 208156 h 419"/>
                <a:gd name="T8" fmla="*/ 358229 w 617"/>
                <a:gd name="T9" fmla="*/ 158447 h 419"/>
                <a:gd name="T10" fmla="*/ 476108 w 617"/>
                <a:gd name="T11" fmla="*/ 128932 h 419"/>
                <a:gd name="T12" fmla="*/ 520504 w 617"/>
                <a:gd name="T13" fmla="*/ 139806 h 419"/>
                <a:gd name="T14" fmla="*/ 557246 w 617"/>
                <a:gd name="T15" fmla="*/ 116505 h 419"/>
                <a:gd name="T16" fmla="*/ 571024 w 617"/>
                <a:gd name="T17" fmla="*/ 91651 h 419"/>
                <a:gd name="T18" fmla="*/ 616951 w 617"/>
                <a:gd name="T19" fmla="*/ 55922 h 419"/>
                <a:gd name="T20" fmla="*/ 679717 w 617"/>
                <a:gd name="T21" fmla="*/ 24854 h 419"/>
                <a:gd name="T22" fmla="*/ 705742 w 617"/>
                <a:gd name="T23" fmla="*/ 55922 h 419"/>
                <a:gd name="T24" fmla="*/ 763916 w 617"/>
                <a:gd name="T25" fmla="*/ 12427 h 419"/>
                <a:gd name="T26" fmla="*/ 828214 w 617"/>
                <a:gd name="T27" fmla="*/ 12427 h 419"/>
                <a:gd name="T28" fmla="*/ 860363 w 617"/>
                <a:gd name="T29" fmla="*/ 60583 h 419"/>
                <a:gd name="T30" fmla="*/ 820560 w 617"/>
                <a:gd name="T31" fmla="*/ 146020 h 419"/>
                <a:gd name="T32" fmla="*/ 820560 w 617"/>
                <a:gd name="T33" fmla="*/ 181748 h 419"/>
                <a:gd name="T34" fmla="*/ 877203 w 617"/>
                <a:gd name="T35" fmla="*/ 212816 h 419"/>
                <a:gd name="T36" fmla="*/ 929253 w 617"/>
                <a:gd name="T37" fmla="*/ 194175 h 419"/>
                <a:gd name="T38" fmla="*/ 929253 w 617"/>
                <a:gd name="T39" fmla="*/ 279612 h 419"/>
                <a:gd name="T40" fmla="*/ 872610 w 617"/>
                <a:gd name="T41" fmla="*/ 371263 h 419"/>
                <a:gd name="T42" fmla="*/ 808312 w 617"/>
                <a:gd name="T43" fmla="*/ 492428 h 419"/>
                <a:gd name="T44" fmla="*/ 763916 w 617"/>
                <a:gd name="T45" fmla="*/ 557671 h 419"/>
                <a:gd name="T46" fmla="*/ 725644 w 617"/>
                <a:gd name="T47" fmla="*/ 588739 h 419"/>
                <a:gd name="T48" fmla="*/ 616951 w 617"/>
                <a:gd name="T49" fmla="*/ 649322 h 419"/>
                <a:gd name="T50" fmla="*/ 525097 w 617"/>
                <a:gd name="T51" fmla="*/ 602720 h 419"/>
                <a:gd name="T52" fmla="*/ 436305 w 617"/>
                <a:gd name="T53" fmla="*/ 644661 h 419"/>
                <a:gd name="T54" fmla="*/ 295463 w 617"/>
                <a:gd name="T55" fmla="*/ 594953 h 419"/>
                <a:gd name="T56" fmla="*/ 300055 w 617"/>
                <a:gd name="T57" fmla="*/ 504855 h 419"/>
                <a:gd name="T58" fmla="*/ 235758 w 617"/>
                <a:gd name="T59" fmla="*/ 486214 h 419"/>
                <a:gd name="T60" fmla="*/ 186769 w 617"/>
                <a:gd name="T61" fmla="*/ 486214 h 419"/>
                <a:gd name="T62" fmla="*/ 166868 w 617"/>
                <a:gd name="T63" fmla="*/ 413205 h 419"/>
                <a:gd name="T64" fmla="*/ 203609 w 617"/>
                <a:gd name="T65" fmla="*/ 406991 h 419"/>
                <a:gd name="T66" fmla="*/ 203609 w 617"/>
                <a:gd name="T67" fmla="*/ 346408 h 419"/>
                <a:gd name="T68" fmla="*/ 82668 w 617"/>
                <a:gd name="T69" fmla="*/ 298253 h 419"/>
                <a:gd name="T70" fmla="*/ 18371 w 617"/>
                <a:gd name="T71" fmla="*/ 298253 h 419"/>
                <a:gd name="T72" fmla="*/ 6124 w 617"/>
                <a:gd name="T73" fmla="*/ 250098 h 4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17" h="419">
                  <a:moveTo>
                    <a:pt x="4" y="161"/>
                  </a:moveTo>
                  <a:lnTo>
                    <a:pt x="28" y="164"/>
                  </a:lnTo>
                  <a:lnTo>
                    <a:pt x="59" y="137"/>
                  </a:lnTo>
                  <a:lnTo>
                    <a:pt x="67" y="144"/>
                  </a:lnTo>
                  <a:lnTo>
                    <a:pt x="122" y="168"/>
                  </a:lnTo>
                  <a:lnTo>
                    <a:pt x="133" y="161"/>
                  </a:lnTo>
                  <a:lnTo>
                    <a:pt x="133" y="144"/>
                  </a:lnTo>
                  <a:lnTo>
                    <a:pt x="146" y="134"/>
                  </a:lnTo>
                  <a:lnTo>
                    <a:pt x="222" y="86"/>
                  </a:lnTo>
                  <a:lnTo>
                    <a:pt x="234" y="102"/>
                  </a:lnTo>
                  <a:lnTo>
                    <a:pt x="280" y="117"/>
                  </a:lnTo>
                  <a:lnTo>
                    <a:pt x="311" y="83"/>
                  </a:lnTo>
                  <a:lnTo>
                    <a:pt x="319" y="90"/>
                  </a:lnTo>
                  <a:lnTo>
                    <a:pt x="340" y="90"/>
                  </a:lnTo>
                  <a:lnTo>
                    <a:pt x="340" y="83"/>
                  </a:lnTo>
                  <a:lnTo>
                    <a:pt x="364" y="75"/>
                  </a:lnTo>
                  <a:lnTo>
                    <a:pt x="364" y="66"/>
                  </a:lnTo>
                  <a:lnTo>
                    <a:pt x="373" y="59"/>
                  </a:lnTo>
                  <a:lnTo>
                    <a:pt x="377" y="59"/>
                  </a:lnTo>
                  <a:lnTo>
                    <a:pt x="403" y="36"/>
                  </a:lnTo>
                  <a:lnTo>
                    <a:pt x="423" y="43"/>
                  </a:lnTo>
                  <a:lnTo>
                    <a:pt x="444" y="16"/>
                  </a:lnTo>
                  <a:lnTo>
                    <a:pt x="453" y="36"/>
                  </a:lnTo>
                  <a:lnTo>
                    <a:pt x="461" y="36"/>
                  </a:lnTo>
                  <a:lnTo>
                    <a:pt x="490" y="8"/>
                  </a:lnTo>
                  <a:lnTo>
                    <a:pt x="499" y="8"/>
                  </a:lnTo>
                  <a:lnTo>
                    <a:pt x="516" y="0"/>
                  </a:lnTo>
                  <a:lnTo>
                    <a:pt x="541" y="8"/>
                  </a:lnTo>
                  <a:lnTo>
                    <a:pt x="541" y="36"/>
                  </a:lnTo>
                  <a:lnTo>
                    <a:pt x="562" y="39"/>
                  </a:lnTo>
                  <a:lnTo>
                    <a:pt x="553" y="66"/>
                  </a:lnTo>
                  <a:lnTo>
                    <a:pt x="536" y="94"/>
                  </a:lnTo>
                  <a:lnTo>
                    <a:pt x="528" y="117"/>
                  </a:lnTo>
                  <a:lnTo>
                    <a:pt x="536" y="117"/>
                  </a:lnTo>
                  <a:lnTo>
                    <a:pt x="557" y="98"/>
                  </a:lnTo>
                  <a:lnTo>
                    <a:pt x="573" y="137"/>
                  </a:lnTo>
                  <a:lnTo>
                    <a:pt x="591" y="125"/>
                  </a:lnTo>
                  <a:lnTo>
                    <a:pt x="607" y="125"/>
                  </a:lnTo>
                  <a:lnTo>
                    <a:pt x="616" y="164"/>
                  </a:lnTo>
                  <a:lnTo>
                    <a:pt x="607" y="180"/>
                  </a:lnTo>
                  <a:lnTo>
                    <a:pt x="607" y="195"/>
                  </a:lnTo>
                  <a:lnTo>
                    <a:pt x="570" y="239"/>
                  </a:lnTo>
                  <a:lnTo>
                    <a:pt x="573" y="286"/>
                  </a:lnTo>
                  <a:lnTo>
                    <a:pt x="528" y="317"/>
                  </a:lnTo>
                  <a:lnTo>
                    <a:pt x="524" y="349"/>
                  </a:lnTo>
                  <a:lnTo>
                    <a:pt x="499" y="359"/>
                  </a:lnTo>
                  <a:lnTo>
                    <a:pt x="499" y="376"/>
                  </a:lnTo>
                  <a:lnTo>
                    <a:pt x="474" y="379"/>
                  </a:lnTo>
                  <a:lnTo>
                    <a:pt x="453" y="410"/>
                  </a:lnTo>
                  <a:lnTo>
                    <a:pt x="403" y="418"/>
                  </a:lnTo>
                  <a:lnTo>
                    <a:pt x="373" y="398"/>
                  </a:lnTo>
                  <a:lnTo>
                    <a:pt x="343" y="388"/>
                  </a:lnTo>
                  <a:lnTo>
                    <a:pt x="314" y="415"/>
                  </a:lnTo>
                  <a:lnTo>
                    <a:pt x="285" y="415"/>
                  </a:lnTo>
                  <a:lnTo>
                    <a:pt x="259" y="418"/>
                  </a:lnTo>
                  <a:lnTo>
                    <a:pt x="193" y="383"/>
                  </a:lnTo>
                  <a:lnTo>
                    <a:pt x="180" y="356"/>
                  </a:lnTo>
                  <a:lnTo>
                    <a:pt x="196" y="325"/>
                  </a:lnTo>
                  <a:lnTo>
                    <a:pt x="180" y="313"/>
                  </a:lnTo>
                  <a:lnTo>
                    <a:pt x="154" y="313"/>
                  </a:lnTo>
                  <a:lnTo>
                    <a:pt x="151" y="305"/>
                  </a:lnTo>
                  <a:lnTo>
                    <a:pt x="122" y="313"/>
                  </a:lnTo>
                  <a:lnTo>
                    <a:pt x="96" y="293"/>
                  </a:lnTo>
                  <a:lnTo>
                    <a:pt x="109" y="266"/>
                  </a:lnTo>
                  <a:lnTo>
                    <a:pt x="125" y="266"/>
                  </a:lnTo>
                  <a:lnTo>
                    <a:pt x="133" y="262"/>
                  </a:lnTo>
                  <a:lnTo>
                    <a:pt x="143" y="235"/>
                  </a:lnTo>
                  <a:lnTo>
                    <a:pt x="133" y="223"/>
                  </a:lnTo>
                  <a:lnTo>
                    <a:pt x="62" y="212"/>
                  </a:lnTo>
                  <a:lnTo>
                    <a:pt x="54" y="192"/>
                  </a:lnTo>
                  <a:lnTo>
                    <a:pt x="33" y="192"/>
                  </a:lnTo>
                  <a:lnTo>
                    <a:pt x="12" y="192"/>
                  </a:lnTo>
                  <a:lnTo>
                    <a:pt x="0" y="173"/>
                  </a:lnTo>
                  <a:lnTo>
                    <a:pt x="4" y="16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4" name="未知"/>
            <p:cNvSpPr>
              <a:spLocks/>
            </p:cNvSpPr>
            <p:nvPr/>
          </p:nvSpPr>
          <p:spPr bwMode="auto">
            <a:xfrm>
              <a:off x="3269647" y="4889792"/>
              <a:ext cx="1044452" cy="1020020"/>
            </a:xfrm>
            <a:custGeom>
              <a:avLst/>
              <a:gdLst>
                <a:gd name="T0" fmla="*/ 948207 w 710"/>
                <a:gd name="T1" fmla="*/ 167439 h 684"/>
                <a:gd name="T2" fmla="*/ 871739 w 710"/>
                <a:gd name="T3" fmla="*/ 181393 h 684"/>
                <a:gd name="T4" fmla="*/ 841151 w 710"/>
                <a:gd name="T5" fmla="*/ 133331 h 684"/>
                <a:gd name="T6" fmla="*/ 819740 w 710"/>
                <a:gd name="T7" fmla="*/ 96123 h 684"/>
                <a:gd name="T8" fmla="*/ 769271 w 710"/>
                <a:gd name="T9" fmla="*/ 96123 h 684"/>
                <a:gd name="T10" fmla="*/ 735625 w 710"/>
                <a:gd name="T11" fmla="*/ 137983 h 684"/>
                <a:gd name="T12" fmla="*/ 735625 w 710"/>
                <a:gd name="T13" fmla="*/ 186044 h 684"/>
                <a:gd name="T14" fmla="*/ 672921 w 710"/>
                <a:gd name="T15" fmla="*/ 367437 h 684"/>
                <a:gd name="T16" fmla="*/ 619393 w 710"/>
                <a:gd name="T17" fmla="*/ 379840 h 684"/>
                <a:gd name="T18" fmla="*/ 518455 w 710"/>
                <a:gd name="T19" fmla="*/ 404645 h 684"/>
                <a:gd name="T20" fmla="*/ 365519 w 710"/>
                <a:gd name="T21" fmla="*/ 181393 h 684"/>
                <a:gd name="T22" fmla="*/ 319638 w 710"/>
                <a:gd name="T23" fmla="*/ 151936 h 684"/>
                <a:gd name="T24" fmla="*/ 307403 w 710"/>
                <a:gd name="T25" fmla="*/ 96123 h 684"/>
                <a:gd name="T26" fmla="*/ 229405 w 710"/>
                <a:gd name="T27" fmla="*/ 133331 h 684"/>
                <a:gd name="T28" fmla="*/ 198818 w 710"/>
                <a:gd name="T29" fmla="*/ 0 h 684"/>
                <a:gd name="T30" fmla="*/ 146819 w 710"/>
                <a:gd name="T31" fmla="*/ 54263 h 684"/>
                <a:gd name="T32" fmla="*/ 139172 w 710"/>
                <a:gd name="T33" fmla="*/ 133331 h 684"/>
                <a:gd name="T34" fmla="*/ 107056 w 710"/>
                <a:gd name="T35" fmla="*/ 120929 h 684"/>
                <a:gd name="T36" fmla="*/ 107056 w 710"/>
                <a:gd name="T37" fmla="*/ 217051 h 684"/>
                <a:gd name="T38" fmla="*/ 146819 w 710"/>
                <a:gd name="T39" fmla="*/ 227904 h 684"/>
                <a:gd name="T40" fmla="*/ 146819 w 710"/>
                <a:gd name="T41" fmla="*/ 435653 h 684"/>
                <a:gd name="T42" fmla="*/ 24470 w 710"/>
                <a:gd name="T43" fmla="*/ 567434 h 684"/>
                <a:gd name="T44" fmla="*/ 0 w 710"/>
                <a:gd name="T45" fmla="*/ 604643 h 684"/>
                <a:gd name="T46" fmla="*/ 0 w 710"/>
                <a:gd name="T47" fmla="*/ 688362 h 684"/>
                <a:gd name="T48" fmla="*/ 70351 w 710"/>
                <a:gd name="T49" fmla="*/ 677510 h 684"/>
                <a:gd name="T50" fmla="*/ 139172 w 710"/>
                <a:gd name="T51" fmla="*/ 706967 h 684"/>
                <a:gd name="T52" fmla="*/ 166701 w 710"/>
                <a:gd name="T53" fmla="*/ 779834 h 684"/>
                <a:gd name="T54" fmla="*/ 223287 w 710"/>
                <a:gd name="T55" fmla="*/ 798438 h 684"/>
                <a:gd name="T56" fmla="*/ 215641 w 710"/>
                <a:gd name="T57" fmla="*/ 840298 h 684"/>
                <a:gd name="T58" fmla="*/ 198818 w 710"/>
                <a:gd name="T59" fmla="*/ 913165 h 684"/>
                <a:gd name="T60" fmla="*/ 241640 w 710"/>
                <a:gd name="T61" fmla="*/ 931770 h 684"/>
                <a:gd name="T62" fmla="*/ 287521 w 710"/>
                <a:gd name="T63" fmla="*/ 967428 h 684"/>
                <a:gd name="T64" fmla="*/ 371636 w 710"/>
                <a:gd name="T65" fmla="*/ 1015489 h 684"/>
                <a:gd name="T66" fmla="*/ 448104 w 710"/>
                <a:gd name="T67" fmla="*/ 992234 h 684"/>
                <a:gd name="T68" fmla="*/ 460339 w 710"/>
                <a:gd name="T69" fmla="*/ 1040295 h 684"/>
                <a:gd name="T70" fmla="*/ 504691 w 710"/>
                <a:gd name="T71" fmla="*/ 1052698 h 684"/>
                <a:gd name="T72" fmla="*/ 530690 w 710"/>
                <a:gd name="T73" fmla="*/ 1044946 h 684"/>
                <a:gd name="T74" fmla="*/ 512338 w 710"/>
                <a:gd name="T75" fmla="*/ 919367 h 684"/>
                <a:gd name="T76" fmla="*/ 576571 w 710"/>
                <a:gd name="T77" fmla="*/ 894561 h 684"/>
                <a:gd name="T78" fmla="*/ 619393 w 710"/>
                <a:gd name="T79" fmla="*/ 858902 h 684"/>
                <a:gd name="T80" fmla="*/ 723390 w 710"/>
                <a:gd name="T81" fmla="*/ 858902 h 684"/>
                <a:gd name="T82" fmla="*/ 769271 w 710"/>
                <a:gd name="T83" fmla="*/ 852701 h 684"/>
                <a:gd name="T84" fmla="*/ 807505 w 710"/>
                <a:gd name="T85" fmla="*/ 882158 h 684"/>
                <a:gd name="T86" fmla="*/ 845740 w 710"/>
                <a:gd name="T87" fmla="*/ 840298 h 684"/>
                <a:gd name="T88" fmla="*/ 891620 w 710"/>
                <a:gd name="T89" fmla="*/ 846500 h 684"/>
                <a:gd name="T90" fmla="*/ 955854 w 710"/>
                <a:gd name="T91" fmla="*/ 779834 h 684"/>
                <a:gd name="T92" fmla="*/ 1012440 w 710"/>
                <a:gd name="T93" fmla="*/ 792237 h 684"/>
                <a:gd name="T94" fmla="*/ 1056792 w 710"/>
                <a:gd name="T95" fmla="*/ 750377 h 684"/>
                <a:gd name="T96" fmla="*/ 1084321 w 710"/>
                <a:gd name="T97" fmla="*/ 700765 h 684"/>
                <a:gd name="T98" fmla="*/ 960442 w 710"/>
                <a:gd name="T99" fmla="*/ 665107 h 684"/>
                <a:gd name="T100" fmla="*/ 916090 w 710"/>
                <a:gd name="T101" fmla="*/ 635650 h 684"/>
                <a:gd name="T102" fmla="*/ 865621 w 710"/>
                <a:gd name="T103" fmla="*/ 604643 h 684"/>
                <a:gd name="T104" fmla="*/ 883974 w 710"/>
                <a:gd name="T105" fmla="*/ 519372 h 684"/>
                <a:gd name="T106" fmla="*/ 871739 w 710"/>
                <a:gd name="T107" fmla="*/ 356584 h 684"/>
                <a:gd name="T108" fmla="*/ 781506 w 710"/>
                <a:gd name="T109" fmla="*/ 362786 h 684"/>
                <a:gd name="T110" fmla="*/ 769271 w 710"/>
                <a:gd name="T111" fmla="*/ 306972 h 684"/>
                <a:gd name="T112" fmla="*/ 787624 w 710"/>
                <a:gd name="T113" fmla="*/ 246508 h 684"/>
                <a:gd name="T114" fmla="*/ 841151 w 710"/>
                <a:gd name="T115" fmla="*/ 241857 h 684"/>
                <a:gd name="T116" fmla="*/ 935972 w 710"/>
                <a:gd name="T117" fmla="*/ 241857 h 6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10" h="684">
                  <a:moveTo>
                    <a:pt x="625" y="125"/>
                  </a:moveTo>
                  <a:lnTo>
                    <a:pt x="620" y="108"/>
                  </a:lnTo>
                  <a:lnTo>
                    <a:pt x="599" y="101"/>
                  </a:lnTo>
                  <a:lnTo>
                    <a:pt x="570" y="117"/>
                  </a:lnTo>
                  <a:lnTo>
                    <a:pt x="550" y="108"/>
                  </a:lnTo>
                  <a:lnTo>
                    <a:pt x="550" y="86"/>
                  </a:lnTo>
                  <a:lnTo>
                    <a:pt x="536" y="74"/>
                  </a:lnTo>
                  <a:lnTo>
                    <a:pt x="536" y="62"/>
                  </a:lnTo>
                  <a:lnTo>
                    <a:pt x="511" y="54"/>
                  </a:lnTo>
                  <a:lnTo>
                    <a:pt x="503" y="62"/>
                  </a:lnTo>
                  <a:lnTo>
                    <a:pt x="507" y="81"/>
                  </a:lnTo>
                  <a:lnTo>
                    <a:pt x="481" y="89"/>
                  </a:lnTo>
                  <a:lnTo>
                    <a:pt x="478" y="105"/>
                  </a:lnTo>
                  <a:lnTo>
                    <a:pt x="481" y="120"/>
                  </a:lnTo>
                  <a:lnTo>
                    <a:pt x="432" y="176"/>
                  </a:lnTo>
                  <a:lnTo>
                    <a:pt x="440" y="237"/>
                  </a:lnTo>
                  <a:lnTo>
                    <a:pt x="419" y="257"/>
                  </a:lnTo>
                  <a:lnTo>
                    <a:pt x="405" y="245"/>
                  </a:lnTo>
                  <a:lnTo>
                    <a:pt x="356" y="273"/>
                  </a:lnTo>
                  <a:lnTo>
                    <a:pt x="339" y="261"/>
                  </a:lnTo>
                  <a:lnTo>
                    <a:pt x="267" y="137"/>
                  </a:lnTo>
                  <a:lnTo>
                    <a:pt x="239" y="117"/>
                  </a:lnTo>
                  <a:lnTo>
                    <a:pt x="217" y="113"/>
                  </a:lnTo>
                  <a:lnTo>
                    <a:pt x="209" y="98"/>
                  </a:lnTo>
                  <a:lnTo>
                    <a:pt x="221" y="78"/>
                  </a:lnTo>
                  <a:lnTo>
                    <a:pt x="201" y="62"/>
                  </a:lnTo>
                  <a:lnTo>
                    <a:pt x="176" y="81"/>
                  </a:lnTo>
                  <a:lnTo>
                    <a:pt x="150" y="86"/>
                  </a:lnTo>
                  <a:lnTo>
                    <a:pt x="133" y="15"/>
                  </a:lnTo>
                  <a:lnTo>
                    <a:pt x="130" y="0"/>
                  </a:lnTo>
                  <a:lnTo>
                    <a:pt x="109" y="27"/>
                  </a:lnTo>
                  <a:lnTo>
                    <a:pt x="96" y="35"/>
                  </a:lnTo>
                  <a:lnTo>
                    <a:pt x="100" y="78"/>
                  </a:lnTo>
                  <a:lnTo>
                    <a:pt x="91" y="86"/>
                  </a:lnTo>
                  <a:lnTo>
                    <a:pt x="78" y="86"/>
                  </a:lnTo>
                  <a:lnTo>
                    <a:pt x="70" y="78"/>
                  </a:lnTo>
                  <a:lnTo>
                    <a:pt x="58" y="89"/>
                  </a:lnTo>
                  <a:lnTo>
                    <a:pt x="70" y="140"/>
                  </a:lnTo>
                  <a:lnTo>
                    <a:pt x="83" y="140"/>
                  </a:lnTo>
                  <a:lnTo>
                    <a:pt x="96" y="147"/>
                  </a:lnTo>
                  <a:lnTo>
                    <a:pt x="100" y="176"/>
                  </a:lnTo>
                  <a:lnTo>
                    <a:pt x="96" y="281"/>
                  </a:lnTo>
                  <a:lnTo>
                    <a:pt x="20" y="343"/>
                  </a:lnTo>
                  <a:lnTo>
                    <a:pt x="16" y="366"/>
                  </a:lnTo>
                  <a:lnTo>
                    <a:pt x="0" y="378"/>
                  </a:lnTo>
                  <a:lnTo>
                    <a:pt x="0" y="390"/>
                  </a:lnTo>
                  <a:lnTo>
                    <a:pt x="12" y="421"/>
                  </a:lnTo>
                  <a:lnTo>
                    <a:pt x="0" y="444"/>
                  </a:lnTo>
                  <a:lnTo>
                    <a:pt x="8" y="449"/>
                  </a:lnTo>
                  <a:lnTo>
                    <a:pt x="46" y="437"/>
                  </a:lnTo>
                  <a:lnTo>
                    <a:pt x="100" y="437"/>
                  </a:lnTo>
                  <a:lnTo>
                    <a:pt x="91" y="456"/>
                  </a:lnTo>
                  <a:lnTo>
                    <a:pt x="105" y="476"/>
                  </a:lnTo>
                  <a:lnTo>
                    <a:pt x="109" y="503"/>
                  </a:lnTo>
                  <a:lnTo>
                    <a:pt x="113" y="511"/>
                  </a:lnTo>
                  <a:lnTo>
                    <a:pt x="146" y="515"/>
                  </a:lnTo>
                  <a:lnTo>
                    <a:pt x="158" y="523"/>
                  </a:lnTo>
                  <a:lnTo>
                    <a:pt x="141" y="542"/>
                  </a:lnTo>
                  <a:lnTo>
                    <a:pt x="141" y="566"/>
                  </a:lnTo>
                  <a:lnTo>
                    <a:pt x="130" y="589"/>
                  </a:lnTo>
                  <a:lnTo>
                    <a:pt x="138" y="601"/>
                  </a:lnTo>
                  <a:lnTo>
                    <a:pt x="158" y="601"/>
                  </a:lnTo>
                  <a:lnTo>
                    <a:pt x="193" y="613"/>
                  </a:lnTo>
                  <a:lnTo>
                    <a:pt x="188" y="624"/>
                  </a:lnTo>
                  <a:lnTo>
                    <a:pt x="209" y="655"/>
                  </a:lnTo>
                  <a:lnTo>
                    <a:pt x="243" y="655"/>
                  </a:lnTo>
                  <a:lnTo>
                    <a:pt x="280" y="635"/>
                  </a:lnTo>
                  <a:lnTo>
                    <a:pt x="293" y="640"/>
                  </a:lnTo>
                  <a:lnTo>
                    <a:pt x="293" y="655"/>
                  </a:lnTo>
                  <a:lnTo>
                    <a:pt x="301" y="671"/>
                  </a:lnTo>
                  <a:lnTo>
                    <a:pt x="309" y="683"/>
                  </a:lnTo>
                  <a:lnTo>
                    <a:pt x="330" y="679"/>
                  </a:lnTo>
                  <a:lnTo>
                    <a:pt x="339" y="683"/>
                  </a:lnTo>
                  <a:lnTo>
                    <a:pt x="347" y="674"/>
                  </a:lnTo>
                  <a:lnTo>
                    <a:pt x="347" y="647"/>
                  </a:lnTo>
                  <a:lnTo>
                    <a:pt x="335" y="593"/>
                  </a:lnTo>
                  <a:lnTo>
                    <a:pt x="343" y="577"/>
                  </a:lnTo>
                  <a:lnTo>
                    <a:pt x="377" y="577"/>
                  </a:lnTo>
                  <a:lnTo>
                    <a:pt x="385" y="577"/>
                  </a:lnTo>
                  <a:lnTo>
                    <a:pt x="405" y="554"/>
                  </a:lnTo>
                  <a:lnTo>
                    <a:pt x="452" y="569"/>
                  </a:lnTo>
                  <a:lnTo>
                    <a:pt x="473" y="554"/>
                  </a:lnTo>
                  <a:lnTo>
                    <a:pt x="481" y="562"/>
                  </a:lnTo>
                  <a:lnTo>
                    <a:pt x="503" y="550"/>
                  </a:lnTo>
                  <a:lnTo>
                    <a:pt x="523" y="569"/>
                  </a:lnTo>
                  <a:lnTo>
                    <a:pt x="528" y="569"/>
                  </a:lnTo>
                  <a:lnTo>
                    <a:pt x="536" y="557"/>
                  </a:lnTo>
                  <a:lnTo>
                    <a:pt x="553" y="542"/>
                  </a:lnTo>
                  <a:lnTo>
                    <a:pt x="562" y="550"/>
                  </a:lnTo>
                  <a:lnTo>
                    <a:pt x="583" y="546"/>
                  </a:lnTo>
                  <a:lnTo>
                    <a:pt x="603" y="530"/>
                  </a:lnTo>
                  <a:lnTo>
                    <a:pt x="625" y="503"/>
                  </a:lnTo>
                  <a:lnTo>
                    <a:pt x="649" y="499"/>
                  </a:lnTo>
                  <a:lnTo>
                    <a:pt x="662" y="511"/>
                  </a:lnTo>
                  <a:lnTo>
                    <a:pt x="674" y="484"/>
                  </a:lnTo>
                  <a:lnTo>
                    <a:pt x="691" y="484"/>
                  </a:lnTo>
                  <a:lnTo>
                    <a:pt x="699" y="479"/>
                  </a:lnTo>
                  <a:lnTo>
                    <a:pt x="709" y="452"/>
                  </a:lnTo>
                  <a:lnTo>
                    <a:pt x="699" y="440"/>
                  </a:lnTo>
                  <a:lnTo>
                    <a:pt x="628" y="429"/>
                  </a:lnTo>
                  <a:lnTo>
                    <a:pt x="620" y="410"/>
                  </a:lnTo>
                  <a:lnTo>
                    <a:pt x="599" y="410"/>
                  </a:lnTo>
                  <a:lnTo>
                    <a:pt x="578" y="410"/>
                  </a:lnTo>
                  <a:lnTo>
                    <a:pt x="566" y="390"/>
                  </a:lnTo>
                  <a:lnTo>
                    <a:pt x="570" y="378"/>
                  </a:lnTo>
                  <a:lnTo>
                    <a:pt x="578" y="335"/>
                  </a:lnTo>
                  <a:lnTo>
                    <a:pt x="550" y="308"/>
                  </a:lnTo>
                  <a:lnTo>
                    <a:pt x="570" y="230"/>
                  </a:lnTo>
                  <a:lnTo>
                    <a:pt x="558" y="218"/>
                  </a:lnTo>
                  <a:lnTo>
                    <a:pt x="511" y="234"/>
                  </a:lnTo>
                  <a:lnTo>
                    <a:pt x="503" y="215"/>
                  </a:lnTo>
                  <a:lnTo>
                    <a:pt x="503" y="198"/>
                  </a:lnTo>
                  <a:lnTo>
                    <a:pt x="490" y="186"/>
                  </a:lnTo>
                  <a:lnTo>
                    <a:pt x="515" y="159"/>
                  </a:lnTo>
                  <a:lnTo>
                    <a:pt x="536" y="167"/>
                  </a:lnTo>
                  <a:lnTo>
                    <a:pt x="550" y="156"/>
                  </a:lnTo>
                  <a:lnTo>
                    <a:pt x="591" y="164"/>
                  </a:lnTo>
                  <a:lnTo>
                    <a:pt x="612" y="156"/>
                  </a:lnTo>
                  <a:lnTo>
                    <a:pt x="625" y="12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5" name="未知"/>
            <p:cNvSpPr>
              <a:spLocks/>
            </p:cNvSpPr>
            <p:nvPr/>
          </p:nvSpPr>
          <p:spPr bwMode="auto">
            <a:xfrm>
              <a:off x="5451696" y="4879103"/>
              <a:ext cx="493212" cy="589413"/>
            </a:xfrm>
            <a:custGeom>
              <a:avLst/>
              <a:gdLst>
                <a:gd name="T0" fmla="*/ 0 w 336"/>
                <a:gd name="T1" fmla="*/ 467318 h 396"/>
                <a:gd name="T2" fmla="*/ 12209 w 336"/>
                <a:gd name="T3" fmla="*/ 362094 h 396"/>
                <a:gd name="T4" fmla="*/ 30522 w 336"/>
                <a:gd name="T5" fmla="*/ 332693 h 396"/>
                <a:gd name="T6" fmla="*/ 42730 w 336"/>
                <a:gd name="T7" fmla="*/ 309482 h 396"/>
                <a:gd name="T8" fmla="*/ 64095 w 336"/>
                <a:gd name="T9" fmla="*/ 259965 h 396"/>
                <a:gd name="T10" fmla="*/ 51887 w 336"/>
                <a:gd name="T11" fmla="*/ 249133 h 396"/>
                <a:gd name="T12" fmla="*/ 57991 w 336"/>
                <a:gd name="T13" fmla="*/ 205806 h 396"/>
                <a:gd name="T14" fmla="*/ 106825 w 336"/>
                <a:gd name="T15" fmla="*/ 151646 h 396"/>
                <a:gd name="T16" fmla="*/ 102247 w 336"/>
                <a:gd name="T17" fmla="*/ 116056 h 396"/>
                <a:gd name="T18" fmla="*/ 138873 w 336"/>
                <a:gd name="T19" fmla="*/ 60349 h 396"/>
                <a:gd name="T20" fmla="*/ 172447 w 336"/>
                <a:gd name="T21" fmla="*/ 66539 h 396"/>
                <a:gd name="T22" fmla="*/ 235016 w 336"/>
                <a:gd name="T23" fmla="*/ 24759 h 396"/>
                <a:gd name="T24" fmla="*/ 248751 w 336"/>
                <a:gd name="T25" fmla="*/ 0 h 396"/>
                <a:gd name="T26" fmla="*/ 294533 w 336"/>
                <a:gd name="T27" fmla="*/ 6190 h 396"/>
                <a:gd name="T28" fmla="*/ 312846 w 336"/>
                <a:gd name="T29" fmla="*/ 55707 h 396"/>
                <a:gd name="T30" fmla="*/ 331159 w 336"/>
                <a:gd name="T31" fmla="*/ 91297 h 396"/>
                <a:gd name="T32" fmla="*/ 378467 w 336"/>
                <a:gd name="T33" fmla="*/ 91297 h 396"/>
                <a:gd name="T34" fmla="*/ 402884 w 336"/>
                <a:gd name="T35" fmla="*/ 60349 h 396"/>
                <a:gd name="T36" fmla="*/ 441036 w 336"/>
                <a:gd name="T37" fmla="*/ 97487 h 396"/>
                <a:gd name="T38" fmla="*/ 511236 w 336"/>
                <a:gd name="T39" fmla="*/ 74276 h 396"/>
                <a:gd name="T40" fmla="*/ 466980 w 336"/>
                <a:gd name="T41" fmla="*/ 176405 h 396"/>
                <a:gd name="T42" fmla="*/ 441036 w 336"/>
                <a:gd name="T43" fmla="*/ 164026 h 396"/>
                <a:gd name="T44" fmla="*/ 421197 w 336"/>
                <a:gd name="T45" fmla="*/ 170215 h 396"/>
                <a:gd name="T46" fmla="*/ 421197 w 336"/>
                <a:gd name="T47" fmla="*/ 181047 h 396"/>
                <a:gd name="T48" fmla="*/ 445615 w 336"/>
                <a:gd name="T49" fmla="*/ 205806 h 396"/>
                <a:gd name="T50" fmla="*/ 441036 w 336"/>
                <a:gd name="T51" fmla="*/ 297103 h 396"/>
                <a:gd name="T52" fmla="*/ 445615 w 336"/>
                <a:gd name="T53" fmla="*/ 328051 h 396"/>
                <a:gd name="T54" fmla="*/ 441036 w 336"/>
                <a:gd name="T55" fmla="*/ 332693 h 396"/>
                <a:gd name="T56" fmla="*/ 408989 w 336"/>
                <a:gd name="T57" fmla="*/ 328051 h 396"/>
                <a:gd name="T58" fmla="*/ 390676 w 336"/>
                <a:gd name="T59" fmla="*/ 346620 h 396"/>
                <a:gd name="T60" fmla="*/ 402884 w 336"/>
                <a:gd name="T61" fmla="*/ 369831 h 396"/>
                <a:gd name="T62" fmla="*/ 370837 w 336"/>
                <a:gd name="T63" fmla="*/ 399232 h 396"/>
                <a:gd name="T64" fmla="*/ 378467 w 336"/>
                <a:gd name="T65" fmla="*/ 411611 h 396"/>
                <a:gd name="T66" fmla="*/ 344893 w 336"/>
                <a:gd name="T67" fmla="*/ 430180 h 396"/>
                <a:gd name="T68" fmla="*/ 349472 w 336"/>
                <a:gd name="T69" fmla="*/ 453392 h 396"/>
                <a:gd name="T70" fmla="*/ 337263 w 336"/>
                <a:gd name="T71" fmla="*/ 467318 h 396"/>
                <a:gd name="T72" fmla="*/ 294533 w 336"/>
                <a:gd name="T73" fmla="*/ 467318 h 396"/>
                <a:gd name="T74" fmla="*/ 268590 w 336"/>
                <a:gd name="T75" fmla="*/ 484340 h 396"/>
                <a:gd name="T76" fmla="*/ 262485 w 336"/>
                <a:gd name="T77" fmla="*/ 490529 h 396"/>
                <a:gd name="T78" fmla="*/ 286903 w 336"/>
                <a:gd name="T79" fmla="*/ 509098 h 396"/>
                <a:gd name="T80" fmla="*/ 262485 w 336"/>
                <a:gd name="T81" fmla="*/ 544689 h 396"/>
                <a:gd name="T82" fmla="*/ 228912 w 336"/>
                <a:gd name="T83" fmla="*/ 580279 h 396"/>
                <a:gd name="T84" fmla="*/ 216703 w 336"/>
                <a:gd name="T85" fmla="*/ 574090 h 396"/>
                <a:gd name="T86" fmla="*/ 186181 w 336"/>
                <a:gd name="T87" fmla="*/ 611228 h 396"/>
                <a:gd name="T88" fmla="*/ 146503 w 336"/>
                <a:gd name="T89" fmla="*/ 532310 h 396"/>
                <a:gd name="T90" fmla="*/ 114456 w 336"/>
                <a:gd name="T91" fmla="*/ 490529 h 396"/>
                <a:gd name="T92" fmla="*/ 90039 w 336"/>
                <a:gd name="T93" fmla="*/ 496719 h 396"/>
                <a:gd name="T94" fmla="*/ 76304 w 336"/>
                <a:gd name="T95" fmla="*/ 484340 h 396"/>
                <a:gd name="T96" fmla="*/ 0 w 336"/>
                <a:gd name="T97" fmla="*/ 467318 h 3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6" h="396">
                  <a:moveTo>
                    <a:pt x="0" y="302"/>
                  </a:moveTo>
                  <a:lnTo>
                    <a:pt x="8" y="234"/>
                  </a:lnTo>
                  <a:lnTo>
                    <a:pt x="20" y="215"/>
                  </a:lnTo>
                  <a:lnTo>
                    <a:pt x="28" y="200"/>
                  </a:lnTo>
                  <a:lnTo>
                    <a:pt x="42" y="168"/>
                  </a:lnTo>
                  <a:lnTo>
                    <a:pt x="34" y="161"/>
                  </a:lnTo>
                  <a:lnTo>
                    <a:pt x="38" y="133"/>
                  </a:lnTo>
                  <a:lnTo>
                    <a:pt x="70" y="98"/>
                  </a:lnTo>
                  <a:lnTo>
                    <a:pt x="67" y="75"/>
                  </a:lnTo>
                  <a:lnTo>
                    <a:pt x="91" y="39"/>
                  </a:lnTo>
                  <a:lnTo>
                    <a:pt x="113" y="43"/>
                  </a:lnTo>
                  <a:lnTo>
                    <a:pt x="154" y="16"/>
                  </a:lnTo>
                  <a:lnTo>
                    <a:pt x="163" y="0"/>
                  </a:lnTo>
                  <a:lnTo>
                    <a:pt x="193" y="4"/>
                  </a:lnTo>
                  <a:lnTo>
                    <a:pt x="205" y="36"/>
                  </a:lnTo>
                  <a:lnTo>
                    <a:pt x="217" y="59"/>
                  </a:lnTo>
                  <a:lnTo>
                    <a:pt x="248" y="59"/>
                  </a:lnTo>
                  <a:lnTo>
                    <a:pt x="264" y="39"/>
                  </a:lnTo>
                  <a:lnTo>
                    <a:pt x="289" y="63"/>
                  </a:lnTo>
                  <a:lnTo>
                    <a:pt x="335" y="48"/>
                  </a:lnTo>
                  <a:lnTo>
                    <a:pt x="306" y="114"/>
                  </a:lnTo>
                  <a:lnTo>
                    <a:pt x="289" y="106"/>
                  </a:lnTo>
                  <a:lnTo>
                    <a:pt x="276" y="110"/>
                  </a:lnTo>
                  <a:lnTo>
                    <a:pt x="276" y="117"/>
                  </a:lnTo>
                  <a:lnTo>
                    <a:pt x="292" y="133"/>
                  </a:lnTo>
                  <a:lnTo>
                    <a:pt x="289" y="192"/>
                  </a:lnTo>
                  <a:lnTo>
                    <a:pt x="292" y="212"/>
                  </a:lnTo>
                  <a:lnTo>
                    <a:pt x="289" y="215"/>
                  </a:lnTo>
                  <a:lnTo>
                    <a:pt x="268" y="212"/>
                  </a:lnTo>
                  <a:lnTo>
                    <a:pt x="256" y="224"/>
                  </a:lnTo>
                  <a:lnTo>
                    <a:pt x="264" y="239"/>
                  </a:lnTo>
                  <a:lnTo>
                    <a:pt x="243" y="258"/>
                  </a:lnTo>
                  <a:lnTo>
                    <a:pt x="248" y="266"/>
                  </a:lnTo>
                  <a:lnTo>
                    <a:pt x="226" y="278"/>
                  </a:lnTo>
                  <a:lnTo>
                    <a:pt x="229" y="293"/>
                  </a:lnTo>
                  <a:lnTo>
                    <a:pt x="221" y="302"/>
                  </a:lnTo>
                  <a:lnTo>
                    <a:pt x="193" y="302"/>
                  </a:lnTo>
                  <a:lnTo>
                    <a:pt x="176" y="313"/>
                  </a:lnTo>
                  <a:lnTo>
                    <a:pt x="172" y="317"/>
                  </a:lnTo>
                  <a:lnTo>
                    <a:pt x="188" y="329"/>
                  </a:lnTo>
                  <a:lnTo>
                    <a:pt x="172" y="352"/>
                  </a:lnTo>
                  <a:lnTo>
                    <a:pt x="150" y="375"/>
                  </a:lnTo>
                  <a:lnTo>
                    <a:pt x="142" y="371"/>
                  </a:lnTo>
                  <a:lnTo>
                    <a:pt x="122" y="395"/>
                  </a:lnTo>
                  <a:lnTo>
                    <a:pt x="96" y="344"/>
                  </a:lnTo>
                  <a:lnTo>
                    <a:pt x="75" y="317"/>
                  </a:lnTo>
                  <a:lnTo>
                    <a:pt x="59" y="321"/>
                  </a:lnTo>
                  <a:lnTo>
                    <a:pt x="50" y="313"/>
                  </a:lnTo>
                  <a:lnTo>
                    <a:pt x="0" y="302"/>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6" name="未知"/>
            <p:cNvSpPr>
              <a:spLocks/>
            </p:cNvSpPr>
            <p:nvPr/>
          </p:nvSpPr>
          <p:spPr bwMode="auto">
            <a:xfrm>
              <a:off x="5451696" y="4879103"/>
              <a:ext cx="493212" cy="589413"/>
            </a:xfrm>
            <a:custGeom>
              <a:avLst/>
              <a:gdLst>
                <a:gd name="T0" fmla="*/ 0 w 336"/>
                <a:gd name="T1" fmla="*/ 467318 h 396"/>
                <a:gd name="T2" fmla="*/ 12209 w 336"/>
                <a:gd name="T3" fmla="*/ 362094 h 396"/>
                <a:gd name="T4" fmla="*/ 30522 w 336"/>
                <a:gd name="T5" fmla="*/ 332693 h 396"/>
                <a:gd name="T6" fmla="*/ 42730 w 336"/>
                <a:gd name="T7" fmla="*/ 309482 h 396"/>
                <a:gd name="T8" fmla="*/ 64095 w 336"/>
                <a:gd name="T9" fmla="*/ 259965 h 396"/>
                <a:gd name="T10" fmla="*/ 51887 w 336"/>
                <a:gd name="T11" fmla="*/ 249133 h 396"/>
                <a:gd name="T12" fmla="*/ 57991 w 336"/>
                <a:gd name="T13" fmla="*/ 205806 h 396"/>
                <a:gd name="T14" fmla="*/ 106825 w 336"/>
                <a:gd name="T15" fmla="*/ 151646 h 396"/>
                <a:gd name="T16" fmla="*/ 102247 w 336"/>
                <a:gd name="T17" fmla="*/ 116056 h 396"/>
                <a:gd name="T18" fmla="*/ 138873 w 336"/>
                <a:gd name="T19" fmla="*/ 60349 h 396"/>
                <a:gd name="T20" fmla="*/ 172447 w 336"/>
                <a:gd name="T21" fmla="*/ 66539 h 396"/>
                <a:gd name="T22" fmla="*/ 235016 w 336"/>
                <a:gd name="T23" fmla="*/ 24759 h 396"/>
                <a:gd name="T24" fmla="*/ 248751 w 336"/>
                <a:gd name="T25" fmla="*/ 0 h 396"/>
                <a:gd name="T26" fmla="*/ 294533 w 336"/>
                <a:gd name="T27" fmla="*/ 6190 h 396"/>
                <a:gd name="T28" fmla="*/ 312846 w 336"/>
                <a:gd name="T29" fmla="*/ 55707 h 396"/>
                <a:gd name="T30" fmla="*/ 331159 w 336"/>
                <a:gd name="T31" fmla="*/ 91297 h 396"/>
                <a:gd name="T32" fmla="*/ 378467 w 336"/>
                <a:gd name="T33" fmla="*/ 91297 h 396"/>
                <a:gd name="T34" fmla="*/ 402884 w 336"/>
                <a:gd name="T35" fmla="*/ 60349 h 396"/>
                <a:gd name="T36" fmla="*/ 441036 w 336"/>
                <a:gd name="T37" fmla="*/ 97487 h 396"/>
                <a:gd name="T38" fmla="*/ 511236 w 336"/>
                <a:gd name="T39" fmla="*/ 74276 h 396"/>
                <a:gd name="T40" fmla="*/ 466980 w 336"/>
                <a:gd name="T41" fmla="*/ 176405 h 396"/>
                <a:gd name="T42" fmla="*/ 441036 w 336"/>
                <a:gd name="T43" fmla="*/ 164026 h 396"/>
                <a:gd name="T44" fmla="*/ 421197 w 336"/>
                <a:gd name="T45" fmla="*/ 170215 h 396"/>
                <a:gd name="T46" fmla="*/ 421197 w 336"/>
                <a:gd name="T47" fmla="*/ 181047 h 396"/>
                <a:gd name="T48" fmla="*/ 445615 w 336"/>
                <a:gd name="T49" fmla="*/ 205806 h 396"/>
                <a:gd name="T50" fmla="*/ 441036 w 336"/>
                <a:gd name="T51" fmla="*/ 297103 h 396"/>
                <a:gd name="T52" fmla="*/ 445615 w 336"/>
                <a:gd name="T53" fmla="*/ 328051 h 396"/>
                <a:gd name="T54" fmla="*/ 441036 w 336"/>
                <a:gd name="T55" fmla="*/ 332693 h 396"/>
                <a:gd name="T56" fmla="*/ 408989 w 336"/>
                <a:gd name="T57" fmla="*/ 328051 h 396"/>
                <a:gd name="T58" fmla="*/ 390676 w 336"/>
                <a:gd name="T59" fmla="*/ 346620 h 396"/>
                <a:gd name="T60" fmla="*/ 402884 w 336"/>
                <a:gd name="T61" fmla="*/ 369831 h 396"/>
                <a:gd name="T62" fmla="*/ 370837 w 336"/>
                <a:gd name="T63" fmla="*/ 399232 h 396"/>
                <a:gd name="T64" fmla="*/ 378467 w 336"/>
                <a:gd name="T65" fmla="*/ 411611 h 396"/>
                <a:gd name="T66" fmla="*/ 344893 w 336"/>
                <a:gd name="T67" fmla="*/ 430180 h 396"/>
                <a:gd name="T68" fmla="*/ 349472 w 336"/>
                <a:gd name="T69" fmla="*/ 453392 h 396"/>
                <a:gd name="T70" fmla="*/ 337263 w 336"/>
                <a:gd name="T71" fmla="*/ 467318 h 396"/>
                <a:gd name="T72" fmla="*/ 294533 w 336"/>
                <a:gd name="T73" fmla="*/ 467318 h 396"/>
                <a:gd name="T74" fmla="*/ 268590 w 336"/>
                <a:gd name="T75" fmla="*/ 484340 h 396"/>
                <a:gd name="T76" fmla="*/ 262485 w 336"/>
                <a:gd name="T77" fmla="*/ 490529 h 396"/>
                <a:gd name="T78" fmla="*/ 286903 w 336"/>
                <a:gd name="T79" fmla="*/ 509098 h 396"/>
                <a:gd name="T80" fmla="*/ 262485 w 336"/>
                <a:gd name="T81" fmla="*/ 544689 h 396"/>
                <a:gd name="T82" fmla="*/ 228912 w 336"/>
                <a:gd name="T83" fmla="*/ 580279 h 396"/>
                <a:gd name="T84" fmla="*/ 216703 w 336"/>
                <a:gd name="T85" fmla="*/ 574090 h 396"/>
                <a:gd name="T86" fmla="*/ 186181 w 336"/>
                <a:gd name="T87" fmla="*/ 611228 h 396"/>
                <a:gd name="T88" fmla="*/ 146503 w 336"/>
                <a:gd name="T89" fmla="*/ 532310 h 396"/>
                <a:gd name="T90" fmla="*/ 114456 w 336"/>
                <a:gd name="T91" fmla="*/ 490529 h 396"/>
                <a:gd name="T92" fmla="*/ 90039 w 336"/>
                <a:gd name="T93" fmla="*/ 496719 h 396"/>
                <a:gd name="T94" fmla="*/ 76304 w 336"/>
                <a:gd name="T95" fmla="*/ 484340 h 396"/>
                <a:gd name="T96" fmla="*/ 0 w 336"/>
                <a:gd name="T97" fmla="*/ 467318 h 3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6" h="396">
                  <a:moveTo>
                    <a:pt x="0" y="302"/>
                  </a:moveTo>
                  <a:lnTo>
                    <a:pt x="8" y="234"/>
                  </a:lnTo>
                  <a:lnTo>
                    <a:pt x="20" y="215"/>
                  </a:lnTo>
                  <a:lnTo>
                    <a:pt x="28" y="200"/>
                  </a:lnTo>
                  <a:lnTo>
                    <a:pt x="42" y="168"/>
                  </a:lnTo>
                  <a:lnTo>
                    <a:pt x="34" y="161"/>
                  </a:lnTo>
                  <a:lnTo>
                    <a:pt x="38" y="133"/>
                  </a:lnTo>
                  <a:lnTo>
                    <a:pt x="70" y="98"/>
                  </a:lnTo>
                  <a:lnTo>
                    <a:pt x="67" y="75"/>
                  </a:lnTo>
                  <a:lnTo>
                    <a:pt x="91" y="39"/>
                  </a:lnTo>
                  <a:lnTo>
                    <a:pt x="113" y="43"/>
                  </a:lnTo>
                  <a:lnTo>
                    <a:pt x="154" y="16"/>
                  </a:lnTo>
                  <a:lnTo>
                    <a:pt x="163" y="0"/>
                  </a:lnTo>
                  <a:lnTo>
                    <a:pt x="193" y="4"/>
                  </a:lnTo>
                  <a:lnTo>
                    <a:pt x="205" y="36"/>
                  </a:lnTo>
                  <a:lnTo>
                    <a:pt x="217" y="59"/>
                  </a:lnTo>
                  <a:lnTo>
                    <a:pt x="248" y="59"/>
                  </a:lnTo>
                  <a:lnTo>
                    <a:pt x="264" y="39"/>
                  </a:lnTo>
                  <a:lnTo>
                    <a:pt x="289" y="63"/>
                  </a:lnTo>
                  <a:lnTo>
                    <a:pt x="335" y="48"/>
                  </a:lnTo>
                  <a:lnTo>
                    <a:pt x="306" y="114"/>
                  </a:lnTo>
                  <a:lnTo>
                    <a:pt x="289" y="106"/>
                  </a:lnTo>
                  <a:lnTo>
                    <a:pt x="276" y="110"/>
                  </a:lnTo>
                  <a:lnTo>
                    <a:pt x="276" y="117"/>
                  </a:lnTo>
                  <a:lnTo>
                    <a:pt x="292" y="133"/>
                  </a:lnTo>
                  <a:lnTo>
                    <a:pt x="289" y="192"/>
                  </a:lnTo>
                  <a:lnTo>
                    <a:pt x="292" y="212"/>
                  </a:lnTo>
                  <a:lnTo>
                    <a:pt x="289" y="215"/>
                  </a:lnTo>
                  <a:lnTo>
                    <a:pt x="268" y="212"/>
                  </a:lnTo>
                  <a:lnTo>
                    <a:pt x="256" y="224"/>
                  </a:lnTo>
                  <a:lnTo>
                    <a:pt x="264" y="239"/>
                  </a:lnTo>
                  <a:lnTo>
                    <a:pt x="243" y="258"/>
                  </a:lnTo>
                  <a:lnTo>
                    <a:pt x="248" y="266"/>
                  </a:lnTo>
                  <a:lnTo>
                    <a:pt x="226" y="278"/>
                  </a:lnTo>
                  <a:lnTo>
                    <a:pt x="229" y="293"/>
                  </a:lnTo>
                  <a:lnTo>
                    <a:pt x="221" y="302"/>
                  </a:lnTo>
                  <a:lnTo>
                    <a:pt x="193" y="302"/>
                  </a:lnTo>
                  <a:lnTo>
                    <a:pt x="176" y="313"/>
                  </a:lnTo>
                  <a:lnTo>
                    <a:pt x="172" y="317"/>
                  </a:lnTo>
                  <a:lnTo>
                    <a:pt x="188" y="329"/>
                  </a:lnTo>
                  <a:lnTo>
                    <a:pt x="172" y="352"/>
                  </a:lnTo>
                  <a:lnTo>
                    <a:pt x="150" y="375"/>
                  </a:lnTo>
                  <a:lnTo>
                    <a:pt x="142" y="371"/>
                  </a:lnTo>
                  <a:lnTo>
                    <a:pt x="122" y="395"/>
                  </a:lnTo>
                  <a:lnTo>
                    <a:pt x="96" y="344"/>
                  </a:lnTo>
                  <a:lnTo>
                    <a:pt x="75" y="317"/>
                  </a:lnTo>
                  <a:lnTo>
                    <a:pt x="59" y="321"/>
                  </a:lnTo>
                  <a:lnTo>
                    <a:pt x="50" y="313"/>
                  </a:lnTo>
                  <a:lnTo>
                    <a:pt x="0" y="302"/>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7" name="未知"/>
            <p:cNvSpPr>
              <a:spLocks/>
            </p:cNvSpPr>
            <p:nvPr/>
          </p:nvSpPr>
          <p:spPr bwMode="auto">
            <a:xfrm>
              <a:off x="5150881" y="4686705"/>
              <a:ext cx="545131" cy="717678"/>
            </a:xfrm>
            <a:custGeom>
              <a:avLst/>
              <a:gdLst>
                <a:gd name="T0" fmla="*/ 10722 w 370"/>
                <a:gd name="T1" fmla="*/ 162876 h 481"/>
                <a:gd name="T2" fmla="*/ 52079 w 370"/>
                <a:gd name="T3" fmla="*/ 229577 h 481"/>
                <a:gd name="T4" fmla="*/ 52079 w 370"/>
                <a:gd name="T5" fmla="*/ 266806 h 481"/>
                <a:gd name="T6" fmla="*/ 30634 w 370"/>
                <a:gd name="T7" fmla="*/ 302483 h 481"/>
                <a:gd name="T8" fmla="*/ 4595 w 370"/>
                <a:gd name="T9" fmla="*/ 319546 h 481"/>
                <a:gd name="T10" fmla="*/ 0 w 370"/>
                <a:gd name="T11" fmla="*/ 380043 h 481"/>
                <a:gd name="T12" fmla="*/ 4595 w 370"/>
                <a:gd name="T13" fmla="*/ 394004 h 481"/>
                <a:gd name="T14" fmla="*/ 22976 w 370"/>
                <a:gd name="T15" fmla="*/ 387799 h 481"/>
                <a:gd name="T16" fmla="*/ 30634 w 370"/>
                <a:gd name="T17" fmla="*/ 394004 h 481"/>
                <a:gd name="T18" fmla="*/ 30634 w 370"/>
                <a:gd name="T19" fmla="*/ 435886 h 481"/>
                <a:gd name="T20" fmla="*/ 52079 w 370"/>
                <a:gd name="T21" fmla="*/ 477768 h 481"/>
                <a:gd name="T22" fmla="*/ 76586 w 370"/>
                <a:gd name="T23" fmla="*/ 490178 h 481"/>
                <a:gd name="T24" fmla="*/ 76586 w 370"/>
                <a:gd name="T25" fmla="*/ 556879 h 481"/>
                <a:gd name="T26" fmla="*/ 64332 w 370"/>
                <a:gd name="T27" fmla="*/ 606517 h 481"/>
                <a:gd name="T28" fmla="*/ 76586 w 370"/>
                <a:gd name="T29" fmla="*/ 623581 h 481"/>
                <a:gd name="T30" fmla="*/ 101094 w 370"/>
                <a:gd name="T31" fmla="*/ 648400 h 481"/>
                <a:gd name="T32" fmla="*/ 160831 w 370"/>
                <a:gd name="T33" fmla="*/ 635990 h 481"/>
                <a:gd name="T34" fmla="*/ 173085 w 370"/>
                <a:gd name="T35" fmla="*/ 653053 h 481"/>
                <a:gd name="T36" fmla="*/ 153172 w 370"/>
                <a:gd name="T37" fmla="*/ 679424 h 481"/>
                <a:gd name="T38" fmla="*/ 119474 w 370"/>
                <a:gd name="T39" fmla="*/ 721306 h 481"/>
                <a:gd name="T40" fmla="*/ 119474 w 370"/>
                <a:gd name="T41" fmla="*/ 732164 h 481"/>
                <a:gd name="T42" fmla="*/ 139387 w 370"/>
                <a:gd name="T43" fmla="*/ 744574 h 481"/>
                <a:gd name="T44" fmla="*/ 261925 w 370"/>
                <a:gd name="T45" fmla="*/ 698038 h 481"/>
                <a:gd name="T46" fmla="*/ 307877 w 370"/>
                <a:gd name="T47" fmla="*/ 721306 h 481"/>
                <a:gd name="T48" fmla="*/ 320130 w 370"/>
                <a:gd name="T49" fmla="*/ 708896 h 481"/>
                <a:gd name="T50" fmla="*/ 307877 w 370"/>
                <a:gd name="T51" fmla="*/ 684077 h 481"/>
                <a:gd name="T52" fmla="*/ 312472 w 370"/>
                <a:gd name="T53" fmla="*/ 667014 h 481"/>
                <a:gd name="T54" fmla="*/ 324726 w 370"/>
                <a:gd name="T55" fmla="*/ 563084 h 481"/>
                <a:gd name="T56" fmla="*/ 346170 w 370"/>
                <a:gd name="T57" fmla="*/ 532060 h 481"/>
                <a:gd name="T58" fmla="*/ 358423 w 370"/>
                <a:gd name="T59" fmla="*/ 508792 h 481"/>
                <a:gd name="T60" fmla="*/ 376804 w 370"/>
                <a:gd name="T61" fmla="*/ 459154 h 481"/>
                <a:gd name="T62" fmla="*/ 364550 w 370"/>
                <a:gd name="T63" fmla="*/ 448295 h 481"/>
                <a:gd name="T64" fmla="*/ 372209 w 370"/>
                <a:gd name="T65" fmla="*/ 406413 h 481"/>
                <a:gd name="T66" fmla="*/ 421224 w 370"/>
                <a:gd name="T67" fmla="*/ 350570 h 481"/>
                <a:gd name="T68" fmla="*/ 415097 w 370"/>
                <a:gd name="T69" fmla="*/ 314893 h 481"/>
                <a:gd name="T70" fmla="*/ 454922 w 370"/>
                <a:gd name="T71" fmla="*/ 259050 h 481"/>
                <a:gd name="T72" fmla="*/ 485557 w 370"/>
                <a:gd name="T73" fmla="*/ 266806 h 481"/>
                <a:gd name="T74" fmla="*/ 549889 w 370"/>
                <a:gd name="T75" fmla="*/ 223372 h 481"/>
                <a:gd name="T76" fmla="*/ 565206 w 370"/>
                <a:gd name="T77" fmla="*/ 198553 h 481"/>
                <a:gd name="T78" fmla="*/ 525381 w 370"/>
                <a:gd name="T79" fmla="*/ 120993 h 481"/>
                <a:gd name="T80" fmla="*/ 493215 w 370"/>
                <a:gd name="T81" fmla="*/ 83765 h 481"/>
                <a:gd name="T82" fmla="*/ 511596 w 370"/>
                <a:gd name="T83" fmla="*/ 65150 h 481"/>
                <a:gd name="T84" fmla="*/ 485557 w 370"/>
                <a:gd name="T85" fmla="*/ 41882 h 481"/>
                <a:gd name="T86" fmla="*/ 421224 w 370"/>
                <a:gd name="T87" fmla="*/ 41882 h 481"/>
                <a:gd name="T88" fmla="*/ 396717 w 370"/>
                <a:gd name="T89" fmla="*/ 17063 h 481"/>
                <a:gd name="T90" fmla="*/ 346170 w 370"/>
                <a:gd name="T91" fmla="*/ 65150 h 481"/>
                <a:gd name="T92" fmla="*/ 324726 w 370"/>
                <a:gd name="T93" fmla="*/ 54292 h 481"/>
                <a:gd name="T94" fmla="*/ 346170 w 370"/>
                <a:gd name="T95" fmla="*/ 17063 h 481"/>
                <a:gd name="T96" fmla="*/ 346170 w 370"/>
                <a:gd name="T97" fmla="*/ 4654 h 481"/>
                <a:gd name="T98" fmla="*/ 324726 w 370"/>
                <a:gd name="T99" fmla="*/ 0 h 481"/>
                <a:gd name="T100" fmla="*/ 261925 w 370"/>
                <a:gd name="T101" fmla="*/ 31024 h 481"/>
                <a:gd name="T102" fmla="*/ 215973 w 370"/>
                <a:gd name="T103" fmla="*/ 46536 h 481"/>
                <a:gd name="T104" fmla="*/ 173085 w 370"/>
                <a:gd name="T105" fmla="*/ 41882 h 481"/>
                <a:gd name="T106" fmla="*/ 88840 w 370"/>
                <a:gd name="T107" fmla="*/ 120993 h 481"/>
                <a:gd name="T108" fmla="*/ 42888 w 370"/>
                <a:gd name="T109" fmla="*/ 133403 h 481"/>
                <a:gd name="T110" fmla="*/ 10722 w 370"/>
                <a:gd name="T111" fmla="*/ 162876 h 4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70" h="481">
                  <a:moveTo>
                    <a:pt x="7" y="105"/>
                  </a:moveTo>
                  <a:lnTo>
                    <a:pt x="34" y="148"/>
                  </a:lnTo>
                  <a:lnTo>
                    <a:pt x="34" y="172"/>
                  </a:lnTo>
                  <a:lnTo>
                    <a:pt x="20" y="195"/>
                  </a:lnTo>
                  <a:lnTo>
                    <a:pt x="3" y="206"/>
                  </a:lnTo>
                  <a:lnTo>
                    <a:pt x="0" y="245"/>
                  </a:lnTo>
                  <a:lnTo>
                    <a:pt x="3" y="254"/>
                  </a:lnTo>
                  <a:lnTo>
                    <a:pt x="15" y="250"/>
                  </a:lnTo>
                  <a:lnTo>
                    <a:pt x="20" y="254"/>
                  </a:lnTo>
                  <a:lnTo>
                    <a:pt x="20" y="281"/>
                  </a:lnTo>
                  <a:lnTo>
                    <a:pt x="34" y="308"/>
                  </a:lnTo>
                  <a:lnTo>
                    <a:pt x="50" y="316"/>
                  </a:lnTo>
                  <a:lnTo>
                    <a:pt x="50" y="359"/>
                  </a:lnTo>
                  <a:lnTo>
                    <a:pt x="42" y="391"/>
                  </a:lnTo>
                  <a:lnTo>
                    <a:pt x="50" y="402"/>
                  </a:lnTo>
                  <a:lnTo>
                    <a:pt x="66" y="418"/>
                  </a:lnTo>
                  <a:lnTo>
                    <a:pt x="105" y="410"/>
                  </a:lnTo>
                  <a:lnTo>
                    <a:pt x="113" y="421"/>
                  </a:lnTo>
                  <a:lnTo>
                    <a:pt x="100" y="438"/>
                  </a:lnTo>
                  <a:lnTo>
                    <a:pt x="78" y="465"/>
                  </a:lnTo>
                  <a:lnTo>
                    <a:pt x="78" y="472"/>
                  </a:lnTo>
                  <a:lnTo>
                    <a:pt x="91" y="480"/>
                  </a:lnTo>
                  <a:lnTo>
                    <a:pt x="171" y="450"/>
                  </a:lnTo>
                  <a:lnTo>
                    <a:pt x="201" y="465"/>
                  </a:lnTo>
                  <a:lnTo>
                    <a:pt x="209" y="457"/>
                  </a:lnTo>
                  <a:lnTo>
                    <a:pt x="201" y="441"/>
                  </a:lnTo>
                  <a:lnTo>
                    <a:pt x="204" y="430"/>
                  </a:lnTo>
                  <a:lnTo>
                    <a:pt x="212" y="363"/>
                  </a:lnTo>
                  <a:lnTo>
                    <a:pt x="226" y="343"/>
                  </a:lnTo>
                  <a:lnTo>
                    <a:pt x="234" y="328"/>
                  </a:lnTo>
                  <a:lnTo>
                    <a:pt x="246" y="296"/>
                  </a:lnTo>
                  <a:lnTo>
                    <a:pt x="238" y="289"/>
                  </a:lnTo>
                  <a:lnTo>
                    <a:pt x="243" y="262"/>
                  </a:lnTo>
                  <a:lnTo>
                    <a:pt x="275" y="226"/>
                  </a:lnTo>
                  <a:lnTo>
                    <a:pt x="271" y="203"/>
                  </a:lnTo>
                  <a:lnTo>
                    <a:pt x="297" y="167"/>
                  </a:lnTo>
                  <a:lnTo>
                    <a:pt x="317" y="172"/>
                  </a:lnTo>
                  <a:lnTo>
                    <a:pt x="359" y="144"/>
                  </a:lnTo>
                  <a:lnTo>
                    <a:pt x="369" y="128"/>
                  </a:lnTo>
                  <a:lnTo>
                    <a:pt x="343" y="78"/>
                  </a:lnTo>
                  <a:lnTo>
                    <a:pt x="322" y="54"/>
                  </a:lnTo>
                  <a:lnTo>
                    <a:pt x="334" y="42"/>
                  </a:lnTo>
                  <a:lnTo>
                    <a:pt x="317" y="27"/>
                  </a:lnTo>
                  <a:lnTo>
                    <a:pt x="275" y="27"/>
                  </a:lnTo>
                  <a:lnTo>
                    <a:pt x="259" y="11"/>
                  </a:lnTo>
                  <a:lnTo>
                    <a:pt x="226" y="42"/>
                  </a:lnTo>
                  <a:lnTo>
                    <a:pt x="212" y="35"/>
                  </a:lnTo>
                  <a:lnTo>
                    <a:pt x="226" y="11"/>
                  </a:lnTo>
                  <a:lnTo>
                    <a:pt x="226" y="3"/>
                  </a:lnTo>
                  <a:lnTo>
                    <a:pt x="212" y="0"/>
                  </a:lnTo>
                  <a:lnTo>
                    <a:pt x="171" y="20"/>
                  </a:lnTo>
                  <a:lnTo>
                    <a:pt x="141" y="30"/>
                  </a:lnTo>
                  <a:lnTo>
                    <a:pt x="113" y="27"/>
                  </a:lnTo>
                  <a:lnTo>
                    <a:pt x="58" y="78"/>
                  </a:lnTo>
                  <a:lnTo>
                    <a:pt x="28" y="86"/>
                  </a:lnTo>
                  <a:lnTo>
                    <a:pt x="7" y="10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8" name="未知"/>
            <p:cNvSpPr>
              <a:spLocks/>
            </p:cNvSpPr>
            <p:nvPr/>
          </p:nvSpPr>
          <p:spPr bwMode="auto">
            <a:xfrm>
              <a:off x="5150881" y="4686705"/>
              <a:ext cx="545131" cy="717678"/>
            </a:xfrm>
            <a:custGeom>
              <a:avLst/>
              <a:gdLst>
                <a:gd name="T0" fmla="*/ 10722 w 370"/>
                <a:gd name="T1" fmla="*/ 162876 h 481"/>
                <a:gd name="T2" fmla="*/ 52079 w 370"/>
                <a:gd name="T3" fmla="*/ 229577 h 481"/>
                <a:gd name="T4" fmla="*/ 52079 w 370"/>
                <a:gd name="T5" fmla="*/ 266806 h 481"/>
                <a:gd name="T6" fmla="*/ 30634 w 370"/>
                <a:gd name="T7" fmla="*/ 302483 h 481"/>
                <a:gd name="T8" fmla="*/ 4595 w 370"/>
                <a:gd name="T9" fmla="*/ 319546 h 481"/>
                <a:gd name="T10" fmla="*/ 0 w 370"/>
                <a:gd name="T11" fmla="*/ 380043 h 481"/>
                <a:gd name="T12" fmla="*/ 4595 w 370"/>
                <a:gd name="T13" fmla="*/ 394004 h 481"/>
                <a:gd name="T14" fmla="*/ 22976 w 370"/>
                <a:gd name="T15" fmla="*/ 387799 h 481"/>
                <a:gd name="T16" fmla="*/ 30634 w 370"/>
                <a:gd name="T17" fmla="*/ 394004 h 481"/>
                <a:gd name="T18" fmla="*/ 30634 w 370"/>
                <a:gd name="T19" fmla="*/ 435886 h 481"/>
                <a:gd name="T20" fmla="*/ 52079 w 370"/>
                <a:gd name="T21" fmla="*/ 477768 h 481"/>
                <a:gd name="T22" fmla="*/ 76586 w 370"/>
                <a:gd name="T23" fmla="*/ 490178 h 481"/>
                <a:gd name="T24" fmla="*/ 76586 w 370"/>
                <a:gd name="T25" fmla="*/ 556879 h 481"/>
                <a:gd name="T26" fmla="*/ 64332 w 370"/>
                <a:gd name="T27" fmla="*/ 606517 h 481"/>
                <a:gd name="T28" fmla="*/ 76586 w 370"/>
                <a:gd name="T29" fmla="*/ 623581 h 481"/>
                <a:gd name="T30" fmla="*/ 101094 w 370"/>
                <a:gd name="T31" fmla="*/ 648400 h 481"/>
                <a:gd name="T32" fmla="*/ 160831 w 370"/>
                <a:gd name="T33" fmla="*/ 635990 h 481"/>
                <a:gd name="T34" fmla="*/ 173085 w 370"/>
                <a:gd name="T35" fmla="*/ 653053 h 481"/>
                <a:gd name="T36" fmla="*/ 153172 w 370"/>
                <a:gd name="T37" fmla="*/ 679424 h 481"/>
                <a:gd name="T38" fmla="*/ 119474 w 370"/>
                <a:gd name="T39" fmla="*/ 721306 h 481"/>
                <a:gd name="T40" fmla="*/ 119474 w 370"/>
                <a:gd name="T41" fmla="*/ 732164 h 481"/>
                <a:gd name="T42" fmla="*/ 139387 w 370"/>
                <a:gd name="T43" fmla="*/ 744574 h 481"/>
                <a:gd name="T44" fmla="*/ 261925 w 370"/>
                <a:gd name="T45" fmla="*/ 698038 h 481"/>
                <a:gd name="T46" fmla="*/ 307877 w 370"/>
                <a:gd name="T47" fmla="*/ 721306 h 481"/>
                <a:gd name="T48" fmla="*/ 320130 w 370"/>
                <a:gd name="T49" fmla="*/ 708896 h 481"/>
                <a:gd name="T50" fmla="*/ 307877 w 370"/>
                <a:gd name="T51" fmla="*/ 684077 h 481"/>
                <a:gd name="T52" fmla="*/ 312472 w 370"/>
                <a:gd name="T53" fmla="*/ 667014 h 481"/>
                <a:gd name="T54" fmla="*/ 324726 w 370"/>
                <a:gd name="T55" fmla="*/ 563084 h 481"/>
                <a:gd name="T56" fmla="*/ 346170 w 370"/>
                <a:gd name="T57" fmla="*/ 532060 h 481"/>
                <a:gd name="T58" fmla="*/ 358423 w 370"/>
                <a:gd name="T59" fmla="*/ 508792 h 481"/>
                <a:gd name="T60" fmla="*/ 376804 w 370"/>
                <a:gd name="T61" fmla="*/ 459154 h 481"/>
                <a:gd name="T62" fmla="*/ 364550 w 370"/>
                <a:gd name="T63" fmla="*/ 448295 h 481"/>
                <a:gd name="T64" fmla="*/ 372209 w 370"/>
                <a:gd name="T65" fmla="*/ 406413 h 481"/>
                <a:gd name="T66" fmla="*/ 421224 w 370"/>
                <a:gd name="T67" fmla="*/ 350570 h 481"/>
                <a:gd name="T68" fmla="*/ 415097 w 370"/>
                <a:gd name="T69" fmla="*/ 314893 h 481"/>
                <a:gd name="T70" fmla="*/ 454922 w 370"/>
                <a:gd name="T71" fmla="*/ 259050 h 481"/>
                <a:gd name="T72" fmla="*/ 485557 w 370"/>
                <a:gd name="T73" fmla="*/ 266806 h 481"/>
                <a:gd name="T74" fmla="*/ 549889 w 370"/>
                <a:gd name="T75" fmla="*/ 223372 h 481"/>
                <a:gd name="T76" fmla="*/ 565206 w 370"/>
                <a:gd name="T77" fmla="*/ 198553 h 481"/>
                <a:gd name="T78" fmla="*/ 525381 w 370"/>
                <a:gd name="T79" fmla="*/ 120993 h 481"/>
                <a:gd name="T80" fmla="*/ 493215 w 370"/>
                <a:gd name="T81" fmla="*/ 83765 h 481"/>
                <a:gd name="T82" fmla="*/ 511596 w 370"/>
                <a:gd name="T83" fmla="*/ 65150 h 481"/>
                <a:gd name="T84" fmla="*/ 485557 w 370"/>
                <a:gd name="T85" fmla="*/ 41882 h 481"/>
                <a:gd name="T86" fmla="*/ 421224 w 370"/>
                <a:gd name="T87" fmla="*/ 41882 h 481"/>
                <a:gd name="T88" fmla="*/ 396717 w 370"/>
                <a:gd name="T89" fmla="*/ 17063 h 481"/>
                <a:gd name="T90" fmla="*/ 346170 w 370"/>
                <a:gd name="T91" fmla="*/ 65150 h 481"/>
                <a:gd name="T92" fmla="*/ 324726 w 370"/>
                <a:gd name="T93" fmla="*/ 54292 h 481"/>
                <a:gd name="T94" fmla="*/ 346170 w 370"/>
                <a:gd name="T95" fmla="*/ 17063 h 481"/>
                <a:gd name="T96" fmla="*/ 346170 w 370"/>
                <a:gd name="T97" fmla="*/ 4654 h 481"/>
                <a:gd name="T98" fmla="*/ 324726 w 370"/>
                <a:gd name="T99" fmla="*/ 0 h 481"/>
                <a:gd name="T100" fmla="*/ 261925 w 370"/>
                <a:gd name="T101" fmla="*/ 31024 h 481"/>
                <a:gd name="T102" fmla="*/ 215973 w 370"/>
                <a:gd name="T103" fmla="*/ 46536 h 481"/>
                <a:gd name="T104" fmla="*/ 173085 w 370"/>
                <a:gd name="T105" fmla="*/ 41882 h 481"/>
                <a:gd name="T106" fmla="*/ 88840 w 370"/>
                <a:gd name="T107" fmla="*/ 120993 h 481"/>
                <a:gd name="T108" fmla="*/ 42888 w 370"/>
                <a:gd name="T109" fmla="*/ 133403 h 481"/>
                <a:gd name="T110" fmla="*/ 10722 w 370"/>
                <a:gd name="T111" fmla="*/ 162876 h 4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70" h="481">
                  <a:moveTo>
                    <a:pt x="7" y="105"/>
                  </a:moveTo>
                  <a:lnTo>
                    <a:pt x="34" y="148"/>
                  </a:lnTo>
                  <a:lnTo>
                    <a:pt x="34" y="172"/>
                  </a:lnTo>
                  <a:lnTo>
                    <a:pt x="20" y="195"/>
                  </a:lnTo>
                  <a:lnTo>
                    <a:pt x="3" y="206"/>
                  </a:lnTo>
                  <a:lnTo>
                    <a:pt x="0" y="245"/>
                  </a:lnTo>
                  <a:lnTo>
                    <a:pt x="3" y="254"/>
                  </a:lnTo>
                  <a:lnTo>
                    <a:pt x="15" y="250"/>
                  </a:lnTo>
                  <a:lnTo>
                    <a:pt x="20" y="254"/>
                  </a:lnTo>
                  <a:lnTo>
                    <a:pt x="20" y="281"/>
                  </a:lnTo>
                  <a:lnTo>
                    <a:pt x="34" y="308"/>
                  </a:lnTo>
                  <a:lnTo>
                    <a:pt x="50" y="316"/>
                  </a:lnTo>
                  <a:lnTo>
                    <a:pt x="50" y="359"/>
                  </a:lnTo>
                  <a:lnTo>
                    <a:pt x="42" y="391"/>
                  </a:lnTo>
                  <a:lnTo>
                    <a:pt x="50" y="402"/>
                  </a:lnTo>
                  <a:lnTo>
                    <a:pt x="66" y="418"/>
                  </a:lnTo>
                  <a:lnTo>
                    <a:pt x="105" y="410"/>
                  </a:lnTo>
                  <a:lnTo>
                    <a:pt x="113" y="421"/>
                  </a:lnTo>
                  <a:lnTo>
                    <a:pt x="100" y="438"/>
                  </a:lnTo>
                  <a:lnTo>
                    <a:pt x="78" y="465"/>
                  </a:lnTo>
                  <a:lnTo>
                    <a:pt x="78" y="472"/>
                  </a:lnTo>
                  <a:lnTo>
                    <a:pt x="91" y="480"/>
                  </a:lnTo>
                  <a:lnTo>
                    <a:pt x="171" y="450"/>
                  </a:lnTo>
                  <a:lnTo>
                    <a:pt x="201" y="465"/>
                  </a:lnTo>
                  <a:lnTo>
                    <a:pt x="209" y="457"/>
                  </a:lnTo>
                  <a:lnTo>
                    <a:pt x="201" y="441"/>
                  </a:lnTo>
                  <a:lnTo>
                    <a:pt x="204" y="430"/>
                  </a:lnTo>
                  <a:lnTo>
                    <a:pt x="212" y="363"/>
                  </a:lnTo>
                  <a:lnTo>
                    <a:pt x="226" y="343"/>
                  </a:lnTo>
                  <a:lnTo>
                    <a:pt x="234" y="328"/>
                  </a:lnTo>
                  <a:lnTo>
                    <a:pt x="246" y="296"/>
                  </a:lnTo>
                  <a:lnTo>
                    <a:pt x="238" y="289"/>
                  </a:lnTo>
                  <a:lnTo>
                    <a:pt x="243" y="262"/>
                  </a:lnTo>
                  <a:lnTo>
                    <a:pt x="275" y="226"/>
                  </a:lnTo>
                  <a:lnTo>
                    <a:pt x="271" y="203"/>
                  </a:lnTo>
                  <a:lnTo>
                    <a:pt x="297" y="167"/>
                  </a:lnTo>
                  <a:lnTo>
                    <a:pt x="317" y="172"/>
                  </a:lnTo>
                  <a:lnTo>
                    <a:pt x="359" y="144"/>
                  </a:lnTo>
                  <a:lnTo>
                    <a:pt x="369" y="128"/>
                  </a:lnTo>
                  <a:lnTo>
                    <a:pt x="343" y="78"/>
                  </a:lnTo>
                  <a:lnTo>
                    <a:pt x="322" y="54"/>
                  </a:lnTo>
                  <a:lnTo>
                    <a:pt x="334" y="42"/>
                  </a:lnTo>
                  <a:lnTo>
                    <a:pt x="317" y="27"/>
                  </a:lnTo>
                  <a:lnTo>
                    <a:pt x="275" y="27"/>
                  </a:lnTo>
                  <a:lnTo>
                    <a:pt x="259" y="11"/>
                  </a:lnTo>
                  <a:lnTo>
                    <a:pt x="226" y="42"/>
                  </a:lnTo>
                  <a:lnTo>
                    <a:pt x="212" y="35"/>
                  </a:lnTo>
                  <a:lnTo>
                    <a:pt x="226" y="11"/>
                  </a:lnTo>
                  <a:lnTo>
                    <a:pt x="226" y="3"/>
                  </a:lnTo>
                  <a:lnTo>
                    <a:pt x="212" y="0"/>
                  </a:lnTo>
                  <a:lnTo>
                    <a:pt x="171" y="20"/>
                  </a:lnTo>
                  <a:lnTo>
                    <a:pt x="141" y="30"/>
                  </a:lnTo>
                  <a:lnTo>
                    <a:pt x="113" y="27"/>
                  </a:lnTo>
                  <a:lnTo>
                    <a:pt x="58" y="78"/>
                  </a:lnTo>
                  <a:lnTo>
                    <a:pt x="28" y="86"/>
                  </a:lnTo>
                  <a:lnTo>
                    <a:pt x="7" y="10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9" name="未知"/>
            <p:cNvSpPr>
              <a:spLocks/>
            </p:cNvSpPr>
            <p:nvPr/>
          </p:nvSpPr>
          <p:spPr bwMode="auto">
            <a:xfrm>
              <a:off x="4596591" y="4756946"/>
              <a:ext cx="630641" cy="664234"/>
            </a:xfrm>
            <a:custGeom>
              <a:avLst/>
              <a:gdLst>
                <a:gd name="T0" fmla="*/ 563725 w 428"/>
                <a:gd name="T1" fmla="*/ 83611 h 446"/>
                <a:gd name="T2" fmla="*/ 549939 w 428"/>
                <a:gd name="T3" fmla="*/ 23225 h 446"/>
                <a:gd name="T4" fmla="*/ 500919 w 428"/>
                <a:gd name="T5" fmla="*/ 35612 h 446"/>
                <a:gd name="T6" fmla="*/ 467218 w 428"/>
                <a:gd name="T7" fmla="*/ 54192 h 446"/>
                <a:gd name="T8" fmla="*/ 428921 w 428"/>
                <a:gd name="T9" fmla="*/ 30967 h 446"/>
                <a:gd name="T10" fmla="*/ 370711 w 428"/>
                <a:gd name="T11" fmla="*/ 41805 h 446"/>
                <a:gd name="T12" fmla="*/ 179228 w 428"/>
                <a:gd name="T13" fmla="*/ 0 h 446"/>
                <a:gd name="T14" fmla="*/ 191483 w 428"/>
                <a:gd name="T15" fmla="*/ 47999 h 446"/>
                <a:gd name="T16" fmla="*/ 107230 w 428"/>
                <a:gd name="T17" fmla="*/ 47999 h 446"/>
                <a:gd name="T18" fmla="*/ 30637 w 428"/>
                <a:gd name="T19" fmla="*/ 133158 h 446"/>
                <a:gd name="T20" fmla="*/ 64338 w 428"/>
                <a:gd name="T21" fmla="*/ 326701 h 446"/>
                <a:gd name="T22" fmla="*/ 4596 w 428"/>
                <a:gd name="T23" fmla="*/ 397925 h 446"/>
                <a:gd name="T24" fmla="*/ 82721 w 428"/>
                <a:gd name="T25" fmla="*/ 411860 h 446"/>
                <a:gd name="T26" fmla="*/ 94975 w 428"/>
                <a:gd name="T27" fmla="*/ 532632 h 446"/>
                <a:gd name="T28" fmla="*/ 159314 w 428"/>
                <a:gd name="T29" fmla="*/ 503213 h 446"/>
                <a:gd name="T30" fmla="*/ 185355 w 428"/>
                <a:gd name="T31" fmla="*/ 532632 h 446"/>
                <a:gd name="T32" fmla="*/ 243566 w 428"/>
                <a:gd name="T33" fmla="*/ 489278 h 446"/>
                <a:gd name="T34" fmla="*/ 307904 w 428"/>
                <a:gd name="T35" fmla="*/ 489278 h 446"/>
                <a:gd name="T36" fmla="*/ 340073 w 428"/>
                <a:gd name="T37" fmla="*/ 537277 h 446"/>
                <a:gd name="T38" fmla="*/ 300245 w 428"/>
                <a:gd name="T39" fmla="*/ 623984 h 446"/>
                <a:gd name="T40" fmla="*/ 300245 w 428"/>
                <a:gd name="T41" fmla="*/ 658048 h 446"/>
                <a:gd name="T42" fmla="*/ 356924 w 428"/>
                <a:gd name="T43" fmla="*/ 689015 h 446"/>
                <a:gd name="T44" fmla="*/ 409007 w 428"/>
                <a:gd name="T45" fmla="*/ 670434 h 446"/>
                <a:gd name="T46" fmla="*/ 428921 w 428"/>
                <a:gd name="T47" fmla="*/ 623984 h 446"/>
                <a:gd name="T48" fmla="*/ 473345 w 428"/>
                <a:gd name="T49" fmla="*/ 610049 h 446"/>
                <a:gd name="T50" fmla="*/ 537684 w 428"/>
                <a:gd name="T51" fmla="*/ 616242 h 446"/>
                <a:gd name="T52" fmla="*/ 525429 w 428"/>
                <a:gd name="T53" fmla="*/ 586824 h 446"/>
                <a:gd name="T54" fmla="*/ 621936 w 428"/>
                <a:gd name="T55" fmla="*/ 574437 h 446"/>
                <a:gd name="T56" fmla="*/ 640318 w 428"/>
                <a:gd name="T57" fmla="*/ 532632 h 446"/>
                <a:gd name="T58" fmla="*/ 654105 w 428"/>
                <a:gd name="T59" fmla="*/ 416505 h 446"/>
                <a:gd name="T60" fmla="*/ 609681 w 428"/>
                <a:gd name="T61" fmla="*/ 362313 h 446"/>
                <a:gd name="T62" fmla="*/ 602022 w 428"/>
                <a:gd name="T63" fmla="*/ 314315 h 446"/>
                <a:gd name="T64" fmla="*/ 575980 w 428"/>
                <a:gd name="T65" fmla="*/ 308121 h 446"/>
                <a:gd name="T66" fmla="*/ 609681 w 428"/>
                <a:gd name="T67" fmla="*/ 230704 h 446"/>
                <a:gd name="T68" fmla="*/ 628063 w 428"/>
                <a:gd name="T69" fmla="*/ 156383 h 4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28" h="446">
                  <a:moveTo>
                    <a:pt x="384" y="59"/>
                  </a:moveTo>
                  <a:lnTo>
                    <a:pt x="368" y="54"/>
                  </a:lnTo>
                  <a:lnTo>
                    <a:pt x="359" y="42"/>
                  </a:lnTo>
                  <a:lnTo>
                    <a:pt x="359" y="15"/>
                  </a:lnTo>
                  <a:lnTo>
                    <a:pt x="348" y="3"/>
                  </a:lnTo>
                  <a:lnTo>
                    <a:pt x="327" y="23"/>
                  </a:lnTo>
                  <a:lnTo>
                    <a:pt x="317" y="35"/>
                  </a:lnTo>
                  <a:lnTo>
                    <a:pt x="305" y="35"/>
                  </a:lnTo>
                  <a:lnTo>
                    <a:pt x="301" y="15"/>
                  </a:lnTo>
                  <a:lnTo>
                    <a:pt x="280" y="20"/>
                  </a:lnTo>
                  <a:lnTo>
                    <a:pt x="259" y="35"/>
                  </a:lnTo>
                  <a:lnTo>
                    <a:pt x="242" y="27"/>
                  </a:lnTo>
                  <a:lnTo>
                    <a:pt x="209" y="8"/>
                  </a:lnTo>
                  <a:lnTo>
                    <a:pt x="117" y="0"/>
                  </a:lnTo>
                  <a:lnTo>
                    <a:pt x="108" y="12"/>
                  </a:lnTo>
                  <a:lnTo>
                    <a:pt x="125" y="31"/>
                  </a:lnTo>
                  <a:lnTo>
                    <a:pt x="104" y="42"/>
                  </a:lnTo>
                  <a:lnTo>
                    <a:pt x="70" y="31"/>
                  </a:lnTo>
                  <a:lnTo>
                    <a:pt x="33" y="59"/>
                  </a:lnTo>
                  <a:lnTo>
                    <a:pt x="20" y="86"/>
                  </a:lnTo>
                  <a:lnTo>
                    <a:pt x="24" y="149"/>
                  </a:lnTo>
                  <a:lnTo>
                    <a:pt x="42" y="211"/>
                  </a:lnTo>
                  <a:lnTo>
                    <a:pt x="0" y="254"/>
                  </a:lnTo>
                  <a:lnTo>
                    <a:pt x="3" y="257"/>
                  </a:lnTo>
                  <a:lnTo>
                    <a:pt x="42" y="250"/>
                  </a:lnTo>
                  <a:lnTo>
                    <a:pt x="54" y="266"/>
                  </a:lnTo>
                  <a:lnTo>
                    <a:pt x="42" y="313"/>
                  </a:lnTo>
                  <a:lnTo>
                    <a:pt x="62" y="344"/>
                  </a:lnTo>
                  <a:lnTo>
                    <a:pt x="83" y="352"/>
                  </a:lnTo>
                  <a:lnTo>
                    <a:pt x="104" y="325"/>
                  </a:lnTo>
                  <a:lnTo>
                    <a:pt x="113" y="344"/>
                  </a:lnTo>
                  <a:lnTo>
                    <a:pt x="121" y="344"/>
                  </a:lnTo>
                  <a:lnTo>
                    <a:pt x="149" y="316"/>
                  </a:lnTo>
                  <a:lnTo>
                    <a:pt x="159" y="316"/>
                  </a:lnTo>
                  <a:lnTo>
                    <a:pt x="175" y="308"/>
                  </a:lnTo>
                  <a:lnTo>
                    <a:pt x="201" y="316"/>
                  </a:lnTo>
                  <a:lnTo>
                    <a:pt x="201" y="344"/>
                  </a:lnTo>
                  <a:lnTo>
                    <a:pt x="222" y="347"/>
                  </a:lnTo>
                  <a:lnTo>
                    <a:pt x="212" y="374"/>
                  </a:lnTo>
                  <a:lnTo>
                    <a:pt x="196" y="403"/>
                  </a:lnTo>
                  <a:lnTo>
                    <a:pt x="188" y="425"/>
                  </a:lnTo>
                  <a:lnTo>
                    <a:pt x="196" y="425"/>
                  </a:lnTo>
                  <a:lnTo>
                    <a:pt x="217" y="406"/>
                  </a:lnTo>
                  <a:lnTo>
                    <a:pt x="233" y="445"/>
                  </a:lnTo>
                  <a:lnTo>
                    <a:pt x="251" y="433"/>
                  </a:lnTo>
                  <a:lnTo>
                    <a:pt x="267" y="433"/>
                  </a:lnTo>
                  <a:lnTo>
                    <a:pt x="280" y="425"/>
                  </a:lnTo>
                  <a:lnTo>
                    <a:pt x="280" y="403"/>
                  </a:lnTo>
                  <a:lnTo>
                    <a:pt x="288" y="394"/>
                  </a:lnTo>
                  <a:lnTo>
                    <a:pt x="309" y="394"/>
                  </a:lnTo>
                  <a:lnTo>
                    <a:pt x="343" y="410"/>
                  </a:lnTo>
                  <a:lnTo>
                    <a:pt x="351" y="398"/>
                  </a:lnTo>
                  <a:lnTo>
                    <a:pt x="343" y="386"/>
                  </a:lnTo>
                  <a:lnTo>
                    <a:pt x="343" y="379"/>
                  </a:lnTo>
                  <a:lnTo>
                    <a:pt x="368" y="359"/>
                  </a:lnTo>
                  <a:lnTo>
                    <a:pt x="406" y="371"/>
                  </a:lnTo>
                  <a:lnTo>
                    <a:pt x="427" y="355"/>
                  </a:lnTo>
                  <a:lnTo>
                    <a:pt x="418" y="344"/>
                  </a:lnTo>
                  <a:lnTo>
                    <a:pt x="427" y="313"/>
                  </a:lnTo>
                  <a:lnTo>
                    <a:pt x="427" y="269"/>
                  </a:lnTo>
                  <a:lnTo>
                    <a:pt x="410" y="262"/>
                  </a:lnTo>
                  <a:lnTo>
                    <a:pt x="398" y="234"/>
                  </a:lnTo>
                  <a:lnTo>
                    <a:pt x="398" y="207"/>
                  </a:lnTo>
                  <a:lnTo>
                    <a:pt x="393" y="203"/>
                  </a:lnTo>
                  <a:lnTo>
                    <a:pt x="380" y="207"/>
                  </a:lnTo>
                  <a:lnTo>
                    <a:pt x="376" y="199"/>
                  </a:lnTo>
                  <a:lnTo>
                    <a:pt x="380" y="160"/>
                  </a:lnTo>
                  <a:lnTo>
                    <a:pt x="398" y="149"/>
                  </a:lnTo>
                  <a:lnTo>
                    <a:pt x="410" y="125"/>
                  </a:lnTo>
                  <a:lnTo>
                    <a:pt x="410" y="101"/>
                  </a:lnTo>
                  <a:lnTo>
                    <a:pt x="384" y="5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0" name="未知"/>
            <p:cNvSpPr>
              <a:spLocks/>
            </p:cNvSpPr>
            <p:nvPr/>
          </p:nvSpPr>
          <p:spPr bwMode="auto">
            <a:xfrm>
              <a:off x="3993435" y="4883684"/>
              <a:ext cx="702409" cy="584832"/>
            </a:xfrm>
            <a:custGeom>
              <a:avLst/>
              <a:gdLst>
                <a:gd name="T0" fmla="*/ 204287 w 479"/>
                <a:gd name="T1" fmla="*/ 200086 h 392"/>
                <a:gd name="T2" fmla="*/ 185993 w 479"/>
                <a:gd name="T3" fmla="*/ 249719 h 392"/>
                <a:gd name="T4" fmla="*/ 152453 w 479"/>
                <a:gd name="T5" fmla="*/ 260577 h 392"/>
                <a:gd name="T6" fmla="*/ 89947 w 479"/>
                <a:gd name="T7" fmla="*/ 249719 h 392"/>
                <a:gd name="T8" fmla="*/ 70128 w 479"/>
                <a:gd name="T9" fmla="*/ 266781 h 392"/>
                <a:gd name="T10" fmla="*/ 38113 w 479"/>
                <a:gd name="T11" fmla="*/ 254372 h 392"/>
                <a:gd name="T12" fmla="*/ 0 w 479"/>
                <a:gd name="T13" fmla="*/ 296251 h 392"/>
                <a:gd name="T14" fmla="*/ 18294 w 479"/>
                <a:gd name="T15" fmla="*/ 314863 h 392"/>
                <a:gd name="T16" fmla="*/ 18294 w 479"/>
                <a:gd name="T17" fmla="*/ 339680 h 392"/>
                <a:gd name="T18" fmla="*/ 30491 w 479"/>
                <a:gd name="T19" fmla="*/ 370701 h 392"/>
                <a:gd name="T20" fmla="*/ 102144 w 479"/>
                <a:gd name="T21" fmla="*/ 345884 h 392"/>
                <a:gd name="T22" fmla="*/ 121962 w 479"/>
                <a:gd name="T23" fmla="*/ 364497 h 392"/>
                <a:gd name="T24" fmla="*/ 89947 w 479"/>
                <a:gd name="T25" fmla="*/ 485479 h 392"/>
                <a:gd name="T26" fmla="*/ 134159 w 479"/>
                <a:gd name="T27" fmla="*/ 527357 h 392"/>
                <a:gd name="T28" fmla="*/ 121962 w 479"/>
                <a:gd name="T29" fmla="*/ 594053 h 392"/>
                <a:gd name="T30" fmla="*/ 160076 w 479"/>
                <a:gd name="T31" fmla="*/ 600257 h 392"/>
                <a:gd name="T32" fmla="*/ 204287 w 479"/>
                <a:gd name="T33" fmla="*/ 558378 h 392"/>
                <a:gd name="T34" fmla="*/ 216483 w 479"/>
                <a:gd name="T35" fmla="*/ 569236 h 392"/>
                <a:gd name="T36" fmla="*/ 300332 w 479"/>
                <a:gd name="T37" fmla="*/ 606461 h 392"/>
                <a:gd name="T38" fmla="*/ 318627 w 479"/>
                <a:gd name="T39" fmla="*/ 594053 h 392"/>
                <a:gd name="T40" fmla="*/ 318627 w 479"/>
                <a:gd name="T41" fmla="*/ 569236 h 392"/>
                <a:gd name="T42" fmla="*/ 336921 w 479"/>
                <a:gd name="T43" fmla="*/ 552174 h 392"/>
                <a:gd name="T44" fmla="*/ 452785 w 479"/>
                <a:gd name="T45" fmla="*/ 477724 h 392"/>
                <a:gd name="T46" fmla="*/ 474129 w 479"/>
                <a:gd name="T47" fmla="*/ 504092 h 392"/>
                <a:gd name="T48" fmla="*/ 541208 w 479"/>
                <a:gd name="T49" fmla="*/ 527357 h 392"/>
                <a:gd name="T50" fmla="*/ 588469 w 479"/>
                <a:gd name="T51" fmla="*/ 473071 h 392"/>
                <a:gd name="T52" fmla="*/ 600665 w 479"/>
                <a:gd name="T53" fmla="*/ 485479 h 392"/>
                <a:gd name="T54" fmla="*/ 632680 w 479"/>
                <a:gd name="T55" fmla="*/ 485479 h 392"/>
                <a:gd name="T56" fmla="*/ 632680 w 479"/>
                <a:gd name="T57" fmla="*/ 473071 h 392"/>
                <a:gd name="T58" fmla="*/ 669269 w 479"/>
                <a:gd name="T59" fmla="*/ 462213 h 392"/>
                <a:gd name="T60" fmla="*/ 669269 w 479"/>
                <a:gd name="T61" fmla="*/ 448254 h 392"/>
                <a:gd name="T62" fmla="*/ 684514 w 479"/>
                <a:gd name="T63" fmla="*/ 435845 h 392"/>
                <a:gd name="T64" fmla="*/ 689088 w 479"/>
                <a:gd name="T65" fmla="*/ 435845 h 392"/>
                <a:gd name="T66" fmla="*/ 728725 w 479"/>
                <a:gd name="T67" fmla="*/ 400171 h 392"/>
                <a:gd name="T68" fmla="*/ 696710 w 479"/>
                <a:gd name="T69" fmla="*/ 352089 h 392"/>
                <a:gd name="T70" fmla="*/ 715005 w 479"/>
                <a:gd name="T71" fmla="*/ 279189 h 392"/>
                <a:gd name="T72" fmla="*/ 696710 w 479"/>
                <a:gd name="T73" fmla="*/ 254372 h 392"/>
                <a:gd name="T74" fmla="*/ 637254 w 479"/>
                <a:gd name="T75" fmla="*/ 266781 h 392"/>
                <a:gd name="T76" fmla="*/ 632680 w 479"/>
                <a:gd name="T77" fmla="*/ 260577 h 392"/>
                <a:gd name="T78" fmla="*/ 696710 w 479"/>
                <a:gd name="T79" fmla="*/ 193881 h 392"/>
                <a:gd name="T80" fmla="*/ 669269 w 479"/>
                <a:gd name="T81" fmla="*/ 97716 h 392"/>
                <a:gd name="T82" fmla="*/ 625057 w 479"/>
                <a:gd name="T83" fmla="*/ 120982 h 392"/>
                <a:gd name="T84" fmla="*/ 593042 w 479"/>
                <a:gd name="T85" fmla="*/ 91512 h 392"/>
                <a:gd name="T86" fmla="*/ 554929 w 479"/>
                <a:gd name="T87" fmla="*/ 41878 h 392"/>
                <a:gd name="T88" fmla="*/ 554929 w 479"/>
                <a:gd name="T89" fmla="*/ 18613 h 392"/>
                <a:gd name="T90" fmla="*/ 529012 w 479"/>
                <a:gd name="T91" fmla="*/ 12408 h 392"/>
                <a:gd name="T92" fmla="*/ 504620 w 479"/>
                <a:gd name="T93" fmla="*/ 23266 h 392"/>
                <a:gd name="T94" fmla="*/ 452785 w 479"/>
                <a:gd name="T95" fmla="*/ 0 h 392"/>
                <a:gd name="T96" fmla="*/ 432967 w 479"/>
                <a:gd name="T97" fmla="*/ 48083 h 392"/>
                <a:gd name="T98" fmla="*/ 396378 w 479"/>
                <a:gd name="T99" fmla="*/ 54287 h 392"/>
                <a:gd name="T100" fmla="*/ 365887 w 479"/>
                <a:gd name="T101" fmla="*/ 97716 h 392"/>
                <a:gd name="T102" fmla="*/ 349117 w 479"/>
                <a:gd name="T103" fmla="*/ 83757 h 392"/>
                <a:gd name="T104" fmla="*/ 318627 w 479"/>
                <a:gd name="T105" fmla="*/ 97716 h 392"/>
                <a:gd name="T106" fmla="*/ 282038 w 479"/>
                <a:gd name="T107" fmla="*/ 72899 h 392"/>
                <a:gd name="T108" fmla="*/ 240876 w 479"/>
                <a:gd name="T109" fmla="*/ 110125 h 392"/>
                <a:gd name="T110" fmla="*/ 240876 w 479"/>
                <a:gd name="T111" fmla="*/ 128737 h 392"/>
                <a:gd name="T112" fmla="*/ 312529 w 479"/>
                <a:gd name="T113" fmla="*/ 162860 h 392"/>
                <a:gd name="T114" fmla="*/ 324725 w 479"/>
                <a:gd name="T115" fmla="*/ 189228 h 392"/>
                <a:gd name="T116" fmla="*/ 282038 w 479"/>
                <a:gd name="T117" fmla="*/ 206290 h 392"/>
                <a:gd name="T118" fmla="*/ 204287 w 479"/>
                <a:gd name="T119" fmla="*/ 200086 h 3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79" h="392">
                  <a:moveTo>
                    <a:pt x="134" y="129"/>
                  </a:moveTo>
                  <a:lnTo>
                    <a:pt x="122" y="161"/>
                  </a:lnTo>
                  <a:lnTo>
                    <a:pt x="100" y="168"/>
                  </a:lnTo>
                  <a:lnTo>
                    <a:pt x="59" y="161"/>
                  </a:lnTo>
                  <a:lnTo>
                    <a:pt x="46" y="172"/>
                  </a:lnTo>
                  <a:lnTo>
                    <a:pt x="25" y="164"/>
                  </a:lnTo>
                  <a:lnTo>
                    <a:pt x="0" y="191"/>
                  </a:lnTo>
                  <a:lnTo>
                    <a:pt x="12" y="203"/>
                  </a:lnTo>
                  <a:lnTo>
                    <a:pt x="12" y="219"/>
                  </a:lnTo>
                  <a:lnTo>
                    <a:pt x="20" y="239"/>
                  </a:lnTo>
                  <a:lnTo>
                    <a:pt x="67" y="223"/>
                  </a:lnTo>
                  <a:lnTo>
                    <a:pt x="80" y="235"/>
                  </a:lnTo>
                  <a:lnTo>
                    <a:pt x="59" y="313"/>
                  </a:lnTo>
                  <a:lnTo>
                    <a:pt x="88" y="340"/>
                  </a:lnTo>
                  <a:lnTo>
                    <a:pt x="80" y="383"/>
                  </a:lnTo>
                  <a:lnTo>
                    <a:pt x="105" y="387"/>
                  </a:lnTo>
                  <a:lnTo>
                    <a:pt x="134" y="360"/>
                  </a:lnTo>
                  <a:lnTo>
                    <a:pt x="142" y="367"/>
                  </a:lnTo>
                  <a:lnTo>
                    <a:pt x="197" y="391"/>
                  </a:lnTo>
                  <a:lnTo>
                    <a:pt x="209" y="383"/>
                  </a:lnTo>
                  <a:lnTo>
                    <a:pt x="209" y="367"/>
                  </a:lnTo>
                  <a:lnTo>
                    <a:pt x="221" y="356"/>
                  </a:lnTo>
                  <a:lnTo>
                    <a:pt x="297" y="308"/>
                  </a:lnTo>
                  <a:lnTo>
                    <a:pt x="311" y="325"/>
                  </a:lnTo>
                  <a:lnTo>
                    <a:pt x="355" y="340"/>
                  </a:lnTo>
                  <a:lnTo>
                    <a:pt x="386" y="305"/>
                  </a:lnTo>
                  <a:lnTo>
                    <a:pt x="394" y="313"/>
                  </a:lnTo>
                  <a:lnTo>
                    <a:pt x="415" y="313"/>
                  </a:lnTo>
                  <a:lnTo>
                    <a:pt x="415" y="305"/>
                  </a:lnTo>
                  <a:lnTo>
                    <a:pt x="439" y="298"/>
                  </a:lnTo>
                  <a:lnTo>
                    <a:pt x="439" y="289"/>
                  </a:lnTo>
                  <a:lnTo>
                    <a:pt x="449" y="281"/>
                  </a:lnTo>
                  <a:lnTo>
                    <a:pt x="452" y="281"/>
                  </a:lnTo>
                  <a:lnTo>
                    <a:pt x="478" y="258"/>
                  </a:lnTo>
                  <a:lnTo>
                    <a:pt x="457" y="227"/>
                  </a:lnTo>
                  <a:lnTo>
                    <a:pt x="469" y="180"/>
                  </a:lnTo>
                  <a:lnTo>
                    <a:pt x="457" y="164"/>
                  </a:lnTo>
                  <a:lnTo>
                    <a:pt x="418" y="172"/>
                  </a:lnTo>
                  <a:lnTo>
                    <a:pt x="415" y="168"/>
                  </a:lnTo>
                  <a:lnTo>
                    <a:pt x="457" y="125"/>
                  </a:lnTo>
                  <a:lnTo>
                    <a:pt x="439" y="63"/>
                  </a:lnTo>
                  <a:lnTo>
                    <a:pt x="410" y="78"/>
                  </a:lnTo>
                  <a:lnTo>
                    <a:pt x="389" y="59"/>
                  </a:lnTo>
                  <a:lnTo>
                    <a:pt x="364" y="27"/>
                  </a:lnTo>
                  <a:lnTo>
                    <a:pt x="364" y="12"/>
                  </a:lnTo>
                  <a:lnTo>
                    <a:pt x="347" y="8"/>
                  </a:lnTo>
                  <a:lnTo>
                    <a:pt x="331" y="15"/>
                  </a:lnTo>
                  <a:lnTo>
                    <a:pt x="297" y="0"/>
                  </a:lnTo>
                  <a:lnTo>
                    <a:pt x="284" y="31"/>
                  </a:lnTo>
                  <a:lnTo>
                    <a:pt x="260" y="35"/>
                  </a:lnTo>
                  <a:lnTo>
                    <a:pt x="240" y="63"/>
                  </a:lnTo>
                  <a:lnTo>
                    <a:pt x="229" y="54"/>
                  </a:lnTo>
                  <a:lnTo>
                    <a:pt x="209" y="63"/>
                  </a:lnTo>
                  <a:lnTo>
                    <a:pt x="185" y="47"/>
                  </a:lnTo>
                  <a:lnTo>
                    <a:pt x="158" y="71"/>
                  </a:lnTo>
                  <a:lnTo>
                    <a:pt x="158" y="83"/>
                  </a:lnTo>
                  <a:lnTo>
                    <a:pt x="205" y="105"/>
                  </a:lnTo>
                  <a:lnTo>
                    <a:pt x="213" y="122"/>
                  </a:lnTo>
                  <a:lnTo>
                    <a:pt x="185" y="133"/>
                  </a:lnTo>
                  <a:lnTo>
                    <a:pt x="134" y="12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1" name="未知"/>
            <p:cNvSpPr>
              <a:spLocks/>
            </p:cNvSpPr>
            <p:nvPr/>
          </p:nvSpPr>
          <p:spPr bwMode="auto">
            <a:xfrm>
              <a:off x="3993435" y="4883684"/>
              <a:ext cx="702409" cy="584832"/>
            </a:xfrm>
            <a:custGeom>
              <a:avLst/>
              <a:gdLst>
                <a:gd name="T0" fmla="*/ 204287 w 479"/>
                <a:gd name="T1" fmla="*/ 200086 h 392"/>
                <a:gd name="T2" fmla="*/ 185993 w 479"/>
                <a:gd name="T3" fmla="*/ 249719 h 392"/>
                <a:gd name="T4" fmla="*/ 152453 w 479"/>
                <a:gd name="T5" fmla="*/ 260577 h 392"/>
                <a:gd name="T6" fmla="*/ 89947 w 479"/>
                <a:gd name="T7" fmla="*/ 249719 h 392"/>
                <a:gd name="T8" fmla="*/ 70128 w 479"/>
                <a:gd name="T9" fmla="*/ 266781 h 392"/>
                <a:gd name="T10" fmla="*/ 38113 w 479"/>
                <a:gd name="T11" fmla="*/ 254372 h 392"/>
                <a:gd name="T12" fmla="*/ 0 w 479"/>
                <a:gd name="T13" fmla="*/ 296251 h 392"/>
                <a:gd name="T14" fmla="*/ 18294 w 479"/>
                <a:gd name="T15" fmla="*/ 314863 h 392"/>
                <a:gd name="T16" fmla="*/ 18294 w 479"/>
                <a:gd name="T17" fmla="*/ 339680 h 392"/>
                <a:gd name="T18" fmla="*/ 30491 w 479"/>
                <a:gd name="T19" fmla="*/ 370701 h 392"/>
                <a:gd name="T20" fmla="*/ 102144 w 479"/>
                <a:gd name="T21" fmla="*/ 345884 h 392"/>
                <a:gd name="T22" fmla="*/ 121962 w 479"/>
                <a:gd name="T23" fmla="*/ 364497 h 392"/>
                <a:gd name="T24" fmla="*/ 89947 w 479"/>
                <a:gd name="T25" fmla="*/ 485479 h 392"/>
                <a:gd name="T26" fmla="*/ 134159 w 479"/>
                <a:gd name="T27" fmla="*/ 527357 h 392"/>
                <a:gd name="T28" fmla="*/ 121962 w 479"/>
                <a:gd name="T29" fmla="*/ 594053 h 392"/>
                <a:gd name="T30" fmla="*/ 160076 w 479"/>
                <a:gd name="T31" fmla="*/ 600257 h 392"/>
                <a:gd name="T32" fmla="*/ 204287 w 479"/>
                <a:gd name="T33" fmla="*/ 558378 h 392"/>
                <a:gd name="T34" fmla="*/ 216483 w 479"/>
                <a:gd name="T35" fmla="*/ 569236 h 392"/>
                <a:gd name="T36" fmla="*/ 300332 w 479"/>
                <a:gd name="T37" fmla="*/ 606461 h 392"/>
                <a:gd name="T38" fmla="*/ 318627 w 479"/>
                <a:gd name="T39" fmla="*/ 594053 h 392"/>
                <a:gd name="T40" fmla="*/ 318627 w 479"/>
                <a:gd name="T41" fmla="*/ 569236 h 392"/>
                <a:gd name="T42" fmla="*/ 336921 w 479"/>
                <a:gd name="T43" fmla="*/ 552174 h 392"/>
                <a:gd name="T44" fmla="*/ 452785 w 479"/>
                <a:gd name="T45" fmla="*/ 477724 h 392"/>
                <a:gd name="T46" fmla="*/ 474129 w 479"/>
                <a:gd name="T47" fmla="*/ 504092 h 392"/>
                <a:gd name="T48" fmla="*/ 541208 w 479"/>
                <a:gd name="T49" fmla="*/ 527357 h 392"/>
                <a:gd name="T50" fmla="*/ 588469 w 479"/>
                <a:gd name="T51" fmla="*/ 473071 h 392"/>
                <a:gd name="T52" fmla="*/ 600665 w 479"/>
                <a:gd name="T53" fmla="*/ 485479 h 392"/>
                <a:gd name="T54" fmla="*/ 632680 w 479"/>
                <a:gd name="T55" fmla="*/ 485479 h 392"/>
                <a:gd name="T56" fmla="*/ 632680 w 479"/>
                <a:gd name="T57" fmla="*/ 473071 h 392"/>
                <a:gd name="T58" fmla="*/ 669269 w 479"/>
                <a:gd name="T59" fmla="*/ 462213 h 392"/>
                <a:gd name="T60" fmla="*/ 669269 w 479"/>
                <a:gd name="T61" fmla="*/ 448254 h 392"/>
                <a:gd name="T62" fmla="*/ 684514 w 479"/>
                <a:gd name="T63" fmla="*/ 435845 h 392"/>
                <a:gd name="T64" fmla="*/ 689088 w 479"/>
                <a:gd name="T65" fmla="*/ 435845 h 392"/>
                <a:gd name="T66" fmla="*/ 728725 w 479"/>
                <a:gd name="T67" fmla="*/ 400171 h 392"/>
                <a:gd name="T68" fmla="*/ 696710 w 479"/>
                <a:gd name="T69" fmla="*/ 352089 h 392"/>
                <a:gd name="T70" fmla="*/ 715005 w 479"/>
                <a:gd name="T71" fmla="*/ 279189 h 392"/>
                <a:gd name="T72" fmla="*/ 696710 w 479"/>
                <a:gd name="T73" fmla="*/ 254372 h 392"/>
                <a:gd name="T74" fmla="*/ 637254 w 479"/>
                <a:gd name="T75" fmla="*/ 266781 h 392"/>
                <a:gd name="T76" fmla="*/ 632680 w 479"/>
                <a:gd name="T77" fmla="*/ 260577 h 392"/>
                <a:gd name="T78" fmla="*/ 696710 w 479"/>
                <a:gd name="T79" fmla="*/ 193881 h 392"/>
                <a:gd name="T80" fmla="*/ 669269 w 479"/>
                <a:gd name="T81" fmla="*/ 97716 h 392"/>
                <a:gd name="T82" fmla="*/ 625057 w 479"/>
                <a:gd name="T83" fmla="*/ 120982 h 392"/>
                <a:gd name="T84" fmla="*/ 593042 w 479"/>
                <a:gd name="T85" fmla="*/ 91512 h 392"/>
                <a:gd name="T86" fmla="*/ 554929 w 479"/>
                <a:gd name="T87" fmla="*/ 41878 h 392"/>
                <a:gd name="T88" fmla="*/ 554929 w 479"/>
                <a:gd name="T89" fmla="*/ 18613 h 392"/>
                <a:gd name="T90" fmla="*/ 529012 w 479"/>
                <a:gd name="T91" fmla="*/ 12408 h 392"/>
                <a:gd name="T92" fmla="*/ 504620 w 479"/>
                <a:gd name="T93" fmla="*/ 23266 h 392"/>
                <a:gd name="T94" fmla="*/ 452785 w 479"/>
                <a:gd name="T95" fmla="*/ 0 h 392"/>
                <a:gd name="T96" fmla="*/ 432967 w 479"/>
                <a:gd name="T97" fmla="*/ 48083 h 392"/>
                <a:gd name="T98" fmla="*/ 396378 w 479"/>
                <a:gd name="T99" fmla="*/ 54287 h 392"/>
                <a:gd name="T100" fmla="*/ 365887 w 479"/>
                <a:gd name="T101" fmla="*/ 97716 h 392"/>
                <a:gd name="T102" fmla="*/ 349117 w 479"/>
                <a:gd name="T103" fmla="*/ 83757 h 392"/>
                <a:gd name="T104" fmla="*/ 318627 w 479"/>
                <a:gd name="T105" fmla="*/ 97716 h 392"/>
                <a:gd name="T106" fmla="*/ 282038 w 479"/>
                <a:gd name="T107" fmla="*/ 72899 h 392"/>
                <a:gd name="T108" fmla="*/ 240876 w 479"/>
                <a:gd name="T109" fmla="*/ 110125 h 392"/>
                <a:gd name="T110" fmla="*/ 240876 w 479"/>
                <a:gd name="T111" fmla="*/ 128737 h 392"/>
                <a:gd name="T112" fmla="*/ 312529 w 479"/>
                <a:gd name="T113" fmla="*/ 162860 h 392"/>
                <a:gd name="T114" fmla="*/ 324725 w 479"/>
                <a:gd name="T115" fmla="*/ 189228 h 392"/>
                <a:gd name="T116" fmla="*/ 282038 w 479"/>
                <a:gd name="T117" fmla="*/ 206290 h 392"/>
                <a:gd name="T118" fmla="*/ 204287 w 479"/>
                <a:gd name="T119" fmla="*/ 200086 h 3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79" h="392">
                  <a:moveTo>
                    <a:pt x="134" y="129"/>
                  </a:moveTo>
                  <a:lnTo>
                    <a:pt x="122" y="161"/>
                  </a:lnTo>
                  <a:lnTo>
                    <a:pt x="100" y="168"/>
                  </a:lnTo>
                  <a:lnTo>
                    <a:pt x="59" y="161"/>
                  </a:lnTo>
                  <a:lnTo>
                    <a:pt x="46" y="172"/>
                  </a:lnTo>
                  <a:lnTo>
                    <a:pt x="25" y="164"/>
                  </a:lnTo>
                  <a:lnTo>
                    <a:pt x="0" y="191"/>
                  </a:lnTo>
                  <a:lnTo>
                    <a:pt x="12" y="203"/>
                  </a:lnTo>
                  <a:lnTo>
                    <a:pt x="12" y="219"/>
                  </a:lnTo>
                  <a:lnTo>
                    <a:pt x="20" y="239"/>
                  </a:lnTo>
                  <a:lnTo>
                    <a:pt x="67" y="223"/>
                  </a:lnTo>
                  <a:lnTo>
                    <a:pt x="80" y="235"/>
                  </a:lnTo>
                  <a:lnTo>
                    <a:pt x="59" y="313"/>
                  </a:lnTo>
                  <a:lnTo>
                    <a:pt x="88" y="340"/>
                  </a:lnTo>
                  <a:lnTo>
                    <a:pt x="80" y="383"/>
                  </a:lnTo>
                  <a:lnTo>
                    <a:pt x="105" y="387"/>
                  </a:lnTo>
                  <a:lnTo>
                    <a:pt x="134" y="360"/>
                  </a:lnTo>
                  <a:lnTo>
                    <a:pt x="142" y="367"/>
                  </a:lnTo>
                  <a:lnTo>
                    <a:pt x="197" y="391"/>
                  </a:lnTo>
                  <a:lnTo>
                    <a:pt x="209" y="383"/>
                  </a:lnTo>
                  <a:lnTo>
                    <a:pt x="209" y="367"/>
                  </a:lnTo>
                  <a:lnTo>
                    <a:pt x="221" y="356"/>
                  </a:lnTo>
                  <a:lnTo>
                    <a:pt x="297" y="308"/>
                  </a:lnTo>
                  <a:lnTo>
                    <a:pt x="311" y="325"/>
                  </a:lnTo>
                  <a:lnTo>
                    <a:pt x="355" y="340"/>
                  </a:lnTo>
                  <a:lnTo>
                    <a:pt x="386" y="305"/>
                  </a:lnTo>
                  <a:lnTo>
                    <a:pt x="394" y="313"/>
                  </a:lnTo>
                  <a:lnTo>
                    <a:pt x="415" y="313"/>
                  </a:lnTo>
                  <a:lnTo>
                    <a:pt x="415" y="305"/>
                  </a:lnTo>
                  <a:lnTo>
                    <a:pt x="439" y="298"/>
                  </a:lnTo>
                  <a:lnTo>
                    <a:pt x="439" y="289"/>
                  </a:lnTo>
                  <a:lnTo>
                    <a:pt x="449" y="281"/>
                  </a:lnTo>
                  <a:lnTo>
                    <a:pt x="452" y="281"/>
                  </a:lnTo>
                  <a:lnTo>
                    <a:pt x="478" y="258"/>
                  </a:lnTo>
                  <a:lnTo>
                    <a:pt x="457" y="227"/>
                  </a:lnTo>
                  <a:lnTo>
                    <a:pt x="469" y="180"/>
                  </a:lnTo>
                  <a:lnTo>
                    <a:pt x="457" y="164"/>
                  </a:lnTo>
                  <a:lnTo>
                    <a:pt x="418" y="172"/>
                  </a:lnTo>
                  <a:lnTo>
                    <a:pt x="415" y="168"/>
                  </a:lnTo>
                  <a:lnTo>
                    <a:pt x="457" y="125"/>
                  </a:lnTo>
                  <a:lnTo>
                    <a:pt x="439" y="63"/>
                  </a:lnTo>
                  <a:lnTo>
                    <a:pt x="410" y="78"/>
                  </a:lnTo>
                  <a:lnTo>
                    <a:pt x="389" y="59"/>
                  </a:lnTo>
                  <a:lnTo>
                    <a:pt x="364" y="27"/>
                  </a:lnTo>
                  <a:lnTo>
                    <a:pt x="364" y="12"/>
                  </a:lnTo>
                  <a:lnTo>
                    <a:pt x="347" y="8"/>
                  </a:lnTo>
                  <a:lnTo>
                    <a:pt x="331" y="15"/>
                  </a:lnTo>
                  <a:lnTo>
                    <a:pt x="297" y="0"/>
                  </a:lnTo>
                  <a:lnTo>
                    <a:pt x="284" y="31"/>
                  </a:lnTo>
                  <a:lnTo>
                    <a:pt x="260" y="35"/>
                  </a:lnTo>
                  <a:lnTo>
                    <a:pt x="240" y="63"/>
                  </a:lnTo>
                  <a:lnTo>
                    <a:pt x="229" y="54"/>
                  </a:lnTo>
                  <a:lnTo>
                    <a:pt x="209" y="63"/>
                  </a:lnTo>
                  <a:lnTo>
                    <a:pt x="185" y="47"/>
                  </a:lnTo>
                  <a:lnTo>
                    <a:pt x="158" y="71"/>
                  </a:lnTo>
                  <a:lnTo>
                    <a:pt x="158" y="83"/>
                  </a:lnTo>
                  <a:lnTo>
                    <a:pt x="205" y="105"/>
                  </a:lnTo>
                  <a:lnTo>
                    <a:pt x="213" y="122"/>
                  </a:lnTo>
                  <a:lnTo>
                    <a:pt x="185" y="133"/>
                  </a:lnTo>
                  <a:lnTo>
                    <a:pt x="134" y="12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2" name="未知"/>
            <p:cNvSpPr>
              <a:spLocks/>
            </p:cNvSpPr>
            <p:nvPr/>
          </p:nvSpPr>
          <p:spPr bwMode="auto">
            <a:xfrm>
              <a:off x="5627298" y="4486672"/>
              <a:ext cx="439769" cy="485579"/>
            </a:xfrm>
            <a:custGeom>
              <a:avLst/>
              <a:gdLst>
                <a:gd name="T0" fmla="*/ 332928 w 298"/>
                <a:gd name="T1" fmla="*/ 480048 h 326"/>
                <a:gd name="T2" fmla="*/ 262353 w 298"/>
                <a:gd name="T3" fmla="*/ 503276 h 326"/>
                <a:gd name="T4" fmla="*/ 223997 w 298"/>
                <a:gd name="T5" fmla="*/ 466111 h 326"/>
                <a:gd name="T6" fmla="*/ 199450 w 298"/>
                <a:gd name="T7" fmla="*/ 497082 h 326"/>
                <a:gd name="T8" fmla="*/ 151889 w 298"/>
                <a:gd name="T9" fmla="*/ 497082 h 326"/>
                <a:gd name="T10" fmla="*/ 133478 w 298"/>
                <a:gd name="T11" fmla="*/ 461466 h 326"/>
                <a:gd name="T12" fmla="*/ 115067 w 298"/>
                <a:gd name="T13" fmla="*/ 411912 h 326"/>
                <a:gd name="T14" fmla="*/ 70574 w 298"/>
                <a:gd name="T15" fmla="*/ 405718 h 326"/>
                <a:gd name="T16" fmla="*/ 30685 w 298"/>
                <a:gd name="T17" fmla="*/ 328291 h 326"/>
                <a:gd name="T18" fmla="*/ 0 w 298"/>
                <a:gd name="T19" fmla="*/ 291126 h 326"/>
                <a:gd name="T20" fmla="*/ 18411 w 298"/>
                <a:gd name="T21" fmla="*/ 272544 h 326"/>
                <a:gd name="T22" fmla="*/ 30685 w 298"/>
                <a:gd name="T23" fmla="*/ 267898 h 326"/>
                <a:gd name="T24" fmla="*/ 76711 w 298"/>
                <a:gd name="T25" fmla="*/ 207505 h 326"/>
                <a:gd name="T26" fmla="*/ 70574 w 298"/>
                <a:gd name="T27" fmla="*/ 151757 h 326"/>
                <a:gd name="T28" fmla="*/ 88985 w 298"/>
                <a:gd name="T29" fmla="*/ 133175 h 326"/>
                <a:gd name="T30" fmla="*/ 119670 w 298"/>
                <a:gd name="T31" fmla="*/ 128529 h 326"/>
                <a:gd name="T32" fmla="*/ 133478 w 298"/>
                <a:gd name="T33" fmla="*/ 116141 h 326"/>
                <a:gd name="T34" fmla="*/ 119670 w 298"/>
                <a:gd name="T35" fmla="*/ 91364 h 326"/>
                <a:gd name="T36" fmla="*/ 139615 w 298"/>
                <a:gd name="T37" fmla="*/ 66587 h 326"/>
                <a:gd name="T38" fmla="*/ 139615 w 298"/>
                <a:gd name="T39" fmla="*/ 18583 h 326"/>
                <a:gd name="T40" fmla="*/ 165697 w 298"/>
                <a:gd name="T41" fmla="*/ 6194 h 326"/>
                <a:gd name="T42" fmla="*/ 204052 w 298"/>
                <a:gd name="T43" fmla="*/ 30971 h 326"/>
                <a:gd name="T44" fmla="*/ 262353 w 298"/>
                <a:gd name="T45" fmla="*/ 41811 h 326"/>
                <a:gd name="T46" fmla="*/ 296106 w 298"/>
                <a:gd name="T47" fmla="*/ 0 h 326"/>
                <a:gd name="T48" fmla="*/ 339064 w 298"/>
                <a:gd name="T49" fmla="*/ 37165 h 326"/>
                <a:gd name="T50" fmla="*/ 320654 w 298"/>
                <a:gd name="T51" fmla="*/ 49553 h 326"/>
                <a:gd name="T52" fmla="*/ 296106 w 298"/>
                <a:gd name="T53" fmla="*/ 78976 h 326"/>
                <a:gd name="T54" fmla="*/ 262353 w 298"/>
                <a:gd name="T55" fmla="*/ 91364 h 326"/>
                <a:gd name="T56" fmla="*/ 248545 w 298"/>
                <a:gd name="T57" fmla="*/ 97558 h 326"/>
                <a:gd name="T58" fmla="*/ 279230 w 298"/>
                <a:gd name="T59" fmla="*/ 116141 h 326"/>
                <a:gd name="T60" fmla="*/ 345201 w 298"/>
                <a:gd name="T61" fmla="*/ 91364 h 326"/>
                <a:gd name="T62" fmla="*/ 447995 w 298"/>
                <a:gd name="T63" fmla="*/ 133175 h 326"/>
                <a:gd name="T64" fmla="*/ 455666 w 298"/>
                <a:gd name="T65" fmla="*/ 212150 h 326"/>
                <a:gd name="T66" fmla="*/ 415776 w 298"/>
                <a:gd name="T67" fmla="*/ 212150 h 326"/>
                <a:gd name="T68" fmla="*/ 415776 w 298"/>
                <a:gd name="T69" fmla="*/ 236927 h 326"/>
                <a:gd name="T70" fmla="*/ 435721 w 298"/>
                <a:gd name="T71" fmla="*/ 272544 h 326"/>
                <a:gd name="T72" fmla="*/ 415776 w 298"/>
                <a:gd name="T73" fmla="*/ 291126 h 326"/>
                <a:gd name="T74" fmla="*/ 435721 w 298"/>
                <a:gd name="T75" fmla="*/ 322097 h 326"/>
                <a:gd name="T76" fmla="*/ 403502 w 298"/>
                <a:gd name="T77" fmla="*/ 363908 h 326"/>
                <a:gd name="T78" fmla="*/ 389694 w 298"/>
                <a:gd name="T79" fmla="*/ 345325 h 326"/>
                <a:gd name="T80" fmla="*/ 339064 w 298"/>
                <a:gd name="T81" fmla="*/ 461466 h 326"/>
                <a:gd name="T82" fmla="*/ 332928 w 298"/>
                <a:gd name="T83" fmla="*/ 480048 h 32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98" h="326">
                  <a:moveTo>
                    <a:pt x="217" y="310"/>
                  </a:moveTo>
                  <a:lnTo>
                    <a:pt x="171" y="325"/>
                  </a:lnTo>
                  <a:lnTo>
                    <a:pt x="146" y="301"/>
                  </a:lnTo>
                  <a:lnTo>
                    <a:pt x="130" y="321"/>
                  </a:lnTo>
                  <a:lnTo>
                    <a:pt x="99" y="321"/>
                  </a:lnTo>
                  <a:lnTo>
                    <a:pt x="87" y="298"/>
                  </a:lnTo>
                  <a:lnTo>
                    <a:pt x="75" y="266"/>
                  </a:lnTo>
                  <a:lnTo>
                    <a:pt x="46" y="262"/>
                  </a:lnTo>
                  <a:lnTo>
                    <a:pt x="20" y="212"/>
                  </a:lnTo>
                  <a:lnTo>
                    <a:pt x="0" y="188"/>
                  </a:lnTo>
                  <a:lnTo>
                    <a:pt x="12" y="176"/>
                  </a:lnTo>
                  <a:lnTo>
                    <a:pt x="20" y="173"/>
                  </a:lnTo>
                  <a:lnTo>
                    <a:pt x="50" y="134"/>
                  </a:lnTo>
                  <a:lnTo>
                    <a:pt x="46" y="98"/>
                  </a:lnTo>
                  <a:lnTo>
                    <a:pt x="58" y="86"/>
                  </a:lnTo>
                  <a:lnTo>
                    <a:pt x="78" y="83"/>
                  </a:lnTo>
                  <a:lnTo>
                    <a:pt x="87" y="75"/>
                  </a:lnTo>
                  <a:lnTo>
                    <a:pt x="78" y="59"/>
                  </a:lnTo>
                  <a:lnTo>
                    <a:pt x="91" y="43"/>
                  </a:lnTo>
                  <a:lnTo>
                    <a:pt x="91" y="12"/>
                  </a:lnTo>
                  <a:lnTo>
                    <a:pt x="108" y="4"/>
                  </a:lnTo>
                  <a:lnTo>
                    <a:pt x="133" y="20"/>
                  </a:lnTo>
                  <a:lnTo>
                    <a:pt x="171" y="27"/>
                  </a:lnTo>
                  <a:lnTo>
                    <a:pt x="193" y="0"/>
                  </a:lnTo>
                  <a:lnTo>
                    <a:pt x="221" y="24"/>
                  </a:lnTo>
                  <a:lnTo>
                    <a:pt x="209" y="32"/>
                  </a:lnTo>
                  <a:lnTo>
                    <a:pt x="193" y="51"/>
                  </a:lnTo>
                  <a:lnTo>
                    <a:pt x="171" y="59"/>
                  </a:lnTo>
                  <a:lnTo>
                    <a:pt x="162" y="63"/>
                  </a:lnTo>
                  <a:lnTo>
                    <a:pt x="182" y="75"/>
                  </a:lnTo>
                  <a:lnTo>
                    <a:pt x="225" y="59"/>
                  </a:lnTo>
                  <a:lnTo>
                    <a:pt x="292" y="86"/>
                  </a:lnTo>
                  <a:lnTo>
                    <a:pt x="297" y="137"/>
                  </a:lnTo>
                  <a:lnTo>
                    <a:pt x="271" y="137"/>
                  </a:lnTo>
                  <a:lnTo>
                    <a:pt x="271" y="153"/>
                  </a:lnTo>
                  <a:lnTo>
                    <a:pt x="284" y="176"/>
                  </a:lnTo>
                  <a:lnTo>
                    <a:pt x="271" y="188"/>
                  </a:lnTo>
                  <a:lnTo>
                    <a:pt x="284" y="208"/>
                  </a:lnTo>
                  <a:lnTo>
                    <a:pt x="263" y="235"/>
                  </a:lnTo>
                  <a:lnTo>
                    <a:pt x="254" y="223"/>
                  </a:lnTo>
                  <a:lnTo>
                    <a:pt x="221" y="298"/>
                  </a:lnTo>
                  <a:lnTo>
                    <a:pt x="217" y="31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3" name="未知"/>
            <p:cNvSpPr>
              <a:spLocks/>
            </p:cNvSpPr>
            <p:nvPr/>
          </p:nvSpPr>
          <p:spPr bwMode="auto">
            <a:xfrm>
              <a:off x="5213489" y="4132413"/>
              <a:ext cx="548184" cy="616898"/>
            </a:xfrm>
            <a:custGeom>
              <a:avLst/>
              <a:gdLst>
                <a:gd name="T0" fmla="*/ 131401 w 373"/>
                <a:gd name="T1" fmla="*/ 0 h 414"/>
                <a:gd name="T2" fmla="*/ 235299 w 373"/>
                <a:gd name="T3" fmla="*/ 54220 h 414"/>
                <a:gd name="T4" fmla="*/ 311694 w 373"/>
                <a:gd name="T5" fmla="*/ 83654 h 414"/>
                <a:gd name="T6" fmla="*/ 343781 w 373"/>
                <a:gd name="T7" fmla="*/ 91400 h 414"/>
                <a:gd name="T8" fmla="*/ 369755 w 373"/>
                <a:gd name="T9" fmla="*/ 167309 h 414"/>
                <a:gd name="T10" fmla="*/ 427816 w 373"/>
                <a:gd name="T11" fmla="*/ 204488 h 414"/>
                <a:gd name="T12" fmla="*/ 472125 w 373"/>
                <a:gd name="T13" fmla="*/ 175054 h 414"/>
                <a:gd name="T14" fmla="*/ 484349 w 373"/>
                <a:gd name="T15" fmla="*/ 223078 h 414"/>
                <a:gd name="T16" fmla="*/ 435456 w 373"/>
                <a:gd name="T17" fmla="*/ 246316 h 414"/>
                <a:gd name="T18" fmla="*/ 407953 w 373"/>
                <a:gd name="T19" fmla="*/ 288143 h 414"/>
                <a:gd name="T20" fmla="*/ 472125 w 373"/>
                <a:gd name="T21" fmla="*/ 343912 h 414"/>
                <a:gd name="T22" fmla="*/ 568384 w 373"/>
                <a:gd name="T23" fmla="*/ 385739 h 414"/>
                <a:gd name="T24" fmla="*/ 548521 w 373"/>
                <a:gd name="T25" fmla="*/ 458550 h 414"/>
                <a:gd name="T26" fmla="*/ 548521 w 373"/>
                <a:gd name="T27" fmla="*/ 495729 h 414"/>
                <a:gd name="T28" fmla="*/ 498100 w 373"/>
                <a:gd name="T29" fmla="*/ 518967 h 414"/>
                <a:gd name="T30" fmla="*/ 459902 w 373"/>
                <a:gd name="T31" fmla="*/ 635153 h 414"/>
                <a:gd name="T32" fmla="*/ 420176 w 373"/>
                <a:gd name="T33" fmla="*/ 616564 h 414"/>
                <a:gd name="T34" fmla="*/ 331557 w 373"/>
                <a:gd name="T35" fmla="*/ 591777 h 414"/>
                <a:gd name="T36" fmla="*/ 259745 w 373"/>
                <a:gd name="T37" fmla="*/ 627408 h 414"/>
                <a:gd name="T38" fmla="*/ 279608 w 373"/>
                <a:gd name="T39" fmla="*/ 579384 h 414"/>
                <a:gd name="T40" fmla="*/ 197101 w 373"/>
                <a:gd name="T41" fmla="*/ 604170 h 414"/>
                <a:gd name="T42" fmla="*/ 158903 w 373"/>
                <a:gd name="T43" fmla="*/ 470943 h 414"/>
                <a:gd name="T44" fmla="*/ 119177 w 373"/>
                <a:gd name="T45" fmla="*/ 446157 h 414"/>
                <a:gd name="T46" fmla="*/ 88619 w 373"/>
                <a:gd name="T47" fmla="*/ 379543 h 414"/>
                <a:gd name="T48" fmla="*/ 126817 w 373"/>
                <a:gd name="T49" fmla="*/ 333068 h 414"/>
                <a:gd name="T50" fmla="*/ 106954 w 373"/>
                <a:gd name="T51" fmla="*/ 272651 h 414"/>
                <a:gd name="T52" fmla="*/ 30558 w 373"/>
                <a:gd name="T53" fmla="*/ 264905 h 414"/>
                <a:gd name="T54" fmla="*/ 30558 w 373"/>
                <a:gd name="T55" fmla="*/ 198292 h 414"/>
                <a:gd name="T56" fmla="*/ 64172 w 373"/>
                <a:gd name="T57" fmla="*/ 144071 h 414"/>
                <a:gd name="T58" fmla="*/ 76396 w 373"/>
                <a:gd name="T59" fmla="*/ 77458 h 414"/>
                <a:gd name="T60" fmla="*/ 119177 w 373"/>
                <a:gd name="T61" fmla="*/ 120834 h 414"/>
                <a:gd name="T62" fmla="*/ 172654 w 373"/>
                <a:gd name="T63" fmla="*/ 83654 h 414"/>
                <a:gd name="T64" fmla="*/ 119177 w 373"/>
                <a:gd name="T65" fmla="*/ 30983 h 4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3" h="414">
                  <a:moveTo>
                    <a:pt x="75" y="3"/>
                  </a:moveTo>
                  <a:lnTo>
                    <a:pt x="86" y="0"/>
                  </a:lnTo>
                  <a:lnTo>
                    <a:pt x="133" y="15"/>
                  </a:lnTo>
                  <a:lnTo>
                    <a:pt x="154" y="35"/>
                  </a:lnTo>
                  <a:lnTo>
                    <a:pt x="188" y="47"/>
                  </a:lnTo>
                  <a:lnTo>
                    <a:pt x="204" y="54"/>
                  </a:lnTo>
                  <a:lnTo>
                    <a:pt x="222" y="54"/>
                  </a:lnTo>
                  <a:lnTo>
                    <a:pt x="225" y="59"/>
                  </a:lnTo>
                  <a:lnTo>
                    <a:pt x="222" y="101"/>
                  </a:lnTo>
                  <a:lnTo>
                    <a:pt x="242" y="108"/>
                  </a:lnTo>
                  <a:lnTo>
                    <a:pt x="250" y="125"/>
                  </a:lnTo>
                  <a:lnTo>
                    <a:pt x="280" y="132"/>
                  </a:lnTo>
                  <a:lnTo>
                    <a:pt x="293" y="113"/>
                  </a:lnTo>
                  <a:lnTo>
                    <a:pt x="309" y="113"/>
                  </a:lnTo>
                  <a:lnTo>
                    <a:pt x="321" y="128"/>
                  </a:lnTo>
                  <a:lnTo>
                    <a:pt x="317" y="144"/>
                  </a:lnTo>
                  <a:lnTo>
                    <a:pt x="285" y="147"/>
                  </a:lnTo>
                  <a:lnTo>
                    <a:pt x="285" y="159"/>
                  </a:lnTo>
                  <a:lnTo>
                    <a:pt x="285" y="171"/>
                  </a:lnTo>
                  <a:lnTo>
                    <a:pt x="267" y="186"/>
                  </a:lnTo>
                  <a:lnTo>
                    <a:pt x="280" y="203"/>
                  </a:lnTo>
                  <a:lnTo>
                    <a:pt x="309" y="222"/>
                  </a:lnTo>
                  <a:lnTo>
                    <a:pt x="309" y="245"/>
                  </a:lnTo>
                  <a:lnTo>
                    <a:pt x="372" y="249"/>
                  </a:lnTo>
                  <a:lnTo>
                    <a:pt x="372" y="281"/>
                  </a:lnTo>
                  <a:lnTo>
                    <a:pt x="359" y="296"/>
                  </a:lnTo>
                  <a:lnTo>
                    <a:pt x="368" y="312"/>
                  </a:lnTo>
                  <a:lnTo>
                    <a:pt x="359" y="320"/>
                  </a:lnTo>
                  <a:lnTo>
                    <a:pt x="338" y="323"/>
                  </a:lnTo>
                  <a:lnTo>
                    <a:pt x="326" y="335"/>
                  </a:lnTo>
                  <a:lnTo>
                    <a:pt x="329" y="371"/>
                  </a:lnTo>
                  <a:lnTo>
                    <a:pt x="301" y="410"/>
                  </a:lnTo>
                  <a:lnTo>
                    <a:pt x="293" y="413"/>
                  </a:lnTo>
                  <a:lnTo>
                    <a:pt x="275" y="398"/>
                  </a:lnTo>
                  <a:lnTo>
                    <a:pt x="233" y="398"/>
                  </a:lnTo>
                  <a:lnTo>
                    <a:pt x="217" y="382"/>
                  </a:lnTo>
                  <a:lnTo>
                    <a:pt x="183" y="413"/>
                  </a:lnTo>
                  <a:lnTo>
                    <a:pt x="170" y="405"/>
                  </a:lnTo>
                  <a:lnTo>
                    <a:pt x="183" y="382"/>
                  </a:lnTo>
                  <a:lnTo>
                    <a:pt x="183" y="374"/>
                  </a:lnTo>
                  <a:lnTo>
                    <a:pt x="170" y="371"/>
                  </a:lnTo>
                  <a:lnTo>
                    <a:pt x="129" y="390"/>
                  </a:lnTo>
                  <a:lnTo>
                    <a:pt x="91" y="323"/>
                  </a:lnTo>
                  <a:lnTo>
                    <a:pt x="104" y="304"/>
                  </a:lnTo>
                  <a:lnTo>
                    <a:pt x="99" y="296"/>
                  </a:lnTo>
                  <a:lnTo>
                    <a:pt x="78" y="288"/>
                  </a:lnTo>
                  <a:lnTo>
                    <a:pt x="45" y="273"/>
                  </a:lnTo>
                  <a:lnTo>
                    <a:pt x="58" y="245"/>
                  </a:lnTo>
                  <a:lnTo>
                    <a:pt x="78" y="237"/>
                  </a:lnTo>
                  <a:lnTo>
                    <a:pt x="83" y="215"/>
                  </a:lnTo>
                  <a:lnTo>
                    <a:pt x="75" y="179"/>
                  </a:lnTo>
                  <a:lnTo>
                    <a:pt x="70" y="176"/>
                  </a:lnTo>
                  <a:lnTo>
                    <a:pt x="54" y="195"/>
                  </a:lnTo>
                  <a:lnTo>
                    <a:pt x="20" y="171"/>
                  </a:lnTo>
                  <a:lnTo>
                    <a:pt x="0" y="144"/>
                  </a:lnTo>
                  <a:lnTo>
                    <a:pt x="20" y="128"/>
                  </a:lnTo>
                  <a:lnTo>
                    <a:pt x="28" y="101"/>
                  </a:lnTo>
                  <a:lnTo>
                    <a:pt x="42" y="93"/>
                  </a:lnTo>
                  <a:lnTo>
                    <a:pt x="42" y="59"/>
                  </a:lnTo>
                  <a:lnTo>
                    <a:pt x="50" y="50"/>
                  </a:lnTo>
                  <a:lnTo>
                    <a:pt x="66" y="62"/>
                  </a:lnTo>
                  <a:lnTo>
                    <a:pt x="78" y="78"/>
                  </a:lnTo>
                  <a:lnTo>
                    <a:pt x="104" y="62"/>
                  </a:lnTo>
                  <a:lnTo>
                    <a:pt x="113" y="54"/>
                  </a:lnTo>
                  <a:lnTo>
                    <a:pt x="107" y="35"/>
                  </a:lnTo>
                  <a:lnTo>
                    <a:pt x="78" y="20"/>
                  </a:lnTo>
                  <a:lnTo>
                    <a:pt x="75" y="3"/>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4" name="未知"/>
            <p:cNvSpPr>
              <a:spLocks/>
            </p:cNvSpPr>
            <p:nvPr/>
          </p:nvSpPr>
          <p:spPr bwMode="auto">
            <a:xfrm>
              <a:off x="5213489" y="4132413"/>
              <a:ext cx="548184" cy="616898"/>
            </a:xfrm>
            <a:custGeom>
              <a:avLst/>
              <a:gdLst>
                <a:gd name="T0" fmla="*/ 131401 w 373"/>
                <a:gd name="T1" fmla="*/ 0 h 414"/>
                <a:gd name="T2" fmla="*/ 235299 w 373"/>
                <a:gd name="T3" fmla="*/ 54220 h 414"/>
                <a:gd name="T4" fmla="*/ 311694 w 373"/>
                <a:gd name="T5" fmla="*/ 83654 h 414"/>
                <a:gd name="T6" fmla="*/ 343781 w 373"/>
                <a:gd name="T7" fmla="*/ 91400 h 414"/>
                <a:gd name="T8" fmla="*/ 369755 w 373"/>
                <a:gd name="T9" fmla="*/ 167309 h 414"/>
                <a:gd name="T10" fmla="*/ 427816 w 373"/>
                <a:gd name="T11" fmla="*/ 204488 h 414"/>
                <a:gd name="T12" fmla="*/ 472125 w 373"/>
                <a:gd name="T13" fmla="*/ 175054 h 414"/>
                <a:gd name="T14" fmla="*/ 484349 w 373"/>
                <a:gd name="T15" fmla="*/ 223078 h 414"/>
                <a:gd name="T16" fmla="*/ 435456 w 373"/>
                <a:gd name="T17" fmla="*/ 246316 h 414"/>
                <a:gd name="T18" fmla="*/ 407953 w 373"/>
                <a:gd name="T19" fmla="*/ 288143 h 414"/>
                <a:gd name="T20" fmla="*/ 472125 w 373"/>
                <a:gd name="T21" fmla="*/ 343912 h 414"/>
                <a:gd name="T22" fmla="*/ 568384 w 373"/>
                <a:gd name="T23" fmla="*/ 385739 h 414"/>
                <a:gd name="T24" fmla="*/ 548521 w 373"/>
                <a:gd name="T25" fmla="*/ 458550 h 414"/>
                <a:gd name="T26" fmla="*/ 548521 w 373"/>
                <a:gd name="T27" fmla="*/ 495729 h 414"/>
                <a:gd name="T28" fmla="*/ 498100 w 373"/>
                <a:gd name="T29" fmla="*/ 518967 h 414"/>
                <a:gd name="T30" fmla="*/ 459902 w 373"/>
                <a:gd name="T31" fmla="*/ 635153 h 414"/>
                <a:gd name="T32" fmla="*/ 420176 w 373"/>
                <a:gd name="T33" fmla="*/ 616564 h 414"/>
                <a:gd name="T34" fmla="*/ 331557 w 373"/>
                <a:gd name="T35" fmla="*/ 591777 h 414"/>
                <a:gd name="T36" fmla="*/ 259745 w 373"/>
                <a:gd name="T37" fmla="*/ 627408 h 414"/>
                <a:gd name="T38" fmla="*/ 279608 w 373"/>
                <a:gd name="T39" fmla="*/ 579384 h 414"/>
                <a:gd name="T40" fmla="*/ 197101 w 373"/>
                <a:gd name="T41" fmla="*/ 604170 h 414"/>
                <a:gd name="T42" fmla="*/ 158903 w 373"/>
                <a:gd name="T43" fmla="*/ 470943 h 414"/>
                <a:gd name="T44" fmla="*/ 119177 w 373"/>
                <a:gd name="T45" fmla="*/ 446157 h 414"/>
                <a:gd name="T46" fmla="*/ 88619 w 373"/>
                <a:gd name="T47" fmla="*/ 379543 h 414"/>
                <a:gd name="T48" fmla="*/ 126817 w 373"/>
                <a:gd name="T49" fmla="*/ 333068 h 414"/>
                <a:gd name="T50" fmla="*/ 106954 w 373"/>
                <a:gd name="T51" fmla="*/ 272651 h 414"/>
                <a:gd name="T52" fmla="*/ 30558 w 373"/>
                <a:gd name="T53" fmla="*/ 264905 h 414"/>
                <a:gd name="T54" fmla="*/ 30558 w 373"/>
                <a:gd name="T55" fmla="*/ 198292 h 414"/>
                <a:gd name="T56" fmla="*/ 64172 w 373"/>
                <a:gd name="T57" fmla="*/ 144071 h 414"/>
                <a:gd name="T58" fmla="*/ 76396 w 373"/>
                <a:gd name="T59" fmla="*/ 77458 h 414"/>
                <a:gd name="T60" fmla="*/ 119177 w 373"/>
                <a:gd name="T61" fmla="*/ 120834 h 414"/>
                <a:gd name="T62" fmla="*/ 172654 w 373"/>
                <a:gd name="T63" fmla="*/ 83654 h 414"/>
                <a:gd name="T64" fmla="*/ 119177 w 373"/>
                <a:gd name="T65" fmla="*/ 30983 h 4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3" h="414">
                  <a:moveTo>
                    <a:pt x="75" y="3"/>
                  </a:moveTo>
                  <a:lnTo>
                    <a:pt x="86" y="0"/>
                  </a:lnTo>
                  <a:lnTo>
                    <a:pt x="133" y="15"/>
                  </a:lnTo>
                  <a:lnTo>
                    <a:pt x="154" y="35"/>
                  </a:lnTo>
                  <a:lnTo>
                    <a:pt x="188" y="47"/>
                  </a:lnTo>
                  <a:lnTo>
                    <a:pt x="204" y="54"/>
                  </a:lnTo>
                  <a:lnTo>
                    <a:pt x="222" y="54"/>
                  </a:lnTo>
                  <a:lnTo>
                    <a:pt x="225" y="59"/>
                  </a:lnTo>
                  <a:lnTo>
                    <a:pt x="222" y="101"/>
                  </a:lnTo>
                  <a:lnTo>
                    <a:pt x="242" y="108"/>
                  </a:lnTo>
                  <a:lnTo>
                    <a:pt x="250" y="125"/>
                  </a:lnTo>
                  <a:lnTo>
                    <a:pt x="280" y="132"/>
                  </a:lnTo>
                  <a:lnTo>
                    <a:pt x="293" y="113"/>
                  </a:lnTo>
                  <a:lnTo>
                    <a:pt x="309" y="113"/>
                  </a:lnTo>
                  <a:lnTo>
                    <a:pt x="321" y="128"/>
                  </a:lnTo>
                  <a:lnTo>
                    <a:pt x="317" y="144"/>
                  </a:lnTo>
                  <a:lnTo>
                    <a:pt x="285" y="147"/>
                  </a:lnTo>
                  <a:lnTo>
                    <a:pt x="285" y="159"/>
                  </a:lnTo>
                  <a:lnTo>
                    <a:pt x="285" y="171"/>
                  </a:lnTo>
                  <a:lnTo>
                    <a:pt x="267" y="186"/>
                  </a:lnTo>
                  <a:lnTo>
                    <a:pt x="280" y="203"/>
                  </a:lnTo>
                  <a:lnTo>
                    <a:pt x="309" y="222"/>
                  </a:lnTo>
                  <a:lnTo>
                    <a:pt x="309" y="245"/>
                  </a:lnTo>
                  <a:lnTo>
                    <a:pt x="372" y="249"/>
                  </a:lnTo>
                  <a:lnTo>
                    <a:pt x="372" y="281"/>
                  </a:lnTo>
                  <a:lnTo>
                    <a:pt x="359" y="296"/>
                  </a:lnTo>
                  <a:lnTo>
                    <a:pt x="368" y="312"/>
                  </a:lnTo>
                  <a:lnTo>
                    <a:pt x="359" y="320"/>
                  </a:lnTo>
                  <a:lnTo>
                    <a:pt x="338" y="323"/>
                  </a:lnTo>
                  <a:lnTo>
                    <a:pt x="326" y="335"/>
                  </a:lnTo>
                  <a:lnTo>
                    <a:pt x="329" y="371"/>
                  </a:lnTo>
                  <a:lnTo>
                    <a:pt x="301" y="410"/>
                  </a:lnTo>
                  <a:lnTo>
                    <a:pt x="293" y="413"/>
                  </a:lnTo>
                  <a:lnTo>
                    <a:pt x="275" y="398"/>
                  </a:lnTo>
                  <a:lnTo>
                    <a:pt x="233" y="398"/>
                  </a:lnTo>
                  <a:lnTo>
                    <a:pt x="217" y="382"/>
                  </a:lnTo>
                  <a:lnTo>
                    <a:pt x="183" y="413"/>
                  </a:lnTo>
                  <a:lnTo>
                    <a:pt x="170" y="405"/>
                  </a:lnTo>
                  <a:lnTo>
                    <a:pt x="183" y="382"/>
                  </a:lnTo>
                  <a:lnTo>
                    <a:pt x="183" y="374"/>
                  </a:lnTo>
                  <a:lnTo>
                    <a:pt x="170" y="371"/>
                  </a:lnTo>
                  <a:lnTo>
                    <a:pt x="129" y="390"/>
                  </a:lnTo>
                  <a:lnTo>
                    <a:pt x="91" y="323"/>
                  </a:lnTo>
                  <a:lnTo>
                    <a:pt x="104" y="304"/>
                  </a:lnTo>
                  <a:lnTo>
                    <a:pt x="99" y="296"/>
                  </a:lnTo>
                  <a:lnTo>
                    <a:pt x="78" y="288"/>
                  </a:lnTo>
                  <a:lnTo>
                    <a:pt x="45" y="273"/>
                  </a:lnTo>
                  <a:lnTo>
                    <a:pt x="58" y="245"/>
                  </a:lnTo>
                  <a:lnTo>
                    <a:pt x="78" y="237"/>
                  </a:lnTo>
                  <a:lnTo>
                    <a:pt x="83" y="215"/>
                  </a:lnTo>
                  <a:lnTo>
                    <a:pt x="75" y="179"/>
                  </a:lnTo>
                  <a:lnTo>
                    <a:pt x="70" y="176"/>
                  </a:lnTo>
                  <a:lnTo>
                    <a:pt x="54" y="195"/>
                  </a:lnTo>
                  <a:lnTo>
                    <a:pt x="20" y="171"/>
                  </a:lnTo>
                  <a:lnTo>
                    <a:pt x="0" y="144"/>
                  </a:lnTo>
                  <a:lnTo>
                    <a:pt x="20" y="128"/>
                  </a:lnTo>
                  <a:lnTo>
                    <a:pt x="28" y="101"/>
                  </a:lnTo>
                  <a:lnTo>
                    <a:pt x="42" y="93"/>
                  </a:lnTo>
                  <a:lnTo>
                    <a:pt x="42" y="59"/>
                  </a:lnTo>
                  <a:lnTo>
                    <a:pt x="50" y="50"/>
                  </a:lnTo>
                  <a:lnTo>
                    <a:pt x="66" y="62"/>
                  </a:lnTo>
                  <a:lnTo>
                    <a:pt x="78" y="78"/>
                  </a:lnTo>
                  <a:lnTo>
                    <a:pt x="104" y="62"/>
                  </a:lnTo>
                  <a:lnTo>
                    <a:pt x="113" y="54"/>
                  </a:lnTo>
                  <a:lnTo>
                    <a:pt x="107" y="35"/>
                  </a:lnTo>
                  <a:lnTo>
                    <a:pt x="78" y="20"/>
                  </a:lnTo>
                  <a:lnTo>
                    <a:pt x="75" y="3"/>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5" name="未知"/>
            <p:cNvSpPr>
              <a:spLocks/>
            </p:cNvSpPr>
            <p:nvPr/>
          </p:nvSpPr>
          <p:spPr bwMode="auto">
            <a:xfrm>
              <a:off x="5341754" y="4037740"/>
              <a:ext cx="648965" cy="491686"/>
            </a:xfrm>
            <a:custGeom>
              <a:avLst/>
              <a:gdLst>
                <a:gd name="T0" fmla="*/ 628894 w 442"/>
                <a:gd name="T1" fmla="*/ 402083 h 328"/>
                <a:gd name="T2" fmla="*/ 607524 w 442"/>
                <a:gd name="T3" fmla="*/ 448837 h 328"/>
                <a:gd name="T4" fmla="*/ 590733 w 442"/>
                <a:gd name="T5" fmla="*/ 467538 h 328"/>
                <a:gd name="T6" fmla="*/ 558677 w 442"/>
                <a:gd name="T7" fmla="*/ 509617 h 328"/>
                <a:gd name="T8" fmla="*/ 499146 w 442"/>
                <a:gd name="T9" fmla="*/ 497149 h 328"/>
                <a:gd name="T10" fmla="*/ 462512 w 442"/>
                <a:gd name="T11" fmla="*/ 473772 h 328"/>
                <a:gd name="T12" fmla="*/ 436562 w 442"/>
                <a:gd name="T13" fmla="*/ 486240 h 328"/>
                <a:gd name="T14" fmla="*/ 340396 w 442"/>
                <a:gd name="T15" fmla="*/ 480006 h 328"/>
                <a:gd name="T16" fmla="*/ 340396 w 442"/>
                <a:gd name="T17" fmla="*/ 444161 h 328"/>
                <a:gd name="T18" fmla="*/ 294603 w 442"/>
                <a:gd name="T19" fmla="*/ 412992 h 328"/>
                <a:gd name="T20" fmla="*/ 274759 w 442"/>
                <a:gd name="T21" fmla="*/ 388057 h 328"/>
                <a:gd name="T22" fmla="*/ 302235 w 442"/>
                <a:gd name="T23" fmla="*/ 364680 h 328"/>
                <a:gd name="T24" fmla="*/ 302235 w 442"/>
                <a:gd name="T25" fmla="*/ 345978 h 328"/>
                <a:gd name="T26" fmla="*/ 302235 w 442"/>
                <a:gd name="T27" fmla="*/ 327277 h 328"/>
                <a:gd name="T28" fmla="*/ 352608 w 442"/>
                <a:gd name="T29" fmla="*/ 322601 h 328"/>
                <a:gd name="T30" fmla="*/ 358714 w 442"/>
                <a:gd name="T31" fmla="*/ 297666 h 328"/>
                <a:gd name="T32" fmla="*/ 340396 w 442"/>
                <a:gd name="T33" fmla="*/ 272731 h 328"/>
                <a:gd name="T34" fmla="*/ 314447 w 442"/>
                <a:gd name="T35" fmla="*/ 272731 h 328"/>
                <a:gd name="T36" fmla="*/ 294603 w 442"/>
                <a:gd name="T37" fmla="*/ 303900 h 328"/>
                <a:gd name="T38" fmla="*/ 250336 w 442"/>
                <a:gd name="T39" fmla="*/ 291432 h 328"/>
                <a:gd name="T40" fmla="*/ 236598 w 442"/>
                <a:gd name="T41" fmla="*/ 266497 h 328"/>
                <a:gd name="T42" fmla="*/ 206070 w 442"/>
                <a:gd name="T43" fmla="*/ 255588 h 328"/>
                <a:gd name="T44" fmla="*/ 210649 w 442"/>
                <a:gd name="T45" fmla="*/ 188574 h 328"/>
                <a:gd name="T46" fmla="*/ 206070 w 442"/>
                <a:gd name="T47" fmla="*/ 182340 h 328"/>
                <a:gd name="T48" fmla="*/ 178594 w 442"/>
                <a:gd name="T49" fmla="*/ 182340 h 328"/>
                <a:gd name="T50" fmla="*/ 154171 w 442"/>
                <a:gd name="T51" fmla="*/ 169872 h 328"/>
                <a:gd name="T52" fmla="*/ 102272 w 442"/>
                <a:gd name="T53" fmla="*/ 151171 h 328"/>
                <a:gd name="T54" fmla="*/ 70216 w 442"/>
                <a:gd name="T55" fmla="*/ 121560 h 328"/>
                <a:gd name="T56" fmla="*/ 0 w 442"/>
                <a:gd name="T57" fmla="*/ 98183 h 328"/>
                <a:gd name="T58" fmla="*/ 6106 w 442"/>
                <a:gd name="T59" fmla="*/ 67014 h 328"/>
                <a:gd name="T60" fmla="*/ 30529 w 442"/>
                <a:gd name="T61" fmla="*/ 54546 h 328"/>
                <a:gd name="T62" fmla="*/ 82428 w 442"/>
                <a:gd name="T63" fmla="*/ 98183 h 328"/>
                <a:gd name="T64" fmla="*/ 102272 w 442"/>
                <a:gd name="T65" fmla="*/ 98183 h 328"/>
                <a:gd name="T66" fmla="*/ 148065 w 442"/>
                <a:gd name="T67" fmla="*/ 90391 h 328"/>
                <a:gd name="T68" fmla="*/ 174014 w 442"/>
                <a:gd name="T69" fmla="*/ 73248 h 328"/>
                <a:gd name="T70" fmla="*/ 210649 w 442"/>
                <a:gd name="T71" fmla="*/ 102858 h 328"/>
                <a:gd name="T72" fmla="*/ 222860 w 442"/>
                <a:gd name="T73" fmla="*/ 73248 h 328"/>
                <a:gd name="T74" fmla="*/ 230493 w 442"/>
                <a:gd name="T75" fmla="*/ 60780 h 328"/>
                <a:gd name="T76" fmla="*/ 262548 w 442"/>
                <a:gd name="T77" fmla="*/ 42078 h 328"/>
                <a:gd name="T78" fmla="*/ 270180 w 442"/>
                <a:gd name="T79" fmla="*/ 6234 h 328"/>
                <a:gd name="T80" fmla="*/ 302235 w 442"/>
                <a:gd name="T81" fmla="*/ 0 h 328"/>
                <a:gd name="T82" fmla="*/ 378557 w 442"/>
                <a:gd name="T83" fmla="*/ 48312 h 328"/>
                <a:gd name="T84" fmla="*/ 428930 w 442"/>
                <a:gd name="T85" fmla="*/ 73248 h 328"/>
                <a:gd name="T86" fmla="*/ 538834 w 442"/>
                <a:gd name="T87" fmla="*/ 236886 h 328"/>
                <a:gd name="T88" fmla="*/ 532728 w 442"/>
                <a:gd name="T89" fmla="*/ 255588 h 328"/>
                <a:gd name="T90" fmla="*/ 602944 w 442"/>
                <a:gd name="T91" fmla="*/ 285198 h 328"/>
                <a:gd name="T92" fmla="*/ 621262 w 442"/>
                <a:gd name="T93" fmla="*/ 314809 h 328"/>
                <a:gd name="T94" fmla="*/ 654843 w 442"/>
                <a:gd name="T95" fmla="*/ 327277 h 328"/>
                <a:gd name="T96" fmla="*/ 673161 w 442"/>
                <a:gd name="T97" fmla="*/ 358446 h 328"/>
                <a:gd name="T98" fmla="*/ 647211 w 442"/>
                <a:gd name="T99" fmla="*/ 370914 h 328"/>
                <a:gd name="T100" fmla="*/ 615156 w 442"/>
                <a:gd name="T101" fmla="*/ 358446 h 328"/>
                <a:gd name="T102" fmla="*/ 563257 w 442"/>
                <a:gd name="T103" fmla="*/ 358446 h 328"/>
                <a:gd name="T104" fmla="*/ 518990 w 442"/>
                <a:gd name="T105" fmla="*/ 341303 h 328"/>
                <a:gd name="T106" fmla="*/ 499146 w 442"/>
                <a:gd name="T107" fmla="*/ 358446 h 328"/>
                <a:gd name="T108" fmla="*/ 544940 w 442"/>
                <a:gd name="T109" fmla="*/ 370914 h 328"/>
                <a:gd name="T110" fmla="*/ 583101 w 442"/>
                <a:gd name="T111" fmla="*/ 388057 h 328"/>
                <a:gd name="T112" fmla="*/ 628894 w 442"/>
                <a:gd name="T113" fmla="*/ 402083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42" h="328">
                  <a:moveTo>
                    <a:pt x="412" y="258"/>
                  </a:moveTo>
                  <a:lnTo>
                    <a:pt x="398" y="288"/>
                  </a:lnTo>
                  <a:lnTo>
                    <a:pt x="387" y="300"/>
                  </a:lnTo>
                  <a:lnTo>
                    <a:pt x="366" y="327"/>
                  </a:lnTo>
                  <a:lnTo>
                    <a:pt x="327" y="319"/>
                  </a:lnTo>
                  <a:lnTo>
                    <a:pt x="303" y="304"/>
                  </a:lnTo>
                  <a:lnTo>
                    <a:pt x="286" y="312"/>
                  </a:lnTo>
                  <a:lnTo>
                    <a:pt x="223" y="308"/>
                  </a:lnTo>
                  <a:lnTo>
                    <a:pt x="223" y="285"/>
                  </a:lnTo>
                  <a:lnTo>
                    <a:pt x="193" y="265"/>
                  </a:lnTo>
                  <a:lnTo>
                    <a:pt x="180" y="249"/>
                  </a:lnTo>
                  <a:lnTo>
                    <a:pt x="198" y="234"/>
                  </a:lnTo>
                  <a:lnTo>
                    <a:pt x="198" y="222"/>
                  </a:lnTo>
                  <a:lnTo>
                    <a:pt x="198" y="210"/>
                  </a:lnTo>
                  <a:lnTo>
                    <a:pt x="231" y="207"/>
                  </a:lnTo>
                  <a:lnTo>
                    <a:pt x="235" y="191"/>
                  </a:lnTo>
                  <a:lnTo>
                    <a:pt x="223" y="175"/>
                  </a:lnTo>
                  <a:lnTo>
                    <a:pt x="206" y="175"/>
                  </a:lnTo>
                  <a:lnTo>
                    <a:pt x="193" y="195"/>
                  </a:lnTo>
                  <a:lnTo>
                    <a:pt x="164" y="187"/>
                  </a:lnTo>
                  <a:lnTo>
                    <a:pt x="155" y="171"/>
                  </a:lnTo>
                  <a:lnTo>
                    <a:pt x="135" y="164"/>
                  </a:lnTo>
                  <a:lnTo>
                    <a:pt x="138" y="121"/>
                  </a:lnTo>
                  <a:lnTo>
                    <a:pt x="135" y="117"/>
                  </a:lnTo>
                  <a:lnTo>
                    <a:pt x="117" y="117"/>
                  </a:lnTo>
                  <a:lnTo>
                    <a:pt x="101" y="109"/>
                  </a:lnTo>
                  <a:lnTo>
                    <a:pt x="67" y="97"/>
                  </a:lnTo>
                  <a:lnTo>
                    <a:pt x="46" y="78"/>
                  </a:lnTo>
                  <a:lnTo>
                    <a:pt x="0" y="63"/>
                  </a:lnTo>
                  <a:lnTo>
                    <a:pt x="4" y="43"/>
                  </a:lnTo>
                  <a:lnTo>
                    <a:pt x="20" y="35"/>
                  </a:lnTo>
                  <a:lnTo>
                    <a:pt x="54" y="63"/>
                  </a:lnTo>
                  <a:lnTo>
                    <a:pt x="67" y="63"/>
                  </a:lnTo>
                  <a:lnTo>
                    <a:pt x="97" y="58"/>
                  </a:lnTo>
                  <a:lnTo>
                    <a:pt x="114" y="47"/>
                  </a:lnTo>
                  <a:lnTo>
                    <a:pt x="138" y="66"/>
                  </a:lnTo>
                  <a:lnTo>
                    <a:pt x="146" y="47"/>
                  </a:lnTo>
                  <a:lnTo>
                    <a:pt x="151" y="39"/>
                  </a:lnTo>
                  <a:lnTo>
                    <a:pt x="172" y="27"/>
                  </a:lnTo>
                  <a:lnTo>
                    <a:pt x="177" y="4"/>
                  </a:lnTo>
                  <a:lnTo>
                    <a:pt x="198" y="0"/>
                  </a:lnTo>
                  <a:lnTo>
                    <a:pt x="248" y="31"/>
                  </a:lnTo>
                  <a:lnTo>
                    <a:pt x="281" y="47"/>
                  </a:lnTo>
                  <a:lnTo>
                    <a:pt x="353" y="152"/>
                  </a:lnTo>
                  <a:lnTo>
                    <a:pt x="349" y="164"/>
                  </a:lnTo>
                  <a:lnTo>
                    <a:pt x="395" y="183"/>
                  </a:lnTo>
                  <a:lnTo>
                    <a:pt x="407" y="202"/>
                  </a:lnTo>
                  <a:lnTo>
                    <a:pt x="429" y="210"/>
                  </a:lnTo>
                  <a:lnTo>
                    <a:pt x="441" y="230"/>
                  </a:lnTo>
                  <a:lnTo>
                    <a:pt x="424" y="238"/>
                  </a:lnTo>
                  <a:lnTo>
                    <a:pt x="403" y="230"/>
                  </a:lnTo>
                  <a:lnTo>
                    <a:pt x="369" y="230"/>
                  </a:lnTo>
                  <a:lnTo>
                    <a:pt x="340" y="219"/>
                  </a:lnTo>
                  <a:lnTo>
                    <a:pt x="327" y="230"/>
                  </a:lnTo>
                  <a:lnTo>
                    <a:pt x="357" y="238"/>
                  </a:lnTo>
                  <a:lnTo>
                    <a:pt x="382" y="249"/>
                  </a:lnTo>
                  <a:lnTo>
                    <a:pt x="412" y="25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6" name="未知"/>
            <p:cNvSpPr>
              <a:spLocks/>
            </p:cNvSpPr>
            <p:nvPr/>
          </p:nvSpPr>
          <p:spPr bwMode="auto">
            <a:xfrm>
              <a:off x="4524821" y="4361458"/>
              <a:ext cx="882591" cy="523751"/>
            </a:xfrm>
            <a:custGeom>
              <a:avLst/>
              <a:gdLst>
                <a:gd name="T0" fmla="*/ 127143 w 599"/>
                <a:gd name="T1" fmla="*/ 501199 h 352"/>
                <a:gd name="T2" fmla="*/ 235904 w 599"/>
                <a:gd name="T3" fmla="*/ 476448 h 352"/>
                <a:gd name="T4" fmla="*/ 240500 w 599"/>
                <a:gd name="T5" fmla="*/ 428494 h 352"/>
                <a:gd name="T6" fmla="*/ 396748 w 599"/>
                <a:gd name="T7" fmla="*/ 422306 h 352"/>
                <a:gd name="T8" fmla="*/ 473340 w 599"/>
                <a:gd name="T9" fmla="*/ 464073 h 352"/>
                <a:gd name="T10" fmla="*/ 537678 w 599"/>
                <a:gd name="T11" fmla="*/ 434681 h 352"/>
                <a:gd name="T12" fmla="*/ 563719 w 599"/>
                <a:gd name="T13" fmla="*/ 464073 h 352"/>
                <a:gd name="T14" fmla="*/ 608142 w 599"/>
                <a:gd name="T15" fmla="*/ 416119 h 352"/>
                <a:gd name="T16" fmla="*/ 626524 w 599"/>
                <a:gd name="T17" fmla="*/ 476448 h 352"/>
                <a:gd name="T18" fmla="*/ 666352 w 599"/>
                <a:gd name="T19" fmla="*/ 501199 h 352"/>
                <a:gd name="T20" fmla="*/ 741413 w 599"/>
                <a:gd name="T21" fmla="*/ 459432 h 352"/>
                <a:gd name="T22" fmla="*/ 871620 w 599"/>
                <a:gd name="T23" fmla="*/ 385180 h 352"/>
                <a:gd name="T24" fmla="*/ 857833 w 599"/>
                <a:gd name="T25" fmla="*/ 264521 h 352"/>
                <a:gd name="T26" fmla="*/ 871620 w 599"/>
                <a:gd name="T27" fmla="*/ 222755 h 352"/>
                <a:gd name="T28" fmla="*/ 787368 w 599"/>
                <a:gd name="T29" fmla="*/ 187176 h 352"/>
                <a:gd name="T30" fmla="*/ 729158 w 599"/>
                <a:gd name="T31" fmla="*/ 187176 h 352"/>
                <a:gd name="T32" fmla="*/ 644907 w 599"/>
                <a:gd name="T33" fmla="*/ 157785 h 352"/>
                <a:gd name="T34" fmla="*/ 594356 w 599"/>
                <a:gd name="T35" fmla="*/ 108284 h 352"/>
                <a:gd name="T36" fmla="*/ 549932 w 599"/>
                <a:gd name="T37" fmla="*/ 102096 h 352"/>
                <a:gd name="T38" fmla="*/ 447299 w 599"/>
                <a:gd name="T39" fmla="*/ 102096 h 352"/>
                <a:gd name="T40" fmla="*/ 269605 w 599"/>
                <a:gd name="T41" fmla="*/ 0 h 352"/>
                <a:gd name="T42" fmla="*/ 223649 w 599"/>
                <a:gd name="T43" fmla="*/ 12375 h 352"/>
                <a:gd name="T44" fmla="*/ 113357 w 599"/>
                <a:gd name="T45" fmla="*/ 12375 h 352"/>
                <a:gd name="T46" fmla="*/ 127143 w 599"/>
                <a:gd name="T47" fmla="*/ 54142 h 352"/>
                <a:gd name="T48" fmla="*/ 177694 w 599"/>
                <a:gd name="T49" fmla="*/ 66517 h 352"/>
                <a:gd name="T50" fmla="*/ 119484 w 599"/>
                <a:gd name="T51" fmla="*/ 102096 h 352"/>
                <a:gd name="T52" fmla="*/ 119484 w 599"/>
                <a:gd name="T53" fmla="*/ 151597 h 352"/>
                <a:gd name="T54" fmla="*/ 153184 w 599"/>
                <a:gd name="T55" fmla="*/ 199551 h 352"/>
                <a:gd name="T56" fmla="*/ 191481 w 599"/>
                <a:gd name="T57" fmla="*/ 295460 h 352"/>
                <a:gd name="T58" fmla="*/ 165439 w 599"/>
                <a:gd name="T59" fmla="*/ 314023 h 352"/>
                <a:gd name="T60" fmla="*/ 24510 w 599"/>
                <a:gd name="T61" fmla="*/ 368164 h 352"/>
                <a:gd name="T62" fmla="*/ 16850 w 599"/>
                <a:gd name="T63" fmla="*/ 416119 h 352"/>
                <a:gd name="T64" fmla="*/ 42892 w 599"/>
                <a:gd name="T65" fmla="*/ 470260 h 3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99" h="352">
                  <a:moveTo>
                    <a:pt x="70" y="351"/>
                  </a:moveTo>
                  <a:lnTo>
                    <a:pt x="83" y="324"/>
                  </a:lnTo>
                  <a:lnTo>
                    <a:pt x="121" y="297"/>
                  </a:lnTo>
                  <a:lnTo>
                    <a:pt x="154" y="308"/>
                  </a:lnTo>
                  <a:lnTo>
                    <a:pt x="176" y="297"/>
                  </a:lnTo>
                  <a:lnTo>
                    <a:pt x="157" y="277"/>
                  </a:lnTo>
                  <a:lnTo>
                    <a:pt x="168" y="265"/>
                  </a:lnTo>
                  <a:lnTo>
                    <a:pt x="259" y="273"/>
                  </a:lnTo>
                  <a:lnTo>
                    <a:pt x="292" y="293"/>
                  </a:lnTo>
                  <a:lnTo>
                    <a:pt x="309" y="300"/>
                  </a:lnTo>
                  <a:lnTo>
                    <a:pt x="330" y="285"/>
                  </a:lnTo>
                  <a:lnTo>
                    <a:pt x="351" y="281"/>
                  </a:lnTo>
                  <a:lnTo>
                    <a:pt x="355" y="300"/>
                  </a:lnTo>
                  <a:lnTo>
                    <a:pt x="368" y="300"/>
                  </a:lnTo>
                  <a:lnTo>
                    <a:pt x="377" y="288"/>
                  </a:lnTo>
                  <a:lnTo>
                    <a:pt x="397" y="269"/>
                  </a:lnTo>
                  <a:lnTo>
                    <a:pt x="409" y="281"/>
                  </a:lnTo>
                  <a:lnTo>
                    <a:pt x="409" y="308"/>
                  </a:lnTo>
                  <a:lnTo>
                    <a:pt x="418" y="320"/>
                  </a:lnTo>
                  <a:lnTo>
                    <a:pt x="435" y="324"/>
                  </a:lnTo>
                  <a:lnTo>
                    <a:pt x="456" y="304"/>
                  </a:lnTo>
                  <a:lnTo>
                    <a:pt x="484" y="297"/>
                  </a:lnTo>
                  <a:lnTo>
                    <a:pt x="539" y="246"/>
                  </a:lnTo>
                  <a:lnTo>
                    <a:pt x="569" y="249"/>
                  </a:lnTo>
                  <a:lnTo>
                    <a:pt x="598" y="238"/>
                  </a:lnTo>
                  <a:lnTo>
                    <a:pt x="560" y="171"/>
                  </a:lnTo>
                  <a:lnTo>
                    <a:pt x="573" y="152"/>
                  </a:lnTo>
                  <a:lnTo>
                    <a:pt x="569" y="144"/>
                  </a:lnTo>
                  <a:lnTo>
                    <a:pt x="547" y="137"/>
                  </a:lnTo>
                  <a:lnTo>
                    <a:pt x="514" y="121"/>
                  </a:lnTo>
                  <a:lnTo>
                    <a:pt x="497" y="109"/>
                  </a:lnTo>
                  <a:lnTo>
                    <a:pt x="476" y="121"/>
                  </a:lnTo>
                  <a:lnTo>
                    <a:pt x="451" y="102"/>
                  </a:lnTo>
                  <a:lnTo>
                    <a:pt x="421" y="102"/>
                  </a:lnTo>
                  <a:lnTo>
                    <a:pt x="397" y="90"/>
                  </a:lnTo>
                  <a:lnTo>
                    <a:pt x="388" y="70"/>
                  </a:lnTo>
                  <a:lnTo>
                    <a:pt x="377" y="59"/>
                  </a:lnTo>
                  <a:lnTo>
                    <a:pt x="359" y="66"/>
                  </a:lnTo>
                  <a:lnTo>
                    <a:pt x="343" y="59"/>
                  </a:lnTo>
                  <a:lnTo>
                    <a:pt x="292" y="66"/>
                  </a:lnTo>
                  <a:lnTo>
                    <a:pt x="238" y="54"/>
                  </a:lnTo>
                  <a:lnTo>
                    <a:pt x="176" y="0"/>
                  </a:lnTo>
                  <a:lnTo>
                    <a:pt x="154" y="15"/>
                  </a:lnTo>
                  <a:lnTo>
                    <a:pt x="146" y="8"/>
                  </a:lnTo>
                  <a:lnTo>
                    <a:pt x="133" y="8"/>
                  </a:lnTo>
                  <a:lnTo>
                    <a:pt x="74" y="8"/>
                  </a:lnTo>
                  <a:lnTo>
                    <a:pt x="66" y="15"/>
                  </a:lnTo>
                  <a:lnTo>
                    <a:pt x="83" y="35"/>
                  </a:lnTo>
                  <a:lnTo>
                    <a:pt x="100" y="39"/>
                  </a:lnTo>
                  <a:lnTo>
                    <a:pt x="116" y="43"/>
                  </a:lnTo>
                  <a:lnTo>
                    <a:pt x="108" y="54"/>
                  </a:lnTo>
                  <a:lnTo>
                    <a:pt x="78" y="66"/>
                  </a:lnTo>
                  <a:lnTo>
                    <a:pt x="74" y="90"/>
                  </a:lnTo>
                  <a:lnTo>
                    <a:pt x="78" y="98"/>
                  </a:lnTo>
                  <a:lnTo>
                    <a:pt x="83" y="125"/>
                  </a:lnTo>
                  <a:lnTo>
                    <a:pt x="100" y="129"/>
                  </a:lnTo>
                  <a:lnTo>
                    <a:pt x="121" y="148"/>
                  </a:lnTo>
                  <a:lnTo>
                    <a:pt x="125" y="191"/>
                  </a:lnTo>
                  <a:lnTo>
                    <a:pt x="121" y="207"/>
                  </a:lnTo>
                  <a:lnTo>
                    <a:pt x="108" y="203"/>
                  </a:lnTo>
                  <a:lnTo>
                    <a:pt x="74" y="230"/>
                  </a:lnTo>
                  <a:lnTo>
                    <a:pt x="16" y="238"/>
                  </a:lnTo>
                  <a:lnTo>
                    <a:pt x="0" y="254"/>
                  </a:lnTo>
                  <a:lnTo>
                    <a:pt x="11" y="269"/>
                  </a:lnTo>
                  <a:lnTo>
                    <a:pt x="16" y="300"/>
                  </a:lnTo>
                  <a:lnTo>
                    <a:pt x="28" y="304"/>
                  </a:lnTo>
                  <a:lnTo>
                    <a:pt x="70" y="35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7" name="未知"/>
            <p:cNvSpPr>
              <a:spLocks/>
            </p:cNvSpPr>
            <p:nvPr/>
          </p:nvSpPr>
          <p:spPr bwMode="auto">
            <a:xfrm>
              <a:off x="4524821" y="4361458"/>
              <a:ext cx="882591" cy="523751"/>
            </a:xfrm>
            <a:custGeom>
              <a:avLst/>
              <a:gdLst>
                <a:gd name="T0" fmla="*/ 127143 w 599"/>
                <a:gd name="T1" fmla="*/ 501199 h 352"/>
                <a:gd name="T2" fmla="*/ 235904 w 599"/>
                <a:gd name="T3" fmla="*/ 476448 h 352"/>
                <a:gd name="T4" fmla="*/ 240500 w 599"/>
                <a:gd name="T5" fmla="*/ 428494 h 352"/>
                <a:gd name="T6" fmla="*/ 396748 w 599"/>
                <a:gd name="T7" fmla="*/ 422306 h 352"/>
                <a:gd name="T8" fmla="*/ 473340 w 599"/>
                <a:gd name="T9" fmla="*/ 464073 h 352"/>
                <a:gd name="T10" fmla="*/ 537678 w 599"/>
                <a:gd name="T11" fmla="*/ 434681 h 352"/>
                <a:gd name="T12" fmla="*/ 563719 w 599"/>
                <a:gd name="T13" fmla="*/ 464073 h 352"/>
                <a:gd name="T14" fmla="*/ 608142 w 599"/>
                <a:gd name="T15" fmla="*/ 416119 h 352"/>
                <a:gd name="T16" fmla="*/ 626524 w 599"/>
                <a:gd name="T17" fmla="*/ 476448 h 352"/>
                <a:gd name="T18" fmla="*/ 666352 w 599"/>
                <a:gd name="T19" fmla="*/ 501199 h 352"/>
                <a:gd name="T20" fmla="*/ 741413 w 599"/>
                <a:gd name="T21" fmla="*/ 459432 h 352"/>
                <a:gd name="T22" fmla="*/ 871620 w 599"/>
                <a:gd name="T23" fmla="*/ 385180 h 352"/>
                <a:gd name="T24" fmla="*/ 857833 w 599"/>
                <a:gd name="T25" fmla="*/ 264521 h 352"/>
                <a:gd name="T26" fmla="*/ 871620 w 599"/>
                <a:gd name="T27" fmla="*/ 222755 h 352"/>
                <a:gd name="T28" fmla="*/ 787368 w 599"/>
                <a:gd name="T29" fmla="*/ 187176 h 352"/>
                <a:gd name="T30" fmla="*/ 729158 w 599"/>
                <a:gd name="T31" fmla="*/ 187176 h 352"/>
                <a:gd name="T32" fmla="*/ 644907 w 599"/>
                <a:gd name="T33" fmla="*/ 157785 h 352"/>
                <a:gd name="T34" fmla="*/ 594356 w 599"/>
                <a:gd name="T35" fmla="*/ 108284 h 352"/>
                <a:gd name="T36" fmla="*/ 549932 w 599"/>
                <a:gd name="T37" fmla="*/ 102096 h 352"/>
                <a:gd name="T38" fmla="*/ 447299 w 599"/>
                <a:gd name="T39" fmla="*/ 102096 h 352"/>
                <a:gd name="T40" fmla="*/ 269605 w 599"/>
                <a:gd name="T41" fmla="*/ 0 h 352"/>
                <a:gd name="T42" fmla="*/ 223649 w 599"/>
                <a:gd name="T43" fmla="*/ 12375 h 352"/>
                <a:gd name="T44" fmla="*/ 113357 w 599"/>
                <a:gd name="T45" fmla="*/ 12375 h 352"/>
                <a:gd name="T46" fmla="*/ 127143 w 599"/>
                <a:gd name="T47" fmla="*/ 54142 h 352"/>
                <a:gd name="T48" fmla="*/ 177694 w 599"/>
                <a:gd name="T49" fmla="*/ 66517 h 352"/>
                <a:gd name="T50" fmla="*/ 119484 w 599"/>
                <a:gd name="T51" fmla="*/ 102096 h 352"/>
                <a:gd name="T52" fmla="*/ 119484 w 599"/>
                <a:gd name="T53" fmla="*/ 151597 h 352"/>
                <a:gd name="T54" fmla="*/ 153184 w 599"/>
                <a:gd name="T55" fmla="*/ 199551 h 352"/>
                <a:gd name="T56" fmla="*/ 191481 w 599"/>
                <a:gd name="T57" fmla="*/ 295460 h 352"/>
                <a:gd name="T58" fmla="*/ 165439 w 599"/>
                <a:gd name="T59" fmla="*/ 314023 h 352"/>
                <a:gd name="T60" fmla="*/ 24510 w 599"/>
                <a:gd name="T61" fmla="*/ 368164 h 352"/>
                <a:gd name="T62" fmla="*/ 16850 w 599"/>
                <a:gd name="T63" fmla="*/ 416119 h 352"/>
                <a:gd name="T64" fmla="*/ 42892 w 599"/>
                <a:gd name="T65" fmla="*/ 470260 h 3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99" h="352">
                  <a:moveTo>
                    <a:pt x="70" y="351"/>
                  </a:moveTo>
                  <a:lnTo>
                    <a:pt x="83" y="324"/>
                  </a:lnTo>
                  <a:lnTo>
                    <a:pt x="121" y="297"/>
                  </a:lnTo>
                  <a:lnTo>
                    <a:pt x="154" y="308"/>
                  </a:lnTo>
                  <a:lnTo>
                    <a:pt x="176" y="297"/>
                  </a:lnTo>
                  <a:lnTo>
                    <a:pt x="157" y="277"/>
                  </a:lnTo>
                  <a:lnTo>
                    <a:pt x="168" y="265"/>
                  </a:lnTo>
                  <a:lnTo>
                    <a:pt x="259" y="273"/>
                  </a:lnTo>
                  <a:lnTo>
                    <a:pt x="292" y="293"/>
                  </a:lnTo>
                  <a:lnTo>
                    <a:pt x="309" y="300"/>
                  </a:lnTo>
                  <a:lnTo>
                    <a:pt x="330" y="285"/>
                  </a:lnTo>
                  <a:lnTo>
                    <a:pt x="351" y="281"/>
                  </a:lnTo>
                  <a:lnTo>
                    <a:pt x="355" y="300"/>
                  </a:lnTo>
                  <a:lnTo>
                    <a:pt x="368" y="300"/>
                  </a:lnTo>
                  <a:lnTo>
                    <a:pt x="377" y="288"/>
                  </a:lnTo>
                  <a:lnTo>
                    <a:pt x="397" y="269"/>
                  </a:lnTo>
                  <a:lnTo>
                    <a:pt x="409" y="281"/>
                  </a:lnTo>
                  <a:lnTo>
                    <a:pt x="409" y="308"/>
                  </a:lnTo>
                  <a:lnTo>
                    <a:pt x="418" y="320"/>
                  </a:lnTo>
                  <a:lnTo>
                    <a:pt x="435" y="324"/>
                  </a:lnTo>
                  <a:lnTo>
                    <a:pt x="456" y="304"/>
                  </a:lnTo>
                  <a:lnTo>
                    <a:pt x="484" y="297"/>
                  </a:lnTo>
                  <a:lnTo>
                    <a:pt x="539" y="246"/>
                  </a:lnTo>
                  <a:lnTo>
                    <a:pt x="569" y="249"/>
                  </a:lnTo>
                  <a:lnTo>
                    <a:pt x="598" y="238"/>
                  </a:lnTo>
                  <a:lnTo>
                    <a:pt x="560" y="171"/>
                  </a:lnTo>
                  <a:lnTo>
                    <a:pt x="573" y="152"/>
                  </a:lnTo>
                  <a:lnTo>
                    <a:pt x="569" y="144"/>
                  </a:lnTo>
                  <a:lnTo>
                    <a:pt x="547" y="137"/>
                  </a:lnTo>
                  <a:lnTo>
                    <a:pt x="514" y="121"/>
                  </a:lnTo>
                  <a:lnTo>
                    <a:pt x="497" y="109"/>
                  </a:lnTo>
                  <a:lnTo>
                    <a:pt x="476" y="121"/>
                  </a:lnTo>
                  <a:lnTo>
                    <a:pt x="451" y="102"/>
                  </a:lnTo>
                  <a:lnTo>
                    <a:pt x="421" y="102"/>
                  </a:lnTo>
                  <a:lnTo>
                    <a:pt x="397" y="90"/>
                  </a:lnTo>
                  <a:lnTo>
                    <a:pt x="388" y="70"/>
                  </a:lnTo>
                  <a:lnTo>
                    <a:pt x="377" y="59"/>
                  </a:lnTo>
                  <a:lnTo>
                    <a:pt x="359" y="66"/>
                  </a:lnTo>
                  <a:lnTo>
                    <a:pt x="343" y="59"/>
                  </a:lnTo>
                  <a:lnTo>
                    <a:pt x="292" y="66"/>
                  </a:lnTo>
                  <a:lnTo>
                    <a:pt x="238" y="54"/>
                  </a:lnTo>
                  <a:lnTo>
                    <a:pt x="176" y="0"/>
                  </a:lnTo>
                  <a:lnTo>
                    <a:pt x="154" y="15"/>
                  </a:lnTo>
                  <a:lnTo>
                    <a:pt x="146" y="8"/>
                  </a:lnTo>
                  <a:lnTo>
                    <a:pt x="133" y="8"/>
                  </a:lnTo>
                  <a:lnTo>
                    <a:pt x="74" y="8"/>
                  </a:lnTo>
                  <a:lnTo>
                    <a:pt x="66" y="15"/>
                  </a:lnTo>
                  <a:lnTo>
                    <a:pt x="83" y="35"/>
                  </a:lnTo>
                  <a:lnTo>
                    <a:pt x="100" y="39"/>
                  </a:lnTo>
                  <a:lnTo>
                    <a:pt x="116" y="43"/>
                  </a:lnTo>
                  <a:lnTo>
                    <a:pt x="108" y="54"/>
                  </a:lnTo>
                  <a:lnTo>
                    <a:pt x="78" y="66"/>
                  </a:lnTo>
                  <a:lnTo>
                    <a:pt x="74" y="90"/>
                  </a:lnTo>
                  <a:lnTo>
                    <a:pt x="78" y="98"/>
                  </a:lnTo>
                  <a:lnTo>
                    <a:pt x="83" y="125"/>
                  </a:lnTo>
                  <a:lnTo>
                    <a:pt x="100" y="129"/>
                  </a:lnTo>
                  <a:lnTo>
                    <a:pt x="121" y="148"/>
                  </a:lnTo>
                  <a:lnTo>
                    <a:pt x="125" y="191"/>
                  </a:lnTo>
                  <a:lnTo>
                    <a:pt x="121" y="207"/>
                  </a:lnTo>
                  <a:lnTo>
                    <a:pt x="108" y="203"/>
                  </a:lnTo>
                  <a:lnTo>
                    <a:pt x="74" y="230"/>
                  </a:lnTo>
                  <a:lnTo>
                    <a:pt x="16" y="238"/>
                  </a:lnTo>
                  <a:lnTo>
                    <a:pt x="0" y="254"/>
                  </a:lnTo>
                  <a:lnTo>
                    <a:pt x="11" y="269"/>
                  </a:lnTo>
                  <a:lnTo>
                    <a:pt x="16" y="300"/>
                  </a:lnTo>
                  <a:lnTo>
                    <a:pt x="28" y="304"/>
                  </a:lnTo>
                  <a:lnTo>
                    <a:pt x="70" y="35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8" name="未知"/>
            <p:cNvSpPr>
              <a:spLocks/>
            </p:cNvSpPr>
            <p:nvPr/>
          </p:nvSpPr>
          <p:spPr bwMode="auto">
            <a:xfrm>
              <a:off x="3303241" y="4285110"/>
              <a:ext cx="1410925" cy="1015438"/>
            </a:xfrm>
            <a:custGeom>
              <a:avLst/>
              <a:gdLst>
                <a:gd name="T0" fmla="*/ 569339 w 961"/>
                <a:gd name="T1" fmla="*/ 91462 h 681"/>
                <a:gd name="T2" fmla="*/ 541864 w 961"/>
                <a:gd name="T3" fmla="*/ 31004 h 681"/>
                <a:gd name="T4" fmla="*/ 638026 w 961"/>
                <a:gd name="T5" fmla="*/ 0 h 681"/>
                <a:gd name="T6" fmla="*/ 657869 w 961"/>
                <a:gd name="T7" fmla="*/ 60458 h 681"/>
                <a:gd name="T8" fmla="*/ 741820 w 961"/>
                <a:gd name="T9" fmla="*/ 133317 h 681"/>
                <a:gd name="T10" fmla="*/ 787611 w 961"/>
                <a:gd name="T11" fmla="*/ 133317 h 681"/>
                <a:gd name="T12" fmla="*/ 825771 w 961"/>
                <a:gd name="T13" fmla="*/ 199976 h 681"/>
                <a:gd name="T14" fmla="*/ 921933 w 961"/>
                <a:gd name="T15" fmla="*/ 187574 h 681"/>
                <a:gd name="T16" fmla="*/ 958566 w 961"/>
                <a:gd name="T17" fmla="*/ 158121 h 681"/>
                <a:gd name="T18" fmla="*/ 989093 w 961"/>
                <a:gd name="T19" fmla="*/ 187574 h 681"/>
                <a:gd name="T20" fmla="*/ 1085255 w 961"/>
                <a:gd name="T21" fmla="*/ 176723 h 681"/>
                <a:gd name="T22" fmla="*/ 1106625 w 961"/>
                <a:gd name="T23" fmla="*/ 206177 h 681"/>
                <a:gd name="T24" fmla="*/ 1214998 w 961"/>
                <a:gd name="T25" fmla="*/ 241831 h 681"/>
                <a:gd name="T26" fmla="*/ 1337108 w 961"/>
                <a:gd name="T27" fmla="*/ 260434 h 681"/>
                <a:gd name="T28" fmla="*/ 1399689 w 961"/>
                <a:gd name="T29" fmla="*/ 272835 h 681"/>
                <a:gd name="T30" fmla="*/ 1457692 w 961"/>
                <a:gd name="T31" fmla="*/ 310040 h 681"/>
                <a:gd name="T32" fmla="*/ 1457692 w 961"/>
                <a:gd name="T33" fmla="*/ 399952 h 681"/>
                <a:gd name="T34" fmla="*/ 1385952 w 961"/>
                <a:gd name="T35" fmla="*/ 435607 h 681"/>
                <a:gd name="T36" fmla="*/ 1273000 w 961"/>
                <a:gd name="T37" fmla="*/ 472811 h 681"/>
                <a:gd name="T38" fmla="*/ 1297422 w 961"/>
                <a:gd name="T39" fmla="*/ 544121 h 681"/>
                <a:gd name="T40" fmla="*/ 1381373 w 961"/>
                <a:gd name="T41" fmla="*/ 623181 h 681"/>
                <a:gd name="T42" fmla="*/ 1341687 w 961"/>
                <a:gd name="T43" fmla="*/ 744097 h 681"/>
                <a:gd name="T44" fmla="*/ 1273000 w 961"/>
                <a:gd name="T45" fmla="*/ 665036 h 681"/>
                <a:gd name="T46" fmla="*/ 1245525 w 961"/>
                <a:gd name="T47" fmla="*/ 635582 h 681"/>
                <a:gd name="T48" fmla="*/ 1169206 w 961"/>
                <a:gd name="T49" fmla="*/ 623181 h 681"/>
                <a:gd name="T50" fmla="*/ 1114257 w 961"/>
                <a:gd name="T51" fmla="*/ 677438 h 681"/>
                <a:gd name="T52" fmla="*/ 1066939 w 961"/>
                <a:gd name="T53" fmla="*/ 708442 h 681"/>
                <a:gd name="T54" fmla="*/ 998252 w 961"/>
                <a:gd name="T55" fmla="*/ 696040 h 681"/>
                <a:gd name="T56" fmla="*/ 958566 w 961"/>
                <a:gd name="T57" fmla="*/ 751848 h 681"/>
                <a:gd name="T58" fmla="*/ 1042517 w 961"/>
                <a:gd name="T59" fmla="*/ 812305 h 681"/>
                <a:gd name="T60" fmla="*/ 921933 w 961"/>
                <a:gd name="T61" fmla="*/ 823157 h 681"/>
                <a:gd name="T62" fmla="*/ 880721 w 961"/>
                <a:gd name="T63" fmla="*/ 787502 h 681"/>
                <a:gd name="T64" fmla="*/ 805928 w 961"/>
                <a:gd name="T65" fmla="*/ 798354 h 681"/>
                <a:gd name="T66" fmla="*/ 787611 w 961"/>
                <a:gd name="T67" fmla="*/ 744097 h 681"/>
                <a:gd name="T68" fmla="*/ 746399 w 961"/>
                <a:gd name="T69" fmla="*/ 714643 h 681"/>
                <a:gd name="T70" fmla="*/ 741820 w 961"/>
                <a:gd name="T71" fmla="*/ 756498 h 681"/>
                <a:gd name="T72" fmla="*/ 697555 w 961"/>
                <a:gd name="T73" fmla="*/ 793703 h 681"/>
                <a:gd name="T74" fmla="*/ 625815 w 961"/>
                <a:gd name="T75" fmla="*/ 902217 h 681"/>
                <a:gd name="T76" fmla="*/ 607499 w 961"/>
                <a:gd name="T77" fmla="*/ 1029334 h 681"/>
                <a:gd name="T78" fmla="*/ 511337 w 961"/>
                <a:gd name="T79" fmla="*/ 1054137 h 681"/>
                <a:gd name="T80" fmla="*/ 377016 w 961"/>
                <a:gd name="T81" fmla="*/ 841759 h 681"/>
                <a:gd name="T82" fmla="*/ 299170 w 961"/>
                <a:gd name="T83" fmla="*/ 804554 h 681"/>
                <a:gd name="T84" fmla="*/ 306802 w 961"/>
                <a:gd name="T85" fmla="*/ 751848 h 681"/>
                <a:gd name="T86" fmla="*/ 235062 w 961"/>
                <a:gd name="T87" fmla="*/ 756498 h 681"/>
                <a:gd name="T88" fmla="*/ 172481 w 961"/>
                <a:gd name="T89" fmla="*/ 654185 h 681"/>
                <a:gd name="T90" fmla="*/ 160270 w 961"/>
                <a:gd name="T91" fmla="*/ 460410 h 681"/>
                <a:gd name="T92" fmla="*/ 151111 w 961"/>
                <a:gd name="T93" fmla="*/ 362747 h 681"/>
                <a:gd name="T94" fmla="*/ 0 w 961"/>
                <a:gd name="T95" fmla="*/ 176723 h 681"/>
                <a:gd name="T96" fmla="*/ 18317 w 961"/>
                <a:gd name="T97" fmla="*/ 127116 h 681"/>
                <a:gd name="T98" fmla="*/ 230483 w 961"/>
                <a:gd name="T99" fmla="*/ 133317 h 681"/>
                <a:gd name="T100" fmla="*/ 294591 w 961"/>
                <a:gd name="T101" fmla="*/ 145719 h 681"/>
                <a:gd name="T102" fmla="*/ 402964 w 961"/>
                <a:gd name="T103" fmla="*/ 193775 h 681"/>
                <a:gd name="T104" fmla="*/ 415175 w 961"/>
                <a:gd name="T105" fmla="*/ 139518 h 681"/>
                <a:gd name="T106" fmla="*/ 486915 w 961"/>
                <a:gd name="T107" fmla="*/ 145719 h 681"/>
                <a:gd name="T108" fmla="*/ 549496 w 961"/>
                <a:gd name="T109" fmla="*/ 133317 h 68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61" h="681">
                  <a:moveTo>
                    <a:pt x="360" y="86"/>
                  </a:moveTo>
                  <a:lnTo>
                    <a:pt x="373" y="59"/>
                  </a:lnTo>
                  <a:lnTo>
                    <a:pt x="360" y="43"/>
                  </a:lnTo>
                  <a:lnTo>
                    <a:pt x="355" y="20"/>
                  </a:lnTo>
                  <a:lnTo>
                    <a:pt x="406" y="0"/>
                  </a:lnTo>
                  <a:lnTo>
                    <a:pt x="418" y="0"/>
                  </a:lnTo>
                  <a:lnTo>
                    <a:pt x="426" y="16"/>
                  </a:lnTo>
                  <a:lnTo>
                    <a:pt x="431" y="39"/>
                  </a:lnTo>
                  <a:lnTo>
                    <a:pt x="457" y="55"/>
                  </a:lnTo>
                  <a:lnTo>
                    <a:pt x="486" y="86"/>
                  </a:lnTo>
                  <a:lnTo>
                    <a:pt x="506" y="75"/>
                  </a:lnTo>
                  <a:lnTo>
                    <a:pt x="516" y="86"/>
                  </a:lnTo>
                  <a:lnTo>
                    <a:pt x="520" y="114"/>
                  </a:lnTo>
                  <a:lnTo>
                    <a:pt x="541" y="129"/>
                  </a:lnTo>
                  <a:lnTo>
                    <a:pt x="594" y="133"/>
                  </a:lnTo>
                  <a:lnTo>
                    <a:pt x="604" y="121"/>
                  </a:lnTo>
                  <a:lnTo>
                    <a:pt x="599" y="110"/>
                  </a:lnTo>
                  <a:lnTo>
                    <a:pt x="628" y="102"/>
                  </a:lnTo>
                  <a:lnTo>
                    <a:pt x="645" y="105"/>
                  </a:lnTo>
                  <a:lnTo>
                    <a:pt x="648" y="121"/>
                  </a:lnTo>
                  <a:lnTo>
                    <a:pt x="662" y="125"/>
                  </a:lnTo>
                  <a:lnTo>
                    <a:pt x="711" y="114"/>
                  </a:lnTo>
                  <a:lnTo>
                    <a:pt x="725" y="117"/>
                  </a:lnTo>
                  <a:lnTo>
                    <a:pt x="725" y="133"/>
                  </a:lnTo>
                  <a:lnTo>
                    <a:pt x="750" y="137"/>
                  </a:lnTo>
                  <a:lnTo>
                    <a:pt x="796" y="156"/>
                  </a:lnTo>
                  <a:lnTo>
                    <a:pt x="821" y="149"/>
                  </a:lnTo>
                  <a:lnTo>
                    <a:pt x="876" y="168"/>
                  </a:lnTo>
                  <a:lnTo>
                    <a:pt x="887" y="183"/>
                  </a:lnTo>
                  <a:lnTo>
                    <a:pt x="917" y="176"/>
                  </a:lnTo>
                  <a:lnTo>
                    <a:pt x="934" y="180"/>
                  </a:lnTo>
                  <a:lnTo>
                    <a:pt x="955" y="200"/>
                  </a:lnTo>
                  <a:lnTo>
                    <a:pt x="960" y="242"/>
                  </a:lnTo>
                  <a:lnTo>
                    <a:pt x="955" y="258"/>
                  </a:lnTo>
                  <a:lnTo>
                    <a:pt x="942" y="254"/>
                  </a:lnTo>
                  <a:lnTo>
                    <a:pt x="908" y="281"/>
                  </a:lnTo>
                  <a:lnTo>
                    <a:pt x="850" y="290"/>
                  </a:lnTo>
                  <a:lnTo>
                    <a:pt x="834" y="305"/>
                  </a:lnTo>
                  <a:lnTo>
                    <a:pt x="845" y="320"/>
                  </a:lnTo>
                  <a:lnTo>
                    <a:pt x="850" y="351"/>
                  </a:lnTo>
                  <a:lnTo>
                    <a:pt x="863" y="356"/>
                  </a:lnTo>
                  <a:lnTo>
                    <a:pt x="905" y="402"/>
                  </a:lnTo>
                  <a:lnTo>
                    <a:pt x="908" y="465"/>
                  </a:lnTo>
                  <a:lnTo>
                    <a:pt x="879" y="480"/>
                  </a:lnTo>
                  <a:lnTo>
                    <a:pt x="859" y="461"/>
                  </a:lnTo>
                  <a:lnTo>
                    <a:pt x="834" y="429"/>
                  </a:lnTo>
                  <a:lnTo>
                    <a:pt x="834" y="414"/>
                  </a:lnTo>
                  <a:lnTo>
                    <a:pt x="816" y="410"/>
                  </a:lnTo>
                  <a:lnTo>
                    <a:pt x="800" y="418"/>
                  </a:lnTo>
                  <a:lnTo>
                    <a:pt x="766" y="402"/>
                  </a:lnTo>
                  <a:lnTo>
                    <a:pt x="754" y="434"/>
                  </a:lnTo>
                  <a:lnTo>
                    <a:pt x="730" y="437"/>
                  </a:lnTo>
                  <a:lnTo>
                    <a:pt x="708" y="465"/>
                  </a:lnTo>
                  <a:lnTo>
                    <a:pt x="699" y="457"/>
                  </a:lnTo>
                  <a:lnTo>
                    <a:pt x="678" y="465"/>
                  </a:lnTo>
                  <a:lnTo>
                    <a:pt x="654" y="449"/>
                  </a:lnTo>
                  <a:lnTo>
                    <a:pt x="628" y="473"/>
                  </a:lnTo>
                  <a:lnTo>
                    <a:pt x="628" y="485"/>
                  </a:lnTo>
                  <a:lnTo>
                    <a:pt x="675" y="508"/>
                  </a:lnTo>
                  <a:lnTo>
                    <a:pt x="683" y="524"/>
                  </a:lnTo>
                  <a:lnTo>
                    <a:pt x="654" y="535"/>
                  </a:lnTo>
                  <a:lnTo>
                    <a:pt x="604" y="531"/>
                  </a:lnTo>
                  <a:lnTo>
                    <a:pt x="599" y="515"/>
                  </a:lnTo>
                  <a:lnTo>
                    <a:pt x="577" y="508"/>
                  </a:lnTo>
                  <a:lnTo>
                    <a:pt x="549" y="524"/>
                  </a:lnTo>
                  <a:lnTo>
                    <a:pt x="528" y="515"/>
                  </a:lnTo>
                  <a:lnTo>
                    <a:pt x="528" y="492"/>
                  </a:lnTo>
                  <a:lnTo>
                    <a:pt x="516" y="480"/>
                  </a:lnTo>
                  <a:lnTo>
                    <a:pt x="516" y="469"/>
                  </a:lnTo>
                  <a:lnTo>
                    <a:pt x="489" y="461"/>
                  </a:lnTo>
                  <a:lnTo>
                    <a:pt x="481" y="469"/>
                  </a:lnTo>
                  <a:lnTo>
                    <a:pt x="486" y="488"/>
                  </a:lnTo>
                  <a:lnTo>
                    <a:pt x="461" y="496"/>
                  </a:lnTo>
                  <a:lnTo>
                    <a:pt x="457" y="512"/>
                  </a:lnTo>
                  <a:lnTo>
                    <a:pt x="461" y="527"/>
                  </a:lnTo>
                  <a:lnTo>
                    <a:pt x="410" y="582"/>
                  </a:lnTo>
                  <a:lnTo>
                    <a:pt x="418" y="644"/>
                  </a:lnTo>
                  <a:lnTo>
                    <a:pt x="398" y="664"/>
                  </a:lnTo>
                  <a:lnTo>
                    <a:pt x="385" y="652"/>
                  </a:lnTo>
                  <a:lnTo>
                    <a:pt x="335" y="680"/>
                  </a:lnTo>
                  <a:lnTo>
                    <a:pt x="319" y="668"/>
                  </a:lnTo>
                  <a:lnTo>
                    <a:pt x="247" y="543"/>
                  </a:lnTo>
                  <a:lnTo>
                    <a:pt x="217" y="524"/>
                  </a:lnTo>
                  <a:lnTo>
                    <a:pt x="196" y="519"/>
                  </a:lnTo>
                  <a:lnTo>
                    <a:pt x="188" y="504"/>
                  </a:lnTo>
                  <a:lnTo>
                    <a:pt x="201" y="485"/>
                  </a:lnTo>
                  <a:lnTo>
                    <a:pt x="180" y="469"/>
                  </a:lnTo>
                  <a:lnTo>
                    <a:pt x="154" y="488"/>
                  </a:lnTo>
                  <a:lnTo>
                    <a:pt x="130" y="492"/>
                  </a:lnTo>
                  <a:lnTo>
                    <a:pt x="113" y="422"/>
                  </a:lnTo>
                  <a:lnTo>
                    <a:pt x="109" y="407"/>
                  </a:lnTo>
                  <a:lnTo>
                    <a:pt x="105" y="297"/>
                  </a:lnTo>
                  <a:lnTo>
                    <a:pt x="83" y="242"/>
                  </a:lnTo>
                  <a:lnTo>
                    <a:pt x="99" y="234"/>
                  </a:lnTo>
                  <a:lnTo>
                    <a:pt x="54" y="153"/>
                  </a:lnTo>
                  <a:lnTo>
                    <a:pt x="0" y="114"/>
                  </a:lnTo>
                  <a:lnTo>
                    <a:pt x="4" y="90"/>
                  </a:lnTo>
                  <a:lnTo>
                    <a:pt x="12" y="82"/>
                  </a:lnTo>
                  <a:lnTo>
                    <a:pt x="96" y="70"/>
                  </a:lnTo>
                  <a:lnTo>
                    <a:pt x="151" y="86"/>
                  </a:lnTo>
                  <a:lnTo>
                    <a:pt x="180" y="75"/>
                  </a:lnTo>
                  <a:lnTo>
                    <a:pt x="193" y="94"/>
                  </a:lnTo>
                  <a:lnTo>
                    <a:pt x="234" y="133"/>
                  </a:lnTo>
                  <a:lnTo>
                    <a:pt x="264" y="125"/>
                  </a:lnTo>
                  <a:lnTo>
                    <a:pt x="264" y="102"/>
                  </a:lnTo>
                  <a:lnTo>
                    <a:pt x="272" y="90"/>
                  </a:lnTo>
                  <a:lnTo>
                    <a:pt x="305" y="78"/>
                  </a:lnTo>
                  <a:lnTo>
                    <a:pt x="319" y="94"/>
                  </a:lnTo>
                  <a:lnTo>
                    <a:pt x="335" y="82"/>
                  </a:lnTo>
                  <a:lnTo>
                    <a:pt x="360" y="86"/>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9" name="未知"/>
            <p:cNvSpPr>
              <a:spLocks/>
            </p:cNvSpPr>
            <p:nvPr/>
          </p:nvSpPr>
          <p:spPr bwMode="auto">
            <a:xfrm>
              <a:off x="1238770" y="3898785"/>
              <a:ext cx="2232439" cy="1142178"/>
            </a:xfrm>
            <a:custGeom>
              <a:avLst/>
              <a:gdLst>
                <a:gd name="T0" fmla="*/ 1411870 w 1514"/>
                <a:gd name="T1" fmla="*/ 1131643 h 766"/>
                <a:gd name="T2" fmla="*/ 1451728 w 1514"/>
                <a:gd name="T3" fmla="*/ 1173498 h 766"/>
                <a:gd name="T4" fmla="*/ 1566701 w 1514"/>
                <a:gd name="T5" fmla="*/ 1131643 h 766"/>
                <a:gd name="T6" fmla="*/ 1637218 w 1514"/>
                <a:gd name="T7" fmla="*/ 1083587 h 766"/>
                <a:gd name="T8" fmla="*/ 1726130 w 1514"/>
                <a:gd name="T9" fmla="*/ 1052583 h 766"/>
                <a:gd name="T10" fmla="*/ 1822708 w 1514"/>
                <a:gd name="T11" fmla="*/ 1023129 h 766"/>
                <a:gd name="T12" fmla="*/ 1971407 w 1514"/>
                <a:gd name="T13" fmla="*/ 999876 h 766"/>
                <a:gd name="T14" fmla="*/ 1977538 w 1514"/>
                <a:gd name="T15" fmla="*/ 1052583 h 766"/>
                <a:gd name="T16" fmla="*/ 2021995 w 1514"/>
                <a:gd name="T17" fmla="*/ 1060334 h 766"/>
                <a:gd name="T18" fmla="*/ 1997467 w 1514"/>
                <a:gd name="T19" fmla="*/ 1125442 h 766"/>
                <a:gd name="T20" fmla="*/ 2021995 w 1514"/>
                <a:gd name="T21" fmla="*/ 1131643 h 766"/>
                <a:gd name="T22" fmla="*/ 2150765 w 1514"/>
                <a:gd name="T23" fmla="*/ 1125442 h 766"/>
                <a:gd name="T24" fmla="*/ 2227413 w 1514"/>
                <a:gd name="T25" fmla="*/ 1150245 h 766"/>
                <a:gd name="T26" fmla="*/ 2259606 w 1514"/>
                <a:gd name="T27" fmla="*/ 1162647 h 766"/>
                <a:gd name="T28" fmla="*/ 2267271 w 1514"/>
                <a:gd name="T29" fmla="*/ 1083587 h 766"/>
                <a:gd name="T30" fmla="*/ 2319392 w 1514"/>
                <a:gd name="T31" fmla="*/ 1029330 h 766"/>
                <a:gd name="T32" fmla="*/ 2279535 w 1514"/>
                <a:gd name="T33" fmla="*/ 773548 h 766"/>
                <a:gd name="T34" fmla="*/ 2235078 w 1514"/>
                <a:gd name="T35" fmla="*/ 635580 h 766"/>
                <a:gd name="T36" fmla="*/ 2126237 w 1514"/>
                <a:gd name="T37" fmla="*/ 587524 h 766"/>
                <a:gd name="T38" fmla="*/ 2054187 w 1514"/>
                <a:gd name="T39" fmla="*/ 713090 h 766"/>
                <a:gd name="T40" fmla="*/ 1919285 w 1514"/>
                <a:gd name="T41" fmla="*/ 647982 h 766"/>
                <a:gd name="T42" fmla="*/ 1677075 w 1514"/>
                <a:gd name="T43" fmla="*/ 561171 h 766"/>
                <a:gd name="T44" fmla="*/ 1572833 w 1514"/>
                <a:gd name="T45" fmla="*/ 550320 h 766"/>
                <a:gd name="T46" fmla="*/ 1373546 w 1514"/>
                <a:gd name="T47" fmla="*/ 471260 h 766"/>
                <a:gd name="T48" fmla="*/ 1276969 w 1514"/>
                <a:gd name="T49" fmla="*/ 254232 h 766"/>
                <a:gd name="T50" fmla="*/ 1315293 w 1514"/>
                <a:gd name="T51" fmla="*/ 186023 h 766"/>
                <a:gd name="T52" fmla="*/ 1307628 w 1514"/>
                <a:gd name="T53" fmla="*/ 96112 h 766"/>
                <a:gd name="T54" fmla="*/ 1329090 w 1514"/>
                <a:gd name="T55" fmla="*/ 48056 h 766"/>
                <a:gd name="T56" fmla="*/ 1155864 w 1514"/>
                <a:gd name="T57" fmla="*/ 0 h 766"/>
                <a:gd name="T58" fmla="*/ 1027094 w 1514"/>
                <a:gd name="T59" fmla="*/ 18602 h 766"/>
                <a:gd name="T60" fmla="*/ 872263 w 1514"/>
                <a:gd name="T61" fmla="*/ 65108 h 766"/>
                <a:gd name="T62" fmla="*/ 718966 w 1514"/>
                <a:gd name="T63" fmla="*/ 83711 h 766"/>
                <a:gd name="T64" fmla="*/ 616256 w 1514"/>
                <a:gd name="T65" fmla="*/ 31004 h 766"/>
                <a:gd name="T66" fmla="*/ 441497 w 1514"/>
                <a:gd name="T67" fmla="*/ 60458 h 766"/>
                <a:gd name="T68" fmla="*/ 378645 w 1514"/>
                <a:gd name="T69" fmla="*/ 23253 h 766"/>
                <a:gd name="T70" fmla="*/ 248342 w 1514"/>
                <a:gd name="T71" fmla="*/ 35655 h 766"/>
                <a:gd name="T72" fmla="*/ 185490 w 1514"/>
                <a:gd name="T73" fmla="*/ 114714 h 766"/>
                <a:gd name="T74" fmla="*/ 151765 w 1514"/>
                <a:gd name="T75" fmla="*/ 156570 h 766"/>
                <a:gd name="T76" fmla="*/ 107308 w 1514"/>
                <a:gd name="T77" fmla="*/ 175172 h 766"/>
                <a:gd name="T78" fmla="*/ 88913 w 1514"/>
                <a:gd name="T79" fmla="*/ 204626 h 766"/>
                <a:gd name="T80" fmla="*/ 119572 w 1514"/>
                <a:gd name="T81" fmla="*/ 272834 h 766"/>
                <a:gd name="T82" fmla="*/ 114973 w 1514"/>
                <a:gd name="T83" fmla="*/ 344143 h 766"/>
                <a:gd name="T84" fmla="*/ 30660 w 1514"/>
                <a:gd name="T85" fmla="*/ 319340 h 766"/>
                <a:gd name="T86" fmla="*/ 0 w 1514"/>
                <a:gd name="T87" fmla="*/ 344143 h 766"/>
                <a:gd name="T88" fmla="*/ 18396 w 1514"/>
                <a:gd name="T89" fmla="*/ 410802 h 766"/>
                <a:gd name="T90" fmla="*/ 6132 w 1514"/>
                <a:gd name="T91" fmla="*/ 471260 h 766"/>
                <a:gd name="T92" fmla="*/ 50588 w 1514"/>
                <a:gd name="T93" fmla="*/ 489862 h 766"/>
                <a:gd name="T94" fmla="*/ 151765 w 1514"/>
                <a:gd name="T95" fmla="*/ 587524 h 766"/>
                <a:gd name="T96" fmla="*/ 211551 w 1514"/>
                <a:gd name="T97" fmla="*/ 671235 h 766"/>
                <a:gd name="T98" fmla="*/ 248342 w 1514"/>
                <a:gd name="T99" fmla="*/ 696038 h 766"/>
                <a:gd name="T100" fmla="*/ 320392 w 1514"/>
                <a:gd name="T101" fmla="*/ 689837 h 766"/>
                <a:gd name="T102" fmla="*/ 489019 w 1514"/>
                <a:gd name="T103" fmla="*/ 865009 h 766"/>
                <a:gd name="T104" fmla="*/ 538074 w 1514"/>
                <a:gd name="T105" fmla="*/ 847957 h 766"/>
                <a:gd name="T106" fmla="*/ 551871 w 1514"/>
                <a:gd name="T107" fmla="*/ 913065 h 766"/>
                <a:gd name="T108" fmla="*/ 653048 w 1514"/>
                <a:gd name="T109" fmla="*/ 954921 h 766"/>
                <a:gd name="T110" fmla="*/ 737361 w 1514"/>
                <a:gd name="T111" fmla="*/ 1033981 h 766"/>
                <a:gd name="T112" fmla="*/ 757290 w 1514"/>
                <a:gd name="T113" fmla="*/ 1071185 h 766"/>
                <a:gd name="T114" fmla="*/ 846203 w 1514"/>
                <a:gd name="T115" fmla="*/ 1064985 h 766"/>
                <a:gd name="T116" fmla="*/ 1008698 w 1514"/>
                <a:gd name="T117" fmla="*/ 1102189 h 766"/>
                <a:gd name="T118" fmla="*/ 1083814 w 1514"/>
                <a:gd name="T119" fmla="*/ 1120792 h 766"/>
                <a:gd name="T120" fmla="*/ 1083814 w 1514"/>
                <a:gd name="T121" fmla="*/ 1185900 h 766"/>
                <a:gd name="T122" fmla="*/ 1227913 w 1514"/>
                <a:gd name="T123" fmla="*/ 1083587 h 766"/>
                <a:gd name="T124" fmla="*/ 1336755 w 1514"/>
                <a:gd name="T125" fmla="*/ 1125442 h 7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14" h="766">
                  <a:moveTo>
                    <a:pt x="872" y="726"/>
                  </a:moveTo>
                  <a:lnTo>
                    <a:pt x="921" y="730"/>
                  </a:lnTo>
                  <a:lnTo>
                    <a:pt x="938" y="753"/>
                  </a:lnTo>
                  <a:lnTo>
                    <a:pt x="947" y="757"/>
                  </a:lnTo>
                  <a:lnTo>
                    <a:pt x="1018" y="742"/>
                  </a:lnTo>
                  <a:lnTo>
                    <a:pt x="1022" y="730"/>
                  </a:lnTo>
                  <a:lnTo>
                    <a:pt x="1034" y="726"/>
                  </a:lnTo>
                  <a:lnTo>
                    <a:pt x="1068" y="699"/>
                  </a:lnTo>
                  <a:lnTo>
                    <a:pt x="1102" y="694"/>
                  </a:lnTo>
                  <a:lnTo>
                    <a:pt x="1126" y="679"/>
                  </a:lnTo>
                  <a:lnTo>
                    <a:pt x="1181" y="648"/>
                  </a:lnTo>
                  <a:lnTo>
                    <a:pt x="1189" y="660"/>
                  </a:lnTo>
                  <a:lnTo>
                    <a:pt x="1228" y="672"/>
                  </a:lnTo>
                  <a:lnTo>
                    <a:pt x="1286" y="645"/>
                  </a:lnTo>
                  <a:lnTo>
                    <a:pt x="1306" y="655"/>
                  </a:lnTo>
                  <a:lnTo>
                    <a:pt x="1290" y="679"/>
                  </a:lnTo>
                  <a:lnTo>
                    <a:pt x="1294" y="684"/>
                  </a:lnTo>
                  <a:lnTo>
                    <a:pt x="1319" y="684"/>
                  </a:lnTo>
                  <a:lnTo>
                    <a:pt x="1319" y="691"/>
                  </a:lnTo>
                  <a:lnTo>
                    <a:pt x="1303" y="726"/>
                  </a:lnTo>
                  <a:lnTo>
                    <a:pt x="1306" y="730"/>
                  </a:lnTo>
                  <a:lnTo>
                    <a:pt x="1319" y="730"/>
                  </a:lnTo>
                  <a:lnTo>
                    <a:pt x="1377" y="745"/>
                  </a:lnTo>
                  <a:lnTo>
                    <a:pt x="1403" y="726"/>
                  </a:lnTo>
                  <a:lnTo>
                    <a:pt x="1440" y="753"/>
                  </a:lnTo>
                  <a:lnTo>
                    <a:pt x="1453" y="742"/>
                  </a:lnTo>
                  <a:lnTo>
                    <a:pt x="1461" y="750"/>
                  </a:lnTo>
                  <a:lnTo>
                    <a:pt x="1474" y="750"/>
                  </a:lnTo>
                  <a:lnTo>
                    <a:pt x="1483" y="742"/>
                  </a:lnTo>
                  <a:lnTo>
                    <a:pt x="1479" y="699"/>
                  </a:lnTo>
                  <a:lnTo>
                    <a:pt x="1492" y="691"/>
                  </a:lnTo>
                  <a:lnTo>
                    <a:pt x="1513" y="664"/>
                  </a:lnTo>
                  <a:lnTo>
                    <a:pt x="1508" y="554"/>
                  </a:lnTo>
                  <a:lnTo>
                    <a:pt x="1487" y="499"/>
                  </a:lnTo>
                  <a:lnTo>
                    <a:pt x="1503" y="492"/>
                  </a:lnTo>
                  <a:lnTo>
                    <a:pt x="1458" y="410"/>
                  </a:lnTo>
                  <a:lnTo>
                    <a:pt x="1403" y="371"/>
                  </a:lnTo>
                  <a:lnTo>
                    <a:pt x="1387" y="379"/>
                  </a:lnTo>
                  <a:lnTo>
                    <a:pt x="1387" y="401"/>
                  </a:lnTo>
                  <a:lnTo>
                    <a:pt x="1340" y="460"/>
                  </a:lnTo>
                  <a:lnTo>
                    <a:pt x="1256" y="445"/>
                  </a:lnTo>
                  <a:lnTo>
                    <a:pt x="1252" y="418"/>
                  </a:lnTo>
                  <a:lnTo>
                    <a:pt x="1201" y="382"/>
                  </a:lnTo>
                  <a:lnTo>
                    <a:pt x="1094" y="362"/>
                  </a:lnTo>
                  <a:lnTo>
                    <a:pt x="1042" y="355"/>
                  </a:lnTo>
                  <a:lnTo>
                    <a:pt x="1026" y="355"/>
                  </a:lnTo>
                  <a:lnTo>
                    <a:pt x="984" y="323"/>
                  </a:lnTo>
                  <a:lnTo>
                    <a:pt x="896" y="304"/>
                  </a:lnTo>
                  <a:lnTo>
                    <a:pt x="837" y="195"/>
                  </a:lnTo>
                  <a:lnTo>
                    <a:pt x="833" y="164"/>
                  </a:lnTo>
                  <a:lnTo>
                    <a:pt x="858" y="156"/>
                  </a:lnTo>
                  <a:lnTo>
                    <a:pt x="858" y="120"/>
                  </a:lnTo>
                  <a:lnTo>
                    <a:pt x="875" y="78"/>
                  </a:lnTo>
                  <a:lnTo>
                    <a:pt x="853" y="62"/>
                  </a:lnTo>
                  <a:lnTo>
                    <a:pt x="884" y="39"/>
                  </a:lnTo>
                  <a:lnTo>
                    <a:pt x="867" y="31"/>
                  </a:lnTo>
                  <a:lnTo>
                    <a:pt x="825" y="31"/>
                  </a:lnTo>
                  <a:lnTo>
                    <a:pt x="754" y="0"/>
                  </a:lnTo>
                  <a:lnTo>
                    <a:pt x="707" y="0"/>
                  </a:lnTo>
                  <a:lnTo>
                    <a:pt x="670" y="12"/>
                  </a:lnTo>
                  <a:lnTo>
                    <a:pt x="632" y="12"/>
                  </a:lnTo>
                  <a:lnTo>
                    <a:pt x="569" y="42"/>
                  </a:lnTo>
                  <a:lnTo>
                    <a:pt x="519" y="35"/>
                  </a:lnTo>
                  <a:lnTo>
                    <a:pt x="469" y="54"/>
                  </a:lnTo>
                  <a:lnTo>
                    <a:pt x="426" y="39"/>
                  </a:lnTo>
                  <a:lnTo>
                    <a:pt x="402" y="20"/>
                  </a:lnTo>
                  <a:lnTo>
                    <a:pt x="335" y="12"/>
                  </a:lnTo>
                  <a:lnTo>
                    <a:pt x="288" y="39"/>
                  </a:lnTo>
                  <a:lnTo>
                    <a:pt x="264" y="27"/>
                  </a:lnTo>
                  <a:lnTo>
                    <a:pt x="247" y="15"/>
                  </a:lnTo>
                  <a:lnTo>
                    <a:pt x="196" y="3"/>
                  </a:lnTo>
                  <a:lnTo>
                    <a:pt x="162" y="23"/>
                  </a:lnTo>
                  <a:lnTo>
                    <a:pt x="151" y="59"/>
                  </a:lnTo>
                  <a:lnTo>
                    <a:pt x="121" y="74"/>
                  </a:lnTo>
                  <a:lnTo>
                    <a:pt x="117" y="93"/>
                  </a:lnTo>
                  <a:lnTo>
                    <a:pt x="99" y="101"/>
                  </a:lnTo>
                  <a:lnTo>
                    <a:pt x="78" y="98"/>
                  </a:lnTo>
                  <a:lnTo>
                    <a:pt x="70" y="113"/>
                  </a:lnTo>
                  <a:lnTo>
                    <a:pt x="67" y="132"/>
                  </a:lnTo>
                  <a:lnTo>
                    <a:pt x="58" y="132"/>
                  </a:lnTo>
                  <a:lnTo>
                    <a:pt x="54" y="156"/>
                  </a:lnTo>
                  <a:lnTo>
                    <a:pt x="78" y="176"/>
                  </a:lnTo>
                  <a:lnTo>
                    <a:pt x="83" y="211"/>
                  </a:lnTo>
                  <a:lnTo>
                    <a:pt x="75" y="222"/>
                  </a:lnTo>
                  <a:lnTo>
                    <a:pt x="37" y="226"/>
                  </a:lnTo>
                  <a:lnTo>
                    <a:pt x="20" y="206"/>
                  </a:lnTo>
                  <a:lnTo>
                    <a:pt x="0" y="211"/>
                  </a:lnTo>
                  <a:lnTo>
                    <a:pt x="0" y="222"/>
                  </a:lnTo>
                  <a:lnTo>
                    <a:pt x="8" y="250"/>
                  </a:lnTo>
                  <a:lnTo>
                    <a:pt x="12" y="265"/>
                  </a:lnTo>
                  <a:lnTo>
                    <a:pt x="12" y="289"/>
                  </a:lnTo>
                  <a:lnTo>
                    <a:pt x="4" y="304"/>
                  </a:lnTo>
                  <a:lnTo>
                    <a:pt x="8" y="316"/>
                  </a:lnTo>
                  <a:lnTo>
                    <a:pt x="33" y="316"/>
                  </a:lnTo>
                  <a:lnTo>
                    <a:pt x="46" y="340"/>
                  </a:lnTo>
                  <a:lnTo>
                    <a:pt x="99" y="379"/>
                  </a:lnTo>
                  <a:lnTo>
                    <a:pt x="99" y="391"/>
                  </a:lnTo>
                  <a:lnTo>
                    <a:pt x="138" y="433"/>
                  </a:lnTo>
                  <a:lnTo>
                    <a:pt x="151" y="445"/>
                  </a:lnTo>
                  <a:lnTo>
                    <a:pt x="162" y="449"/>
                  </a:lnTo>
                  <a:lnTo>
                    <a:pt x="188" y="430"/>
                  </a:lnTo>
                  <a:lnTo>
                    <a:pt x="209" y="445"/>
                  </a:lnTo>
                  <a:lnTo>
                    <a:pt x="300" y="519"/>
                  </a:lnTo>
                  <a:lnTo>
                    <a:pt x="319" y="558"/>
                  </a:lnTo>
                  <a:lnTo>
                    <a:pt x="339" y="558"/>
                  </a:lnTo>
                  <a:lnTo>
                    <a:pt x="351" y="547"/>
                  </a:lnTo>
                  <a:lnTo>
                    <a:pt x="360" y="554"/>
                  </a:lnTo>
                  <a:lnTo>
                    <a:pt x="360" y="589"/>
                  </a:lnTo>
                  <a:lnTo>
                    <a:pt x="414" y="616"/>
                  </a:lnTo>
                  <a:lnTo>
                    <a:pt x="426" y="616"/>
                  </a:lnTo>
                  <a:lnTo>
                    <a:pt x="434" y="645"/>
                  </a:lnTo>
                  <a:lnTo>
                    <a:pt x="481" y="667"/>
                  </a:lnTo>
                  <a:lnTo>
                    <a:pt x="486" y="684"/>
                  </a:lnTo>
                  <a:lnTo>
                    <a:pt x="494" y="691"/>
                  </a:lnTo>
                  <a:lnTo>
                    <a:pt x="532" y="687"/>
                  </a:lnTo>
                  <a:lnTo>
                    <a:pt x="552" y="687"/>
                  </a:lnTo>
                  <a:lnTo>
                    <a:pt x="587" y="711"/>
                  </a:lnTo>
                  <a:lnTo>
                    <a:pt x="658" y="711"/>
                  </a:lnTo>
                  <a:lnTo>
                    <a:pt x="699" y="706"/>
                  </a:lnTo>
                  <a:lnTo>
                    <a:pt x="707" y="723"/>
                  </a:lnTo>
                  <a:lnTo>
                    <a:pt x="699" y="753"/>
                  </a:lnTo>
                  <a:lnTo>
                    <a:pt x="707" y="765"/>
                  </a:lnTo>
                  <a:lnTo>
                    <a:pt x="749" y="734"/>
                  </a:lnTo>
                  <a:lnTo>
                    <a:pt x="801" y="699"/>
                  </a:lnTo>
                  <a:lnTo>
                    <a:pt x="837" y="706"/>
                  </a:lnTo>
                  <a:lnTo>
                    <a:pt x="872" y="726"/>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0" name="未知"/>
            <p:cNvSpPr>
              <a:spLocks/>
            </p:cNvSpPr>
            <p:nvPr/>
          </p:nvSpPr>
          <p:spPr bwMode="auto">
            <a:xfrm>
              <a:off x="2464932" y="3613241"/>
              <a:ext cx="1447572" cy="972683"/>
            </a:xfrm>
            <a:custGeom>
              <a:avLst/>
              <a:gdLst>
                <a:gd name="T0" fmla="*/ 122478 w 983"/>
                <a:gd name="T1" fmla="*/ 374762 h 653"/>
                <a:gd name="T2" fmla="*/ 191372 w 983"/>
                <a:gd name="T3" fmla="*/ 332949 h 653"/>
                <a:gd name="T4" fmla="*/ 166876 w 983"/>
                <a:gd name="T5" fmla="*/ 315915 h 653"/>
                <a:gd name="T6" fmla="*/ 211275 w 983"/>
                <a:gd name="T7" fmla="*/ 272554 h 653"/>
                <a:gd name="T8" fmla="*/ 154629 w 983"/>
                <a:gd name="T9" fmla="*/ 164152 h 653"/>
                <a:gd name="T10" fmla="*/ 186779 w 983"/>
                <a:gd name="T11" fmla="*/ 66590 h 653"/>
                <a:gd name="T12" fmla="*/ 494505 w 983"/>
                <a:gd name="T13" fmla="*/ 0 h 653"/>
                <a:gd name="T14" fmla="*/ 673630 w 983"/>
                <a:gd name="T15" fmla="*/ 37166 h 653"/>
                <a:gd name="T16" fmla="*/ 783860 w 983"/>
                <a:gd name="T17" fmla="*/ 97562 h 653"/>
                <a:gd name="T18" fmla="*/ 880312 w 983"/>
                <a:gd name="T19" fmla="*/ 55750 h 653"/>
                <a:gd name="T20" fmla="*/ 1013507 w 983"/>
                <a:gd name="T21" fmla="*/ 43361 h 653"/>
                <a:gd name="T22" fmla="*/ 1181914 w 983"/>
                <a:gd name="T23" fmla="*/ 85173 h 653"/>
                <a:gd name="T24" fmla="*/ 1282958 w 983"/>
                <a:gd name="T25" fmla="*/ 199770 h 653"/>
                <a:gd name="T26" fmla="*/ 1379410 w 983"/>
                <a:gd name="T27" fmla="*/ 230742 h 653"/>
                <a:gd name="T28" fmla="*/ 1477392 w 983"/>
                <a:gd name="T29" fmla="*/ 388699 h 653"/>
                <a:gd name="T30" fmla="*/ 1495764 w 983"/>
                <a:gd name="T31" fmla="*/ 495553 h 653"/>
                <a:gd name="T32" fmla="*/ 1445242 w 983"/>
                <a:gd name="T33" fmla="*/ 574531 h 653"/>
                <a:gd name="T34" fmla="*/ 1387065 w 983"/>
                <a:gd name="T35" fmla="*/ 622538 h 653"/>
                <a:gd name="T36" fmla="*/ 1362569 w 983"/>
                <a:gd name="T37" fmla="*/ 695322 h 653"/>
                <a:gd name="T38" fmla="*/ 1298268 w 983"/>
                <a:gd name="T39" fmla="*/ 659704 h 653"/>
                <a:gd name="T40" fmla="*/ 1302861 w 983"/>
                <a:gd name="T41" fmla="*/ 713905 h 653"/>
                <a:gd name="T42" fmla="*/ 1399313 w 983"/>
                <a:gd name="T43" fmla="*/ 763461 h 653"/>
                <a:gd name="T44" fmla="*/ 1445242 w 983"/>
                <a:gd name="T45" fmla="*/ 786690 h 653"/>
                <a:gd name="T46" fmla="*/ 1387065 w 983"/>
                <a:gd name="T47" fmla="*/ 823856 h 653"/>
                <a:gd name="T48" fmla="*/ 1341136 w 983"/>
                <a:gd name="T49" fmla="*/ 816113 h 653"/>
                <a:gd name="T50" fmla="*/ 1278365 w 983"/>
                <a:gd name="T51" fmla="*/ 853280 h 653"/>
                <a:gd name="T52" fmla="*/ 1232436 w 983"/>
                <a:gd name="T53" fmla="*/ 902835 h 653"/>
                <a:gd name="T54" fmla="*/ 1148232 w 983"/>
                <a:gd name="T55" fmla="*/ 811467 h 653"/>
                <a:gd name="T56" fmla="*/ 1021161 w 983"/>
                <a:gd name="T57" fmla="*/ 805273 h 653"/>
                <a:gd name="T58" fmla="*/ 880312 w 983"/>
                <a:gd name="T59" fmla="*/ 834696 h 653"/>
                <a:gd name="T60" fmla="*/ 846630 w 983"/>
                <a:gd name="T61" fmla="*/ 884252 h 653"/>
                <a:gd name="T62" fmla="*/ 777736 w 983"/>
                <a:gd name="T63" fmla="*/ 1009688 h 653"/>
                <a:gd name="T64" fmla="*/ 639948 w 983"/>
                <a:gd name="T65" fmla="*/ 944647 h 653"/>
                <a:gd name="T66" fmla="*/ 398054 w 983"/>
                <a:gd name="T67" fmla="*/ 857925 h 653"/>
                <a:gd name="T68" fmla="*/ 295478 w 983"/>
                <a:gd name="T69" fmla="*/ 847085 h 653"/>
                <a:gd name="T70" fmla="*/ 94921 w 983"/>
                <a:gd name="T71" fmla="*/ 768107 h 653"/>
                <a:gd name="T72" fmla="*/ 0 w 983"/>
                <a:gd name="T73" fmla="*/ 551302 h 653"/>
                <a:gd name="T74" fmla="*/ 38274 w 983"/>
                <a:gd name="T75" fmla="*/ 483164 h 653"/>
                <a:gd name="T76" fmla="*/ 30620 w 983"/>
                <a:gd name="T77" fmla="*/ 393345 h 6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83" h="653">
                  <a:moveTo>
                    <a:pt x="51" y="231"/>
                  </a:moveTo>
                  <a:lnTo>
                    <a:pt x="80" y="242"/>
                  </a:lnTo>
                  <a:lnTo>
                    <a:pt x="135" y="227"/>
                  </a:lnTo>
                  <a:lnTo>
                    <a:pt x="125" y="215"/>
                  </a:lnTo>
                  <a:lnTo>
                    <a:pt x="114" y="215"/>
                  </a:lnTo>
                  <a:lnTo>
                    <a:pt x="109" y="204"/>
                  </a:lnTo>
                  <a:lnTo>
                    <a:pt x="114" y="188"/>
                  </a:lnTo>
                  <a:lnTo>
                    <a:pt x="138" y="176"/>
                  </a:lnTo>
                  <a:lnTo>
                    <a:pt x="155" y="149"/>
                  </a:lnTo>
                  <a:lnTo>
                    <a:pt x="101" y="106"/>
                  </a:lnTo>
                  <a:lnTo>
                    <a:pt x="96" y="63"/>
                  </a:lnTo>
                  <a:lnTo>
                    <a:pt x="122" y="43"/>
                  </a:lnTo>
                  <a:lnTo>
                    <a:pt x="311" y="9"/>
                  </a:lnTo>
                  <a:lnTo>
                    <a:pt x="323" y="0"/>
                  </a:lnTo>
                  <a:lnTo>
                    <a:pt x="347" y="4"/>
                  </a:lnTo>
                  <a:lnTo>
                    <a:pt x="440" y="24"/>
                  </a:lnTo>
                  <a:lnTo>
                    <a:pt x="470" y="39"/>
                  </a:lnTo>
                  <a:lnTo>
                    <a:pt x="512" y="63"/>
                  </a:lnTo>
                  <a:lnTo>
                    <a:pt x="536" y="59"/>
                  </a:lnTo>
                  <a:lnTo>
                    <a:pt x="575" y="36"/>
                  </a:lnTo>
                  <a:lnTo>
                    <a:pt x="629" y="43"/>
                  </a:lnTo>
                  <a:lnTo>
                    <a:pt x="662" y="28"/>
                  </a:lnTo>
                  <a:lnTo>
                    <a:pt x="733" y="71"/>
                  </a:lnTo>
                  <a:lnTo>
                    <a:pt x="772" y="55"/>
                  </a:lnTo>
                  <a:lnTo>
                    <a:pt x="793" y="102"/>
                  </a:lnTo>
                  <a:lnTo>
                    <a:pt x="838" y="129"/>
                  </a:lnTo>
                  <a:lnTo>
                    <a:pt x="876" y="161"/>
                  </a:lnTo>
                  <a:lnTo>
                    <a:pt x="901" y="149"/>
                  </a:lnTo>
                  <a:lnTo>
                    <a:pt x="953" y="212"/>
                  </a:lnTo>
                  <a:lnTo>
                    <a:pt x="965" y="251"/>
                  </a:lnTo>
                  <a:lnTo>
                    <a:pt x="982" y="273"/>
                  </a:lnTo>
                  <a:lnTo>
                    <a:pt x="977" y="320"/>
                  </a:lnTo>
                  <a:lnTo>
                    <a:pt x="935" y="351"/>
                  </a:lnTo>
                  <a:lnTo>
                    <a:pt x="944" y="371"/>
                  </a:lnTo>
                  <a:lnTo>
                    <a:pt x="927" y="387"/>
                  </a:lnTo>
                  <a:lnTo>
                    <a:pt x="906" y="402"/>
                  </a:lnTo>
                  <a:lnTo>
                    <a:pt x="906" y="434"/>
                  </a:lnTo>
                  <a:lnTo>
                    <a:pt x="890" y="449"/>
                  </a:lnTo>
                  <a:lnTo>
                    <a:pt x="868" y="442"/>
                  </a:lnTo>
                  <a:lnTo>
                    <a:pt x="848" y="426"/>
                  </a:lnTo>
                  <a:lnTo>
                    <a:pt x="838" y="446"/>
                  </a:lnTo>
                  <a:lnTo>
                    <a:pt x="851" y="461"/>
                  </a:lnTo>
                  <a:lnTo>
                    <a:pt x="880" y="465"/>
                  </a:lnTo>
                  <a:lnTo>
                    <a:pt x="914" y="493"/>
                  </a:lnTo>
                  <a:lnTo>
                    <a:pt x="931" y="493"/>
                  </a:lnTo>
                  <a:lnTo>
                    <a:pt x="944" y="508"/>
                  </a:lnTo>
                  <a:lnTo>
                    <a:pt x="931" y="535"/>
                  </a:lnTo>
                  <a:lnTo>
                    <a:pt x="906" y="532"/>
                  </a:lnTo>
                  <a:lnTo>
                    <a:pt x="890" y="544"/>
                  </a:lnTo>
                  <a:lnTo>
                    <a:pt x="876" y="527"/>
                  </a:lnTo>
                  <a:lnTo>
                    <a:pt x="843" y="539"/>
                  </a:lnTo>
                  <a:lnTo>
                    <a:pt x="835" y="551"/>
                  </a:lnTo>
                  <a:lnTo>
                    <a:pt x="835" y="574"/>
                  </a:lnTo>
                  <a:lnTo>
                    <a:pt x="805" y="583"/>
                  </a:lnTo>
                  <a:lnTo>
                    <a:pt x="764" y="544"/>
                  </a:lnTo>
                  <a:lnTo>
                    <a:pt x="750" y="524"/>
                  </a:lnTo>
                  <a:lnTo>
                    <a:pt x="722" y="535"/>
                  </a:lnTo>
                  <a:lnTo>
                    <a:pt x="667" y="520"/>
                  </a:lnTo>
                  <a:lnTo>
                    <a:pt x="583" y="532"/>
                  </a:lnTo>
                  <a:lnTo>
                    <a:pt x="575" y="539"/>
                  </a:lnTo>
                  <a:lnTo>
                    <a:pt x="571" y="563"/>
                  </a:lnTo>
                  <a:lnTo>
                    <a:pt x="553" y="571"/>
                  </a:lnTo>
                  <a:lnTo>
                    <a:pt x="553" y="593"/>
                  </a:lnTo>
                  <a:lnTo>
                    <a:pt x="508" y="652"/>
                  </a:lnTo>
                  <a:lnTo>
                    <a:pt x="423" y="637"/>
                  </a:lnTo>
                  <a:lnTo>
                    <a:pt x="418" y="610"/>
                  </a:lnTo>
                  <a:lnTo>
                    <a:pt x="369" y="574"/>
                  </a:lnTo>
                  <a:lnTo>
                    <a:pt x="260" y="554"/>
                  </a:lnTo>
                  <a:lnTo>
                    <a:pt x="209" y="547"/>
                  </a:lnTo>
                  <a:lnTo>
                    <a:pt x="193" y="547"/>
                  </a:lnTo>
                  <a:lnTo>
                    <a:pt x="151" y="515"/>
                  </a:lnTo>
                  <a:lnTo>
                    <a:pt x="62" y="496"/>
                  </a:lnTo>
                  <a:lnTo>
                    <a:pt x="4" y="387"/>
                  </a:lnTo>
                  <a:lnTo>
                    <a:pt x="0" y="356"/>
                  </a:lnTo>
                  <a:lnTo>
                    <a:pt x="25" y="348"/>
                  </a:lnTo>
                  <a:lnTo>
                    <a:pt x="25" y="312"/>
                  </a:lnTo>
                  <a:lnTo>
                    <a:pt x="42" y="270"/>
                  </a:lnTo>
                  <a:lnTo>
                    <a:pt x="20" y="254"/>
                  </a:lnTo>
                  <a:lnTo>
                    <a:pt x="51" y="23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1" name="未知"/>
            <p:cNvSpPr>
              <a:spLocks/>
            </p:cNvSpPr>
            <p:nvPr/>
          </p:nvSpPr>
          <p:spPr bwMode="auto">
            <a:xfrm>
              <a:off x="2464932" y="3613241"/>
              <a:ext cx="1447572" cy="972683"/>
            </a:xfrm>
            <a:custGeom>
              <a:avLst/>
              <a:gdLst>
                <a:gd name="T0" fmla="*/ 122478 w 983"/>
                <a:gd name="T1" fmla="*/ 374762 h 653"/>
                <a:gd name="T2" fmla="*/ 191372 w 983"/>
                <a:gd name="T3" fmla="*/ 332949 h 653"/>
                <a:gd name="T4" fmla="*/ 166876 w 983"/>
                <a:gd name="T5" fmla="*/ 315915 h 653"/>
                <a:gd name="T6" fmla="*/ 211275 w 983"/>
                <a:gd name="T7" fmla="*/ 272554 h 653"/>
                <a:gd name="T8" fmla="*/ 154629 w 983"/>
                <a:gd name="T9" fmla="*/ 164152 h 653"/>
                <a:gd name="T10" fmla="*/ 186779 w 983"/>
                <a:gd name="T11" fmla="*/ 66590 h 653"/>
                <a:gd name="T12" fmla="*/ 494505 w 983"/>
                <a:gd name="T13" fmla="*/ 0 h 653"/>
                <a:gd name="T14" fmla="*/ 673630 w 983"/>
                <a:gd name="T15" fmla="*/ 37166 h 653"/>
                <a:gd name="T16" fmla="*/ 783860 w 983"/>
                <a:gd name="T17" fmla="*/ 97562 h 653"/>
                <a:gd name="T18" fmla="*/ 880312 w 983"/>
                <a:gd name="T19" fmla="*/ 55750 h 653"/>
                <a:gd name="T20" fmla="*/ 1013507 w 983"/>
                <a:gd name="T21" fmla="*/ 43361 h 653"/>
                <a:gd name="T22" fmla="*/ 1181914 w 983"/>
                <a:gd name="T23" fmla="*/ 85173 h 653"/>
                <a:gd name="T24" fmla="*/ 1282958 w 983"/>
                <a:gd name="T25" fmla="*/ 199770 h 653"/>
                <a:gd name="T26" fmla="*/ 1379410 w 983"/>
                <a:gd name="T27" fmla="*/ 230742 h 653"/>
                <a:gd name="T28" fmla="*/ 1477392 w 983"/>
                <a:gd name="T29" fmla="*/ 388699 h 653"/>
                <a:gd name="T30" fmla="*/ 1495764 w 983"/>
                <a:gd name="T31" fmla="*/ 495553 h 653"/>
                <a:gd name="T32" fmla="*/ 1445242 w 983"/>
                <a:gd name="T33" fmla="*/ 574531 h 653"/>
                <a:gd name="T34" fmla="*/ 1387065 w 983"/>
                <a:gd name="T35" fmla="*/ 622538 h 653"/>
                <a:gd name="T36" fmla="*/ 1362569 w 983"/>
                <a:gd name="T37" fmla="*/ 695322 h 653"/>
                <a:gd name="T38" fmla="*/ 1298268 w 983"/>
                <a:gd name="T39" fmla="*/ 659704 h 653"/>
                <a:gd name="T40" fmla="*/ 1302861 w 983"/>
                <a:gd name="T41" fmla="*/ 713905 h 653"/>
                <a:gd name="T42" fmla="*/ 1399313 w 983"/>
                <a:gd name="T43" fmla="*/ 763461 h 653"/>
                <a:gd name="T44" fmla="*/ 1445242 w 983"/>
                <a:gd name="T45" fmla="*/ 786690 h 653"/>
                <a:gd name="T46" fmla="*/ 1387065 w 983"/>
                <a:gd name="T47" fmla="*/ 823856 h 653"/>
                <a:gd name="T48" fmla="*/ 1341136 w 983"/>
                <a:gd name="T49" fmla="*/ 816113 h 653"/>
                <a:gd name="T50" fmla="*/ 1278365 w 983"/>
                <a:gd name="T51" fmla="*/ 853280 h 653"/>
                <a:gd name="T52" fmla="*/ 1232436 w 983"/>
                <a:gd name="T53" fmla="*/ 902835 h 653"/>
                <a:gd name="T54" fmla="*/ 1148232 w 983"/>
                <a:gd name="T55" fmla="*/ 811467 h 653"/>
                <a:gd name="T56" fmla="*/ 1021161 w 983"/>
                <a:gd name="T57" fmla="*/ 805273 h 653"/>
                <a:gd name="T58" fmla="*/ 880312 w 983"/>
                <a:gd name="T59" fmla="*/ 834696 h 653"/>
                <a:gd name="T60" fmla="*/ 846630 w 983"/>
                <a:gd name="T61" fmla="*/ 884252 h 653"/>
                <a:gd name="T62" fmla="*/ 777736 w 983"/>
                <a:gd name="T63" fmla="*/ 1009688 h 653"/>
                <a:gd name="T64" fmla="*/ 639948 w 983"/>
                <a:gd name="T65" fmla="*/ 944647 h 653"/>
                <a:gd name="T66" fmla="*/ 398054 w 983"/>
                <a:gd name="T67" fmla="*/ 857925 h 653"/>
                <a:gd name="T68" fmla="*/ 295478 w 983"/>
                <a:gd name="T69" fmla="*/ 847085 h 653"/>
                <a:gd name="T70" fmla="*/ 94921 w 983"/>
                <a:gd name="T71" fmla="*/ 768107 h 653"/>
                <a:gd name="T72" fmla="*/ 0 w 983"/>
                <a:gd name="T73" fmla="*/ 551302 h 653"/>
                <a:gd name="T74" fmla="*/ 38274 w 983"/>
                <a:gd name="T75" fmla="*/ 483164 h 653"/>
                <a:gd name="T76" fmla="*/ 30620 w 983"/>
                <a:gd name="T77" fmla="*/ 393345 h 6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83" h="653">
                  <a:moveTo>
                    <a:pt x="51" y="231"/>
                  </a:moveTo>
                  <a:lnTo>
                    <a:pt x="80" y="242"/>
                  </a:lnTo>
                  <a:lnTo>
                    <a:pt x="135" y="227"/>
                  </a:lnTo>
                  <a:lnTo>
                    <a:pt x="125" y="215"/>
                  </a:lnTo>
                  <a:lnTo>
                    <a:pt x="114" y="215"/>
                  </a:lnTo>
                  <a:lnTo>
                    <a:pt x="109" y="204"/>
                  </a:lnTo>
                  <a:lnTo>
                    <a:pt x="114" y="188"/>
                  </a:lnTo>
                  <a:lnTo>
                    <a:pt x="138" y="176"/>
                  </a:lnTo>
                  <a:lnTo>
                    <a:pt x="155" y="149"/>
                  </a:lnTo>
                  <a:lnTo>
                    <a:pt x="101" y="106"/>
                  </a:lnTo>
                  <a:lnTo>
                    <a:pt x="96" y="63"/>
                  </a:lnTo>
                  <a:lnTo>
                    <a:pt x="122" y="43"/>
                  </a:lnTo>
                  <a:lnTo>
                    <a:pt x="311" y="9"/>
                  </a:lnTo>
                  <a:lnTo>
                    <a:pt x="323" y="0"/>
                  </a:lnTo>
                  <a:lnTo>
                    <a:pt x="347" y="4"/>
                  </a:lnTo>
                  <a:lnTo>
                    <a:pt x="440" y="24"/>
                  </a:lnTo>
                  <a:lnTo>
                    <a:pt x="470" y="39"/>
                  </a:lnTo>
                  <a:lnTo>
                    <a:pt x="512" y="63"/>
                  </a:lnTo>
                  <a:lnTo>
                    <a:pt x="536" y="59"/>
                  </a:lnTo>
                  <a:lnTo>
                    <a:pt x="575" y="36"/>
                  </a:lnTo>
                  <a:lnTo>
                    <a:pt x="629" y="43"/>
                  </a:lnTo>
                  <a:lnTo>
                    <a:pt x="662" y="28"/>
                  </a:lnTo>
                  <a:lnTo>
                    <a:pt x="733" y="71"/>
                  </a:lnTo>
                  <a:lnTo>
                    <a:pt x="772" y="55"/>
                  </a:lnTo>
                  <a:lnTo>
                    <a:pt x="793" y="102"/>
                  </a:lnTo>
                  <a:lnTo>
                    <a:pt x="838" y="129"/>
                  </a:lnTo>
                  <a:lnTo>
                    <a:pt x="876" y="161"/>
                  </a:lnTo>
                  <a:lnTo>
                    <a:pt x="901" y="149"/>
                  </a:lnTo>
                  <a:lnTo>
                    <a:pt x="953" y="212"/>
                  </a:lnTo>
                  <a:lnTo>
                    <a:pt x="965" y="251"/>
                  </a:lnTo>
                  <a:lnTo>
                    <a:pt x="982" y="273"/>
                  </a:lnTo>
                  <a:lnTo>
                    <a:pt x="977" y="320"/>
                  </a:lnTo>
                  <a:lnTo>
                    <a:pt x="935" y="351"/>
                  </a:lnTo>
                  <a:lnTo>
                    <a:pt x="944" y="371"/>
                  </a:lnTo>
                  <a:lnTo>
                    <a:pt x="927" y="387"/>
                  </a:lnTo>
                  <a:lnTo>
                    <a:pt x="906" y="402"/>
                  </a:lnTo>
                  <a:lnTo>
                    <a:pt x="906" y="434"/>
                  </a:lnTo>
                  <a:lnTo>
                    <a:pt x="890" y="449"/>
                  </a:lnTo>
                  <a:lnTo>
                    <a:pt x="868" y="442"/>
                  </a:lnTo>
                  <a:lnTo>
                    <a:pt x="848" y="426"/>
                  </a:lnTo>
                  <a:lnTo>
                    <a:pt x="838" y="446"/>
                  </a:lnTo>
                  <a:lnTo>
                    <a:pt x="851" y="461"/>
                  </a:lnTo>
                  <a:lnTo>
                    <a:pt x="880" y="465"/>
                  </a:lnTo>
                  <a:lnTo>
                    <a:pt x="914" y="493"/>
                  </a:lnTo>
                  <a:lnTo>
                    <a:pt x="931" y="493"/>
                  </a:lnTo>
                  <a:lnTo>
                    <a:pt x="944" y="508"/>
                  </a:lnTo>
                  <a:lnTo>
                    <a:pt x="931" y="535"/>
                  </a:lnTo>
                  <a:lnTo>
                    <a:pt x="906" y="532"/>
                  </a:lnTo>
                  <a:lnTo>
                    <a:pt x="890" y="544"/>
                  </a:lnTo>
                  <a:lnTo>
                    <a:pt x="876" y="527"/>
                  </a:lnTo>
                  <a:lnTo>
                    <a:pt x="843" y="539"/>
                  </a:lnTo>
                  <a:lnTo>
                    <a:pt x="835" y="551"/>
                  </a:lnTo>
                  <a:lnTo>
                    <a:pt x="835" y="574"/>
                  </a:lnTo>
                  <a:lnTo>
                    <a:pt x="805" y="583"/>
                  </a:lnTo>
                  <a:lnTo>
                    <a:pt x="764" y="544"/>
                  </a:lnTo>
                  <a:lnTo>
                    <a:pt x="750" y="524"/>
                  </a:lnTo>
                  <a:lnTo>
                    <a:pt x="722" y="535"/>
                  </a:lnTo>
                  <a:lnTo>
                    <a:pt x="667" y="520"/>
                  </a:lnTo>
                  <a:lnTo>
                    <a:pt x="583" y="532"/>
                  </a:lnTo>
                  <a:lnTo>
                    <a:pt x="575" y="539"/>
                  </a:lnTo>
                  <a:lnTo>
                    <a:pt x="571" y="563"/>
                  </a:lnTo>
                  <a:lnTo>
                    <a:pt x="553" y="571"/>
                  </a:lnTo>
                  <a:lnTo>
                    <a:pt x="553" y="593"/>
                  </a:lnTo>
                  <a:lnTo>
                    <a:pt x="508" y="652"/>
                  </a:lnTo>
                  <a:lnTo>
                    <a:pt x="423" y="637"/>
                  </a:lnTo>
                  <a:lnTo>
                    <a:pt x="418" y="610"/>
                  </a:lnTo>
                  <a:lnTo>
                    <a:pt x="369" y="574"/>
                  </a:lnTo>
                  <a:lnTo>
                    <a:pt x="260" y="554"/>
                  </a:lnTo>
                  <a:lnTo>
                    <a:pt x="209" y="547"/>
                  </a:lnTo>
                  <a:lnTo>
                    <a:pt x="193" y="547"/>
                  </a:lnTo>
                  <a:lnTo>
                    <a:pt x="151" y="515"/>
                  </a:lnTo>
                  <a:lnTo>
                    <a:pt x="62" y="496"/>
                  </a:lnTo>
                  <a:lnTo>
                    <a:pt x="4" y="387"/>
                  </a:lnTo>
                  <a:lnTo>
                    <a:pt x="0" y="356"/>
                  </a:lnTo>
                  <a:lnTo>
                    <a:pt x="25" y="348"/>
                  </a:lnTo>
                  <a:lnTo>
                    <a:pt x="25" y="312"/>
                  </a:lnTo>
                  <a:lnTo>
                    <a:pt x="42" y="270"/>
                  </a:lnTo>
                  <a:lnTo>
                    <a:pt x="20" y="254"/>
                  </a:lnTo>
                  <a:lnTo>
                    <a:pt x="51" y="23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2" name="未知"/>
            <p:cNvSpPr>
              <a:spLocks/>
            </p:cNvSpPr>
            <p:nvPr/>
          </p:nvSpPr>
          <p:spPr bwMode="auto">
            <a:xfrm>
              <a:off x="2964253" y="3223861"/>
              <a:ext cx="1562097" cy="1259755"/>
            </a:xfrm>
            <a:custGeom>
              <a:avLst/>
              <a:gdLst>
                <a:gd name="T0" fmla="*/ 0 w 1062"/>
                <a:gd name="T1" fmla="*/ 241789 h 845"/>
                <a:gd name="T2" fmla="*/ 56580 w 1062"/>
                <a:gd name="T3" fmla="*/ 181341 h 845"/>
                <a:gd name="T4" fmla="*/ 247731 w 1062"/>
                <a:gd name="T5" fmla="*/ 85246 h 845"/>
                <a:gd name="T6" fmla="*/ 295136 w 1062"/>
                <a:gd name="T7" fmla="*/ 18599 h 845"/>
                <a:gd name="T8" fmla="*/ 331837 w 1062"/>
                <a:gd name="T9" fmla="*/ 0 h 845"/>
                <a:gd name="T10" fmla="*/ 408297 w 1062"/>
                <a:gd name="T11" fmla="*/ 41848 h 845"/>
                <a:gd name="T12" fmla="*/ 415943 w 1062"/>
                <a:gd name="T13" fmla="*/ 176692 h 845"/>
                <a:gd name="T14" fmla="*/ 512283 w 1062"/>
                <a:gd name="T15" fmla="*/ 283637 h 845"/>
                <a:gd name="T16" fmla="*/ 672849 w 1062"/>
                <a:gd name="T17" fmla="*/ 249538 h 845"/>
                <a:gd name="T18" fmla="*/ 717196 w 1062"/>
                <a:gd name="T19" fmla="*/ 278987 h 845"/>
                <a:gd name="T20" fmla="*/ 646853 w 1062"/>
                <a:gd name="T21" fmla="*/ 351833 h 845"/>
                <a:gd name="T22" fmla="*/ 723313 w 1062"/>
                <a:gd name="T23" fmla="*/ 423130 h 845"/>
                <a:gd name="T24" fmla="*/ 755426 w 1062"/>
                <a:gd name="T25" fmla="*/ 435529 h 845"/>
                <a:gd name="T26" fmla="*/ 793656 w 1062"/>
                <a:gd name="T27" fmla="*/ 491327 h 845"/>
                <a:gd name="T28" fmla="*/ 948106 w 1062"/>
                <a:gd name="T29" fmla="*/ 491327 h 845"/>
                <a:gd name="T30" fmla="*/ 1084205 w 1062"/>
                <a:gd name="T31" fmla="*/ 441729 h 845"/>
                <a:gd name="T32" fmla="*/ 1096438 w 1062"/>
                <a:gd name="T33" fmla="*/ 520775 h 845"/>
                <a:gd name="T34" fmla="*/ 1056679 w 1062"/>
                <a:gd name="T35" fmla="*/ 570373 h 845"/>
                <a:gd name="T36" fmla="*/ 1050562 w 1062"/>
                <a:gd name="T37" fmla="*/ 641670 h 845"/>
                <a:gd name="T38" fmla="*/ 1146902 w 1062"/>
                <a:gd name="T39" fmla="*/ 677318 h 845"/>
                <a:gd name="T40" fmla="*/ 1249358 w 1062"/>
                <a:gd name="T41" fmla="*/ 847810 h 845"/>
                <a:gd name="T42" fmla="*/ 1301351 w 1062"/>
                <a:gd name="T43" fmla="*/ 914457 h 845"/>
                <a:gd name="T44" fmla="*/ 1351815 w 1062"/>
                <a:gd name="T45" fmla="*/ 950105 h 845"/>
                <a:gd name="T46" fmla="*/ 1364049 w 1062"/>
                <a:gd name="T47" fmla="*/ 908257 h 845"/>
                <a:gd name="T48" fmla="*/ 1417571 w 1062"/>
                <a:gd name="T49" fmla="*/ 854010 h 845"/>
                <a:gd name="T50" fmla="*/ 1364049 w 1062"/>
                <a:gd name="T51" fmla="*/ 810612 h 845"/>
                <a:gd name="T52" fmla="*/ 1397691 w 1062"/>
                <a:gd name="T53" fmla="*/ 708316 h 845"/>
                <a:gd name="T54" fmla="*/ 1448155 w 1062"/>
                <a:gd name="T55" fmla="*/ 714516 h 845"/>
                <a:gd name="T56" fmla="*/ 1556728 w 1062"/>
                <a:gd name="T57" fmla="*/ 779613 h 845"/>
                <a:gd name="T58" fmla="*/ 1622484 w 1062"/>
                <a:gd name="T59" fmla="*/ 840060 h 845"/>
                <a:gd name="T60" fmla="*/ 1608721 w 1062"/>
                <a:gd name="T61" fmla="*/ 919106 h 845"/>
                <a:gd name="T62" fmla="*/ 1526144 w 1062"/>
                <a:gd name="T63" fmla="*/ 950105 h 845"/>
                <a:gd name="T64" fmla="*/ 1513910 w 1062"/>
                <a:gd name="T65" fmla="*/ 968704 h 845"/>
                <a:gd name="T66" fmla="*/ 1454272 w 1062"/>
                <a:gd name="T67" fmla="*/ 991953 h 845"/>
                <a:gd name="T68" fmla="*/ 1385457 w 1062"/>
                <a:gd name="T69" fmla="*/ 979554 h 845"/>
                <a:gd name="T70" fmla="*/ 1385457 w 1062"/>
                <a:gd name="T71" fmla="*/ 1010552 h 845"/>
                <a:gd name="T72" fmla="*/ 1357932 w 1062"/>
                <a:gd name="T73" fmla="*/ 1052400 h 845"/>
                <a:gd name="T74" fmla="*/ 1373224 w 1062"/>
                <a:gd name="T75" fmla="*/ 1131446 h 845"/>
                <a:gd name="T76" fmla="*/ 1377811 w 1062"/>
                <a:gd name="T77" fmla="*/ 1173294 h 845"/>
                <a:gd name="T78" fmla="*/ 1308997 w 1062"/>
                <a:gd name="T79" fmla="*/ 1187244 h 845"/>
                <a:gd name="T80" fmla="*/ 1313585 w 1062"/>
                <a:gd name="T81" fmla="*/ 1260090 h 845"/>
                <a:gd name="T82" fmla="*/ 1276884 w 1062"/>
                <a:gd name="T83" fmla="*/ 1289539 h 845"/>
                <a:gd name="T84" fmla="*/ 1180544 w 1062"/>
                <a:gd name="T85" fmla="*/ 1301938 h 845"/>
                <a:gd name="T86" fmla="*/ 1140785 w 1062"/>
                <a:gd name="T87" fmla="*/ 1233742 h 845"/>
                <a:gd name="T88" fmla="*/ 1096438 w 1062"/>
                <a:gd name="T89" fmla="*/ 1233742 h 845"/>
                <a:gd name="T90" fmla="*/ 1012332 w 1062"/>
                <a:gd name="T91" fmla="*/ 1162445 h 845"/>
                <a:gd name="T92" fmla="*/ 993982 w 1062"/>
                <a:gd name="T93" fmla="*/ 1101998 h 845"/>
                <a:gd name="T94" fmla="*/ 897642 w 1062"/>
                <a:gd name="T95" fmla="*/ 1131446 h 845"/>
                <a:gd name="T96" fmla="*/ 877762 w 1062"/>
                <a:gd name="T97" fmla="*/ 1168645 h 845"/>
                <a:gd name="T98" fmla="*/ 781422 w 1062"/>
                <a:gd name="T99" fmla="*/ 1119047 h 845"/>
                <a:gd name="T100" fmla="*/ 776835 w 1062"/>
                <a:gd name="T101" fmla="*/ 1066350 h 845"/>
                <a:gd name="T102" fmla="*/ 839532 w 1062"/>
                <a:gd name="T103" fmla="*/ 1101998 h 845"/>
                <a:gd name="T104" fmla="*/ 865529 w 1062"/>
                <a:gd name="T105" fmla="*/ 1029151 h 845"/>
                <a:gd name="T106" fmla="*/ 923638 w 1062"/>
                <a:gd name="T107" fmla="*/ 979554 h 845"/>
                <a:gd name="T108" fmla="*/ 974102 w 1062"/>
                <a:gd name="T109" fmla="*/ 900507 h 845"/>
                <a:gd name="T110" fmla="*/ 954222 w 1062"/>
                <a:gd name="T111" fmla="*/ 793562 h 845"/>
                <a:gd name="T112" fmla="*/ 856353 w 1062"/>
                <a:gd name="T113" fmla="*/ 635470 h 845"/>
                <a:gd name="T114" fmla="*/ 763072 w 1062"/>
                <a:gd name="T115" fmla="*/ 606021 h 845"/>
                <a:gd name="T116" fmla="*/ 660615 w 1062"/>
                <a:gd name="T117" fmla="*/ 491327 h 845"/>
                <a:gd name="T118" fmla="*/ 492403 w 1062"/>
                <a:gd name="T119" fmla="*/ 449479 h 845"/>
                <a:gd name="T120" fmla="*/ 359363 w 1062"/>
                <a:gd name="T121" fmla="*/ 460328 h 845"/>
                <a:gd name="T122" fmla="*/ 263023 w 1062"/>
                <a:gd name="T123" fmla="*/ 502176 h 845"/>
                <a:gd name="T124" fmla="*/ 152920 w 1062"/>
                <a:gd name="T125" fmla="*/ 441729 h 8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62" h="845">
                  <a:moveTo>
                    <a:pt x="8" y="266"/>
                  </a:moveTo>
                  <a:lnTo>
                    <a:pt x="0" y="156"/>
                  </a:lnTo>
                  <a:lnTo>
                    <a:pt x="4" y="133"/>
                  </a:lnTo>
                  <a:lnTo>
                    <a:pt x="37" y="117"/>
                  </a:lnTo>
                  <a:lnTo>
                    <a:pt x="88" y="82"/>
                  </a:lnTo>
                  <a:lnTo>
                    <a:pt x="162" y="55"/>
                  </a:lnTo>
                  <a:lnTo>
                    <a:pt x="193" y="39"/>
                  </a:lnTo>
                  <a:lnTo>
                    <a:pt x="193" y="12"/>
                  </a:lnTo>
                  <a:lnTo>
                    <a:pt x="204" y="0"/>
                  </a:lnTo>
                  <a:lnTo>
                    <a:pt x="217" y="0"/>
                  </a:lnTo>
                  <a:lnTo>
                    <a:pt x="267" y="8"/>
                  </a:lnTo>
                  <a:lnTo>
                    <a:pt x="267" y="27"/>
                  </a:lnTo>
                  <a:lnTo>
                    <a:pt x="276" y="59"/>
                  </a:lnTo>
                  <a:lnTo>
                    <a:pt x="272" y="114"/>
                  </a:lnTo>
                  <a:lnTo>
                    <a:pt x="314" y="172"/>
                  </a:lnTo>
                  <a:lnTo>
                    <a:pt x="335" y="183"/>
                  </a:lnTo>
                  <a:lnTo>
                    <a:pt x="369" y="161"/>
                  </a:lnTo>
                  <a:lnTo>
                    <a:pt x="440" y="161"/>
                  </a:lnTo>
                  <a:lnTo>
                    <a:pt x="461" y="164"/>
                  </a:lnTo>
                  <a:lnTo>
                    <a:pt x="469" y="180"/>
                  </a:lnTo>
                  <a:lnTo>
                    <a:pt x="461" y="195"/>
                  </a:lnTo>
                  <a:lnTo>
                    <a:pt x="423" y="227"/>
                  </a:lnTo>
                  <a:lnTo>
                    <a:pt x="426" y="242"/>
                  </a:lnTo>
                  <a:lnTo>
                    <a:pt x="473" y="273"/>
                  </a:lnTo>
                  <a:lnTo>
                    <a:pt x="489" y="273"/>
                  </a:lnTo>
                  <a:lnTo>
                    <a:pt x="494" y="281"/>
                  </a:lnTo>
                  <a:lnTo>
                    <a:pt x="489" y="293"/>
                  </a:lnTo>
                  <a:lnTo>
                    <a:pt x="519" y="317"/>
                  </a:lnTo>
                  <a:lnTo>
                    <a:pt x="587" y="324"/>
                  </a:lnTo>
                  <a:lnTo>
                    <a:pt x="620" y="317"/>
                  </a:lnTo>
                  <a:lnTo>
                    <a:pt x="658" y="281"/>
                  </a:lnTo>
                  <a:lnTo>
                    <a:pt x="709" y="285"/>
                  </a:lnTo>
                  <a:lnTo>
                    <a:pt x="730" y="312"/>
                  </a:lnTo>
                  <a:lnTo>
                    <a:pt x="717" y="336"/>
                  </a:lnTo>
                  <a:lnTo>
                    <a:pt x="721" y="351"/>
                  </a:lnTo>
                  <a:lnTo>
                    <a:pt x="691" y="368"/>
                  </a:lnTo>
                  <a:lnTo>
                    <a:pt x="683" y="383"/>
                  </a:lnTo>
                  <a:lnTo>
                    <a:pt x="687" y="414"/>
                  </a:lnTo>
                  <a:lnTo>
                    <a:pt x="733" y="442"/>
                  </a:lnTo>
                  <a:lnTo>
                    <a:pt x="750" y="437"/>
                  </a:lnTo>
                  <a:lnTo>
                    <a:pt x="804" y="500"/>
                  </a:lnTo>
                  <a:lnTo>
                    <a:pt x="817" y="547"/>
                  </a:lnTo>
                  <a:lnTo>
                    <a:pt x="813" y="571"/>
                  </a:lnTo>
                  <a:lnTo>
                    <a:pt x="851" y="590"/>
                  </a:lnTo>
                  <a:lnTo>
                    <a:pt x="851" y="605"/>
                  </a:lnTo>
                  <a:lnTo>
                    <a:pt x="884" y="613"/>
                  </a:lnTo>
                  <a:lnTo>
                    <a:pt x="892" y="613"/>
                  </a:lnTo>
                  <a:lnTo>
                    <a:pt x="892" y="586"/>
                  </a:lnTo>
                  <a:lnTo>
                    <a:pt x="922" y="581"/>
                  </a:lnTo>
                  <a:lnTo>
                    <a:pt x="927" y="551"/>
                  </a:lnTo>
                  <a:lnTo>
                    <a:pt x="909" y="535"/>
                  </a:lnTo>
                  <a:lnTo>
                    <a:pt x="892" y="523"/>
                  </a:lnTo>
                  <a:lnTo>
                    <a:pt x="901" y="465"/>
                  </a:lnTo>
                  <a:lnTo>
                    <a:pt x="914" y="457"/>
                  </a:lnTo>
                  <a:lnTo>
                    <a:pt x="939" y="465"/>
                  </a:lnTo>
                  <a:lnTo>
                    <a:pt x="947" y="461"/>
                  </a:lnTo>
                  <a:lnTo>
                    <a:pt x="955" y="473"/>
                  </a:lnTo>
                  <a:lnTo>
                    <a:pt x="1018" y="503"/>
                  </a:lnTo>
                  <a:lnTo>
                    <a:pt x="1052" y="523"/>
                  </a:lnTo>
                  <a:lnTo>
                    <a:pt x="1061" y="542"/>
                  </a:lnTo>
                  <a:lnTo>
                    <a:pt x="1040" y="566"/>
                  </a:lnTo>
                  <a:lnTo>
                    <a:pt x="1052" y="593"/>
                  </a:lnTo>
                  <a:lnTo>
                    <a:pt x="1044" y="610"/>
                  </a:lnTo>
                  <a:lnTo>
                    <a:pt x="998" y="613"/>
                  </a:lnTo>
                  <a:lnTo>
                    <a:pt x="990" y="617"/>
                  </a:lnTo>
                  <a:lnTo>
                    <a:pt x="990" y="625"/>
                  </a:lnTo>
                  <a:lnTo>
                    <a:pt x="990" y="637"/>
                  </a:lnTo>
                  <a:lnTo>
                    <a:pt x="951" y="640"/>
                  </a:lnTo>
                  <a:lnTo>
                    <a:pt x="935" y="632"/>
                  </a:lnTo>
                  <a:lnTo>
                    <a:pt x="906" y="632"/>
                  </a:lnTo>
                  <a:lnTo>
                    <a:pt x="901" y="637"/>
                  </a:lnTo>
                  <a:lnTo>
                    <a:pt x="906" y="652"/>
                  </a:lnTo>
                  <a:lnTo>
                    <a:pt x="892" y="664"/>
                  </a:lnTo>
                  <a:lnTo>
                    <a:pt x="888" y="679"/>
                  </a:lnTo>
                  <a:lnTo>
                    <a:pt x="914" y="699"/>
                  </a:lnTo>
                  <a:lnTo>
                    <a:pt x="898" y="730"/>
                  </a:lnTo>
                  <a:lnTo>
                    <a:pt x="906" y="750"/>
                  </a:lnTo>
                  <a:lnTo>
                    <a:pt x="901" y="757"/>
                  </a:lnTo>
                  <a:lnTo>
                    <a:pt x="876" y="757"/>
                  </a:lnTo>
                  <a:lnTo>
                    <a:pt x="856" y="766"/>
                  </a:lnTo>
                  <a:lnTo>
                    <a:pt x="872" y="785"/>
                  </a:lnTo>
                  <a:lnTo>
                    <a:pt x="859" y="813"/>
                  </a:lnTo>
                  <a:lnTo>
                    <a:pt x="830" y="820"/>
                  </a:lnTo>
                  <a:lnTo>
                    <a:pt x="835" y="832"/>
                  </a:lnTo>
                  <a:lnTo>
                    <a:pt x="825" y="844"/>
                  </a:lnTo>
                  <a:lnTo>
                    <a:pt x="772" y="840"/>
                  </a:lnTo>
                  <a:lnTo>
                    <a:pt x="750" y="824"/>
                  </a:lnTo>
                  <a:lnTo>
                    <a:pt x="746" y="796"/>
                  </a:lnTo>
                  <a:lnTo>
                    <a:pt x="738" y="785"/>
                  </a:lnTo>
                  <a:lnTo>
                    <a:pt x="717" y="796"/>
                  </a:lnTo>
                  <a:lnTo>
                    <a:pt x="687" y="766"/>
                  </a:lnTo>
                  <a:lnTo>
                    <a:pt x="662" y="750"/>
                  </a:lnTo>
                  <a:lnTo>
                    <a:pt x="658" y="727"/>
                  </a:lnTo>
                  <a:lnTo>
                    <a:pt x="650" y="711"/>
                  </a:lnTo>
                  <a:lnTo>
                    <a:pt x="637" y="711"/>
                  </a:lnTo>
                  <a:lnTo>
                    <a:pt x="587" y="730"/>
                  </a:lnTo>
                  <a:lnTo>
                    <a:pt x="591" y="754"/>
                  </a:lnTo>
                  <a:lnTo>
                    <a:pt x="574" y="754"/>
                  </a:lnTo>
                  <a:lnTo>
                    <a:pt x="540" y="727"/>
                  </a:lnTo>
                  <a:lnTo>
                    <a:pt x="511" y="722"/>
                  </a:lnTo>
                  <a:lnTo>
                    <a:pt x="499" y="707"/>
                  </a:lnTo>
                  <a:lnTo>
                    <a:pt x="508" y="688"/>
                  </a:lnTo>
                  <a:lnTo>
                    <a:pt x="528" y="703"/>
                  </a:lnTo>
                  <a:lnTo>
                    <a:pt x="549" y="711"/>
                  </a:lnTo>
                  <a:lnTo>
                    <a:pt x="566" y="695"/>
                  </a:lnTo>
                  <a:lnTo>
                    <a:pt x="566" y="664"/>
                  </a:lnTo>
                  <a:lnTo>
                    <a:pt x="587" y="649"/>
                  </a:lnTo>
                  <a:lnTo>
                    <a:pt x="604" y="632"/>
                  </a:lnTo>
                  <a:lnTo>
                    <a:pt x="595" y="613"/>
                  </a:lnTo>
                  <a:lnTo>
                    <a:pt x="637" y="581"/>
                  </a:lnTo>
                  <a:lnTo>
                    <a:pt x="642" y="535"/>
                  </a:lnTo>
                  <a:lnTo>
                    <a:pt x="624" y="512"/>
                  </a:lnTo>
                  <a:lnTo>
                    <a:pt x="612" y="473"/>
                  </a:lnTo>
                  <a:lnTo>
                    <a:pt x="560" y="410"/>
                  </a:lnTo>
                  <a:lnTo>
                    <a:pt x="536" y="422"/>
                  </a:lnTo>
                  <a:lnTo>
                    <a:pt x="499" y="391"/>
                  </a:lnTo>
                  <a:lnTo>
                    <a:pt x="453" y="363"/>
                  </a:lnTo>
                  <a:lnTo>
                    <a:pt x="432" y="317"/>
                  </a:lnTo>
                  <a:lnTo>
                    <a:pt x="393" y="332"/>
                  </a:lnTo>
                  <a:lnTo>
                    <a:pt x="322" y="290"/>
                  </a:lnTo>
                  <a:lnTo>
                    <a:pt x="288" y="305"/>
                  </a:lnTo>
                  <a:lnTo>
                    <a:pt x="235" y="297"/>
                  </a:lnTo>
                  <a:lnTo>
                    <a:pt x="196" y="320"/>
                  </a:lnTo>
                  <a:lnTo>
                    <a:pt x="172" y="324"/>
                  </a:lnTo>
                  <a:lnTo>
                    <a:pt x="130" y="300"/>
                  </a:lnTo>
                  <a:lnTo>
                    <a:pt x="100" y="285"/>
                  </a:lnTo>
                  <a:lnTo>
                    <a:pt x="8" y="266"/>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3" name="未知"/>
            <p:cNvSpPr>
              <a:spLocks/>
            </p:cNvSpPr>
            <p:nvPr/>
          </p:nvSpPr>
          <p:spPr bwMode="auto">
            <a:xfrm>
              <a:off x="2964253" y="3223861"/>
              <a:ext cx="1562097" cy="1259755"/>
            </a:xfrm>
            <a:custGeom>
              <a:avLst/>
              <a:gdLst>
                <a:gd name="T0" fmla="*/ 0 w 1062"/>
                <a:gd name="T1" fmla="*/ 241789 h 845"/>
                <a:gd name="T2" fmla="*/ 56580 w 1062"/>
                <a:gd name="T3" fmla="*/ 181341 h 845"/>
                <a:gd name="T4" fmla="*/ 247731 w 1062"/>
                <a:gd name="T5" fmla="*/ 85246 h 845"/>
                <a:gd name="T6" fmla="*/ 295136 w 1062"/>
                <a:gd name="T7" fmla="*/ 18599 h 845"/>
                <a:gd name="T8" fmla="*/ 331837 w 1062"/>
                <a:gd name="T9" fmla="*/ 0 h 845"/>
                <a:gd name="T10" fmla="*/ 408297 w 1062"/>
                <a:gd name="T11" fmla="*/ 41848 h 845"/>
                <a:gd name="T12" fmla="*/ 415943 w 1062"/>
                <a:gd name="T13" fmla="*/ 176692 h 845"/>
                <a:gd name="T14" fmla="*/ 512283 w 1062"/>
                <a:gd name="T15" fmla="*/ 283637 h 845"/>
                <a:gd name="T16" fmla="*/ 672849 w 1062"/>
                <a:gd name="T17" fmla="*/ 249538 h 845"/>
                <a:gd name="T18" fmla="*/ 717196 w 1062"/>
                <a:gd name="T19" fmla="*/ 278987 h 845"/>
                <a:gd name="T20" fmla="*/ 646853 w 1062"/>
                <a:gd name="T21" fmla="*/ 351833 h 845"/>
                <a:gd name="T22" fmla="*/ 723313 w 1062"/>
                <a:gd name="T23" fmla="*/ 423130 h 845"/>
                <a:gd name="T24" fmla="*/ 755426 w 1062"/>
                <a:gd name="T25" fmla="*/ 435529 h 845"/>
                <a:gd name="T26" fmla="*/ 793656 w 1062"/>
                <a:gd name="T27" fmla="*/ 491327 h 845"/>
                <a:gd name="T28" fmla="*/ 948106 w 1062"/>
                <a:gd name="T29" fmla="*/ 491327 h 845"/>
                <a:gd name="T30" fmla="*/ 1084205 w 1062"/>
                <a:gd name="T31" fmla="*/ 441729 h 845"/>
                <a:gd name="T32" fmla="*/ 1096438 w 1062"/>
                <a:gd name="T33" fmla="*/ 520775 h 845"/>
                <a:gd name="T34" fmla="*/ 1056679 w 1062"/>
                <a:gd name="T35" fmla="*/ 570373 h 845"/>
                <a:gd name="T36" fmla="*/ 1050562 w 1062"/>
                <a:gd name="T37" fmla="*/ 641670 h 845"/>
                <a:gd name="T38" fmla="*/ 1146902 w 1062"/>
                <a:gd name="T39" fmla="*/ 677318 h 845"/>
                <a:gd name="T40" fmla="*/ 1249358 w 1062"/>
                <a:gd name="T41" fmla="*/ 847810 h 845"/>
                <a:gd name="T42" fmla="*/ 1301351 w 1062"/>
                <a:gd name="T43" fmla="*/ 914457 h 845"/>
                <a:gd name="T44" fmla="*/ 1351815 w 1062"/>
                <a:gd name="T45" fmla="*/ 950105 h 845"/>
                <a:gd name="T46" fmla="*/ 1364049 w 1062"/>
                <a:gd name="T47" fmla="*/ 908257 h 845"/>
                <a:gd name="T48" fmla="*/ 1417571 w 1062"/>
                <a:gd name="T49" fmla="*/ 854010 h 845"/>
                <a:gd name="T50" fmla="*/ 1364049 w 1062"/>
                <a:gd name="T51" fmla="*/ 810612 h 845"/>
                <a:gd name="T52" fmla="*/ 1397691 w 1062"/>
                <a:gd name="T53" fmla="*/ 708316 h 845"/>
                <a:gd name="T54" fmla="*/ 1448155 w 1062"/>
                <a:gd name="T55" fmla="*/ 714516 h 845"/>
                <a:gd name="T56" fmla="*/ 1556728 w 1062"/>
                <a:gd name="T57" fmla="*/ 779613 h 845"/>
                <a:gd name="T58" fmla="*/ 1622484 w 1062"/>
                <a:gd name="T59" fmla="*/ 840060 h 845"/>
                <a:gd name="T60" fmla="*/ 1608721 w 1062"/>
                <a:gd name="T61" fmla="*/ 919106 h 845"/>
                <a:gd name="T62" fmla="*/ 1526144 w 1062"/>
                <a:gd name="T63" fmla="*/ 950105 h 845"/>
                <a:gd name="T64" fmla="*/ 1513910 w 1062"/>
                <a:gd name="T65" fmla="*/ 968704 h 845"/>
                <a:gd name="T66" fmla="*/ 1454272 w 1062"/>
                <a:gd name="T67" fmla="*/ 991953 h 845"/>
                <a:gd name="T68" fmla="*/ 1385457 w 1062"/>
                <a:gd name="T69" fmla="*/ 979554 h 845"/>
                <a:gd name="T70" fmla="*/ 1385457 w 1062"/>
                <a:gd name="T71" fmla="*/ 1010552 h 845"/>
                <a:gd name="T72" fmla="*/ 1357932 w 1062"/>
                <a:gd name="T73" fmla="*/ 1052400 h 845"/>
                <a:gd name="T74" fmla="*/ 1373224 w 1062"/>
                <a:gd name="T75" fmla="*/ 1131446 h 845"/>
                <a:gd name="T76" fmla="*/ 1377811 w 1062"/>
                <a:gd name="T77" fmla="*/ 1173294 h 845"/>
                <a:gd name="T78" fmla="*/ 1308997 w 1062"/>
                <a:gd name="T79" fmla="*/ 1187244 h 845"/>
                <a:gd name="T80" fmla="*/ 1313585 w 1062"/>
                <a:gd name="T81" fmla="*/ 1260090 h 845"/>
                <a:gd name="T82" fmla="*/ 1276884 w 1062"/>
                <a:gd name="T83" fmla="*/ 1289539 h 845"/>
                <a:gd name="T84" fmla="*/ 1180544 w 1062"/>
                <a:gd name="T85" fmla="*/ 1301938 h 845"/>
                <a:gd name="T86" fmla="*/ 1140785 w 1062"/>
                <a:gd name="T87" fmla="*/ 1233742 h 845"/>
                <a:gd name="T88" fmla="*/ 1096438 w 1062"/>
                <a:gd name="T89" fmla="*/ 1233742 h 845"/>
                <a:gd name="T90" fmla="*/ 1012332 w 1062"/>
                <a:gd name="T91" fmla="*/ 1162445 h 845"/>
                <a:gd name="T92" fmla="*/ 993982 w 1062"/>
                <a:gd name="T93" fmla="*/ 1101998 h 845"/>
                <a:gd name="T94" fmla="*/ 897642 w 1062"/>
                <a:gd name="T95" fmla="*/ 1131446 h 845"/>
                <a:gd name="T96" fmla="*/ 877762 w 1062"/>
                <a:gd name="T97" fmla="*/ 1168645 h 845"/>
                <a:gd name="T98" fmla="*/ 781422 w 1062"/>
                <a:gd name="T99" fmla="*/ 1119047 h 845"/>
                <a:gd name="T100" fmla="*/ 776835 w 1062"/>
                <a:gd name="T101" fmla="*/ 1066350 h 845"/>
                <a:gd name="T102" fmla="*/ 839532 w 1062"/>
                <a:gd name="T103" fmla="*/ 1101998 h 845"/>
                <a:gd name="T104" fmla="*/ 865529 w 1062"/>
                <a:gd name="T105" fmla="*/ 1029151 h 845"/>
                <a:gd name="T106" fmla="*/ 923638 w 1062"/>
                <a:gd name="T107" fmla="*/ 979554 h 845"/>
                <a:gd name="T108" fmla="*/ 974102 w 1062"/>
                <a:gd name="T109" fmla="*/ 900507 h 845"/>
                <a:gd name="T110" fmla="*/ 954222 w 1062"/>
                <a:gd name="T111" fmla="*/ 793562 h 845"/>
                <a:gd name="T112" fmla="*/ 856353 w 1062"/>
                <a:gd name="T113" fmla="*/ 635470 h 845"/>
                <a:gd name="T114" fmla="*/ 763072 w 1062"/>
                <a:gd name="T115" fmla="*/ 606021 h 845"/>
                <a:gd name="T116" fmla="*/ 660615 w 1062"/>
                <a:gd name="T117" fmla="*/ 491327 h 845"/>
                <a:gd name="T118" fmla="*/ 492403 w 1062"/>
                <a:gd name="T119" fmla="*/ 449479 h 845"/>
                <a:gd name="T120" fmla="*/ 359363 w 1062"/>
                <a:gd name="T121" fmla="*/ 460328 h 845"/>
                <a:gd name="T122" fmla="*/ 263023 w 1062"/>
                <a:gd name="T123" fmla="*/ 502176 h 845"/>
                <a:gd name="T124" fmla="*/ 152920 w 1062"/>
                <a:gd name="T125" fmla="*/ 441729 h 8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62" h="845">
                  <a:moveTo>
                    <a:pt x="8" y="266"/>
                  </a:moveTo>
                  <a:lnTo>
                    <a:pt x="0" y="156"/>
                  </a:lnTo>
                  <a:lnTo>
                    <a:pt x="4" y="133"/>
                  </a:lnTo>
                  <a:lnTo>
                    <a:pt x="37" y="117"/>
                  </a:lnTo>
                  <a:lnTo>
                    <a:pt x="88" y="82"/>
                  </a:lnTo>
                  <a:lnTo>
                    <a:pt x="162" y="55"/>
                  </a:lnTo>
                  <a:lnTo>
                    <a:pt x="193" y="39"/>
                  </a:lnTo>
                  <a:lnTo>
                    <a:pt x="193" y="12"/>
                  </a:lnTo>
                  <a:lnTo>
                    <a:pt x="204" y="0"/>
                  </a:lnTo>
                  <a:lnTo>
                    <a:pt x="217" y="0"/>
                  </a:lnTo>
                  <a:lnTo>
                    <a:pt x="267" y="8"/>
                  </a:lnTo>
                  <a:lnTo>
                    <a:pt x="267" y="27"/>
                  </a:lnTo>
                  <a:lnTo>
                    <a:pt x="276" y="59"/>
                  </a:lnTo>
                  <a:lnTo>
                    <a:pt x="272" y="114"/>
                  </a:lnTo>
                  <a:lnTo>
                    <a:pt x="314" y="172"/>
                  </a:lnTo>
                  <a:lnTo>
                    <a:pt x="335" y="183"/>
                  </a:lnTo>
                  <a:lnTo>
                    <a:pt x="369" y="161"/>
                  </a:lnTo>
                  <a:lnTo>
                    <a:pt x="440" y="161"/>
                  </a:lnTo>
                  <a:lnTo>
                    <a:pt x="461" y="164"/>
                  </a:lnTo>
                  <a:lnTo>
                    <a:pt x="469" y="180"/>
                  </a:lnTo>
                  <a:lnTo>
                    <a:pt x="461" y="195"/>
                  </a:lnTo>
                  <a:lnTo>
                    <a:pt x="423" y="227"/>
                  </a:lnTo>
                  <a:lnTo>
                    <a:pt x="426" y="242"/>
                  </a:lnTo>
                  <a:lnTo>
                    <a:pt x="473" y="273"/>
                  </a:lnTo>
                  <a:lnTo>
                    <a:pt x="489" y="273"/>
                  </a:lnTo>
                  <a:lnTo>
                    <a:pt x="494" y="281"/>
                  </a:lnTo>
                  <a:lnTo>
                    <a:pt x="489" y="293"/>
                  </a:lnTo>
                  <a:lnTo>
                    <a:pt x="519" y="317"/>
                  </a:lnTo>
                  <a:lnTo>
                    <a:pt x="587" y="324"/>
                  </a:lnTo>
                  <a:lnTo>
                    <a:pt x="620" y="317"/>
                  </a:lnTo>
                  <a:lnTo>
                    <a:pt x="658" y="281"/>
                  </a:lnTo>
                  <a:lnTo>
                    <a:pt x="709" y="285"/>
                  </a:lnTo>
                  <a:lnTo>
                    <a:pt x="730" y="312"/>
                  </a:lnTo>
                  <a:lnTo>
                    <a:pt x="717" y="336"/>
                  </a:lnTo>
                  <a:lnTo>
                    <a:pt x="721" y="351"/>
                  </a:lnTo>
                  <a:lnTo>
                    <a:pt x="691" y="368"/>
                  </a:lnTo>
                  <a:lnTo>
                    <a:pt x="683" y="383"/>
                  </a:lnTo>
                  <a:lnTo>
                    <a:pt x="687" y="414"/>
                  </a:lnTo>
                  <a:lnTo>
                    <a:pt x="733" y="442"/>
                  </a:lnTo>
                  <a:lnTo>
                    <a:pt x="750" y="437"/>
                  </a:lnTo>
                  <a:lnTo>
                    <a:pt x="804" y="500"/>
                  </a:lnTo>
                  <a:lnTo>
                    <a:pt x="817" y="547"/>
                  </a:lnTo>
                  <a:lnTo>
                    <a:pt x="813" y="571"/>
                  </a:lnTo>
                  <a:lnTo>
                    <a:pt x="851" y="590"/>
                  </a:lnTo>
                  <a:lnTo>
                    <a:pt x="851" y="605"/>
                  </a:lnTo>
                  <a:lnTo>
                    <a:pt x="884" y="613"/>
                  </a:lnTo>
                  <a:lnTo>
                    <a:pt x="892" y="613"/>
                  </a:lnTo>
                  <a:lnTo>
                    <a:pt x="892" y="586"/>
                  </a:lnTo>
                  <a:lnTo>
                    <a:pt x="922" y="581"/>
                  </a:lnTo>
                  <a:lnTo>
                    <a:pt x="927" y="551"/>
                  </a:lnTo>
                  <a:lnTo>
                    <a:pt x="909" y="535"/>
                  </a:lnTo>
                  <a:lnTo>
                    <a:pt x="892" y="523"/>
                  </a:lnTo>
                  <a:lnTo>
                    <a:pt x="901" y="465"/>
                  </a:lnTo>
                  <a:lnTo>
                    <a:pt x="914" y="457"/>
                  </a:lnTo>
                  <a:lnTo>
                    <a:pt x="939" y="465"/>
                  </a:lnTo>
                  <a:lnTo>
                    <a:pt x="947" y="461"/>
                  </a:lnTo>
                  <a:lnTo>
                    <a:pt x="955" y="473"/>
                  </a:lnTo>
                  <a:lnTo>
                    <a:pt x="1018" y="503"/>
                  </a:lnTo>
                  <a:lnTo>
                    <a:pt x="1052" y="523"/>
                  </a:lnTo>
                  <a:lnTo>
                    <a:pt x="1061" y="542"/>
                  </a:lnTo>
                  <a:lnTo>
                    <a:pt x="1040" y="566"/>
                  </a:lnTo>
                  <a:lnTo>
                    <a:pt x="1052" y="593"/>
                  </a:lnTo>
                  <a:lnTo>
                    <a:pt x="1044" y="610"/>
                  </a:lnTo>
                  <a:lnTo>
                    <a:pt x="998" y="613"/>
                  </a:lnTo>
                  <a:lnTo>
                    <a:pt x="990" y="617"/>
                  </a:lnTo>
                  <a:lnTo>
                    <a:pt x="990" y="625"/>
                  </a:lnTo>
                  <a:lnTo>
                    <a:pt x="990" y="637"/>
                  </a:lnTo>
                  <a:lnTo>
                    <a:pt x="951" y="640"/>
                  </a:lnTo>
                  <a:lnTo>
                    <a:pt x="935" y="632"/>
                  </a:lnTo>
                  <a:lnTo>
                    <a:pt x="906" y="632"/>
                  </a:lnTo>
                  <a:lnTo>
                    <a:pt x="901" y="637"/>
                  </a:lnTo>
                  <a:lnTo>
                    <a:pt x="906" y="652"/>
                  </a:lnTo>
                  <a:lnTo>
                    <a:pt x="892" y="664"/>
                  </a:lnTo>
                  <a:lnTo>
                    <a:pt x="888" y="679"/>
                  </a:lnTo>
                  <a:lnTo>
                    <a:pt x="914" y="699"/>
                  </a:lnTo>
                  <a:lnTo>
                    <a:pt x="898" y="730"/>
                  </a:lnTo>
                  <a:lnTo>
                    <a:pt x="906" y="750"/>
                  </a:lnTo>
                  <a:lnTo>
                    <a:pt x="901" y="757"/>
                  </a:lnTo>
                  <a:lnTo>
                    <a:pt x="876" y="757"/>
                  </a:lnTo>
                  <a:lnTo>
                    <a:pt x="856" y="766"/>
                  </a:lnTo>
                  <a:lnTo>
                    <a:pt x="872" y="785"/>
                  </a:lnTo>
                  <a:lnTo>
                    <a:pt x="859" y="813"/>
                  </a:lnTo>
                  <a:lnTo>
                    <a:pt x="830" y="820"/>
                  </a:lnTo>
                  <a:lnTo>
                    <a:pt x="835" y="832"/>
                  </a:lnTo>
                  <a:lnTo>
                    <a:pt x="825" y="844"/>
                  </a:lnTo>
                  <a:lnTo>
                    <a:pt x="772" y="840"/>
                  </a:lnTo>
                  <a:lnTo>
                    <a:pt x="750" y="824"/>
                  </a:lnTo>
                  <a:lnTo>
                    <a:pt x="746" y="796"/>
                  </a:lnTo>
                  <a:lnTo>
                    <a:pt x="738" y="785"/>
                  </a:lnTo>
                  <a:lnTo>
                    <a:pt x="717" y="796"/>
                  </a:lnTo>
                  <a:lnTo>
                    <a:pt x="687" y="766"/>
                  </a:lnTo>
                  <a:lnTo>
                    <a:pt x="662" y="750"/>
                  </a:lnTo>
                  <a:lnTo>
                    <a:pt x="658" y="727"/>
                  </a:lnTo>
                  <a:lnTo>
                    <a:pt x="650" y="711"/>
                  </a:lnTo>
                  <a:lnTo>
                    <a:pt x="637" y="711"/>
                  </a:lnTo>
                  <a:lnTo>
                    <a:pt x="587" y="730"/>
                  </a:lnTo>
                  <a:lnTo>
                    <a:pt x="591" y="754"/>
                  </a:lnTo>
                  <a:lnTo>
                    <a:pt x="574" y="754"/>
                  </a:lnTo>
                  <a:lnTo>
                    <a:pt x="540" y="727"/>
                  </a:lnTo>
                  <a:lnTo>
                    <a:pt x="511" y="722"/>
                  </a:lnTo>
                  <a:lnTo>
                    <a:pt x="499" y="707"/>
                  </a:lnTo>
                  <a:lnTo>
                    <a:pt x="508" y="688"/>
                  </a:lnTo>
                  <a:lnTo>
                    <a:pt x="528" y="703"/>
                  </a:lnTo>
                  <a:lnTo>
                    <a:pt x="549" y="711"/>
                  </a:lnTo>
                  <a:lnTo>
                    <a:pt x="566" y="695"/>
                  </a:lnTo>
                  <a:lnTo>
                    <a:pt x="566" y="664"/>
                  </a:lnTo>
                  <a:lnTo>
                    <a:pt x="587" y="649"/>
                  </a:lnTo>
                  <a:lnTo>
                    <a:pt x="604" y="632"/>
                  </a:lnTo>
                  <a:lnTo>
                    <a:pt x="595" y="613"/>
                  </a:lnTo>
                  <a:lnTo>
                    <a:pt x="637" y="581"/>
                  </a:lnTo>
                  <a:lnTo>
                    <a:pt x="642" y="535"/>
                  </a:lnTo>
                  <a:lnTo>
                    <a:pt x="624" y="512"/>
                  </a:lnTo>
                  <a:lnTo>
                    <a:pt x="612" y="473"/>
                  </a:lnTo>
                  <a:lnTo>
                    <a:pt x="560" y="410"/>
                  </a:lnTo>
                  <a:lnTo>
                    <a:pt x="536" y="422"/>
                  </a:lnTo>
                  <a:lnTo>
                    <a:pt x="499" y="391"/>
                  </a:lnTo>
                  <a:lnTo>
                    <a:pt x="453" y="363"/>
                  </a:lnTo>
                  <a:lnTo>
                    <a:pt x="432" y="317"/>
                  </a:lnTo>
                  <a:lnTo>
                    <a:pt x="393" y="332"/>
                  </a:lnTo>
                  <a:lnTo>
                    <a:pt x="322" y="290"/>
                  </a:lnTo>
                  <a:lnTo>
                    <a:pt x="288" y="305"/>
                  </a:lnTo>
                  <a:lnTo>
                    <a:pt x="235" y="297"/>
                  </a:lnTo>
                  <a:lnTo>
                    <a:pt x="196" y="320"/>
                  </a:lnTo>
                  <a:lnTo>
                    <a:pt x="172" y="324"/>
                  </a:lnTo>
                  <a:lnTo>
                    <a:pt x="130" y="300"/>
                  </a:lnTo>
                  <a:lnTo>
                    <a:pt x="100" y="285"/>
                  </a:lnTo>
                  <a:lnTo>
                    <a:pt x="8" y="266"/>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4" name="未知"/>
            <p:cNvSpPr>
              <a:spLocks/>
            </p:cNvSpPr>
            <p:nvPr/>
          </p:nvSpPr>
          <p:spPr bwMode="auto">
            <a:xfrm>
              <a:off x="971550" y="2327527"/>
              <a:ext cx="2298097" cy="1656767"/>
            </a:xfrm>
            <a:custGeom>
              <a:avLst/>
              <a:gdLst>
                <a:gd name="T0" fmla="*/ 1664635 w 1563"/>
                <a:gd name="T1" fmla="*/ 83719 h 1111"/>
                <a:gd name="T2" fmla="*/ 1728836 w 1563"/>
                <a:gd name="T3" fmla="*/ 181391 h 1111"/>
                <a:gd name="T4" fmla="*/ 1831251 w 1563"/>
                <a:gd name="T5" fmla="*/ 212398 h 1111"/>
                <a:gd name="T6" fmla="*/ 1887809 w 1563"/>
                <a:gd name="T7" fmla="*/ 429446 h 1111"/>
                <a:gd name="T8" fmla="*/ 1869466 w 1563"/>
                <a:gd name="T9" fmla="*/ 550374 h 1111"/>
                <a:gd name="T10" fmla="*/ 2254671 w 1563"/>
                <a:gd name="T11" fmla="*/ 702308 h 1111"/>
                <a:gd name="T12" fmla="*/ 2321929 w 1563"/>
                <a:gd name="T13" fmla="*/ 799980 h 1111"/>
                <a:gd name="T14" fmla="*/ 2369315 w 1563"/>
                <a:gd name="T15" fmla="*/ 951914 h 1111"/>
                <a:gd name="T16" fmla="*/ 2208813 w 1563"/>
                <a:gd name="T17" fmla="*/ 1060438 h 1111"/>
                <a:gd name="T18" fmla="*/ 2074297 w 1563"/>
                <a:gd name="T19" fmla="*/ 1175164 h 1111"/>
                <a:gd name="T20" fmla="*/ 2029968 w 1563"/>
                <a:gd name="T21" fmla="*/ 1351904 h 1111"/>
                <a:gd name="T22" fmla="*/ 1708964 w 1563"/>
                <a:gd name="T23" fmla="*/ 1503838 h 1111"/>
                <a:gd name="T24" fmla="*/ 1728836 w 1563"/>
                <a:gd name="T25" fmla="*/ 1629416 h 1111"/>
                <a:gd name="T26" fmla="*/ 1747179 w 1563"/>
                <a:gd name="T27" fmla="*/ 1672826 h 1111"/>
                <a:gd name="T28" fmla="*/ 1632535 w 1563"/>
                <a:gd name="T29" fmla="*/ 1697631 h 1111"/>
                <a:gd name="T30" fmla="*/ 1433818 w 1563"/>
                <a:gd name="T31" fmla="*/ 1637168 h 1111"/>
                <a:gd name="T32" fmla="*/ 1248858 w 1563"/>
                <a:gd name="T33" fmla="*/ 1655772 h 1111"/>
                <a:gd name="T34" fmla="*/ 998170 w 1563"/>
                <a:gd name="T35" fmla="*/ 1720887 h 1111"/>
                <a:gd name="T36" fmla="*/ 793338 w 1563"/>
                <a:gd name="T37" fmla="*/ 1655772 h 1111"/>
                <a:gd name="T38" fmla="*/ 657294 w 1563"/>
                <a:gd name="T39" fmla="*/ 1660423 h 1111"/>
                <a:gd name="T40" fmla="*/ 536535 w 1563"/>
                <a:gd name="T41" fmla="*/ 1624765 h 1111"/>
                <a:gd name="T42" fmla="*/ 331704 w 1563"/>
                <a:gd name="T43" fmla="*/ 1581355 h 1111"/>
                <a:gd name="T44" fmla="*/ 151330 w 1563"/>
                <a:gd name="T45" fmla="*/ 1497636 h 1111"/>
                <a:gd name="T46" fmla="*/ 139102 w 1563"/>
                <a:gd name="T47" fmla="*/ 1382911 h 1111"/>
                <a:gd name="T48" fmla="*/ 12229 w 1563"/>
                <a:gd name="T49" fmla="*/ 1296091 h 1111"/>
                <a:gd name="T50" fmla="*/ 68787 w 1563"/>
                <a:gd name="T51" fmla="*/ 1277487 h 1111"/>
                <a:gd name="T52" fmla="*/ 94773 w 1563"/>
                <a:gd name="T53" fmla="*/ 1133305 h 1111"/>
                <a:gd name="T54" fmla="*/ 0 w 1563"/>
                <a:gd name="T55" fmla="*/ 1060438 h 1111"/>
                <a:gd name="T56" fmla="*/ 48915 w 1563"/>
                <a:gd name="T57" fmla="*/ 951914 h 1111"/>
                <a:gd name="T58" fmla="*/ 143688 w 1563"/>
                <a:gd name="T59" fmla="*/ 897652 h 1111"/>
                <a:gd name="T60" fmla="*/ 239989 w 1563"/>
                <a:gd name="T61" fmla="*/ 879048 h 1111"/>
                <a:gd name="T62" fmla="*/ 281261 w 1563"/>
                <a:gd name="T63" fmla="*/ 927108 h 1111"/>
                <a:gd name="T64" fmla="*/ 512078 w 1563"/>
                <a:gd name="T65" fmla="*/ 883699 h 1111"/>
                <a:gd name="T66" fmla="*/ 759709 w 1563"/>
                <a:gd name="T67" fmla="*/ 781376 h 1111"/>
                <a:gd name="T68" fmla="*/ 837668 w 1563"/>
                <a:gd name="T69" fmla="*/ 679053 h 1111"/>
                <a:gd name="T70" fmla="*/ 805567 w 1563"/>
                <a:gd name="T71" fmla="*/ 448051 h 1111"/>
                <a:gd name="T72" fmla="*/ 984412 w 1563"/>
                <a:gd name="T73" fmla="*/ 412393 h 1111"/>
                <a:gd name="T74" fmla="*/ 1060842 w 1563"/>
                <a:gd name="T75" fmla="*/ 448051 h 1111"/>
                <a:gd name="T76" fmla="*/ 1157143 w 1563"/>
                <a:gd name="T77" fmla="*/ 217049 h 1111"/>
                <a:gd name="T78" fmla="*/ 1299302 w 1563"/>
                <a:gd name="T79" fmla="*/ 248056 h 1111"/>
                <a:gd name="T80" fmla="*/ 1426175 w 1563"/>
                <a:gd name="T81" fmla="*/ 110075 h 1111"/>
                <a:gd name="T82" fmla="*/ 1536233 w 1563"/>
                <a:gd name="T83" fmla="*/ 48061 h 1111"/>
                <a:gd name="T84" fmla="*/ 1656992 w 1563"/>
                <a:gd name="T85" fmla="*/ 12403 h 111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63" h="1111">
                  <a:moveTo>
                    <a:pt x="1084" y="8"/>
                  </a:moveTo>
                  <a:lnTo>
                    <a:pt x="1072" y="39"/>
                  </a:lnTo>
                  <a:lnTo>
                    <a:pt x="1089" y="54"/>
                  </a:lnTo>
                  <a:lnTo>
                    <a:pt x="1089" y="66"/>
                  </a:lnTo>
                  <a:lnTo>
                    <a:pt x="1122" y="93"/>
                  </a:lnTo>
                  <a:lnTo>
                    <a:pt x="1131" y="117"/>
                  </a:lnTo>
                  <a:lnTo>
                    <a:pt x="1172" y="121"/>
                  </a:lnTo>
                  <a:lnTo>
                    <a:pt x="1190" y="137"/>
                  </a:lnTo>
                  <a:lnTo>
                    <a:pt x="1198" y="137"/>
                  </a:lnTo>
                  <a:lnTo>
                    <a:pt x="1223" y="184"/>
                  </a:lnTo>
                  <a:lnTo>
                    <a:pt x="1247" y="242"/>
                  </a:lnTo>
                  <a:lnTo>
                    <a:pt x="1235" y="277"/>
                  </a:lnTo>
                  <a:lnTo>
                    <a:pt x="1239" y="289"/>
                  </a:lnTo>
                  <a:lnTo>
                    <a:pt x="1215" y="328"/>
                  </a:lnTo>
                  <a:lnTo>
                    <a:pt x="1223" y="355"/>
                  </a:lnTo>
                  <a:lnTo>
                    <a:pt x="1298" y="387"/>
                  </a:lnTo>
                  <a:lnTo>
                    <a:pt x="1385" y="399"/>
                  </a:lnTo>
                  <a:lnTo>
                    <a:pt x="1475" y="453"/>
                  </a:lnTo>
                  <a:lnTo>
                    <a:pt x="1499" y="465"/>
                  </a:lnTo>
                  <a:lnTo>
                    <a:pt x="1503" y="477"/>
                  </a:lnTo>
                  <a:lnTo>
                    <a:pt x="1519" y="516"/>
                  </a:lnTo>
                  <a:lnTo>
                    <a:pt x="1541" y="563"/>
                  </a:lnTo>
                  <a:lnTo>
                    <a:pt x="1562" y="602"/>
                  </a:lnTo>
                  <a:lnTo>
                    <a:pt x="1550" y="614"/>
                  </a:lnTo>
                  <a:lnTo>
                    <a:pt x="1550" y="641"/>
                  </a:lnTo>
                  <a:lnTo>
                    <a:pt x="1519" y="657"/>
                  </a:lnTo>
                  <a:lnTo>
                    <a:pt x="1445" y="684"/>
                  </a:lnTo>
                  <a:lnTo>
                    <a:pt x="1394" y="719"/>
                  </a:lnTo>
                  <a:lnTo>
                    <a:pt x="1361" y="735"/>
                  </a:lnTo>
                  <a:lnTo>
                    <a:pt x="1357" y="758"/>
                  </a:lnTo>
                  <a:lnTo>
                    <a:pt x="1365" y="868"/>
                  </a:lnTo>
                  <a:lnTo>
                    <a:pt x="1341" y="863"/>
                  </a:lnTo>
                  <a:lnTo>
                    <a:pt x="1328" y="872"/>
                  </a:lnTo>
                  <a:lnTo>
                    <a:pt x="1139" y="907"/>
                  </a:lnTo>
                  <a:lnTo>
                    <a:pt x="1113" y="926"/>
                  </a:lnTo>
                  <a:lnTo>
                    <a:pt x="1118" y="970"/>
                  </a:lnTo>
                  <a:lnTo>
                    <a:pt x="1172" y="1012"/>
                  </a:lnTo>
                  <a:lnTo>
                    <a:pt x="1155" y="1039"/>
                  </a:lnTo>
                  <a:lnTo>
                    <a:pt x="1131" y="1051"/>
                  </a:lnTo>
                  <a:lnTo>
                    <a:pt x="1127" y="1068"/>
                  </a:lnTo>
                  <a:lnTo>
                    <a:pt x="1131" y="1079"/>
                  </a:lnTo>
                  <a:lnTo>
                    <a:pt x="1143" y="1079"/>
                  </a:lnTo>
                  <a:lnTo>
                    <a:pt x="1152" y="1090"/>
                  </a:lnTo>
                  <a:lnTo>
                    <a:pt x="1097" y="1106"/>
                  </a:lnTo>
                  <a:lnTo>
                    <a:pt x="1068" y="1095"/>
                  </a:lnTo>
                  <a:lnTo>
                    <a:pt x="1050" y="1087"/>
                  </a:lnTo>
                  <a:lnTo>
                    <a:pt x="1009" y="1087"/>
                  </a:lnTo>
                  <a:lnTo>
                    <a:pt x="938" y="1056"/>
                  </a:lnTo>
                  <a:lnTo>
                    <a:pt x="891" y="1056"/>
                  </a:lnTo>
                  <a:lnTo>
                    <a:pt x="854" y="1068"/>
                  </a:lnTo>
                  <a:lnTo>
                    <a:pt x="817" y="1068"/>
                  </a:lnTo>
                  <a:lnTo>
                    <a:pt x="754" y="1098"/>
                  </a:lnTo>
                  <a:lnTo>
                    <a:pt x="702" y="1090"/>
                  </a:lnTo>
                  <a:lnTo>
                    <a:pt x="653" y="1110"/>
                  </a:lnTo>
                  <a:lnTo>
                    <a:pt x="611" y="1095"/>
                  </a:lnTo>
                  <a:lnTo>
                    <a:pt x="587" y="1075"/>
                  </a:lnTo>
                  <a:lnTo>
                    <a:pt x="519" y="1068"/>
                  </a:lnTo>
                  <a:lnTo>
                    <a:pt x="472" y="1095"/>
                  </a:lnTo>
                  <a:lnTo>
                    <a:pt x="448" y="1083"/>
                  </a:lnTo>
                  <a:lnTo>
                    <a:pt x="430" y="1071"/>
                  </a:lnTo>
                  <a:lnTo>
                    <a:pt x="381" y="1059"/>
                  </a:lnTo>
                  <a:lnTo>
                    <a:pt x="371" y="1051"/>
                  </a:lnTo>
                  <a:lnTo>
                    <a:pt x="351" y="1048"/>
                  </a:lnTo>
                  <a:lnTo>
                    <a:pt x="322" y="1005"/>
                  </a:lnTo>
                  <a:lnTo>
                    <a:pt x="292" y="997"/>
                  </a:lnTo>
                  <a:lnTo>
                    <a:pt x="217" y="1020"/>
                  </a:lnTo>
                  <a:lnTo>
                    <a:pt x="184" y="1012"/>
                  </a:lnTo>
                  <a:lnTo>
                    <a:pt x="116" y="970"/>
                  </a:lnTo>
                  <a:lnTo>
                    <a:pt x="99" y="966"/>
                  </a:lnTo>
                  <a:lnTo>
                    <a:pt x="83" y="938"/>
                  </a:lnTo>
                  <a:lnTo>
                    <a:pt x="94" y="907"/>
                  </a:lnTo>
                  <a:lnTo>
                    <a:pt x="91" y="892"/>
                  </a:lnTo>
                  <a:lnTo>
                    <a:pt x="66" y="875"/>
                  </a:lnTo>
                  <a:lnTo>
                    <a:pt x="58" y="860"/>
                  </a:lnTo>
                  <a:lnTo>
                    <a:pt x="8" y="836"/>
                  </a:lnTo>
                  <a:lnTo>
                    <a:pt x="8" y="829"/>
                  </a:lnTo>
                  <a:lnTo>
                    <a:pt x="32" y="817"/>
                  </a:lnTo>
                  <a:lnTo>
                    <a:pt x="45" y="824"/>
                  </a:lnTo>
                  <a:lnTo>
                    <a:pt x="62" y="813"/>
                  </a:lnTo>
                  <a:lnTo>
                    <a:pt x="58" y="766"/>
                  </a:lnTo>
                  <a:lnTo>
                    <a:pt x="62" y="731"/>
                  </a:lnTo>
                  <a:lnTo>
                    <a:pt x="28" y="699"/>
                  </a:lnTo>
                  <a:lnTo>
                    <a:pt x="8" y="704"/>
                  </a:lnTo>
                  <a:lnTo>
                    <a:pt x="0" y="684"/>
                  </a:lnTo>
                  <a:lnTo>
                    <a:pt x="11" y="660"/>
                  </a:lnTo>
                  <a:lnTo>
                    <a:pt x="3" y="641"/>
                  </a:lnTo>
                  <a:lnTo>
                    <a:pt x="32" y="614"/>
                  </a:lnTo>
                  <a:lnTo>
                    <a:pt x="32" y="598"/>
                  </a:lnTo>
                  <a:lnTo>
                    <a:pt x="66" y="582"/>
                  </a:lnTo>
                  <a:lnTo>
                    <a:pt x="94" y="579"/>
                  </a:lnTo>
                  <a:lnTo>
                    <a:pt x="121" y="567"/>
                  </a:lnTo>
                  <a:lnTo>
                    <a:pt x="141" y="575"/>
                  </a:lnTo>
                  <a:lnTo>
                    <a:pt x="157" y="567"/>
                  </a:lnTo>
                  <a:lnTo>
                    <a:pt x="167" y="570"/>
                  </a:lnTo>
                  <a:lnTo>
                    <a:pt x="167" y="590"/>
                  </a:lnTo>
                  <a:lnTo>
                    <a:pt x="184" y="598"/>
                  </a:lnTo>
                  <a:lnTo>
                    <a:pt x="217" y="594"/>
                  </a:lnTo>
                  <a:lnTo>
                    <a:pt x="255" y="555"/>
                  </a:lnTo>
                  <a:lnTo>
                    <a:pt x="335" y="570"/>
                  </a:lnTo>
                  <a:lnTo>
                    <a:pt x="371" y="543"/>
                  </a:lnTo>
                  <a:lnTo>
                    <a:pt x="489" y="520"/>
                  </a:lnTo>
                  <a:lnTo>
                    <a:pt x="497" y="504"/>
                  </a:lnTo>
                  <a:lnTo>
                    <a:pt x="505" y="465"/>
                  </a:lnTo>
                  <a:lnTo>
                    <a:pt x="540" y="438"/>
                  </a:lnTo>
                  <a:lnTo>
                    <a:pt x="548" y="438"/>
                  </a:lnTo>
                  <a:lnTo>
                    <a:pt x="552" y="325"/>
                  </a:lnTo>
                  <a:lnTo>
                    <a:pt x="556" y="301"/>
                  </a:lnTo>
                  <a:lnTo>
                    <a:pt x="527" y="289"/>
                  </a:lnTo>
                  <a:lnTo>
                    <a:pt x="524" y="281"/>
                  </a:lnTo>
                  <a:lnTo>
                    <a:pt x="556" y="274"/>
                  </a:lnTo>
                  <a:lnTo>
                    <a:pt x="644" y="266"/>
                  </a:lnTo>
                  <a:lnTo>
                    <a:pt x="657" y="281"/>
                  </a:lnTo>
                  <a:lnTo>
                    <a:pt x="686" y="289"/>
                  </a:lnTo>
                  <a:lnTo>
                    <a:pt x="694" y="289"/>
                  </a:lnTo>
                  <a:lnTo>
                    <a:pt x="707" y="277"/>
                  </a:lnTo>
                  <a:lnTo>
                    <a:pt x="691" y="262"/>
                  </a:lnTo>
                  <a:lnTo>
                    <a:pt x="757" y="140"/>
                  </a:lnTo>
                  <a:lnTo>
                    <a:pt x="765" y="133"/>
                  </a:lnTo>
                  <a:lnTo>
                    <a:pt x="825" y="160"/>
                  </a:lnTo>
                  <a:lnTo>
                    <a:pt x="850" y="160"/>
                  </a:lnTo>
                  <a:lnTo>
                    <a:pt x="862" y="176"/>
                  </a:lnTo>
                  <a:lnTo>
                    <a:pt x="922" y="156"/>
                  </a:lnTo>
                  <a:lnTo>
                    <a:pt x="933" y="71"/>
                  </a:lnTo>
                  <a:lnTo>
                    <a:pt x="958" y="54"/>
                  </a:lnTo>
                  <a:lnTo>
                    <a:pt x="988" y="54"/>
                  </a:lnTo>
                  <a:lnTo>
                    <a:pt x="1005" y="31"/>
                  </a:lnTo>
                  <a:lnTo>
                    <a:pt x="1013" y="8"/>
                  </a:lnTo>
                  <a:lnTo>
                    <a:pt x="1029" y="0"/>
                  </a:lnTo>
                  <a:lnTo>
                    <a:pt x="1084" y="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5" name="未知"/>
            <p:cNvSpPr>
              <a:spLocks/>
            </p:cNvSpPr>
            <p:nvPr/>
          </p:nvSpPr>
          <p:spPr bwMode="auto">
            <a:xfrm>
              <a:off x="4219427" y="3588809"/>
              <a:ext cx="566508" cy="969629"/>
            </a:xfrm>
            <a:custGeom>
              <a:avLst/>
              <a:gdLst>
                <a:gd name="T0" fmla="*/ 483682 w 386"/>
                <a:gd name="T1" fmla="*/ 599556 h 649"/>
                <a:gd name="T2" fmla="*/ 471476 w 386"/>
                <a:gd name="T3" fmla="*/ 340163 h 649"/>
                <a:gd name="T4" fmla="*/ 509621 w 386"/>
                <a:gd name="T5" fmla="*/ 254734 h 649"/>
                <a:gd name="T6" fmla="*/ 509621 w 386"/>
                <a:gd name="T7" fmla="*/ 133580 h 649"/>
                <a:gd name="T8" fmla="*/ 534034 w 386"/>
                <a:gd name="T9" fmla="*/ 54364 h 649"/>
                <a:gd name="T10" fmla="*/ 515724 w 386"/>
                <a:gd name="T11" fmla="*/ 0 h 649"/>
                <a:gd name="T12" fmla="*/ 425701 w 386"/>
                <a:gd name="T13" fmla="*/ 31065 h 649"/>
                <a:gd name="T14" fmla="*/ 395185 w 386"/>
                <a:gd name="T15" fmla="*/ 102515 h 649"/>
                <a:gd name="T16" fmla="*/ 363143 w 386"/>
                <a:gd name="T17" fmla="*/ 127367 h 649"/>
                <a:gd name="T18" fmla="*/ 248707 w 386"/>
                <a:gd name="T19" fmla="*/ 254734 h 649"/>
                <a:gd name="T20" fmla="*/ 164788 w 386"/>
                <a:gd name="T21" fmla="*/ 254734 h 649"/>
                <a:gd name="T22" fmla="*/ 138849 w 386"/>
                <a:gd name="T23" fmla="*/ 333950 h 649"/>
                <a:gd name="T24" fmla="*/ 248707 w 386"/>
                <a:gd name="T25" fmla="*/ 399186 h 649"/>
                <a:gd name="T26" fmla="*/ 311265 w 386"/>
                <a:gd name="T27" fmla="*/ 459763 h 649"/>
                <a:gd name="T28" fmla="*/ 299059 w 386"/>
                <a:gd name="T29" fmla="*/ 538979 h 649"/>
                <a:gd name="T30" fmla="*/ 215139 w 386"/>
                <a:gd name="T31" fmla="*/ 570044 h 649"/>
                <a:gd name="T32" fmla="*/ 202933 w 386"/>
                <a:gd name="T33" fmla="*/ 588683 h 649"/>
                <a:gd name="T34" fmla="*/ 143426 w 386"/>
                <a:gd name="T35" fmla="*/ 611982 h 649"/>
                <a:gd name="T36" fmla="*/ 76291 w 386"/>
                <a:gd name="T37" fmla="*/ 599556 h 649"/>
                <a:gd name="T38" fmla="*/ 76291 w 386"/>
                <a:gd name="T39" fmla="*/ 630621 h 649"/>
                <a:gd name="T40" fmla="*/ 50352 w 386"/>
                <a:gd name="T41" fmla="*/ 672559 h 649"/>
                <a:gd name="T42" fmla="*/ 64084 w 386"/>
                <a:gd name="T43" fmla="*/ 751775 h 649"/>
                <a:gd name="T44" fmla="*/ 68661 w 386"/>
                <a:gd name="T45" fmla="*/ 793713 h 649"/>
                <a:gd name="T46" fmla="*/ 0 w 386"/>
                <a:gd name="T47" fmla="*/ 807692 h 649"/>
                <a:gd name="T48" fmla="*/ 4577 w 386"/>
                <a:gd name="T49" fmla="*/ 880695 h 649"/>
                <a:gd name="T50" fmla="*/ 35094 w 386"/>
                <a:gd name="T51" fmla="*/ 910207 h 649"/>
                <a:gd name="T52" fmla="*/ 131220 w 386"/>
                <a:gd name="T53" fmla="*/ 899334 h 649"/>
                <a:gd name="T54" fmla="*/ 152581 w 386"/>
                <a:gd name="T55" fmla="*/ 928846 h 649"/>
                <a:gd name="T56" fmla="*/ 260914 w 386"/>
                <a:gd name="T57" fmla="*/ 964571 h 649"/>
                <a:gd name="T58" fmla="*/ 382979 w 386"/>
                <a:gd name="T59" fmla="*/ 983210 h 649"/>
                <a:gd name="T60" fmla="*/ 447063 w 386"/>
                <a:gd name="T61" fmla="*/ 994083 h 649"/>
                <a:gd name="T62" fmla="*/ 431804 w 386"/>
                <a:gd name="T63" fmla="*/ 941272 h 649"/>
                <a:gd name="T64" fmla="*/ 483682 w 386"/>
                <a:gd name="T65" fmla="*/ 885355 h 649"/>
                <a:gd name="T66" fmla="*/ 471476 w 386"/>
                <a:gd name="T67" fmla="*/ 862056 h 649"/>
                <a:gd name="T68" fmla="*/ 419598 w 386"/>
                <a:gd name="T69" fmla="*/ 824778 h 649"/>
                <a:gd name="T70" fmla="*/ 521827 w 386"/>
                <a:gd name="T71" fmla="*/ 812352 h 649"/>
                <a:gd name="T72" fmla="*/ 555395 w 386"/>
                <a:gd name="T73" fmla="*/ 824778 h 649"/>
                <a:gd name="T74" fmla="*/ 587437 w 386"/>
                <a:gd name="T75" fmla="*/ 770414 h 649"/>
                <a:gd name="T76" fmla="*/ 503518 w 386"/>
                <a:gd name="T77" fmla="*/ 636834 h 6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86" h="649">
                  <a:moveTo>
                    <a:pt x="330" y="410"/>
                  </a:moveTo>
                  <a:lnTo>
                    <a:pt x="317" y="386"/>
                  </a:lnTo>
                  <a:lnTo>
                    <a:pt x="334" y="328"/>
                  </a:lnTo>
                  <a:lnTo>
                    <a:pt x="309" y="219"/>
                  </a:lnTo>
                  <a:lnTo>
                    <a:pt x="330" y="188"/>
                  </a:lnTo>
                  <a:lnTo>
                    <a:pt x="334" y="164"/>
                  </a:lnTo>
                  <a:lnTo>
                    <a:pt x="314" y="117"/>
                  </a:lnTo>
                  <a:lnTo>
                    <a:pt x="334" y="86"/>
                  </a:lnTo>
                  <a:lnTo>
                    <a:pt x="338" y="54"/>
                  </a:lnTo>
                  <a:lnTo>
                    <a:pt x="350" y="35"/>
                  </a:lnTo>
                  <a:lnTo>
                    <a:pt x="346" y="8"/>
                  </a:lnTo>
                  <a:lnTo>
                    <a:pt x="338" y="0"/>
                  </a:lnTo>
                  <a:lnTo>
                    <a:pt x="322" y="15"/>
                  </a:lnTo>
                  <a:lnTo>
                    <a:pt x="279" y="20"/>
                  </a:lnTo>
                  <a:lnTo>
                    <a:pt x="259" y="47"/>
                  </a:lnTo>
                  <a:lnTo>
                    <a:pt x="259" y="66"/>
                  </a:lnTo>
                  <a:lnTo>
                    <a:pt x="254" y="78"/>
                  </a:lnTo>
                  <a:lnTo>
                    <a:pt x="238" y="82"/>
                  </a:lnTo>
                  <a:lnTo>
                    <a:pt x="171" y="171"/>
                  </a:lnTo>
                  <a:lnTo>
                    <a:pt x="163" y="164"/>
                  </a:lnTo>
                  <a:lnTo>
                    <a:pt x="146" y="161"/>
                  </a:lnTo>
                  <a:lnTo>
                    <a:pt x="108" y="164"/>
                  </a:lnTo>
                  <a:lnTo>
                    <a:pt x="94" y="180"/>
                  </a:lnTo>
                  <a:lnTo>
                    <a:pt x="91" y="215"/>
                  </a:lnTo>
                  <a:lnTo>
                    <a:pt x="100" y="227"/>
                  </a:lnTo>
                  <a:lnTo>
                    <a:pt x="163" y="257"/>
                  </a:lnTo>
                  <a:lnTo>
                    <a:pt x="196" y="277"/>
                  </a:lnTo>
                  <a:lnTo>
                    <a:pt x="204" y="296"/>
                  </a:lnTo>
                  <a:lnTo>
                    <a:pt x="183" y="320"/>
                  </a:lnTo>
                  <a:lnTo>
                    <a:pt x="196" y="347"/>
                  </a:lnTo>
                  <a:lnTo>
                    <a:pt x="188" y="364"/>
                  </a:lnTo>
                  <a:lnTo>
                    <a:pt x="141" y="367"/>
                  </a:lnTo>
                  <a:lnTo>
                    <a:pt x="133" y="371"/>
                  </a:lnTo>
                  <a:lnTo>
                    <a:pt x="133" y="379"/>
                  </a:lnTo>
                  <a:lnTo>
                    <a:pt x="133" y="391"/>
                  </a:lnTo>
                  <a:lnTo>
                    <a:pt x="94" y="394"/>
                  </a:lnTo>
                  <a:lnTo>
                    <a:pt x="78" y="386"/>
                  </a:lnTo>
                  <a:lnTo>
                    <a:pt x="50" y="386"/>
                  </a:lnTo>
                  <a:lnTo>
                    <a:pt x="45" y="391"/>
                  </a:lnTo>
                  <a:lnTo>
                    <a:pt x="50" y="406"/>
                  </a:lnTo>
                  <a:lnTo>
                    <a:pt x="37" y="418"/>
                  </a:lnTo>
                  <a:lnTo>
                    <a:pt x="33" y="433"/>
                  </a:lnTo>
                  <a:lnTo>
                    <a:pt x="58" y="453"/>
                  </a:lnTo>
                  <a:lnTo>
                    <a:pt x="42" y="484"/>
                  </a:lnTo>
                  <a:lnTo>
                    <a:pt x="50" y="504"/>
                  </a:lnTo>
                  <a:lnTo>
                    <a:pt x="45" y="511"/>
                  </a:lnTo>
                  <a:lnTo>
                    <a:pt x="20" y="511"/>
                  </a:lnTo>
                  <a:lnTo>
                    <a:pt x="0" y="520"/>
                  </a:lnTo>
                  <a:lnTo>
                    <a:pt x="15" y="539"/>
                  </a:lnTo>
                  <a:lnTo>
                    <a:pt x="3" y="567"/>
                  </a:lnTo>
                  <a:lnTo>
                    <a:pt x="20" y="570"/>
                  </a:lnTo>
                  <a:lnTo>
                    <a:pt x="23" y="586"/>
                  </a:lnTo>
                  <a:lnTo>
                    <a:pt x="37" y="589"/>
                  </a:lnTo>
                  <a:lnTo>
                    <a:pt x="86" y="579"/>
                  </a:lnTo>
                  <a:lnTo>
                    <a:pt x="100" y="582"/>
                  </a:lnTo>
                  <a:lnTo>
                    <a:pt x="100" y="598"/>
                  </a:lnTo>
                  <a:lnTo>
                    <a:pt x="125" y="601"/>
                  </a:lnTo>
                  <a:lnTo>
                    <a:pt x="171" y="621"/>
                  </a:lnTo>
                  <a:lnTo>
                    <a:pt x="196" y="613"/>
                  </a:lnTo>
                  <a:lnTo>
                    <a:pt x="251" y="633"/>
                  </a:lnTo>
                  <a:lnTo>
                    <a:pt x="262" y="648"/>
                  </a:lnTo>
                  <a:lnTo>
                    <a:pt x="293" y="640"/>
                  </a:lnTo>
                  <a:lnTo>
                    <a:pt x="287" y="613"/>
                  </a:lnTo>
                  <a:lnTo>
                    <a:pt x="283" y="606"/>
                  </a:lnTo>
                  <a:lnTo>
                    <a:pt x="287" y="582"/>
                  </a:lnTo>
                  <a:lnTo>
                    <a:pt x="317" y="570"/>
                  </a:lnTo>
                  <a:lnTo>
                    <a:pt x="325" y="559"/>
                  </a:lnTo>
                  <a:lnTo>
                    <a:pt x="309" y="555"/>
                  </a:lnTo>
                  <a:lnTo>
                    <a:pt x="293" y="550"/>
                  </a:lnTo>
                  <a:lnTo>
                    <a:pt x="275" y="531"/>
                  </a:lnTo>
                  <a:lnTo>
                    <a:pt x="283" y="523"/>
                  </a:lnTo>
                  <a:lnTo>
                    <a:pt x="342" y="523"/>
                  </a:lnTo>
                  <a:lnTo>
                    <a:pt x="356" y="523"/>
                  </a:lnTo>
                  <a:lnTo>
                    <a:pt x="364" y="531"/>
                  </a:lnTo>
                  <a:lnTo>
                    <a:pt x="385" y="516"/>
                  </a:lnTo>
                  <a:lnTo>
                    <a:pt x="385" y="496"/>
                  </a:lnTo>
                  <a:lnTo>
                    <a:pt x="330" y="418"/>
                  </a:lnTo>
                  <a:lnTo>
                    <a:pt x="330" y="41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6" name="未知"/>
            <p:cNvSpPr>
              <a:spLocks/>
            </p:cNvSpPr>
            <p:nvPr/>
          </p:nvSpPr>
          <p:spPr bwMode="auto">
            <a:xfrm>
              <a:off x="4219427" y="3588809"/>
              <a:ext cx="566508" cy="969629"/>
            </a:xfrm>
            <a:custGeom>
              <a:avLst/>
              <a:gdLst>
                <a:gd name="T0" fmla="*/ 483682 w 386"/>
                <a:gd name="T1" fmla="*/ 599556 h 649"/>
                <a:gd name="T2" fmla="*/ 471476 w 386"/>
                <a:gd name="T3" fmla="*/ 340163 h 649"/>
                <a:gd name="T4" fmla="*/ 509621 w 386"/>
                <a:gd name="T5" fmla="*/ 254734 h 649"/>
                <a:gd name="T6" fmla="*/ 509621 w 386"/>
                <a:gd name="T7" fmla="*/ 133580 h 649"/>
                <a:gd name="T8" fmla="*/ 534034 w 386"/>
                <a:gd name="T9" fmla="*/ 54364 h 649"/>
                <a:gd name="T10" fmla="*/ 515724 w 386"/>
                <a:gd name="T11" fmla="*/ 0 h 649"/>
                <a:gd name="T12" fmla="*/ 425701 w 386"/>
                <a:gd name="T13" fmla="*/ 31065 h 649"/>
                <a:gd name="T14" fmla="*/ 395185 w 386"/>
                <a:gd name="T15" fmla="*/ 102515 h 649"/>
                <a:gd name="T16" fmla="*/ 363143 w 386"/>
                <a:gd name="T17" fmla="*/ 127367 h 649"/>
                <a:gd name="T18" fmla="*/ 248707 w 386"/>
                <a:gd name="T19" fmla="*/ 254734 h 649"/>
                <a:gd name="T20" fmla="*/ 164788 w 386"/>
                <a:gd name="T21" fmla="*/ 254734 h 649"/>
                <a:gd name="T22" fmla="*/ 138849 w 386"/>
                <a:gd name="T23" fmla="*/ 333950 h 649"/>
                <a:gd name="T24" fmla="*/ 248707 w 386"/>
                <a:gd name="T25" fmla="*/ 399186 h 649"/>
                <a:gd name="T26" fmla="*/ 311265 w 386"/>
                <a:gd name="T27" fmla="*/ 459763 h 649"/>
                <a:gd name="T28" fmla="*/ 299059 w 386"/>
                <a:gd name="T29" fmla="*/ 538979 h 649"/>
                <a:gd name="T30" fmla="*/ 215139 w 386"/>
                <a:gd name="T31" fmla="*/ 570044 h 649"/>
                <a:gd name="T32" fmla="*/ 202933 w 386"/>
                <a:gd name="T33" fmla="*/ 588683 h 649"/>
                <a:gd name="T34" fmla="*/ 143426 w 386"/>
                <a:gd name="T35" fmla="*/ 611982 h 649"/>
                <a:gd name="T36" fmla="*/ 76291 w 386"/>
                <a:gd name="T37" fmla="*/ 599556 h 649"/>
                <a:gd name="T38" fmla="*/ 76291 w 386"/>
                <a:gd name="T39" fmla="*/ 630621 h 649"/>
                <a:gd name="T40" fmla="*/ 50352 w 386"/>
                <a:gd name="T41" fmla="*/ 672559 h 649"/>
                <a:gd name="T42" fmla="*/ 64084 w 386"/>
                <a:gd name="T43" fmla="*/ 751775 h 649"/>
                <a:gd name="T44" fmla="*/ 68661 w 386"/>
                <a:gd name="T45" fmla="*/ 793713 h 649"/>
                <a:gd name="T46" fmla="*/ 0 w 386"/>
                <a:gd name="T47" fmla="*/ 807692 h 649"/>
                <a:gd name="T48" fmla="*/ 4577 w 386"/>
                <a:gd name="T49" fmla="*/ 880695 h 649"/>
                <a:gd name="T50" fmla="*/ 35094 w 386"/>
                <a:gd name="T51" fmla="*/ 910207 h 649"/>
                <a:gd name="T52" fmla="*/ 131220 w 386"/>
                <a:gd name="T53" fmla="*/ 899334 h 649"/>
                <a:gd name="T54" fmla="*/ 152581 w 386"/>
                <a:gd name="T55" fmla="*/ 928846 h 649"/>
                <a:gd name="T56" fmla="*/ 260914 w 386"/>
                <a:gd name="T57" fmla="*/ 964571 h 649"/>
                <a:gd name="T58" fmla="*/ 382979 w 386"/>
                <a:gd name="T59" fmla="*/ 983210 h 649"/>
                <a:gd name="T60" fmla="*/ 447063 w 386"/>
                <a:gd name="T61" fmla="*/ 994083 h 649"/>
                <a:gd name="T62" fmla="*/ 431804 w 386"/>
                <a:gd name="T63" fmla="*/ 941272 h 649"/>
                <a:gd name="T64" fmla="*/ 483682 w 386"/>
                <a:gd name="T65" fmla="*/ 885355 h 649"/>
                <a:gd name="T66" fmla="*/ 471476 w 386"/>
                <a:gd name="T67" fmla="*/ 862056 h 649"/>
                <a:gd name="T68" fmla="*/ 419598 w 386"/>
                <a:gd name="T69" fmla="*/ 824778 h 649"/>
                <a:gd name="T70" fmla="*/ 521827 w 386"/>
                <a:gd name="T71" fmla="*/ 812352 h 649"/>
                <a:gd name="T72" fmla="*/ 555395 w 386"/>
                <a:gd name="T73" fmla="*/ 824778 h 649"/>
                <a:gd name="T74" fmla="*/ 587437 w 386"/>
                <a:gd name="T75" fmla="*/ 770414 h 649"/>
                <a:gd name="T76" fmla="*/ 503518 w 386"/>
                <a:gd name="T77" fmla="*/ 636834 h 6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86" h="649">
                  <a:moveTo>
                    <a:pt x="330" y="410"/>
                  </a:moveTo>
                  <a:lnTo>
                    <a:pt x="317" y="386"/>
                  </a:lnTo>
                  <a:lnTo>
                    <a:pt x="334" y="328"/>
                  </a:lnTo>
                  <a:lnTo>
                    <a:pt x="309" y="219"/>
                  </a:lnTo>
                  <a:lnTo>
                    <a:pt x="330" y="188"/>
                  </a:lnTo>
                  <a:lnTo>
                    <a:pt x="334" y="164"/>
                  </a:lnTo>
                  <a:lnTo>
                    <a:pt x="314" y="117"/>
                  </a:lnTo>
                  <a:lnTo>
                    <a:pt x="334" y="86"/>
                  </a:lnTo>
                  <a:lnTo>
                    <a:pt x="338" y="54"/>
                  </a:lnTo>
                  <a:lnTo>
                    <a:pt x="350" y="35"/>
                  </a:lnTo>
                  <a:lnTo>
                    <a:pt x="346" y="8"/>
                  </a:lnTo>
                  <a:lnTo>
                    <a:pt x="338" y="0"/>
                  </a:lnTo>
                  <a:lnTo>
                    <a:pt x="322" y="15"/>
                  </a:lnTo>
                  <a:lnTo>
                    <a:pt x="279" y="20"/>
                  </a:lnTo>
                  <a:lnTo>
                    <a:pt x="259" y="47"/>
                  </a:lnTo>
                  <a:lnTo>
                    <a:pt x="259" y="66"/>
                  </a:lnTo>
                  <a:lnTo>
                    <a:pt x="254" y="78"/>
                  </a:lnTo>
                  <a:lnTo>
                    <a:pt x="238" y="82"/>
                  </a:lnTo>
                  <a:lnTo>
                    <a:pt x="171" y="171"/>
                  </a:lnTo>
                  <a:lnTo>
                    <a:pt x="163" y="164"/>
                  </a:lnTo>
                  <a:lnTo>
                    <a:pt x="146" y="161"/>
                  </a:lnTo>
                  <a:lnTo>
                    <a:pt x="108" y="164"/>
                  </a:lnTo>
                  <a:lnTo>
                    <a:pt x="94" y="180"/>
                  </a:lnTo>
                  <a:lnTo>
                    <a:pt x="91" y="215"/>
                  </a:lnTo>
                  <a:lnTo>
                    <a:pt x="100" y="227"/>
                  </a:lnTo>
                  <a:lnTo>
                    <a:pt x="163" y="257"/>
                  </a:lnTo>
                  <a:lnTo>
                    <a:pt x="196" y="277"/>
                  </a:lnTo>
                  <a:lnTo>
                    <a:pt x="204" y="296"/>
                  </a:lnTo>
                  <a:lnTo>
                    <a:pt x="183" y="320"/>
                  </a:lnTo>
                  <a:lnTo>
                    <a:pt x="196" y="347"/>
                  </a:lnTo>
                  <a:lnTo>
                    <a:pt x="188" y="364"/>
                  </a:lnTo>
                  <a:lnTo>
                    <a:pt x="141" y="367"/>
                  </a:lnTo>
                  <a:lnTo>
                    <a:pt x="133" y="371"/>
                  </a:lnTo>
                  <a:lnTo>
                    <a:pt x="133" y="379"/>
                  </a:lnTo>
                  <a:lnTo>
                    <a:pt x="133" y="391"/>
                  </a:lnTo>
                  <a:lnTo>
                    <a:pt x="94" y="394"/>
                  </a:lnTo>
                  <a:lnTo>
                    <a:pt x="78" y="386"/>
                  </a:lnTo>
                  <a:lnTo>
                    <a:pt x="50" y="386"/>
                  </a:lnTo>
                  <a:lnTo>
                    <a:pt x="45" y="391"/>
                  </a:lnTo>
                  <a:lnTo>
                    <a:pt x="50" y="406"/>
                  </a:lnTo>
                  <a:lnTo>
                    <a:pt x="37" y="418"/>
                  </a:lnTo>
                  <a:lnTo>
                    <a:pt x="33" y="433"/>
                  </a:lnTo>
                  <a:lnTo>
                    <a:pt x="58" y="453"/>
                  </a:lnTo>
                  <a:lnTo>
                    <a:pt x="42" y="484"/>
                  </a:lnTo>
                  <a:lnTo>
                    <a:pt x="50" y="504"/>
                  </a:lnTo>
                  <a:lnTo>
                    <a:pt x="45" y="511"/>
                  </a:lnTo>
                  <a:lnTo>
                    <a:pt x="20" y="511"/>
                  </a:lnTo>
                  <a:lnTo>
                    <a:pt x="0" y="520"/>
                  </a:lnTo>
                  <a:lnTo>
                    <a:pt x="15" y="539"/>
                  </a:lnTo>
                  <a:lnTo>
                    <a:pt x="3" y="567"/>
                  </a:lnTo>
                  <a:lnTo>
                    <a:pt x="20" y="570"/>
                  </a:lnTo>
                  <a:lnTo>
                    <a:pt x="23" y="586"/>
                  </a:lnTo>
                  <a:lnTo>
                    <a:pt x="37" y="589"/>
                  </a:lnTo>
                  <a:lnTo>
                    <a:pt x="86" y="579"/>
                  </a:lnTo>
                  <a:lnTo>
                    <a:pt x="100" y="582"/>
                  </a:lnTo>
                  <a:lnTo>
                    <a:pt x="100" y="598"/>
                  </a:lnTo>
                  <a:lnTo>
                    <a:pt x="125" y="601"/>
                  </a:lnTo>
                  <a:lnTo>
                    <a:pt x="171" y="621"/>
                  </a:lnTo>
                  <a:lnTo>
                    <a:pt x="196" y="613"/>
                  </a:lnTo>
                  <a:lnTo>
                    <a:pt x="251" y="633"/>
                  </a:lnTo>
                  <a:lnTo>
                    <a:pt x="262" y="648"/>
                  </a:lnTo>
                  <a:lnTo>
                    <a:pt x="293" y="640"/>
                  </a:lnTo>
                  <a:lnTo>
                    <a:pt x="287" y="613"/>
                  </a:lnTo>
                  <a:lnTo>
                    <a:pt x="283" y="606"/>
                  </a:lnTo>
                  <a:lnTo>
                    <a:pt x="287" y="582"/>
                  </a:lnTo>
                  <a:lnTo>
                    <a:pt x="317" y="570"/>
                  </a:lnTo>
                  <a:lnTo>
                    <a:pt x="325" y="559"/>
                  </a:lnTo>
                  <a:lnTo>
                    <a:pt x="309" y="555"/>
                  </a:lnTo>
                  <a:lnTo>
                    <a:pt x="293" y="550"/>
                  </a:lnTo>
                  <a:lnTo>
                    <a:pt x="275" y="531"/>
                  </a:lnTo>
                  <a:lnTo>
                    <a:pt x="283" y="523"/>
                  </a:lnTo>
                  <a:lnTo>
                    <a:pt x="342" y="523"/>
                  </a:lnTo>
                  <a:lnTo>
                    <a:pt x="356" y="523"/>
                  </a:lnTo>
                  <a:lnTo>
                    <a:pt x="364" y="531"/>
                  </a:lnTo>
                  <a:lnTo>
                    <a:pt x="385" y="516"/>
                  </a:lnTo>
                  <a:lnTo>
                    <a:pt x="385" y="496"/>
                  </a:lnTo>
                  <a:lnTo>
                    <a:pt x="330" y="418"/>
                  </a:lnTo>
                  <a:lnTo>
                    <a:pt x="330" y="41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7" name="未知"/>
            <p:cNvSpPr>
              <a:spLocks/>
            </p:cNvSpPr>
            <p:nvPr/>
          </p:nvSpPr>
          <p:spPr bwMode="auto">
            <a:xfrm>
              <a:off x="4701952" y="3956811"/>
              <a:ext cx="679504" cy="584832"/>
            </a:xfrm>
            <a:custGeom>
              <a:avLst/>
              <a:gdLst>
                <a:gd name="T0" fmla="*/ 82571 w 462"/>
                <a:gd name="T1" fmla="*/ 417233 h 392"/>
                <a:gd name="T2" fmla="*/ 178903 w 462"/>
                <a:gd name="T3" fmla="*/ 502541 h 392"/>
                <a:gd name="T4" fmla="*/ 263003 w 462"/>
                <a:gd name="T5" fmla="*/ 521154 h 392"/>
                <a:gd name="T6" fmla="*/ 337928 w 462"/>
                <a:gd name="T7" fmla="*/ 508746 h 392"/>
                <a:gd name="T8" fmla="*/ 365452 w 462"/>
                <a:gd name="T9" fmla="*/ 521154 h 392"/>
                <a:gd name="T10" fmla="*/ 391446 w 462"/>
                <a:gd name="T11" fmla="*/ 508746 h 392"/>
                <a:gd name="T12" fmla="*/ 408266 w 462"/>
                <a:gd name="T13" fmla="*/ 527358 h 392"/>
                <a:gd name="T14" fmla="*/ 422028 w 462"/>
                <a:gd name="T15" fmla="*/ 558379 h 392"/>
                <a:gd name="T16" fmla="*/ 460255 w 462"/>
                <a:gd name="T17" fmla="*/ 575441 h 392"/>
                <a:gd name="T18" fmla="*/ 504599 w 462"/>
                <a:gd name="T19" fmla="*/ 575441 h 392"/>
                <a:gd name="T20" fmla="*/ 542826 w 462"/>
                <a:gd name="T21" fmla="*/ 606462 h 392"/>
                <a:gd name="T22" fmla="*/ 576466 w 462"/>
                <a:gd name="T23" fmla="*/ 587849 h 392"/>
                <a:gd name="T24" fmla="*/ 600931 w 462"/>
                <a:gd name="T25" fmla="*/ 606462 h 392"/>
                <a:gd name="T26" fmla="*/ 620809 w 462"/>
                <a:gd name="T27" fmla="*/ 563032 h 392"/>
                <a:gd name="T28" fmla="*/ 651391 w 462"/>
                <a:gd name="T29" fmla="*/ 550624 h 392"/>
                <a:gd name="T30" fmla="*/ 660565 w 462"/>
                <a:gd name="T31" fmla="*/ 514950 h 392"/>
                <a:gd name="T32" fmla="*/ 646804 w 462"/>
                <a:gd name="T33" fmla="*/ 460663 h 392"/>
                <a:gd name="T34" fmla="*/ 639158 w 462"/>
                <a:gd name="T35" fmla="*/ 454459 h 392"/>
                <a:gd name="T36" fmla="*/ 614693 w 462"/>
                <a:gd name="T37" fmla="*/ 485480 h 392"/>
                <a:gd name="T38" fmla="*/ 564233 w 462"/>
                <a:gd name="T39" fmla="*/ 448254 h 392"/>
                <a:gd name="T40" fmla="*/ 530593 w 462"/>
                <a:gd name="T41" fmla="*/ 406376 h 392"/>
                <a:gd name="T42" fmla="*/ 564233 w 462"/>
                <a:gd name="T43" fmla="*/ 380008 h 392"/>
                <a:gd name="T44" fmla="*/ 576466 w 462"/>
                <a:gd name="T45" fmla="*/ 338130 h 392"/>
                <a:gd name="T46" fmla="*/ 596344 w 462"/>
                <a:gd name="T47" fmla="*/ 327272 h 392"/>
                <a:gd name="T48" fmla="*/ 596344 w 462"/>
                <a:gd name="T49" fmla="*/ 272985 h 392"/>
                <a:gd name="T50" fmla="*/ 608576 w 462"/>
                <a:gd name="T51" fmla="*/ 259026 h 392"/>
                <a:gd name="T52" fmla="*/ 633042 w 462"/>
                <a:gd name="T53" fmla="*/ 277639 h 392"/>
                <a:gd name="T54" fmla="*/ 651391 w 462"/>
                <a:gd name="T55" fmla="*/ 304007 h 392"/>
                <a:gd name="T56" fmla="*/ 691147 w 462"/>
                <a:gd name="T57" fmla="*/ 277639 h 392"/>
                <a:gd name="T58" fmla="*/ 704909 w 462"/>
                <a:gd name="T59" fmla="*/ 266781 h 392"/>
                <a:gd name="T60" fmla="*/ 697263 w 462"/>
                <a:gd name="T61" fmla="*/ 235760 h 392"/>
                <a:gd name="T62" fmla="*/ 651391 w 462"/>
                <a:gd name="T63" fmla="*/ 212494 h 392"/>
                <a:gd name="T64" fmla="*/ 646804 w 462"/>
                <a:gd name="T65" fmla="*/ 187677 h 392"/>
                <a:gd name="T66" fmla="*/ 568820 w 462"/>
                <a:gd name="T67" fmla="*/ 193882 h 392"/>
                <a:gd name="T68" fmla="*/ 518360 w 462"/>
                <a:gd name="T69" fmla="*/ 156656 h 392"/>
                <a:gd name="T70" fmla="*/ 500011 w 462"/>
                <a:gd name="T71" fmla="*/ 152003 h 392"/>
                <a:gd name="T72" fmla="*/ 500011 w 462"/>
                <a:gd name="T73" fmla="*/ 120982 h 392"/>
                <a:gd name="T74" fmla="*/ 608576 w 462"/>
                <a:gd name="T75" fmla="*/ 12408 h 392"/>
                <a:gd name="T76" fmla="*/ 564233 w 462"/>
                <a:gd name="T77" fmla="*/ 17062 h 392"/>
                <a:gd name="T78" fmla="*/ 542826 w 462"/>
                <a:gd name="T79" fmla="*/ 35674 h 392"/>
                <a:gd name="T80" fmla="*/ 530593 w 462"/>
                <a:gd name="T81" fmla="*/ 23266 h 392"/>
                <a:gd name="T82" fmla="*/ 530593 w 462"/>
                <a:gd name="T83" fmla="*/ 4653 h 392"/>
                <a:gd name="T84" fmla="*/ 512244 w 462"/>
                <a:gd name="T85" fmla="*/ 0 h 392"/>
                <a:gd name="T86" fmla="*/ 467900 w 462"/>
                <a:gd name="T87" fmla="*/ 17062 h 392"/>
                <a:gd name="T88" fmla="*/ 337928 w 462"/>
                <a:gd name="T89" fmla="*/ 0 h 392"/>
                <a:gd name="T90" fmla="*/ 331812 w 462"/>
                <a:gd name="T91" fmla="*/ 96165 h 392"/>
                <a:gd name="T92" fmla="*/ 275236 w 462"/>
                <a:gd name="T93" fmla="*/ 138044 h 392"/>
                <a:gd name="T94" fmla="*/ 198781 w 462"/>
                <a:gd name="T95" fmla="*/ 156656 h 392"/>
                <a:gd name="T96" fmla="*/ 82571 w 462"/>
                <a:gd name="T97" fmla="*/ 229556 h 392"/>
                <a:gd name="T98" fmla="*/ 0 w 462"/>
                <a:gd name="T99" fmla="*/ 254373 h 392"/>
                <a:gd name="T100" fmla="*/ 0 w 462"/>
                <a:gd name="T101" fmla="*/ 266781 h 392"/>
                <a:gd name="T102" fmla="*/ 82571 w 462"/>
                <a:gd name="T103" fmla="*/ 387763 h 392"/>
                <a:gd name="T104" fmla="*/ 82571 w 462"/>
                <a:gd name="T105" fmla="*/ 417233 h 3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62" h="392">
                  <a:moveTo>
                    <a:pt x="54" y="269"/>
                  </a:moveTo>
                  <a:lnTo>
                    <a:pt x="117" y="324"/>
                  </a:lnTo>
                  <a:lnTo>
                    <a:pt x="172" y="336"/>
                  </a:lnTo>
                  <a:lnTo>
                    <a:pt x="221" y="328"/>
                  </a:lnTo>
                  <a:lnTo>
                    <a:pt x="239" y="336"/>
                  </a:lnTo>
                  <a:lnTo>
                    <a:pt x="256" y="328"/>
                  </a:lnTo>
                  <a:lnTo>
                    <a:pt x="267" y="340"/>
                  </a:lnTo>
                  <a:lnTo>
                    <a:pt x="276" y="360"/>
                  </a:lnTo>
                  <a:lnTo>
                    <a:pt x="301" y="371"/>
                  </a:lnTo>
                  <a:lnTo>
                    <a:pt x="330" y="371"/>
                  </a:lnTo>
                  <a:lnTo>
                    <a:pt x="355" y="391"/>
                  </a:lnTo>
                  <a:lnTo>
                    <a:pt x="377" y="379"/>
                  </a:lnTo>
                  <a:lnTo>
                    <a:pt x="393" y="391"/>
                  </a:lnTo>
                  <a:lnTo>
                    <a:pt x="406" y="363"/>
                  </a:lnTo>
                  <a:lnTo>
                    <a:pt x="426" y="355"/>
                  </a:lnTo>
                  <a:lnTo>
                    <a:pt x="432" y="332"/>
                  </a:lnTo>
                  <a:lnTo>
                    <a:pt x="423" y="297"/>
                  </a:lnTo>
                  <a:lnTo>
                    <a:pt x="418" y="293"/>
                  </a:lnTo>
                  <a:lnTo>
                    <a:pt x="402" y="313"/>
                  </a:lnTo>
                  <a:lnTo>
                    <a:pt x="369" y="289"/>
                  </a:lnTo>
                  <a:lnTo>
                    <a:pt x="347" y="262"/>
                  </a:lnTo>
                  <a:lnTo>
                    <a:pt x="369" y="245"/>
                  </a:lnTo>
                  <a:lnTo>
                    <a:pt x="377" y="218"/>
                  </a:lnTo>
                  <a:lnTo>
                    <a:pt x="390" y="211"/>
                  </a:lnTo>
                  <a:lnTo>
                    <a:pt x="390" y="176"/>
                  </a:lnTo>
                  <a:lnTo>
                    <a:pt x="398" y="167"/>
                  </a:lnTo>
                  <a:lnTo>
                    <a:pt x="414" y="179"/>
                  </a:lnTo>
                  <a:lnTo>
                    <a:pt x="426" y="196"/>
                  </a:lnTo>
                  <a:lnTo>
                    <a:pt x="452" y="179"/>
                  </a:lnTo>
                  <a:lnTo>
                    <a:pt x="461" y="172"/>
                  </a:lnTo>
                  <a:lnTo>
                    <a:pt x="456" y="152"/>
                  </a:lnTo>
                  <a:lnTo>
                    <a:pt x="426" y="137"/>
                  </a:lnTo>
                  <a:lnTo>
                    <a:pt x="423" y="121"/>
                  </a:lnTo>
                  <a:lnTo>
                    <a:pt x="372" y="125"/>
                  </a:lnTo>
                  <a:lnTo>
                    <a:pt x="339" y="101"/>
                  </a:lnTo>
                  <a:lnTo>
                    <a:pt x="327" y="98"/>
                  </a:lnTo>
                  <a:lnTo>
                    <a:pt x="327" y="78"/>
                  </a:lnTo>
                  <a:lnTo>
                    <a:pt x="398" y="8"/>
                  </a:lnTo>
                  <a:lnTo>
                    <a:pt x="369" y="11"/>
                  </a:lnTo>
                  <a:lnTo>
                    <a:pt x="355" y="23"/>
                  </a:lnTo>
                  <a:lnTo>
                    <a:pt x="347" y="15"/>
                  </a:lnTo>
                  <a:lnTo>
                    <a:pt x="347" y="3"/>
                  </a:lnTo>
                  <a:lnTo>
                    <a:pt x="335" y="0"/>
                  </a:lnTo>
                  <a:lnTo>
                    <a:pt x="306" y="11"/>
                  </a:lnTo>
                  <a:lnTo>
                    <a:pt x="221" y="0"/>
                  </a:lnTo>
                  <a:lnTo>
                    <a:pt x="217" y="62"/>
                  </a:lnTo>
                  <a:lnTo>
                    <a:pt x="180" y="89"/>
                  </a:lnTo>
                  <a:lnTo>
                    <a:pt x="130" y="101"/>
                  </a:lnTo>
                  <a:lnTo>
                    <a:pt x="54" y="148"/>
                  </a:lnTo>
                  <a:lnTo>
                    <a:pt x="0" y="164"/>
                  </a:lnTo>
                  <a:lnTo>
                    <a:pt x="0" y="172"/>
                  </a:lnTo>
                  <a:lnTo>
                    <a:pt x="54" y="250"/>
                  </a:lnTo>
                  <a:lnTo>
                    <a:pt x="54" y="26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8" name="未知"/>
            <p:cNvSpPr>
              <a:spLocks/>
            </p:cNvSpPr>
            <p:nvPr/>
          </p:nvSpPr>
          <p:spPr bwMode="auto">
            <a:xfrm>
              <a:off x="4701952" y="3956811"/>
              <a:ext cx="679504" cy="584832"/>
            </a:xfrm>
            <a:custGeom>
              <a:avLst/>
              <a:gdLst>
                <a:gd name="T0" fmla="*/ 82571 w 462"/>
                <a:gd name="T1" fmla="*/ 417233 h 392"/>
                <a:gd name="T2" fmla="*/ 178903 w 462"/>
                <a:gd name="T3" fmla="*/ 502541 h 392"/>
                <a:gd name="T4" fmla="*/ 263003 w 462"/>
                <a:gd name="T5" fmla="*/ 521154 h 392"/>
                <a:gd name="T6" fmla="*/ 337928 w 462"/>
                <a:gd name="T7" fmla="*/ 508746 h 392"/>
                <a:gd name="T8" fmla="*/ 365452 w 462"/>
                <a:gd name="T9" fmla="*/ 521154 h 392"/>
                <a:gd name="T10" fmla="*/ 391446 w 462"/>
                <a:gd name="T11" fmla="*/ 508746 h 392"/>
                <a:gd name="T12" fmla="*/ 408266 w 462"/>
                <a:gd name="T13" fmla="*/ 527358 h 392"/>
                <a:gd name="T14" fmla="*/ 422028 w 462"/>
                <a:gd name="T15" fmla="*/ 558379 h 392"/>
                <a:gd name="T16" fmla="*/ 460255 w 462"/>
                <a:gd name="T17" fmla="*/ 575441 h 392"/>
                <a:gd name="T18" fmla="*/ 504599 w 462"/>
                <a:gd name="T19" fmla="*/ 575441 h 392"/>
                <a:gd name="T20" fmla="*/ 542826 w 462"/>
                <a:gd name="T21" fmla="*/ 606462 h 392"/>
                <a:gd name="T22" fmla="*/ 576466 w 462"/>
                <a:gd name="T23" fmla="*/ 587849 h 392"/>
                <a:gd name="T24" fmla="*/ 600931 w 462"/>
                <a:gd name="T25" fmla="*/ 606462 h 392"/>
                <a:gd name="T26" fmla="*/ 620809 w 462"/>
                <a:gd name="T27" fmla="*/ 563032 h 392"/>
                <a:gd name="T28" fmla="*/ 651391 w 462"/>
                <a:gd name="T29" fmla="*/ 550624 h 392"/>
                <a:gd name="T30" fmla="*/ 660565 w 462"/>
                <a:gd name="T31" fmla="*/ 514950 h 392"/>
                <a:gd name="T32" fmla="*/ 646804 w 462"/>
                <a:gd name="T33" fmla="*/ 460663 h 392"/>
                <a:gd name="T34" fmla="*/ 639158 w 462"/>
                <a:gd name="T35" fmla="*/ 454459 h 392"/>
                <a:gd name="T36" fmla="*/ 614693 w 462"/>
                <a:gd name="T37" fmla="*/ 485480 h 392"/>
                <a:gd name="T38" fmla="*/ 564233 w 462"/>
                <a:gd name="T39" fmla="*/ 448254 h 392"/>
                <a:gd name="T40" fmla="*/ 530593 w 462"/>
                <a:gd name="T41" fmla="*/ 406376 h 392"/>
                <a:gd name="T42" fmla="*/ 564233 w 462"/>
                <a:gd name="T43" fmla="*/ 380008 h 392"/>
                <a:gd name="T44" fmla="*/ 576466 w 462"/>
                <a:gd name="T45" fmla="*/ 338130 h 392"/>
                <a:gd name="T46" fmla="*/ 596344 w 462"/>
                <a:gd name="T47" fmla="*/ 327272 h 392"/>
                <a:gd name="T48" fmla="*/ 596344 w 462"/>
                <a:gd name="T49" fmla="*/ 272985 h 392"/>
                <a:gd name="T50" fmla="*/ 608576 w 462"/>
                <a:gd name="T51" fmla="*/ 259026 h 392"/>
                <a:gd name="T52" fmla="*/ 633042 w 462"/>
                <a:gd name="T53" fmla="*/ 277639 h 392"/>
                <a:gd name="T54" fmla="*/ 651391 w 462"/>
                <a:gd name="T55" fmla="*/ 304007 h 392"/>
                <a:gd name="T56" fmla="*/ 691147 w 462"/>
                <a:gd name="T57" fmla="*/ 277639 h 392"/>
                <a:gd name="T58" fmla="*/ 704909 w 462"/>
                <a:gd name="T59" fmla="*/ 266781 h 392"/>
                <a:gd name="T60" fmla="*/ 697263 w 462"/>
                <a:gd name="T61" fmla="*/ 235760 h 392"/>
                <a:gd name="T62" fmla="*/ 651391 w 462"/>
                <a:gd name="T63" fmla="*/ 212494 h 392"/>
                <a:gd name="T64" fmla="*/ 646804 w 462"/>
                <a:gd name="T65" fmla="*/ 187677 h 392"/>
                <a:gd name="T66" fmla="*/ 568820 w 462"/>
                <a:gd name="T67" fmla="*/ 193882 h 392"/>
                <a:gd name="T68" fmla="*/ 518360 w 462"/>
                <a:gd name="T69" fmla="*/ 156656 h 392"/>
                <a:gd name="T70" fmla="*/ 500011 w 462"/>
                <a:gd name="T71" fmla="*/ 152003 h 392"/>
                <a:gd name="T72" fmla="*/ 500011 w 462"/>
                <a:gd name="T73" fmla="*/ 120982 h 392"/>
                <a:gd name="T74" fmla="*/ 608576 w 462"/>
                <a:gd name="T75" fmla="*/ 12408 h 392"/>
                <a:gd name="T76" fmla="*/ 564233 w 462"/>
                <a:gd name="T77" fmla="*/ 17062 h 392"/>
                <a:gd name="T78" fmla="*/ 542826 w 462"/>
                <a:gd name="T79" fmla="*/ 35674 h 392"/>
                <a:gd name="T80" fmla="*/ 530593 w 462"/>
                <a:gd name="T81" fmla="*/ 23266 h 392"/>
                <a:gd name="T82" fmla="*/ 530593 w 462"/>
                <a:gd name="T83" fmla="*/ 4653 h 392"/>
                <a:gd name="T84" fmla="*/ 512244 w 462"/>
                <a:gd name="T85" fmla="*/ 0 h 392"/>
                <a:gd name="T86" fmla="*/ 467900 w 462"/>
                <a:gd name="T87" fmla="*/ 17062 h 392"/>
                <a:gd name="T88" fmla="*/ 337928 w 462"/>
                <a:gd name="T89" fmla="*/ 0 h 392"/>
                <a:gd name="T90" fmla="*/ 331812 w 462"/>
                <a:gd name="T91" fmla="*/ 96165 h 392"/>
                <a:gd name="T92" fmla="*/ 275236 w 462"/>
                <a:gd name="T93" fmla="*/ 138044 h 392"/>
                <a:gd name="T94" fmla="*/ 198781 w 462"/>
                <a:gd name="T95" fmla="*/ 156656 h 392"/>
                <a:gd name="T96" fmla="*/ 82571 w 462"/>
                <a:gd name="T97" fmla="*/ 229556 h 392"/>
                <a:gd name="T98" fmla="*/ 0 w 462"/>
                <a:gd name="T99" fmla="*/ 254373 h 392"/>
                <a:gd name="T100" fmla="*/ 0 w 462"/>
                <a:gd name="T101" fmla="*/ 266781 h 392"/>
                <a:gd name="T102" fmla="*/ 82571 w 462"/>
                <a:gd name="T103" fmla="*/ 387763 h 392"/>
                <a:gd name="T104" fmla="*/ 82571 w 462"/>
                <a:gd name="T105" fmla="*/ 417233 h 3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62" h="392">
                  <a:moveTo>
                    <a:pt x="54" y="269"/>
                  </a:moveTo>
                  <a:lnTo>
                    <a:pt x="117" y="324"/>
                  </a:lnTo>
                  <a:lnTo>
                    <a:pt x="172" y="336"/>
                  </a:lnTo>
                  <a:lnTo>
                    <a:pt x="221" y="328"/>
                  </a:lnTo>
                  <a:lnTo>
                    <a:pt x="239" y="336"/>
                  </a:lnTo>
                  <a:lnTo>
                    <a:pt x="256" y="328"/>
                  </a:lnTo>
                  <a:lnTo>
                    <a:pt x="267" y="340"/>
                  </a:lnTo>
                  <a:lnTo>
                    <a:pt x="276" y="360"/>
                  </a:lnTo>
                  <a:lnTo>
                    <a:pt x="301" y="371"/>
                  </a:lnTo>
                  <a:lnTo>
                    <a:pt x="330" y="371"/>
                  </a:lnTo>
                  <a:lnTo>
                    <a:pt x="355" y="391"/>
                  </a:lnTo>
                  <a:lnTo>
                    <a:pt x="377" y="379"/>
                  </a:lnTo>
                  <a:lnTo>
                    <a:pt x="393" y="391"/>
                  </a:lnTo>
                  <a:lnTo>
                    <a:pt x="406" y="363"/>
                  </a:lnTo>
                  <a:lnTo>
                    <a:pt x="426" y="355"/>
                  </a:lnTo>
                  <a:lnTo>
                    <a:pt x="432" y="332"/>
                  </a:lnTo>
                  <a:lnTo>
                    <a:pt x="423" y="297"/>
                  </a:lnTo>
                  <a:lnTo>
                    <a:pt x="418" y="293"/>
                  </a:lnTo>
                  <a:lnTo>
                    <a:pt x="402" y="313"/>
                  </a:lnTo>
                  <a:lnTo>
                    <a:pt x="369" y="289"/>
                  </a:lnTo>
                  <a:lnTo>
                    <a:pt x="347" y="262"/>
                  </a:lnTo>
                  <a:lnTo>
                    <a:pt x="369" y="245"/>
                  </a:lnTo>
                  <a:lnTo>
                    <a:pt x="377" y="218"/>
                  </a:lnTo>
                  <a:lnTo>
                    <a:pt x="390" y="211"/>
                  </a:lnTo>
                  <a:lnTo>
                    <a:pt x="390" y="176"/>
                  </a:lnTo>
                  <a:lnTo>
                    <a:pt x="398" y="167"/>
                  </a:lnTo>
                  <a:lnTo>
                    <a:pt x="414" y="179"/>
                  </a:lnTo>
                  <a:lnTo>
                    <a:pt x="426" y="196"/>
                  </a:lnTo>
                  <a:lnTo>
                    <a:pt x="452" y="179"/>
                  </a:lnTo>
                  <a:lnTo>
                    <a:pt x="461" y="172"/>
                  </a:lnTo>
                  <a:lnTo>
                    <a:pt x="456" y="152"/>
                  </a:lnTo>
                  <a:lnTo>
                    <a:pt x="426" y="137"/>
                  </a:lnTo>
                  <a:lnTo>
                    <a:pt x="423" y="121"/>
                  </a:lnTo>
                  <a:lnTo>
                    <a:pt x="372" y="125"/>
                  </a:lnTo>
                  <a:lnTo>
                    <a:pt x="339" y="101"/>
                  </a:lnTo>
                  <a:lnTo>
                    <a:pt x="327" y="98"/>
                  </a:lnTo>
                  <a:lnTo>
                    <a:pt x="327" y="78"/>
                  </a:lnTo>
                  <a:lnTo>
                    <a:pt x="398" y="8"/>
                  </a:lnTo>
                  <a:lnTo>
                    <a:pt x="369" y="11"/>
                  </a:lnTo>
                  <a:lnTo>
                    <a:pt x="355" y="23"/>
                  </a:lnTo>
                  <a:lnTo>
                    <a:pt x="347" y="15"/>
                  </a:lnTo>
                  <a:lnTo>
                    <a:pt x="347" y="3"/>
                  </a:lnTo>
                  <a:lnTo>
                    <a:pt x="335" y="0"/>
                  </a:lnTo>
                  <a:lnTo>
                    <a:pt x="306" y="11"/>
                  </a:lnTo>
                  <a:lnTo>
                    <a:pt x="221" y="0"/>
                  </a:lnTo>
                  <a:lnTo>
                    <a:pt x="217" y="62"/>
                  </a:lnTo>
                  <a:lnTo>
                    <a:pt x="180" y="89"/>
                  </a:lnTo>
                  <a:lnTo>
                    <a:pt x="130" y="101"/>
                  </a:lnTo>
                  <a:lnTo>
                    <a:pt x="54" y="148"/>
                  </a:lnTo>
                  <a:lnTo>
                    <a:pt x="0" y="164"/>
                  </a:lnTo>
                  <a:lnTo>
                    <a:pt x="0" y="172"/>
                  </a:lnTo>
                  <a:lnTo>
                    <a:pt x="54" y="250"/>
                  </a:lnTo>
                  <a:lnTo>
                    <a:pt x="54" y="26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9" name="未知"/>
            <p:cNvSpPr>
              <a:spLocks/>
            </p:cNvSpPr>
            <p:nvPr/>
          </p:nvSpPr>
          <p:spPr bwMode="auto">
            <a:xfrm>
              <a:off x="4672939" y="3436112"/>
              <a:ext cx="393960" cy="765014"/>
            </a:xfrm>
            <a:custGeom>
              <a:avLst/>
              <a:gdLst>
                <a:gd name="T0" fmla="*/ 30565 w 268"/>
                <a:gd name="T1" fmla="*/ 793796 h 516"/>
                <a:gd name="T2" fmla="*/ 114620 w 268"/>
                <a:gd name="T3" fmla="*/ 769134 h 516"/>
                <a:gd name="T4" fmla="*/ 229240 w 268"/>
                <a:gd name="T5" fmla="*/ 696691 h 516"/>
                <a:gd name="T6" fmla="*/ 305653 w 268"/>
                <a:gd name="T7" fmla="*/ 678194 h 516"/>
                <a:gd name="T8" fmla="*/ 363727 w 268"/>
                <a:gd name="T9" fmla="*/ 636578 h 516"/>
                <a:gd name="T10" fmla="*/ 371368 w 268"/>
                <a:gd name="T11" fmla="*/ 541014 h 516"/>
                <a:gd name="T12" fmla="*/ 342331 w 268"/>
                <a:gd name="T13" fmla="*/ 511728 h 516"/>
                <a:gd name="T14" fmla="*/ 349973 w 268"/>
                <a:gd name="T15" fmla="*/ 480901 h 516"/>
                <a:gd name="T16" fmla="*/ 371368 w 268"/>
                <a:gd name="T17" fmla="*/ 451616 h 516"/>
                <a:gd name="T18" fmla="*/ 375953 w 268"/>
                <a:gd name="T19" fmla="*/ 414623 h 516"/>
                <a:gd name="T20" fmla="*/ 395821 w 268"/>
                <a:gd name="T21" fmla="*/ 383796 h 516"/>
                <a:gd name="T22" fmla="*/ 363727 w 268"/>
                <a:gd name="T23" fmla="*/ 323684 h 516"/>
                <a:gd name="T24" fmla="*/ 325520 w 268"/>
                <a:gd name="T25" fmla="*/ 282067 h 516"/>
                <a:gd name="T26" fmla="*/ 342331 w 268"/>
                <a:gd name="T27" fmla="*/ 203458 h 516"/>
                <a:gd name="T28" fmla="*/ 401934 w 268"/>
                <a:gd name="T29" fmla="*/ 174173 h 516"/>
                <a:gd name="T30" fmla="*/ 408047 w 268"/>
                <a:gd name="T31" fmla="*/ 124849 h 516"/>
                <a:gd name="T32" fmla="*/ 389708 w 268"/>
                <a:gd name="T33" fmla="*/ 83233 h 516"/>
                <a:gd name="T34" fmla="*/ 389708 w 268"/>
                <a:gd name="T35" fmla="*/ 30827 h 516"/>
                <a:gd name="T36" fmla="*/ 349973 w 268"/>
                <a:gd name="T37" fmla="*/ 0 h 516"/>
                <a:gd name="T38" fmla="*/ 275088 w 268"/>
                <a:gd name="T39" fmla="*/ 35451 h 516"/>
                <a:gd name="T40" fmla="*/ 262862 w 268"/>
                <a:gd name="T41" fmla="*/ 23120 h 516"/>
                <a:gd name="T42" fmla="*/ 215485 w 268"/>
                <a:gd name="T43" fmla="*/ 53947 h 516"/>
                <a:gd name="T44" fmla="*/ 183392 w 268"/>
                <a:gd name="T45" fmla="*/ 53947 h 516"/>
                <a:gd name="T46" fmla="*/ 114620 w 268"/>
                <a:gd name="T47" fmla="*/ 143346 h 516"/>
                <a:gd name="T48" fmla="*/ 94752 w 268"/>
                <a:gd name="T49" fmla="*/ 143346 h 516"/>
                <a:gd name="T50" fmla="*/ 56546 w 268"/>
                <a:gd name="T51" fmla="*/ 174173 h 516"/>
                <a:gd name="T52" fmla="*/ 64187 w 268"/>
                <a:gd name="T53" fmla="*/ 215789 h 516"/>
                <a:gd name="T54" fmla="*/ 42791 w 268"/>
                <a:gd name="T55" fmla="*/ 245075 h 516"/>
                <a:gd name="T56" fmla="*/ 38207 w 268"/>
                <a:gd name="T57" fmla="*/ 294398 h 516"/>
                <a:gd name="T58" fmla="*/ 6113 w 268"/>
                <a:gd name="T59" fmla="*/ 342180 h 516"/>
                <a:gd name="T60" fmla="*/ 38207 w 268"/>
                <a:gd name="T61" fmla="*/ 414623 h 516"/>
                <a:gd name="T62" fmla="*/ 30565 w 268"/>
                <a:gd name="T63" fmla="*/ 451616 h 516"/>
                <a:gd name="T64" fmla="*/ 0 w 268"/>
                <a:gd name="T65" fmla="*/ 499398 h 516"/>
                <a:gd name="T66" fmla="*/ 38207 w 268"/>
                <a:gd name="T67" fmla="*/ 667405 h 516"/>
                <a:gd name="T68" fmla="*/ 10698 w 268"/>
                <a:gd name="T69" fmla="*/ 756803 h 516"/>
                <a:gd name="T70" fmla="*/ 30565 w 268"/>
                <a:gd name="T71" fmla="*/ 793796 h 5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68" h="516">
                  <a:moveTo>
                    <a:pt x="20" y="515"/>
                  </a:moveTo>
                  <a:lnTo>
                    <a:pt x="75" y="499"/>
                  </a:lnTo>
                  <a:lnTo>
                    <a:pt x="150" y="452"/>
                  </a:lnTo>
                  <a:lnTo>
                    <a:pt x="200" y="440"/>
                  </a:lnTo>
                  <a:lnTo>
                    <a:pt x="238" y="413"/>
                  </a:lnTo>
                  <a:lnTo>
                    <a:pt x="243" y="351"/>
                  </a:lnTo>
                  <a:lnTo>
                    <a:pt x="224" y="332"/>
                  </a:lnTo>
                  <a:lnTo>
                    <a:pt x="229" y="312"/>
                  </a:lnTo>
                  <a:lnTo>
                    <a:pt x="243" y="293"/>
                  </a:lnTo>
                  <a:lnTo>
                    <a:pt x="246" y="269"/>
                  </a:lnTo>
                  <a:lnTo>
                    <a:pt x="259" y="249"/>
                  </a:lnTo>
                  <a:lnTo>
                    <a:pt x="238" y="210"/>
                  </a:lnTo>
                  <a:lnTo>
                    <a:pt x="213" y="183"/>
                  </a:lnTo>
                  <a:lnTo>
                    <a:pt x="224" y="132"/>
                  </a:lnTo>
                  <a:lnTo>
                    <a:pt x="263" y="113"/>
                  </a:lnTo>
                  <a:lnTo>
                    <a:pt x="267" y="81"/>
                  </a:lnTo>
                  <a:lnTo>
                    <a:pt x="255" y="54"/>
                  </a:lnTo>
                  <a:lnTo>
                    <a:pt x="255" y="20"/>
                  </a:lnTo>
                  <a:lnTo>
                    <a:pt x="229" y="0"/>
                  </a:lnTo>
                  <a:lnTo>
                    <a:pt x="180" y="23"/>
                  </a:lnTo>
                  <a:lnTo>
                    <a:pt x="172" y="15"/>
                  </a:lnTo>
                  <a:lnTo>
                    <a:pt x="141" y="35"/>
                  </a:lnTo>
                  <a:lnTo>
                    <a:pt x="120" y="35"/>
                  </a:lnTo>
                  <a:lnTo>
                    <a:pt x="75" y="93"/>
                  </a:lnTo>
                  <a:lnTo>
                    <a:pt x="62" y="93"/>
                  </a:lnTo>
                  <a:lnTo>
                    <a:pt x="37" y="113"/>
                  </a:lnTo>
                  <a:lnTo>
                    <a:pt x="42" y="140"/>
                  </a:lnTo>
                  <a:lnTo>
                    <a:pt x="28" y="159"/>
                  </a:lnTo>
                  <a:lnTo>
                    <a:pt x="25" y="191"/>
                  </a:lnTo>
                  <a:lnTo>
                    <a:pt x="4" y="222"/>
                  </a:lnTo>
                  <a:lnTo>
                    <a:pt x="25" y="269"/>
                  </a:lnTo>
                  <a:lnTo>
                    <a:pt x="20" y="293"/>
                  </a:lnTo>
                  <a:lnTo>
                    <a:pt x="0" y="324"/>
                  </a:lnTo>
                  <a:lnTo>
                    <a:pt x="25" y="433"/>
                  </a:lnTo>
                  <a:lnTo>
                    <a:pt x="7" y="491"/>
                  </a:lnTo>
                  <a:lnTo>
                    <a:pt x="20" y="51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0" name="未知"/>
            <p:cNvSpPr>
              <a:spLocks/>
            </p:cNvSpPr>
            <p:nvPr/>
          </p:nvSpPr>
          <p:spPr bwMode="auto">
            <a:xfrm>
              <a:off x="5186003" y="3665158"/>
              <a:ext cx="729894" cy="479471"/>
            </a:xfrm>
            <a:custGeom>
              <a:avLst/>
              <a:gdLst>
                <a:gd name="T0" fmla="*/ 164564 w 498"/>
                <a:gd name="T1" fmla="*/ 484499 h 321"/>
                <a:gd name="T2" fmla="*/ 172183 w 498"/>
                <a:gd name="T3" fmla="*/ 454994 h 321"/>
                <a:gd name="T4" fmla="*/ 196563 w 498"/>
                <a:gd name="T5" fmla="*/ 441018 h 321"/>
                <a:gd name="T6" fmla="*/ 246847 w 498"/>
                <a:gd name="T7" fmla="*/ 484499 h 321"/>
                <a:gd name="T8" fmla="*/ 265132 w 498"/>
                <a:gd name="T9" fmla="*/ 484499 h 321"/>
                <a:gd name="T10" fmla="*/ 310844 w 498"/>
                <a:gd name="T11" fmla="*/ 478288 h 321"/>
                <a:gd name="T12" fmla="*/ 336748 w 498"/>
                <a:gd name="T13" fmla="*/ 459653 h 321"/>
                <a:gd name="T14" fmla="*/ 373318 w 498"/>
                <a:gd name="T15" fmla="*/ 490711 h 321"/>
                <a:gd name="T16" fmla="*/ 387031 w 498"/>
                <a:gd name="T17" fmla="*/ 459653 h 321"/>
                <a:gd name="T18" fmla="*/ 394650 w 498"/>
                <a:gd name="T19" fmla="*/ 448783 h 321"/>
                <a:gd name="T20" fmla="*/ 425125 w 498"/>
                <a:gd name="T21" fmla="*/ 430148 h 321"/>
                <a:gd name="T22" fmla="*/ 432744 w 498"/>
                <a:gd name="T23" fmla="*/ 394432 h 321"/>
                <a:gd name="T24" fmla="*/ 464742 w 498"/>
                <a:gd name="T25" fmla="*/ 386668 h 321"/>
                <a:gd name="T26" fmla="*/ 545501 w 498"/>
                <a:gd name="T27" fmla="*/ 254673 h 321"/>
                <a:gd name="T28" fmla="*/ 533311 w 498"/>
                <a:gd name="T29" fmla="*/ 231379 h 321"/>
                <a:gd name="T30" fmla="*/ 545501 w 498"/>
                <a:gd name="T31" fmla="*/ 212745 h 321"/>
                <a:gd name="T32" fmla="*/ 565309 w 498"/>
                <a:gd name="T33" fmla="*/ 217403 h 321"/>
                <a:gd name="T34" fmla="*/ 591213 w 498"/>
                <a:gd name="T35" fmla="*/ 204980 h 321"/>
                <a:gd name="T36" fmla="*/ 611022 w 498"/>
                <a:gd name="T37" fmla="*/ 175476 h 321"/>
                <a:gd name="T38" fmla="*/ 679590 w 498"/>
                <a:gd name="T39" fmla="*/ 114913 h 321"/>
                <a:gd name="T40" fmla="*/ 732921 w 498"/>
                <a:gd name="T41" fmla="*/ 96279 h 321"/>
                <a:gd name="T42" fmla="*/ 757301 w 498"/>
                <a:gd name="T43" fmla="*/ 72985 h 321"/>
                <a:gd name="T44" fmla="*/ 751206 w 498"/>
                <a:gd name="T45" fmla="*/ 23293 h 321"/>
                <a:gd name="T46" fmla="*/ 720731 w 498"/>
                <a:gd name="T47" fmla="*/ 18635 h 321"/>
                <a:gd name="T48" fmla="*/ 636925 w 498"/>
                <a:gd name="T49" fmla="*/ 31058 h 321"/>
                <a:gd name="T50" fmla="*/ 577499 w 498"/>
                <a:gd name="T51" fmla="*/ 0 h 321"/>
                <a:gd name="T52" fmla="*/ 540929 w 498"/>
                <a:gd name="T53" fmla="*/ 4659 h 321"/>
                <a:gd name="T54" fmla="*/ 457123 w 498"/>
                <a:gd name="T55" fmla="*/ 114913 h 321"/>
                <a:gd name="T56" fmla="*/ 432744 w 498"/>
                <a:gd name="T57" fmla="*/ 125783 h 321"/>
                <a:gd name="T58" fmla="*/ 373318 w 498"/>
                <a:gd name="T59" fmla="*/ 102490 h 321"/>
                <a:gd name="T60" fmla="*/ 373318 w 498"/>
                <a:gd name="T61" fmla="*/ 79197 h 321"/>
                <a:gd name="T62" fmla="*/ 361128 w 498"/>
                <a:gd name="T63" fmla="*/ 31058 h 321"/>
                <a:gd name="T64" fmla="*/ 330653 w 498"/>
                <a:gd name="T65" fmla="*/ 12423 h 321"/>
                <a:gd name="T66" fmla="*/ 278845 w 498"/>
                <a:gd name="T67" fmla="*/ 23293 h 321"/>
                <a:gd name="T68" fmla="*/ 252942 w 498"/>
                <a:gd name="T69" fmla="*/ 4659 h 321"/>
                <a:gd name="T70" fmla="*/ 202658 w 498"/>
                <a:gd name="T71" fmla="*/ 60562 h 321"/>
                <a:gd name="T72" fmla="*/ 156946 w 498"/>
                <a:gd name="T73" fmla="*/ 72985 h 321"/>
                <a:gd name="T74" fmla="*/ 88377 w 498"/>
                <a:gd name="T75" fmla="*/ 133548 h 321"/>
                <a:gd name="T76" fmla="*/ 18285 w 498"/>
                <a:gd name="T77" fmla="*/ 260884 h 321"/>
                <a:gd name="T78" fmla="*/ 35046 w 498"/>
                <a:gd name="T79" fmla="*/ 291942 h 321"/>
                <a:gd name="T80" fmla="*/ 30475 w 498"/>
                <a:gd name="T81" fmla="*/ 309023 h 321"/>
                <a:gd name="T82" fmla="*/ 30475 w 498"/>
                <a:gd name="T83" fmla="*/ 326105 h 321"/>
                <a:gd name="T84" fmla="*/ 42665 w 498"/>
                <a:gd name="T85" fmla="*/ 338528 h 321"/>
                <a:gd name="T86" fmla="*/ 63997 w 498"/>
                <a:gd name="T87" fmla="*/ 319894 h 321"/>
                <a:gd name="T88" fmla="*/ 106662 w 498"/>
                <a:gd name="T89" fmla="*/ 315235 h 321"/>
                <a:gd name="T90" fmla="*/ 0 w 498"/>
                <a:gd name="T91" fmla="*/ 423937 h 321"/>
                <a:gd name="T92" fmla="*/ 0 w 498"/>
                <a:gd name="T93" fmla="*/ 454994 h 321"/>
                <a:gd name="T94" fmla="*/ 18285 w 498"/>
                <a:gd name="T95" fmla="*/ 459653 h 321"/>
                <a:gd name="T96" fmla="*/ 68569 w 498"/>
                <a:gd name="T97" fmla="*/ 496922 h 321"/>
                <a:gd name="T98" fmla="*/ 144756 w 498"/>
                <a:gd name="T99" fmla="*/ 490711 h 321"/>
                <a:gd name="T100" fmla="*/ 164564 w 498"/>
                <a:gd name="T101" fmla="*/ 484499 h 3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98" h="321">
                  <a:moveTo>
                    <a:pt x="108" y="312"/>
                  </a:moveTo>
                  <a:lnTo>
                    <a:pt x="113" y="293"/>
                  </a:lnTo>
                  <a:lnTo>
                    <a:pt x="129" y="284"/>
                  </a:lnTo>
                  <a:lnTo>
                    <a:pt x="162" y="312"/>
                  </a:lnTo>
                  <a:lnTo>
                    <a:pt x="174" y="312"/>
                  </a:lnTo>
                  <a:lnTo>
                    <a:pt x="204" y="308"/>
                  </a:lnTo>
                  <a:lnTo>
                    <a:pt x="221" y="296"/>
                  </a:lnTo>
                  <a:lnTo>
                    <a:pt x="245" y="316"/>
                  </a:lnTo>
                  <a:lnTo>
                    <a:pt x="254" y="296"/>
                  </a:lnTo>
                  <a:lnTo>
                    <a:pt x="259" y="289"/>
                  </a:lnTo>
                  <a:lnTo>
                    <a:pt x="279" y="277"/>
                  </a:lnTo>
                  <a:lnTo>
                    <a:pt x="284" y="254"/>
                  </a:lnTo>
                  <a:lnTo>
                    <a:pt x="305" y="249"/>
                  </a:lnTo>
                  <a:lnTo>
                    <a:pt x="358" y="164"/>
                  </a:lnTo>
                  <a:lnTo>
                    <a:pt x="350" y="149"/>
                  </a:lnTo>
                  <a:lnTo>
                    <a:pt x="358" y="137"/>
                  </a:lnTo>
                  <a:lnTo>
                    <a:pt x="371" y="140"/>
                  </a:lnTo>
                  <a:lnTo>
                    <a:pt x="388" y="132"/>
                  </a:lnTo>
                  <a:lnTo>
                    <a:pt x="401" y="113"/>
                  </a:lnTo>
                  <a:lnTo>
                    <a:pt x="446" y="74"/>
                  </a:lnTo>
                  <a:lnTo>
                    <a:pt x="481" y="62"/>
                  </a:lnTo>
                  <a:lnTo>
                    <a:pt x="497" y="47"/>
                  </a:lnTo>
                  <a:lnTo>
                    <a:pt x="493" y="15"/>
                  </a:lnTo>
                  <a:lnTo>
                    <a:pt x="473" y="12"/>
                  </a:lnTo>
                  <a:lnTo>
                    <a:pt x="418" y="20"/>
                  </a:lnTo>
                  <a:lnTo>
                    <a:pt x="379" y="0"/>
                  </a:lnTo>
                  <a:lnTo>
                    <a:pt x="355" y="3"/>
                  </a:lnTo>
                  <a:lnTo>
                    <a:pt x="300" y="74"/>
                  </a:lnTo>
                  <a:lnTo>
                    <a:pt x="284" y="81"/>
                  </a:lnTo>
                  <a:lnTo>
                    <a:pt x="245" y="66"/>
                  </a:lnTo>
                  <a:lnTo>
                    <a:pt x="245" y="51"/>
                  </a:lnTo>
                  <a:lnTo>
                    <a:pt x="237" y="20"/>
                  </a:lnTo>
                  <a:lnTo>
                    <a:pt x="217" y="8"/>
                  </a:lnTo>
                  <a:lnTo>
                    <a:pt x="183" y="15"/>
                  </a:lnTo>
                  <a:lnTo>
                    <a:pt x="166" y="3"/>
                  </a:lnTo>
                  <a:lnTo>
                    <a:pt x="133" y="39"/>
                  </a:lnTo>
                  <a:lnTo>
                    <a:pt x="103" y="47"/>
                  </a:lnTo>
                  <a:lnTo>
                    <a:pt x="58" y="86"/>
                  </a:lnTo>
                  <a:lnTo>
                    <a:pt x="12" y="168"/>
                  </a:lnTo>
                  <a:lnTo>
                    <a:pt x="23" y="188"/>
                  </a:lnTo>
                  <a:lnTo>
                    <a:pt x="20" y="199"/>
                  </a:lnTo>
                  <a:lnTo>
                    <a:pt x="20" y="210"/>
                  </a:lnTo>
                  <a:lnTo>
                    <a:pt x="28" y="218"/>
                  </a:lnTo>
                  <a:lnTo>
                    <a:pt x="42" y="206"/>
                  </a:lnTo>
                  <a:lnTo>
                    <a:pt x="70" y="203"/>
                  </a:lnTo>
                  <a:lnTo>
                    <a:pt x="0" y="273"/>
                  </a:lnTo>
                  <a:lnTo>
                    <a:pt x="0" y="293"/>
                  </a:lnTo>
                  <a:lnTo>
                    <a:pt x="12" y="296"/>
                  </a:lnTo>
                  <a:lnTo>
                    <a:pt x="45" y="320"/>
                  </a:lnTo>
                  <a:lnTo>
                    <a:pt x="95" y="316"/>
                  </a:lnTo>
                  <a:lnTo>
                    <a:pt x="108" y="312"/>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1" name="未知"/>
            <p:cNvSpPr>
              <a:spLocks/>
            </p:cNvSpPr>
            <p:nvPr/>
          </p:nvSpPr>
          <p:spPr bwMode="auto">
            <a:xfrm>
              <a:off x="5186003" y="3665158"/>
              <a:ext cx="729894" cy="479471"/>
            </a:xfrm>
            <a:custGeom>
              <a:avLst/>
              <a:gdLst>
                <a:gd name="T0" fmla="*/ 164564 w 498"/>
                <a:gd name="T1" fmla="*/ 484499 h 321"/>
                <a:gd name="T2" fmla="*/ 172183 w 498"/>
                <a:gd name="T3" fmla="*/ 454994 h 321"/>
                <a:gd name="T4" fmla="*/ 196563 w 498"/>
                <a:gd name="T5" fmla="*/ 441018 h 321"/>
                <a:gd name="T6" fmla="*/ 246847 w 498"/>
                <a:gd name="T7" fmla="*/ 484499 h 321"/>
                <a:gd name="T8" fmla="*/ 265132 w 498"/>
                <a:gd name="T9" fmla="*/ 484499 h 321"/>
                <a:gd name="T10" fmla="*/ 310844 w 498"/>
                <a:gd name="T11" fmla="*/ 478288 h 321"/>
                <a:gd name="T12" fmla="*/ 336748 w 498"/>
                <a:gd name="T13" fmla="*/ 459653 h 321"/>
                <a:gd name="T14" fmla="*/ 373318 w 498"/>
                <a:gd name="T15" fmla="*/ 490711 h 321"/>
                <a:gd name="T16" fmla="*/ 387031 w 498"/>
                <a:gd name="T17" fmla="*/ 459653 h 321"/>
                <a:gd name="T18" fmla="*/ 394650 w 498"/>
                <a:gd name="T19" fmla="*/ 448783 h 321"/>
                <a:gd name="T20" fmla="*/ 425125 w 498"/>
                <a:gd name="T21" fmla="*/ 430148 h 321"/>
                <a:gd name="T22" fmla="*/ 432744 w 498"/>
                <a:gd name="T23" fmla="*/ 394432 h 321"/>
                <a:gd name="T24" fmla="*/ 464742 w 498"/>
                <a:gd name="T25" fmla="*/ 386668 h 321"/>
                <a:gd name="T26" fmla="*/ 545501 w 498"/>
                <a:gd name="T27" fmla="*/ 254673 h 321"/>
                <a:gd name="T28" fmla="*/ 533311 w 498"/>
                <a:gd name="T29" fmla="*/ 231379 h 321"/>
                <a:gd name="T30" fmla="*/ 545501 w 498"/>
                <a:gd name="T31" fmla="*/ 212745 h 321"/>
                <a:gd name="T32" fmla="*/ 565309 w 498"/>
                <a:gd name="T33" fmla="*/ 217403 h 321"/>
                <a:gd name="T34" fmla="*/ 591213 w 498"/>
                <a:gd name="T35" fmla="*/ 204980 h 321"/>
                <a:gd name="T36" fmla="*/ 611022 w 498"/>
                <a:gd name="T37" fmla="*/ 175476 h 321"/>
                <a:gd name="T38" fmla="*/ 679590 w 498"/>
                <a:gd name="T39" fmla="*/ 114913 h 321"/>
                <a:gd name="T40" fmla="*/ 732921 w 498"/>
                <a:gd name="T41" fmla="*/ 96279 h 321"/>
                <a:gd name="T42" fmla="*/ 757301 w 498"/>
                <a:gd name="T43" fmla="*/ 72985 h 321"/>
                <a:gd name="T44" fmla="*/ 751206 w 498"/>
                <a:gd name="T45" fmla="*/ 23293 h 321"/>
                <a:gd name="T46" fmla="*/ 720731 w 498"/>
                <a:gd name="T47" fmla="*/ 18635 h 321"/>
                <a:gd name="T48" fmla="*/ 636925 w 498"/>
                <a:gd name="T49" fmla="*/ 31058 h 321"/>
                <a:gd name="T50" fmla="*/ 577499 w 498"/>
                <a:gd name="T51" fmla="*/ 0 h 321"/>
                <a:gd name="T52" fmla="*/ 540929 w 498"/>
                <a:gd name="T53" fmla="*/ 4659 h 321"/>
                <a:gd name="T54" fmla="*/ 457123 w 498"/>
                <a:gd name="T55" fmla="*/ 114913 h 321"/>
                <a:gd name="T56" fmla="*/ 432744 w 498"/>
                <a:gd name="T57" fmla="*/ 125783 h 321"/>
                <a:gd name="T58" fmla="*/ 373318 w 498"/>
                <a:gd name="T59" fmla="*/ 102490 h 321"/>
                <a:gd name="T60" fmla="*/ 373318 w 498"/>
                <a:gd name="T61" fmla="*/ 79197 h 321"/>
                <a:gd name="T62" fmla="*/ 361128 w 498"/>
                <a:gd name="T63" fmla="*/ 31058 h 321"/>
                <a:gd name="T64" fmla="*/ 330653 w 498"/>
                <a:gd name="T65" fmla="*/ 12423 h 321"/>
                <a:gd name="T66" fmla="*/ 278845 w 498"/>
                <a:gd name="T67" fmla="*/ 23293 h 321"/>
                <a:gd name="T68" fmla="*/ 252942 w 498"/>
                <a:gd name="T69" fmla="*/ 4659 h 321"/>
                <a:gd name="T70" fmla="*/ 202658 w 498"/>
                <a:gd name="T71" fmla="*/ 60562 h 321"/>
                <a:gd name="T72" fmla="*/ 156946 w 498"/>
                <a:gd name="T73" fmla="*/ 72985 h 321"/>
                <a:gd name="T74" fmla="*/ 88377 w 498"/>
                <a:gd name="T75" fmla="*/ 133548 h 321"/>
                <a:gd name="T76" fmla="*/ 18285 w 498"/>
                <a:gd name="T77" fmla="*/ 260884 h 321"/>
                <a:gd name="T78" fmla="*/ 35046 w 498"/>
                <a:gd name="T79" fmla="*/ 291942 h 321"/>
                <a:gd name="T80" fmla="*/ 30475 w 498"/>
                <a:gd name="T81" fmla="*/ 309023 h 321"/>
                <a:gd name="T82" fmla="*/ 30475 w 498"/>
                <a:gd name="T83" fmla="*/ 326105 h 321"/>
                <a:gd name="T84" fmla="*/ 42665 w 498"/>
                <a:gd name="T85" fmla="*/ 338528 h 321"/>
                <a:gd name="T86" fmla="*/ 63997 w 498"/>
                <a:gd name="T87" fmla="*/ 319894 h 321"/>
                <a:gd name="T88" fmla="*/ 106662 w 498"/>
                <a:gd name="T89" fmla="*/ 315235 h 321"/>
                <a:gd name="T90" fmla="*/ 0 w 498"/>
                <a:gd name="T91" fmla="*/ 423937 h 321"/>
                <a:gd name="T92" fmla="*/ 0 w 498"/>
                <a:gd name="T93" fmla="*/ 454994 h 321"/>
                <a:gd name="T94" fmla="*/ 18285 w 498"/>
                <a:gd name="T95" fmla="*/ 459653 h 321"/>
                <a:gd name="T96" fmla="*/ 68569 w 498"/>
                <a:gd name="T97" fmla="*/ 496922 h 321"/>
                <a:gd name="T98" fmla="*/ 144756 w 498"/>
                <a:gd name="T99" fmla="*/ 490711 h 321"/>
                <a:gd name="T100" fmla="*/ 164564 w 498"/>
                <a:gd name="T101" fmla="*/ 484499 h 3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98" h="321">
                  <a:moveTo>
                    <a:pt x="108" y="312"/>
                  </a:moveTo>
                  <a:lnTo>
                    <a:pt x="113" y="293"/>
                  </a:lnTo>
                  <a:lnTo>
                    <a:pt x="129" y="284"/>
                  </a:lnTo>
                  <a:lnTo>
                    <a:pt x="162" y="312"/>
                  </a:lnTo>
                  <a:lnTo>
                    <a:pt x="174" y="312"/>
                  </a:lnTo>
                  <a:lnTo>
                    <a:pt x="204" y="308"/>
                  </a:lnTo>
                  <a:lnTo>
                    <a:pt x="221" y="296"/>
                  </a:lnTo>
                  <a:lnTo>
                    <a:pt x="245" y="316"/>
                  </a:lnTo>
                  <a:lnTo>
                    <a:pt x="254" y="296"/>
                  </a:lnTo>
                  <a:lnTo>
                    <a:pt x="259" y="289"/>
                  </a:lnTo>
                  <a:lnTo>
                    <a:pt x="279" y="277"/>
                  </a:lnTo>
                  <a:lnTo>
                    <a:pt x="284" y="254"/>
                  </a:lnTo>
                  <a:lnTo>
                    <a:pt x="305" y="249"/>
                  </a:lnTo>
                  <a:lnTo>
                    <a:pt x="358" y="164"/>
                  </a:lnTo>
                  <a:lnTo>
                    <a:pt x="350" y="149"/>
                  </a:lnTo>
                  <a:lnTo>
                    <a:pt x="358" y="137"/>
                  </a:lnTo>
                  <a:lnTo>
                    <a:pt x="371" y="140"/>
                  </a:lnTo>
                  <a:lnTo>
                    <a:pt x="388" y="132"/>
                  </a:lnTo>
                  <a:lnTo>
                    <a:pt x="401" y="113"/>
                  </a:lnTo>
                  <a:lnTo>
                    <a:pt x="446" y="74"/>
                  </a:lnTo>
                  <a:lnTo>
                    <a:pt x="481" y="62"/>
                  </a:lnTo>
                  <a:lnTo>
                    <a:pt x="497" y="47"/>
                  </a:lnTo>
                  <a:lnTo>
                    <a:pt x="493" y="15"/>
                  </a:lnTo>
                  <a:lnTo>
                    <a:pt x="473" y="12"/>
                  </a:lnTo>
                  <a:lnTo>
                    <a:pt x="418" y="20"/>
                  </a:lnTo>
                  <a:lnTo>
                    <a:pt x="379" y="0"/>
                  </a:lnTo>
                  <a:lnTo>
                    <a:pt x="355" y="3"/>
                  </a:lnTo>
                  <a:lnTo>
                    <a:pt x="300" y="74"/>
                  </a:lnTo>
                  <a:lnTo>
                    <a:pt x="284" y="81"/>
                  </a:lnTo>
                  <a:lnTo>
                    <a:pt x="245" y="66"/>
                  </a:lnTo>
                  <a:lnTo>
                    <a:pt x="245" y="51"/>
                  </a:lnTo>
                  <a:lnTo>
                    <a:pt x="237" y="20"/>
                  </a:lnTo>
                  <a:lnTo>
                    <a:pt x="217" y="8"/>
                  </a:lnTo>
                  <a:lnTo>
                    <a:pt x="183" y="15"/>
                  </a:lnTo>
                  <a:lnTo>
                    <a:pt x="166" y="3"/>
                  </a:lnTo>
                  <a:lnTo>
                    <a:pt x="133" y="39"/>
                  </a:lnTo>
                  <a:lnTo>
                    <a:pt x="103" y="47"/>
                  </a:lnTo>
                  <a:lnTo>
                    <a:pt x="58" y="86"/>
                  </a:lnTo>
                  <a:lnTo>
                    <a:pt x="12" y="168"/>
                  </a:lnTo>
                  <a:lnTo>
                    <a:pt x="23" y="188"/>
                  </a:lnTo>
                  <a:lnTo>
                    <a:pt x="20" y="199"/>
                  </a:lnTo>
                  <a:lnTo>
                    <a:pt x="20" y="210"/>
                  </a:lnTo>
                  <a:lnTo>
                    <a:pt x="28" y="218"/>
                  </a:lnTo>
                  <a:lnTo>
                    <a:pt x="42" y="206"/>
                  </a:lnTo>
                  <a:lnTo>
                    <a:pt x="70" y="203"/>
                  </a:lnTo>
                  <a:lnTo>
                    <a:pt x="0" y="273"/>
                  </a:lnTo>
                  <a:lnTo>
                    <a:pt x="0" y="293"/>
                  </a:lnTo>
                  <a:lnTo>
                    <a:pt x="12" y="296"/>
                  </a:lnTo>
                  <a:lnTo>
                    <a:pt x="45" y="320"/>
                  </a:lnTo>
                  <a:lnTo>
                    <a:pt x="95" y="316"/>
                  </a:lnTo>
                  <a:lnTo>
                    <a:pt x="108" y="312"/>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a:cs typeface="+mn-cs"/>
              </a:endParaRPr>
            </a:p>
          </p:txBody>
        </p:sp>
        <p:sp>
          <p:nvSpPr>
            <p:cNvPr id="82" name="未知"/>
            <p:cNvSpPr>
              <a:spLocks/>
            </p:cNvSpPr>
            <p:nvPr/>
          </p:nvSpPr>
          <p:spPr bwMode="auto">
            <a:xfrm>
              <a:off x="4969172" y="3139879"/>
              <a:ext cx="623006" cy="832201"/>
            </a:xfrm>
            <a:custGeom>
              <a:avLst/>
              <a:gdLst>
                <a:gd name="T0" fmla="*/ 258465 w 421"/>
                <a:gd name="T1" fmla="*/ 835780 h 559"/>
                <a:gd name="T2" fmla="*/ 309234 w 421"/>
                <a:gd name="T3" fmla="*/ 676363 h 559"/>
                <a:gd name="T4" fmla="*/ 427697 w 421"/>
                <a:gd name="T5" fmla="*/ 605167 h 559"/>
                <a:gd name="T6" fmla="*/ 458467 w 421"/>
                <a:gd name="T7" fmla="*/ 537066 h 559"/>
                <a:gd name="T8" fmla="*/ 406159 w 421"/>
                <a:gd name="T9" fmla="*/ 513850 h 559"/>
                <a:gd name="T10" fmla="*/ 343081 w 421"/>
                <a:gd name="T11" fmla="*/ 484443 h 559"/>
                <a:gd name="T12" fmla="*/ 309234 w 421"/>
                <a:gd name="T13" fmla="*/ 397769 h 559"/>
                <a:gd name="T14" fmla="*/ 252311 w 421"/>
                <a:gd name="T15" fmla="*/ 405508 h 559"/>
                <a:gd name="T16" fmla="*/ 187695 w 421"/>
                <a:gd name="T17" fmla="*/ 393126 h 559"/>
                <a:gd name="T18" fmla="*/ 233849 w 421"/>
                <a:gd name="T19" fmla="*/ 308000 h 559"/>
                <a:gd name="T20" fmla="*/ 284619 w 421"/>
                <a:gd name="T21" fmla="*/ 216684 h 559"/>
                <a:gd name="T22" fmla="*/ 373851 w 421"/>
                <a:gd name="T23" fmla="*/ 253829 h 559"/>
                <a:gd name="T24" fmla="*/ 406159 w 421"/>
                <a:gd name="T25" fmla="*/ 314191 h 559"/>
                <a:gd name="T26" fmla="*/ 412313 w 421"/>
                <a:gd name="T27" fmla="*/ 362171 h 559"/>
                <a:gd name="T28" fmla="*/ 466159 w 421"/>
                <a:gd name="T29" fmla="*/ 416342 h 559"/>
                <a:gd name="T30" fmla="*/ 587699 w 421"/>
                <a:gd name="T31" fmla="*/ 386935 h 559"/>
                <a:gd name="T32" fmla="*/ 646162 w 421"/>
                <a:gd name="T33" fmla="*/ 283237 h 559"/>
                <a:gd name="T34" fmla="*/ 575391 w 421"/>
                <a:gd name="T35" fmla="*/ 235257 h 559"/>
                <a:gd name="T36" fmla="*/ 543083 w 421"/>
                <a:gd name="T37" fmla="*/ 151679 h 559"/>
                <a:gd name="T38" fmla="*/ 427697 w 421"/>
                <a:gd name="T39" fmla="*/ 95960 h 559"/>
                <a:gd name="T40" fmla="*/ 361543 w 421"/>
                <a:gd name="T41" fmla="*/ 0 h 559"/>
                <a:gd name="T42" fmla="*/ 284619 w 421"/>
                <a:gd name="T43" fmla="*/ 54171 h 559"/>
                <a:gd name="T44" fmla="*/ 284619 w 421"/>
                <a:gd name="T45" fmla="*/ 95960 h 559"/>
                <a:gd name="T46" fmla="*/ 207695 w 421"/>
                <a:gd name="T47" fmla="*/ 120724 h 559"/>
                <a:gd name="T48" fmla="*/ 167694 w 421"/>
                <a:gd name="T49" fmla="*/ 133106 h 559"/>
                <a:gd name="T50" fmla="*/ 95386 w 421"/>
                <a:gd name="T51" fmla="*/ 151679 h 559"/>
                <a:gd name="T52" fmla="*/ 78462 w 421"/>
                <a:gd name="T53" fmla="*/ 95960 h 559"/>
                <a:gd name="T54" fmla="*/ 13846 w 421"/>
                <a:gd name="T55" fmla="*/ 174895 h 559"/>
                <a:gd name="T56" fmla="*/ 38462 w 421"/>
                <a:gd name="T57" fmla="*/ 301809 h 559"/>
                <a:gd name="T58" fmla="*/ 78462 w 421"/>
                <a:gd name="T59" fmla="*/ 386935 h 559"/>
                <a:gd name="T60" fmla="*/ 90770 w 421"/>
                <a:gd name="T61" fmla="*/ 476704 h 559"/>
                <a:gd name="T62" fmla="*/ 13846 w 421"/>
                <a:gd name="T63" fmla="*/ 586594 h 559"/>
                <a:gd name="T64" fmla="*/ 83078 w 421"/>
                <a:gd name="T65" fmla="*/ 688745 h 559"/>
                <a:gd name="T66" fmla="*/ 58462 w 421"/>
                <a:gd name="T67" fmla="*/ 756845 h 559"/>
                <a:gd name="T68" fmla="*/ 30770 w 421"/>
                <a:gd name="T69" fmla="*/ 817207 h 559"/>
                <a:gd name="T70" fmla="*/ 187695 w 421"/>
                <a:gd name="T71" fmla="*/ 863639 h 559"/>
                <a:gd name="T72" fmla="*/ 252311 w 421"/>
                <a:gd name="T73" fmla="*/ 851257 h 5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1" h="559">
                  <a:moveTo>
                    <a:pt x="164" y="550"/>
                  </a:moveTo>
                  <a:lnTo>
                    <a:pt x="168" y="540"/>
                  </a:lnTo>
                  <a:lnTo>
                    <a:pt x="156" y="520"/>
                  </a:lnTo>
                  <a:lnTo>
                    <a:pt x="201" y="437"/>
                  </a:lnTo>
                  <a:lnTo>
                    <a:pt x="248" y="398"/>
                  </a:lnTo>
                  <a:lnTo>
                    <a:pt x="278" y="391"/>
                  </a:lnTo>
                  <a:lnTo>
                    <a:pt x="311" y="355"/>
                  </a:lnTo>
                  <a:lnTo>
                    <a:pt x="298" y="347"/>
                  </a:lnTo>
                  <a:lnTo>
                    <a:pt x="286" y="320"/>
                  </a:lnTo>
                  <a:lnTo>
                    <a:pt x="264" y="332"/>
                  </a:lnTo>
                  <a:lnTo>
                    <a:pt x="223" y="320"/>
                  </a:lnTo>
                  <a:lnTo>
                    <a:pt x="223" y="313"/>
                  </a:lnTo>
                  <a:lnTo>
                    <a:pt x="223" y="250"/>
                  </a:lnTo>
                  <a:lnTo>
                    <a:pt x="201" y="257"/>
                  </a:lnTo>
                  <a:lnTo>
                    <a:pt x="188" y="269"/>
                  </a:lnTo>
                  <a:lnTo>
                    <a:pt x="164" y="262"/>
                  </a:lnTo>
                  <a:lnTo>
                    <a:pt x="125" y="269"/>
                  </a:lnTo>
                  <a:lnTo>
                    <a:pt x="122" y="254"/>
                  </a:lnTo>
                  <a:lnTo>
                    <a:pt x="125" y="227"/>
                  </a:lnTo>
                  <a:lnTo>
                    <a:pt x="152" y="199"/>
                  </a:lnTo>
                  <a:lnTo>
                    <a:pt x="160" y="164"/>
                  </a:lnTo>
                  <a:lnTo>
                    <a:pt x="185" y="140"/>
                  </a:lnTo>
                  <a:lnTo>
                    <a:pt x="231" y="164"/>
                  </a:lnTo>
                  <a:lnTo>
                    <a:pt x="243" y="164"/>
                  </a:lnTo>
                  <a:lnTo>
                    <a:pt x="251" y="195"/>
                  </a:lnTo>
                  <a:lnTo>
                    <a:pt x="264" y="203"/>
                  </a:lnTo>
                  <a:lnTo>
                    <a:pt x="273" y="223"/>
                  </a:lnTo>
                  <a:lnTo>
                    <a:pt x="268" y="234"/>
                  </a:lnTo>
                  <a:lnTo>
                    <a:pt x="298" y="254"/>
                  </a:lnTo>
                  <a:lnTo>
                    <a:pt x="303" y="269"/>
                  </a:lnTo>
                  <a:lnTo>
                    <a:pt x="323" y="277"/>
                  </a:lnTo>
                  <a:lnTo>
                    <a:pt x="382" y="250"/>
                  </a:lnTo>
                  <a:lnTo>
                    <a:pt x="382" y="230"/>
                  </a:lnTo>
                  <a:lnTo>
                    <a:pt x="420" y="183"/>
                  </a:lnTo>
                  <a:lnTo>
                    <a:pt x="395" y="152"/>
                  </a:lnTo>
                  <a:lnTo>
                    <a:pt x="374" y="152"/>
                  </a:lnTo>
                  <a:lnTo>
                    <a:pt x="341" y="129"/>
                  </a:lnTo>
                  <a:lnTo>
                    <a:pt x="353" y="98"/>
                  </a:lnTo>
                  <a:lnTo>
                    <a:pt x="303" y="93"/>
                  </a:lnTo>
                  <a:lnTo>
                    <a:pt x="278" y="62"/>
                  </a:lnTo>
                  <a:lnTo>
                    <a:pt x="282" y="42"/>
                  </a:lnTo>
                  <a:lnTo>
                    <a:pt x="235" y="0"/>
                  </a:lnTo>
                  <a:lnTo>
                    <a:pt x="210" y="12"/>
                  </a:lnTo>
                  <a:lnTo>
                    <a:pt x="185" y="35"/>
                  </a:lnTo>
                  <a:lnTo>
                    <a:pt x="193" y="51"/>
                  </a:lnTo>
                  <a:lnTo>
                    <a:pt x="185" y="62"/>
                  </a:lnTo>
                  <a:lnTo>
                    <a:pt x="152" y="62"/>
                  </a:lnTo>
                  <a:lnTo>
                    <a:pt x="135" y="78"/>
                  </a:lnTo>
                  <a:lnTo>
                    <a:pt x="122" y="71"/>
                  </a:lnTo>
                  <a:lnTo>
                    <a:pt x="109" y="86"/>
                  </a:lnTo>
                  <a:lnTo>
                    <a:pt x="75" y="110"/>
                  </a:lnTo>
                  <a:lnTo>
                    <a:pt x="62" y="98"/>
                  </a:lnTo>
                  <a:lnTo>
                    <a:pt x="62" y="66"/>
                  </a:lnTo>
                  <a:lnTo>
                    <a:pt x="51" y="62"/>
                  </a:lnTo>
                  <a:lnTo>
                    <a:pt x="30" y="71"/>
                  </a:lnTo>
                  <a:lnTo>
                    <a:pt x="9" y="113"/>
                  </a:lnTo>
                  <a:lnTo>
                    <a:pt x="0" y="156"/>
                  </a:lnTo>
                  <a:lnTo>
                    <a:pt x="25" y="195"/>
                  </a:lnTo>
                  <a:lnTo>
                    <a:pt x="51" y="215"/>
                  </a:lnTo>
                  <a:lnTo>
                    <a:pt x="51" y="250"/>
                  </a:lnTo>
                  <a:lnTo>
                    <a:pt x="62" y="277"/>
                  </a:lnTo>
                  <a:lnTo>
                    <a:pt x="59" y="308"/>
                  </a:lnTo>
                  <a:lnTo>
                    <a:pt x="20" y="328"/>
                  </a:lnTo>
                  <a:lnTo>
                    <a:pt x="9" y="379"/>
                  </a:lnTo>
                  <a:lnTo>
                    <a:pt x="34" y="406"/>
                  </a:lnTo>
                  <a:lnTo>
                    <a:pt x="54" y="445"/>
                  </a:lnTo>
                  <a:lnTo>
                    <a:pt x="42" y="465"/>
                  </a:lnTo>
                  <a:lnTo>
                    <a:pt x="38" y="489"/>
                  </a:lnTo>
                  <a:lnTo>
                    <a:pt x="25" y="508"/>
                  </a:lnTo>
                  <a:lnTo>
                    <a:pt x="20" y="528"/>
                  </a:lnTo>
                  <a:lnTo>
                    <a:pt x="38" y="547"/>
                  </a:lnTo>
                  <a:lnTo>
                    <a:pt x="122" y="558"/>
                  </a:lnTo>
                  <a:lnTo>
                    <a:pt x="152" y="547"/>
                  </a:lnTo>
                  <a:lnTo>
                    <a:pt x="164" y="55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3" name="未知"/>
            <p:cNvSpPr>
              <a:spLocks/>
            </p:cNvSpPr>
            <p:nvPr/>
          </p:nvSpPr>
          <p:spPr bwMode="auto">
            <a:xfrm>
              <a:off x="4978334" y="3142933"/>
              <a:ext cx="623006" cy="832201"/>
            </a:xfrm>
            <a:custGeom>
              <a:avLst/>
              <a:gdLst>
                <a:gd name="T0" fmla="*/ 258465 w 421"/>
                <a:gd name="T1" fmla="*/ 835780 h 559"/>
                <a:gd name="T2" fmla="*/ 309234 w 421"/>
                <a:gd name="T3" fmla="*/ 676363 h 559"/>
                <a:gd name="T4" fmla="*/ 427697 w 421"/>
                <a:gd name="T5" fmla="*/ 605167 h 559"/>
                <a:gd name="T6" fmla="*/ 458467 w 421"/>
                <a:gd name="T7" fmla="*/ 537066 h 559"/>
                <a:gd name="T8" fmla="*/ 406159 w 421"/>
                <a:gd name="T9" fmla="*/ 513850 h 559"/>
                <a:gd name="T10" fmla="*/ 343081 w 421"/>
                <a:gd name="T11" fmla="*/ 484443 h 559"/>
                <a:gd name="T12" fmla="*/ 309234 w 421"/>
                <a:gd name="T13" fmla="*/ 397769 h 559"/>
                <a:gd name="T14" fmla="*/ 252311 w 421"/>
                <a:gd name="T15" fmla="*/ 405508 h 559"/>
                <a:gd name="T16" fmla="*/ 187695 w 421"/>
                <a:gd name="T17" fmla="*/ 393126 h 559"/>
                <a:gd name="T18" fmla="*/ 233849 w 421"/>
                <a:gd name="T19" fmla="*/ 308000 h 559"/>
                <a:gd name="T20" fmla="*/ 284619 w 421"/>
                <a:gd name="T21" fmla="*/ 216684 h 559"/>
                <a:gd name="T22" fmla="*/ 373851 w 421"/>
                <a:gd name="T23" fmla="*/ 253829 h 559"/>
                <a:gd name="T24" fmla="*/ 406159 w 421"/>
                <a:gd name="T25" fmla="*/ 314191 h 559"/>
                <a:gd name="T26" fmla="*/ 412313 w 421"/>
                <a:gd name="T27" fmla="*/ 362171 h 559"/>
                <a:gd name="T28" fmla="*/ 466159 w 421"/>
                <a:gd name="T29" fmla="*/ 416342 h 559"/>
                <a:gd name="T30" fmla="*/ 587699 w 421"/>
                <a:gd name="T31" fmla="*/ 386935 h 559"/>
                <a:gd name="T32" fmla="*/ 646162 w 421"/>
                <a:gd name="T33" fmla="*/ 283237 h 559"/>
                <a:gd name="T34" fmla="*/ 575391 w 421"/>
                <a:gd name="T35" fmla="*/ 235257 h 559"/>
                <a:gd name="T36" fmla="*/ 543083 w 421"/>
                <a:gd name="T37" fmla="*/ 151679 h 559"/>
                <a:gd name="T38" fmla="*/ 427697 w 421"/>
                <a:gd name="T39" fmla="*/ 95960 h 559"/>
                <a:gd name="T40" fmla="*/ 361543 w 421"/>
                <a:gd name="T41" fmla="*/ 0 h 559"/>
                <a:gd name="T42" fmla="*/ 284619 w 421"/>
                <a:gd name="T43" fmla="*/ 54171 h 559"/>
                <a:gd name="T44" fmla="*/ 284619 w 421"/>
                <a:gd name="T45" fmla="*/ 95960 h 559"/>
                <a:gd name="T46" fmla="*/ 207695 w 421"/>
                <a:gd name="T47" fmla="*/ 120724 h 559"/>
                <a:gd name="T48" fmla="*/ 167694 w 421"/>
                <a:gd name="T49" fmla="*/ 133106 h 559"/>
                <a:gd name="T50" fmla="*/ 95386 w 421"/>
                <a:gd name="T51" fmla="*/ 151679 h 559"/>
                <a:gd name="T52" fmla="*/ 78462 w 421"/>
                <a:gd name="T53" fmla="*/ 95960 h 559"/>
                <a:gd name="T54" fmla="*/ 13846 w 421"/>
                <a:gd name="T55" fmla="*/ 174895 h 559"/>
                <a:gd name="T56" fmla="*/ 38462 w 421"/>
                <a:gd name="T57" fmla="*/ 301809 h 559"/>
                <a:gd name="T58" fmla="*/ 78462 w 421"/>
                <a:gd name="T59" fmla="*/ 386935 h 559"/>
                <a:gd name="T60" fmla="*/ 90770 w 421"/>
                <a:gd name="T61" fmla="*/ 476704 h 559"/>
                <a:gd name="T62" fmla="*/ 13846 w 421"/>
                <a:gd name="T63" fmla="*/ 586594 h 559"/>
                <a:gd name="T64" fmla="*/ 83078 w 421"/>
                <a:gd name="T65" fmla="*/ 688745 h 559"/>
                <a:gd name="T66" fmla="*/ 58462 w 421"/>
                <a:gd name="T67" fmla="*/ 756845 h 559"/>
                <a:gd name="T68" fmla="*/ 30770 w 421"/>
                <a:gd name="T69" fmla="*/ 817207 h 559"/>
                <a:gd name="T70" fmla="*/ 187695 w 421"/>
                <a:gd name="T71" fmla="*/ 863639 h 559"/>
                <a:gd name="T72" fmla="*/ 252311 w 421"/>
                <a:gd name="T73" fmla="*/ 851257 h 5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1" h="559">
                  <a:moveTo>
                    <a:pt x="164" y="550"/>
                  </a:moveTo>
                  <a:lnTo>
                    <a:pt x="168" y="540"/>
                  </a:lnTo>
                  <a:lnTo>
                    <a:pt x="156" y="520"/>
                  </a:lnTo>
                  <a:lnTo>
                    <a:pt x="201" y="437"/>
                  </a:lnTo>
                  <a:lnTo>
                    <a:pt x="248" y="398"/>
                  </a:lnTo>
                  <a:lnTo>
                    <a:pt x="278" y="391"/>
                  </a:lnTo>
                  <a:lnTo>
                    <a:pt x="311" y="355"/>
                  </a:lnTo>
                  <a:lnTo>
                    <a:pt x="298" y="347"/>
                  </a:lnTo>
                  <a:lnTo>
                    <a:pt x="286" y="320"/>
                  </a:lnTo>
                  <a:lnTo>
                    <a:pt x="264" y="332"/>
                  </a:lnTo>
                  <a:lnTo>
                    <a:pt x="223" y="320"/>
                  </a:lnTo>
                  <a:lnTo>
                    <a:pt x="223" y="313"/>
                  </a:lnTo>
                  <a:lnTo>
                    <a:pt x="223" y="250"/>
                  </a:lnTo>
                  <a:lnTo>
                    <a:pt x="201" y="257"/>
                  </a:lnTo>
                  <a:lnTo>
                    <a:pt x="188" y="269"/>
                  </a:lnTo>
                  <a:lnTo>
                    <a:pt x="164" y="262"/>
                  </a:lnTo>
                  <a:lnTo>
                    <a:pt x="125" y="269"/>
                  </a:lnTo>
                  <a:lnTo>
                    <a:pt x="122" y="254"/>
                  </a:lnTo>
                  <a:lnTo>
                    <a:pt x="125" y="227"/>
                  </a:lnTo>
                  <a:lnTo>
                    <a:pt x="152" y="199"/>
                  </a:lnTo>
                  <a:lnTo>
                    <a:pt x="160" y="164"/>
                  </a:lnTo>
                  <a:lnTo>
                    <a:pt x="185" y="140"/>
                  </a:lnTo>
                  <a:lnTo>
                    <a:pt x="231" y="164"/>
                  </a:lnTo>
                  <a:lnTo>
                    <a:pt x="243" y="164"/>
                  </a:lnTo>
                  <a:lnTo>
                    <a:pt x="251" y="195"/>
                  </a:lnTo>
                  <a:lnTo>
                    <a:pt x="264" y="203"/>
                  </a:lnTo>
                  <a:lnTo>
                    <a:pt x="273" y="223"/>
                  </a:lnTo>
                  <a:lnTo>
                    <a:pt x="268" y="234"/>
                  </a:lnTo>
                  <a:lnTo>
                    <a:pt x="298" y="254"/>
                  </a:lnTo>
                  <a:lnTo>
                    <a:pt x="303" y="269"/>
                  </a:lnTo>
                  <a:lnTo>
                    <a:pt x="323" y="277"/>
                  </a:lnTo>
                  <a:lnTo>
                    <a:pt x="382" y="250"/>
                  </a:lnTo>
                  <a:lnTo>
                    <a:pt x="382" y="230"/>
                  </a:lnTo>
                  <a:lnTo>
                    <a:pt x="420" y="183"/>
                  </a:lnTo>
                  <a:lnTo>
                    <a:pt x="395" y="152"/>
                  </a:lnTo>
                  <a:lnTo>
                    <a:pt x="374" y="152"/>
                  </a:lnTo>
                  <a:lnTo>
                    <a:pt x="341" y="129"/>
                  </a:lnTo>
                  <a:lnTo>
                    <a:pt x="353" y="98"/>
                  </a:lnTo>
                  <a:lnTo>
                    <a:pt x="303" y="93"/>
                  </a:lnTo>
                  <a:lnTo>
                    <a:pt x="278" y="62"/>
                  </a:lnTo>
                  <a:lnTo>
                    <a:pt x="282" y="42"/>
                  </a:lnTo>
                  <a:lnTo>
                    <a:pt x="235" y="0"/>
                  </a:lnTo>
                  <a:lnTo>
                    <a:pt x="210" y="12"/>
                  </a:lnTo>
                  <a:lnTo>
                    <a:pt x="185" y="35"/>
                  </a:lnTo>
                  <a:lnTo>
                    <a:pt x="193" y="51"/>
                  </a:lnTo>
                  <a:lnTo>
                    <a:pt x="185" y="62"/>
                  </a:lnTo>
                  <a:lnTo>
                    <a:pt x="152" y="62"/>
                  </a:lnTo>
                  <a:lnTo>
                    <a:pt x="135" y="78"/>
                  </a:lnTo>
                  <a:lnTo>
                    <a:pt x="122" y="71"/>
                  </a:lnTo>
                  <a:lnTo>
                    <a:pt x="109" y="86"/>
                  </a:lnTo>
                  <a:lnTo>
                    <a:pt x="75" y="110"/>
                  </a:lnTo>
                  <a:lnTo>
                    <a:pt x="62" y="98"/>
                  </a:lnTo>
                  <a:lnTo>
                    <a:pt x="62" y="66"/>
                  </a:lnTo>
                  <a:lnTo>
                    <a:pt x="51" y="62"/>
                  </a:lnTo>
                  <a:lnTo>
                    <a:pt x="30" y="71"/>
                  </a:lnTo>
                  <a:lnTo>
                    <a:pt x="9" y="113"/>
                  </a:lnTo>
                  <a:lnTo>
                    <a:pt x="0" y="156"/>
                  </a:lnTo>
                  <a:lnTo>
                    <a:pt x="25" y="195"/>
                  </a:lnTo>
                  <a:lnTo>
                    <a:pt x="51" y="215"/>
                  </a:lnTo>
                  <a:lnTo>
                    <a:pt x="51" y="250"/>
                  </a:lnTo>
                  <a:lnTo>
                    <a:pt x="62" y="277"/>
                  </a:lnTo>
                  <a:lnTo>
                    <a:pt x="59" y="308"/>
                  </a:lnTo>
                  <a:lnTo>
                    <a:pt x="20" y="328"/>
                  </a:lnTo>
                  <a:lnTo>
                    <a:pt x="9" y="379"/>
                  </a:lnTo>
                  <a:lnTo>
                    <a:pt x="34" y="406"/>
                  </a:lnTo>
                  <a:lnTo>
                    <a:pt x="54" y="445"/>
                  </a:lnTo>
                  <a:lnTo>
                    <a:pt x="42" y="465"/>
                  </a:lnTo>
                  <a:lnTo>
                    <a:pt x="38" y="489"/>
                  </a:lnTo>
                  <a:lnTo>
                    <a:pt x="25" y="508"/>
                  </a:lnTo>
                  <a:lnTo>
                    <a:pt x="20" y="528"/>
                  </a:lnTo>
                  <a:lnTo>
                    <a:pt x="38" y="547"/>
                  </a:lnTo>
                  <a:lnTo>
                    <a:pt x="122" y="558"/>
                  </a:lnTo>
                  <a:lnTo>
                    <a:pt x="152" y="547"/>
                  </a:lnTo>
                  <a:lnTo>
                    <a:pt x="164" y="55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4" name="未知"/>
            <p:cNvSpPr>
              <a:spLocks/>
            </p:cNvSpPr>
            <p:nvPr/>
          </p:nvSpPr>
          <p:spPr bwMode="auto">
            <a:xfrm>
              <a:off x="5150881" y="3349075"/>
              <a:ext cx="192398" cy="193927"/>
            </a:xfrm>
            <a:custGeom>
              <a:avLst/>
              <a:gdLst>
                <a:gd name="T0" fmla="*/ 153865 w 130"/>
                <a:gd name="T1" fmla="*/ 169293 h 131"/>
                <a:gd name="T2" fmla="*/ 146172 w 130"/>
                <a:gd name="T3" fmla="*/ 146208 h 131"/>
                <a:gd name="T4" fmla="*/ 140018 w 130"/>
                <a:gd name="T5" fmla="*/ 121583 h 131"/>
                <a:gd name="T6" fmla="*/ 192332 w 130"/>
                <a:gd name="T7" fmla="*/ 104654 h 131"/>
                <a:gd name="T8" fmla="*/ 198486 w 130"/>
                <a:gd name="T9" fmla="*/ 86186 h 131"/>
                <a:gd name="T10" fmla="*/ 186177 w 130"/>
                <a:gd name="T11" fmla="*/ 36937 h 131"/>
                <a:gd name="T12" fmla="*/ 166175 w 130"/>
                <a:gd name="T13" fmla="*/ 36937 h 131"/>
                <a:gd name="T14" fmla="*/ 95397 w 130"/>
                <a:gd name="T15" fmla="*/ 0 h 131"/>
                <a:gd name="T16" fmla="*/ 56930 w 130"/>
                <a:gd name="T17" fmla="*/ 36937 h 131"/>
                <a:gd name="T18" fmla="*/ 43082 w 130"/>
                <a:gd name="T19" fmla="*/ 90803 h 131"/>
                <a:gd name="T20" fmla="*/ 4616 w 130"/>
                <a:gd name="T21" fmla="*/ 133896 h 131"/>
                <a:gd name="T22" fmla="*/ 0 w 130"/>
                <a:gd name="T23" fmla="*/ 176989 h 131"/>
                <a:gd name="T24" fmla="*/ 4616 w 130"/>
                <a:gd name="T25" fmla="*/ 200074 h 131"/>
                <a:gd name="T26" fmla="*/ 64623 w 130"/>
                <a:gd name="T27" fmla="*/ 187762 h 131"/>
                <a:gd name="T28" fmla="*/ 101551 w 130"/>
                <a:gd name="T29" fmla="*/ 200074 h 131"/>
                <a:gd name="T30" fmla="*/ 120015 w 130"/>
                <a:gd name="T31" fmla="*/ 181606 h 131"/>
                <a:gd name="T32" fmla="*/ 153865 w 130"/>
                <a:gd name="T33" fmla="*/ 169293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0" h="131">
                  <a:moveTo>
                    <a:pt x="100" y="110"/>
                  </a:moveTo>
                  <a:lnTo>
                    <a:pt x="95" y="95"/>
                  </a:lnTo>
                  <a:lnTo>
                    <a:pt x="91" y="79"/>
                  </a:lnTo>
                  <a:lnTo>
                    <a:pt x="125" y="68"/>
                  </a:lnTo>
                  <a:lnTo>
                    <a:pt x="129" y="56"/>
                  </a:lnTo>
                  <a:lnTo>
                    <a:pt x="121" y="24"/>
                  </a:lnTo>
                  <a:lnTo>
                    <a:pt x="108" y="24"/>
                  </a:lnTo>
                  <a:lnTo>
                    <a:pt x="62" y="0"/>
                  </a:lnTo>
                  <a:lnTo>
                    <a:pt x="37" y="24"/>
                  </a:lnTo>
                  <a:lnTo>
                    <a:pt x="28" y="59"/>
                  </a:lnTo>
                  <a:lnTo>
                    <a:pt x="3" y="87"/>
                  </a:lnTo>
                  <a:lnTo>
                    <a:pt x="0" y="115"/>
                  </a:lnTo>
                  <a:lnTo>
                    <a:pt x="3" y="130"/>
                  </a:lnTo>
                  <a:lnTo>
                    <a:pt x="42" y="122"/>
                  </a:lnTo>
                  <a:lnTo>
                    <a:pt x="66" y="130"/>
                  </a:lnTo>
                  <a:lnTo>
                    <a:pt x="78" y="118"/>
                  </a:lnTo>
                  <a:lnTo>
                    <a:pt x="100" y="11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5" name="未知"/>
            <p:cNvSpPr>
              <a:spLocks/>
            </p:cNvSpPr>
            <p:nvPr/>
          </p:nvSpPr>
          <p:spPr bwMode="auto">
            <a:xfrm>
              <a:off x="4062149" y="3630037"/>
              <a:ext cx="317612" cy="508483"/>
            </a:xfrm>
            <a:custGeom>
              <a:avLst/>
              <a:gdLst>
                <a:gd name="T0" fmla="*/ 302555 w 215"/>
                <a:gd name="T1" fmla="*/ 291449 h 341"/>
                <a:gd name="T2" fmla="*/ 308699 w 215"/>
                <a:gd name="T3" fmla="*/ 237189 h 341"/>
                <a:gd name="T4" fmla="*/ 328664 w 215"/>
                <a:gd name="T5" fmla="*/ 212385 h 341"/>
                <a:gd name="T6" fmla="*/ 314842 w 215"/>
                <a:gd name="T7" fmla="*/ 181380 h 341"/>
                <a:gd name="T8" fmla="*/ 219621 w 215"/>
                <a:gd name="T9" fmla="*/ 151925 h 341"/>
                <a:gd name="T10" fmla="*/ 225765 w 215"/>
                <a:gd name="T11" fmla="*/ 110068 h 341"/>
                <a:gd name="T12" fmla="*/ 258017 w 215"/>
                <a:gd name="T13" fmla="*/ 72862 h 341"/>
                <a:gd name="T14" fmla="*/ 238051 w 215"/>
                <a:gd name="T15" fmla="*/ 6201 h 341"/>
                <a:gd name="T16" fmla="*/ 225765 w 215"/>
                <a:gd name="T17" fmla="*/ 0 h 341"/>
                <a:gd name="T18" fmla="*/ 161260 w 215"/>
                <a:gd name="T19" fmla="*/ 37206 h 341"/>
                <a:gd name="T20" fmla="*/ 135152 w 215"/>
                <a:gd name="T21" fmla="*/ 133322 h 341"/>
                <a:gd name="T22" fmla="*/ 119793 w 215"/>
                <a:gd name="T23" fmla="*/ 193782 h 341"/>
                <a:gd name="T24" fmla="*/ 69112 w 215"/>
                <a:gd name="T25" fmla="*/ 237189 h 341"/>
                <a:gd name="T26" fmla="*/ 36860 w 215"/>
                <a:gd name="T27" fmla="*/ 249592 h 341"/>
                <a:gd name="T28" fmla="*/ 0 w 215"/>
                <a:gd name="T29" fmla="*/ 254242 h 341"/>
                <a:gd name="T30" fmla="*/ 81398 w 215"/>
                <a:gd name="T31" fmla="*/ 351909 h 341"/>
                <a:gd name="T32" fmla="*/ 101364 w 215"/>
                <a:gd name="T33" fmla="*/ 424771 h 341"/>
                <a:gd name="T34" fmla="*/ 95220 w 215"/>
                <a:gd name="T35" fmla="*/ 461977 h 341"/>
                <a:gd name="T36" fmla="*/ 153581 w 215"/>
                <a:gd name="T37" fmla="*/ 491432 h 341"/>
                <a:gd name="T38" fmla="*/ 153581 w 215"/>
                <a:gd name="T39" fmla="*/ 514686 h 341"/>
                <a:gd name="T40" fmla="*/ 207335 w 215"/>
                <a:gd name="T41" fmla="*/ 527088 h 341"/>
                <a:gd name="T42" fmla="*/ 219621 w 215"/>
                <a:gd name="T43" fmla="*/ 527088 h 341"/>
                <a:gd name="T44" fmla="*/ 219621 w 215"/>
                <a:gd name="T45" fmla="*/ 485231 h 341"/>
                <a:gd name="T46" fmla="*/ 262624 w 215"/>
                <a:gd name="T47" fmla="*/ 477479 h 341"/>
                <a:gd name="T48" fmla="*/ 270303 w 215"/>
                <a:gd name="T49" fmla="*/ 430972 h 341"/>
                <a:gd name="T50" fmla="*/ 244194 w 215"/>
                <a:gd name="T51" fmla="*/ 406168 h 341"/>
                <a:gd name="T52" fmla="*/ 219621 w 215"/>
                <a:gd name="T53" fmla="*/ 387565 h 341"/>
                <a:gd name="T54" fmla="*/ 231908 w 215"/>
                <a:gd name="T55" fmla="*/ 297650 h 341"/>
                <a:gd name="T56" fmla="*/ 250338 w 215"/>
                <a:gd name="T57" fmla="*/ 285247 h 341"/>
                <a:gd name="T58" fmla="*/ 290269 w 215"/>
                <a:gd name="T59" fmla="*/ 297650 h 341"/>
                <a:gd name="T60" fmla="*/ 302555 w 215"/>
                <a:gd name="T61" fmla="*/ 291449 h 3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5" h="341">
                  <a:moveTo>
                    <a:pt x="197" y="188"/>
                  </a:moveTo>
                  <a:lnTo>
                    <a:pt x="201" y="153"/>
                  </a:lnTo>
                  <a:lnTo>
                    <a:pt x="214" y="137"/>
                  </a:lnTo>
                  <a:lnTo>
                    <a:pt x="205" y="117"/>
                  </a:lnTo>
                  <a:lnTo>
                    <a:pt x="143" y="98"/>
                  </a:lnTo>
                  <a:lnTo>
                    <a:pt x="147" y="71"/>
                  </a:lnTo>
                  <a:lnTo>
                    <a:pt x="168" y="47"/>
                  </a:lnTo>
                  <a:lnTo>
                    <a:pt x="155" y="4"/>
                  </a:lnTo>
                  <a:lnTo>
                    <a:pt x="147" y="0"/>
                  </a:lnTo>
                  <a:lnTo>
                    <a:pt x="105" y="24"/>
                  </a:lnTo>
                  <a:lnTo>
                    <a:pt x="88" y="86"/>
                  </a:lnTo>
                  <a:lnTo>
                    <a:pt x="78" y="125"/>
                  </a:lnTo>
                  <a:lnTo>
                    <a:pt x="45" y="153"/>
                  </a:lnTo>
                  <a:lnTo>
                    <a:pt x="24" y="161"/>
                  </a:lnTo>
                  <a:lnTo>
                    <a:pt x="0" y="164"/>
                  </a:lnTo>
                  <a:lnTo>
                    <a:pt x="53" y="227"/>
                  </a:lnTo>
                  <a:lnTo>
                    <a:pt x="66" y="274"/>
                  </a:lnTo>
                  <a:lnTo>
                    <a:pt x="62" y="298"/>
                  </a:lnTo>
                  <a:lnTo>
                    <a:pt x="100" y="317"/>
                  </a:lnTo>
                  <a:lnTo>
                    <a:pt x="100" y="332"/>
                  </a:lnTo>
                  <a:lnTo>
                    <a:pt x="135" y="340"/>
                  </a:lnTo>
                  <a:lnTo>
                    <a:pt x="143" y="340"/>
                  </a:lnTo>
                  <a:lnTo>
                    <a:pt x="143" y="313"/>
                  </a:lnTo>
                  <a:lnTo>
                    <a:pt x="171" y="308"/>
                  </a:lnTo>
                  <a:lnTo>
                    <a:pt x="176" y="278"/>
                  </a:lnTo>
                  <a:lnTo>
                    <a:pt x="159" y="262"/>
                  </a:lnTo>
                  <a:lnTo>
                    <a:pt x="143" y="250"/>
                  </a:lnTo>
                  <a:lnTo>
                    <a:pt x="151" y="192"/>
                  </a:lnTo>
                  <a:lnTo>
                    <a:pt x="163" y="184"/>
                  </a:lnTo>
                  <a:lnTo>
                    <a:pt x="189" y="192"/>
                  </a:lnTo>
                  <a:lnTo>
                    <a:pt x="197" y="18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6" name="未知"/>
            <p:cNvSpPr>
              <a:spLocks/>
            </p:cNvSpPr>
            <p:nvPr/>
          </p:nvSpPr>
          <p:spPr bwMode="auto">
            <a:xfrm>
              <a:off x="4062149" y="3630037"/>
              <a:ext cx="317612" cy="508483"/>
            </a:xfrm>
            <a:custGeom>
              <a:avLst/>
              <a:gdLst>
                <a:gd name="T0" fmla="*/ 302555 w 215"/>
                <a:gd name="T1" fmla="*/ 291449 h 341"/>
                <a:gd name="T2" fmla="*/ 308699 w 215"/>
                <a:gd name="T3" fmla="*/ 237189 h 341"/>
                <a:gd name="T4" fmla="*/ 328664 w 215"/>
                <a:gd name="T5" fmla="*/ 212385 h 341"/>
                <a:gd name="T6" fmla="*/ 314842 w 215"/>
                <a:gd name="T7" fmla="*/ 181380 h 341"/>
                <a:gd name="T8" fmla="*/ 219621 w 215"/>
                <a:gd name="T9" fmla="*/ 151925 h 341"/>
                <a:gd name="T10" fmla="*/ 225765 w 215"/>
                <a:gd name="T11" fmla="*/ 110068 h 341"/>
                <a:gd name="T12" fmla="*/ 258017 w 215"/>
                <a:gd name="T13" fmla="*/ 72862 h 341"/>
                <a:gd name="T14" fmla="*/ 238051 w 215"/>
                <a:gd name="T15" fmla="*/ 6201 h 341"/>
                <a:gd name="T16" fmla="*/ 225765 w 215"/>
                <a:gd name="T17" fmla="*/ 0 h 341"/>
                <a:gd name="T18" fmla="*/ 161260 w 215"/>
                <a:gd name="T19" fmla="*/ 37206 h 341"/>
                <a:gd name="T20" fmla="*/ 135152 w 215"/>
                <a:gd name="T21" fmla="*/ 133322 h 341"/>
                <a:gd name="T22" fmla="*/ 119793 w 215"/>
                <a:gd name="T23" fmla="*/ 193782 h 341"/>
                <a:gd name="T24" fmla="*/ 69112 w 215"/>
                <a:gd name="T25" fmla="*/ 237189 h 341"/>
                <a:gd name="T26" fmla="*/ 36860 w 215"/>
                <a:gd name="T27" fmla="*/ 249592 h 341"/>
                <a:gd name="T28" fmla="*/ 0 w 215"/>
                <a:gd name="T29" fmla="*/ 254242 h 341"/>
                <a:gd name="T30" fmla="*/ 81398 w 215"/>
                <a:gd name="T31" fmla="*/ 351909 h 341"/>
                <a:gd name="T32" fmla="*/ 101364 w 215"/>
                <a:gd name="T33" fmla="*/ 424771 h 341"/>
                <a:gd name="T34" fmla="*/ 95220 w 215"/>
                <a:gd name="T35" fmla="*/ 461977 h 341"/>
                <a:gd name="T36" fmla="*/ 153581 w 215"/>
                <a:gd name="T37" fmla="*/ 491432 h 341"/>
                <a:gd name="T38" fmla="*/ 153581 w 215"/>
                <a:gd name="T39" fmla="*/ 514686 h 341"/>
                <a:gd name="T40" fmla="*/ 207335 w 215"/>
                <a:gd name="T41" fmla="*/ 527088 h 341"/>
                <a:gd name="T42" fmla="*/ 219621 w 215"/>
                <a:gd name="T43" fmla="*/ 527088 h 341"/>
                <a:gd name="T44" fmla="*/ 219621 w 215"/>
                <a:gd name="T45" fmla="*/ 485231 h 341"/>
                <a:gd name="T46" fmla="*/ 262624 w 215"/>
                <a:gd name="T47" fmla="*/ 477479 h 341"/>
                <a:gd name="T48" fmla="*/ 270303 w 215"/>
                <a:gd name="T49" fmla="*/ 430972 h 341"/>
                <a:gd name="T50" fmla="*/ 244194 w 215"/>
                <a:gd name="T51" fmla="*/ 406168 h 341"/>
                <a:gd name="T52" fmla="*/ 219621 w 215"/>
                <a:gd name="T53" fmla="*/ 387565 h 341"/>
                <a:gd name="T54" fmla="*/ 231908 w 215"/>
                <a:gd name="T55" fmla="*/ 297650 h 341"/>
                <a:gd name="T56" fmla="*/ 250338 w 215"/>
                <a:gd name="T57" fmla="*/ 285247 h 341"/>
                <a:gd name="T58" fmla="*/ 290269 w 215"/>
                <a:gd name="T59" fmla="*/ 297650 h 341"/>
                <a:gd name="T60" fmla="*/ 302555 w 215"/>
                <a:gd name="T61" fmla="*/ 291449 h 3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5" h="341">
                  <a:moveTo>
                    <a:pt x="197" y="188"/>
                  </a:moveTo>
                  <a:lnTo>
                    <a:pt x="201" y="153"/>
                  </a:lnTo>
                  <a:lnTo>
                    <a:pt x="214" y="137"/>
                  </a:lnTo>
                  <a:lnTo>
                    <a:pt x="205" y="117"/>
                  </a:lnTo>
                  <a:lnTo>
                    <a:pt x="143" y="98"/>
                  </a:lnTo>
                  <a:lnTo>
                    <a:pt x="147" y="71"/>
                  </a:lnTo>
                  <a:lnTo>
                    <a:pt x="168" y="47"/>
                  </a:lnTo>
                  <a:lnTo>
                    <a:pt x="155" y="4"/>
                  </a:lnTo>
                  <a:lnTo>
                    <a:pt x="147" y="0"/>
                  </a:lnTo>
                  <a:lnTo>
                    <a:pt x="105" y="24"/>
                  </a:lnTo>
                  <a:lnTo>
                    <a:pt x="88" y="86"/>
                  </a:lnTo>
                  <a:lnTo>
                    <a:pt x="78" y="125"/>
                  </a:lnTo>
                  <a:lnTo>
                    <a:pt x="45" y="153"/>
                  </a:lnTo>
                  <a:lnTo>
                    <a:pt x="24" y="161"/>
                  </a:lnTo>
                  <a:lnTo>
                    <a:pt x="0" y="164"/>
                  </a:lnTo>
                  <a:lnTo>
                    <a:pt x="53" y="227"/>
                  </a:lnTo>
                  <a:lnTo>
                    <a:pt x="66" y="274"/>
                  </a:lnTo>
                  <a:lnTo>
                    <a:pt x="62" y="298"/>
                  </a:lnTo>
                  <a:lnTo>
                    <a:pt x="100" y="317"/>
                  </a:lnTo>
                  <a:lnTo>
                    <a:pt x="100" y="332"/>
                  </a:lnTo>
                  <a:lnTo>
                    <a:pt x="135" y="340"/>
                  </a:lnTo>
                  <a:lnTo>
                    <a:pt x="143" y="340"/>
                  </a:lnTo>
                  <a:lnTo>
                    <a:pt x="143" y="313"/>
                  </a:lnTo>
                  <a:lnTo>
                    <a:pt x="171" y="308"/>
                  </a:lnTo>
                  <a:lnTo>
                    <a:pt x="176" y="278"/>
                  </a:lnTo>
                  <a:lnTo>
                    <a:pt x="159" y="262"/>
                  </a:lnTo>
                  <a:lnTo>
                    <a:pt x="143" y="250"/>
                  </a:lnTo>
                  <a:lnTo>
                    <a:pt x="151" y="192"/>
                  </a:lnTo>
                  <a:lnTo>
                    <a:pt x="163" y="184"/>
                  </a:lnTo>
                  <a:lnTo>
                    <a:pt x="189" y="192"/>
                  </a:lnTo>
                  <a:lnTo>
                    <a:pt x="197" y="18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7" name="未知"/>
            <p:cNvSpPr>
              <a:spLocks/>
            </p:cNvSpPr>
            <p:nvPr/>
          </p:nvSpPr>
          <p:spPr bwMode="auto">
            <a:xfrm>
              <a:off x="3355159" y="1728953"/>
              <a:ext cx="2540887" cy="2154562"/>
            </a:xfrm>
            <a:custGeom>
              <a:avLst/>
              <a:gdLst>
                <a:gd name="T0" fmla="*/ 860626 w 1725"/>
                <a:gd name="T1" fmla="*/ 2171614 h 1442"/>
                <a:gd name="T2" fmla="*/ 977009 w 1725"/>
                <a:gd name="T3" fmla="*/ 1983656 h 1442"/>
                <a:gd name="T4" fmla="*/ 1052046 w 1725"/>
                <a:gd name="T5" fmla="*/ 2159187 h 1442"/>
                <a:gd name="T6" fmla="*/ 1160773 w 1725"/>
                <a:gd name="T7" fmla="*/ 2201128 h 1442"/>
                <a:gd name="T8" fmla="*/ 1298595 w 1725"/>
                <a:gd name="T9" fmla="*/ 2006956 h 1442"/>
                <a:gd name="T10" fmla="*/ 1431824 w 1725"/>
                <a:gd name="T11" fmla="*/ 1946375 h 1442"/>
                <a:gd name="T12" fmla="*/ 1592617 w 1725"/>
                <a:gd name="T13" fmla="*/ 1825212 h 1442"/>
                <a:gd name="T14" fmla="*/ 1689093 w 1725"/>
                <a:gd name="T15" fmla="*/ 1710262 h 1442"/>
                <a:gd name="T16" fmla="*/ 1785568 w 1725"/>
                <a:gd name="T17" fmla="*/ 1570459 h 1442"/>
                <a:gd name="T18" fmla="*/ 1874387 w 1725"/>
                <a:gd name="T19" fmla="*/ 1578226 h 1442"/>
                <a:gd name="T20" fmla="*/ 1986177 w 1725"/>
                <a:gd name="T21" fmla="*/ 1547158 h 1442"/>
                <a:gd name="T22" fmla="*/ 2120937 w 1725"/>
                <a:gd name="T23" fmla="*/ 1533178 h 1442"/>
                <a:gd name="T24" fmla="*/ 2248040 w 1725"/>
                <a:gd name="T25" fmla="*/ 1582886 h 1442"/>
                <a:gd name="T26" fmla="*/ 2318483 w 1725"/>
                <a:gd name="T27" fmla="*/ 1533178 h 1442"/>
                <a:gd name="T28" fmla="*/ 2453242 w 1725"/>
                <a:gd name="T29" fmla="*/ 1412015 h 1442"/>
                <a:gd name="T30" fmla="*/ 2569626 w 1725"/>
                <a:gd name="T31" fmla="*/ 1351433 h 1442"/>
                <a:gd name="T32" fmla="*/ 2601785 w 1725"/>
                <a:gd name="T33" fmla="*/ 1248911 h 1442"/>
                <a:gd name="T34" fmla="*/ 2459368 w 1725"/>
                <a:gd name="T35" fmla="*/ 1175902 h 1442"/>
                <a:gd name="T36" fmla="*/ 2422615 w 1725"/>
                <a:gd name="T37" fmla="*/ 1025225 h 1442"/>
                <a:gd name="T38" fmla="*/ 2465493 w 1725"/>
                <a:gd name="T39" fmla="*/ 975517 h 1442"/>
                <a:gd name="T40" fmla="*/ 2485401 w 1725"/>
                <a:gd name="T41" fmla="*/ 860568 h 1442"/>
                <a:gd name="T42" fmla="*/ 2485401 w 1725"/>
                <a:gd name="T43" fmla="*/ 831054 h 1442"/>
                <a:gd name="T44" fmla="*/ 2519091 w 1725"/>
                <a:gd name="T45" fmla="*/ 612028 h 1442"/>
                <a:gd name="T46" fmla="*/ 2569626 w 1725"/>
                <a:gd name="T47" fmla="*/ 636882 h 1442"/>
                <a:gd name="T48" fmla="*/ 2586471 w 1725"/>
                <a:gd name="T49" fmla="*/ 351062 h 1442"/>
                <a:gd name="T50" fmla="*/ 2414958 w 1725"/>
                <a:gd name="T51" fmla="*/ 229899 h 1442"/>
                <a:gd name="T52" fmla="*/ 2286324 w 1725"/>
                <a:gd name="T53" fmla="*/ 152230 h 1442"/>
                <a:gd name="T54" fmla="*/ 2163815 w 1725"/>
                <a:gd name="T55" fmla="*/ 114950 h 1442"/>
                <a:gd name="T56" fmla="*/ 2137782 w 1725"/>
                <a:gd name="T57" fmla="*/ 0 h 1442"/>
                <a:gd name="T58" fmla="*/ 2088778 w 1725"/>
                <a:gd name="T59" fmla="*/ 114950 h 1442"/>
                <a:gd name="T60" fmla="*/ 2024461 w 1725"/>
                <a:gd name="T61" fmla="*/ 417857 h 1442"/>
                <a:gd name="T62" fmla="*/ 1848354 w 1725"/>
                <a:gd name="T63" fmla="*/ 546787 h 1442"/>
                <a:gd name="T64" fmla="*/ 1735034 w 1725"/>
                <a:gd name="T65" fmla="*/ 764259 h 1442"/>
                <a:gd name="T66" fmla="*/ 1914203 w 1725"/>
                <a:gd name="T67" fmla="*/ 799986 h 1442"/>
                <a:gd name="T68" fmla="*/ 2169940 w 1725"/>
                <a:gd name="T69" fmla="*/ 879208 h 1442"/>
                <a:gd name="T70" fmla="*/ 1992302 w 1725"/>
                <a:gd name="T71" fmla="*/ 952217 h 1442"/>
                <a:gd name="T72" fmla="*/ 1843760 w 1725"/>
                <a:gd name="T73" fmla="*/ 1043866 h 1442"/>
                <a:gd name="T74" fmla="*/ 1650809 w 1725"/>
                <a:gd name="T75" fmla="*/ 1206970 h 1442"/>
                <a:gd name="T76" fmla="*/ 1425698 w 1725"/>
                <a:gd name="T77" fmla="*/ 1236484 h 1442"/>
                <a:gd name="T78" fmla="*/ 1375163 w 1725"/>
                <a:gd name="T79" fmla="*/ 1443082 h 1442"/>
                <a:gd name="T80" fmla="*/ 1027544 w 1725"/>
                <a:gd name="T81" fmla="*/ 1582886 h 1442"/>
                <a:gd name="T82" fmla="*/ 724334 w 1725"/>
                <a:gd name="T83" fmla="*/ 1672981 h 1442"/>
                <a:gd name="T84" fmla="*/ 263394 w 1725"/>
                <a:gd name="T85" fmla="*/ 1570459 h 1442"/>
                <a:gd name="T86" fmla="*/ 13782 w 1725"/>
                <a:gd name="T87" fmla="*/ 1643467 h 1442"/>
                <a:gd name="T88" fmla="*/ 154668 w 1725"/>
                <a:gd name="T89" fmla="*/ 1801911 h 1442"/>
                <a:gd name="T90" fmla="*/ 295553 w 1725"/>
                <a:gd name="T91" fmla="*/ 1856279 h 1442"/>
                <a:gd name="T92" fmla="*/ 339962 w 1725"/>
                <a:gd name="T93" fmla="*/ 1977442 h 1442"/>
                <a:gd name="T94" fmla="*/ 488505 w 1725"/>
                <a:gd name="T95" fmla="*/ 2056664 h 1442"/>
                <a:gd name="T96" fmla="*/ 707489 w 1725"/>
                <a:gd name="T97" fmla="*/ 2038024 h 1442"/>
                <a:gd name="T98" fmla="*/ 635515 w 1725"/>
                <a:gd name="T99" fmla="*/ 2146760 h 14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25" h="1442">
                  <a:moveTo>
                    <a:pt x="483" y="1437"/>
                  </a:moveTo>
                  <a:lnTo>
                    <a:pt x="508" y="1433"/>
                  </a:lnTo>
                  <a:lnTo>
                    <a:pt x="528" y="1426"/>
                  </a:lnTo>
                  <a:lnTo>
                    <a:pt x="562" y="1398"/>
                  </a:lnTo>
                  <a:lnTo>
                    <a:pt x="571" y="1359"/>
                  </a:lnTo>
                  <a:lnTo>
                    <a:pt x="588" y="1297"/>
                  </a:lnTo>
                  <a:lnTo>
                    <a:pt x="630" y="1273"/>
                  </a:lnTo>
                  <a:lnTo>
                    <a:pt x="638" y="1277"/>
                  </a:lnTo>
                  <a:lnTo>
                    <a:pt x="651" y="1319"/>
                  </a:lnTo>
                  <a:lnTo>
                    <a:pt x="630" y="1343"/>
                  </a:lnTo>
                  <a:lnTo>
                    <a:pt x="625" y="1370"/>
                  </a:lnTo>
                  <a:lnTo>
                    <a:pt x="687" y="1390"/>
                  </a:lnTo>
                  <a:lnTo>
                    <a:pt x="697" y="1410"/>
                  </a:lnTo>
                  <a:lnTo>
                    <a:pt x="734" y="1406"/>
                  </a:lnTo>
                  <a:lnTo>
                    <a:pt x="750" y="1410"/>
                  </a:lnTo>
                  <a:lnTo>
                    <a:pt x="758" y="1417"/>
                  </a:lnTo>
                  <a:lnTo>
                    <a:pt x="826" y="1328"/>
                  </a:lnTo>
                  <a:lnTo>
                    <a:pt x="843" y="1324"/>
                  </a:lnTo>
                  <a:lnTo>
                    <a:pt x="848" y="1312"/>
                  </a:lnTo>
                  <a:lnTo>
                    <a:pt x="848" y="1292"/>
                  </a:lnTo>
                  <a:lnTo>
                    <a:pt x="868" y="1265"/>
                  </a:lnTo>
                  <a:lnTo>
                    <a:pt x="911" y="1261"/>
                  </a:lnTo>
                  <a:lnTo>
                    <a:pt x="927" y="1246"/>
                  </a:lnTo>
                  <a:lnTo>
                    <a:pt x="935" y="1253"/>
                  </a:lnTo>
                  <a:lnTo>
                    <a:pt x="960" y="1234"/>
                  </a:lnTo>
                  <a:lnTo>
                    <a:pt x="974" y="1234"/>
                  </a:lnTo>
                  <a:lnTo>
                    <a:pt x="1018" y="1175"/>
                  </a:lnTo>
                  <a:lnTo>
                    <a:pt x="1040" y="1175"/>
                  </a:lnTo>
                  <a:lnTo>
                    <a:pt x="1070" y="1156"/>
                  </a:lnTo>
                  <a:lnTo>
                    <a:pt x="1078" y="1163"/>
                  </a:lnTo>
                  <a:lnTo>
                    <a:pt x="1128" y="1140"/>
                  </a:lnTo>
                  <a:lnTo>
                    <a:pt x="1103" y="1101"/>
                  </a:lnTo>
                  <a:lnTo>
                    <a:pt x="1112" y="1058"/>
                  </a:lnTo>
                  <a:lnTo>
                    <a:pt x="1133" y="1016"/>
                  </a:lnTo>
                  <a:lnTo>
                    <a:pt x="1153" y="1007"/>
                  </a:lnTo>
                  <a:lnTo>
                    <a:pt x="1166" y="1011"/>
                  </a:lnTo>
                  <a:lnTo>
                    <a:pt x="1166" y="1043"/>
                  </a:lnTo>
                  <a:lnTo>
                    <a:pt x="1179" y="1055"/>
                  </a:lnTo>
                  <a:lnTo>
                    <a:pt x="1212" y="1031"/>
                  </a:lnTo>
                  <a:lnTo>
                    <a:pt x="1224" y="1016"/>
                  </a:lnTo>
                  <a:lnTo>
                    <a:pt x="1238" y="1023"/>
                  </a:lnTo>
                  <a:lnTo>
                    <a:pt x="1254" y="1007"/>
                  </a:lnTo>
                  <a:lnTo>
                    <a:pt x="1287" y="1007"/>
                  </a:lnTo>
                  <a:lnTo>
                    <a:pt x="1297" y="996"/>
                  </a:lnTo>
                  <a:lnTo>
                    <a:pt x="1287" y="980"/>
                  </a:lnTo>
                  <a:lnTo>
                    <a:pt x="1313" y="957"/>
                  </a:lnTo>
                  <a:lnTo>
                    <a:pt x="1338" y="945"/>
                  </a:lnTo>
                  <a:lnTo>
                    <a:pt x="1385" y="987"/>
                  </a:lnTo>
                  <a:lnTo>
                    <a:pt x="1380" y="1007"/>
                  </a:lnTo>
                  <a:lnTo>
                    <a:pt x="1405" y="1038"/>
                  </a:lnTo>
                  <a:lnTo>
                    <a:pt x="1456" y="1043"/>
                  </a:lnTo>
                  <a:lnTo>
                    <a:pt x="1468" y="1019"/>
                  </a:lnTo>
                  <a:lnTo>
                    <a:pt x="1456" y="953"/>
                  </a:lnTo>
                  <a:lnTo>
                    <a:pt x="1468" y="941"/>
                  </a:lnTo>
                  <a:lnTo>
                    <a:pt x="1489" y="957"/>
                  </a:lnTo>
                  <a:lnTo>
                    <a:pt x="1514" y="987"/>
                  </a:lnTo>
                  <a:lnTo>
                    <a:pt x="1547" y="938"/>
                  </a:lnTo>
                  <a:lnTo>
                    <a:pt x="1564" y="933"/>
                  </a:lnTo>
                  <a:lnTo>
                    <a:pt x="1590" y="909"/>
                  </a:lnTo>
                  <a:lnTo>
                    <a:pt x="1602" y="909"/>
                  </a:lnTo>
                  <a:lnTo>
                    <a:pt x="1623" y="890"/>
                  </a:lnTo>
                  <a:lnTo>
                    <a:pt x="1636" y="890"/>
                  </a:lnTo>
                  <a:lnTo>
                    <a:pt x="1648" y="870"/>
                  </a:lnTo>
                  <a:lnTo>
                    <a:pt x="1678" y="870"/>
                  </a:lnTo>
                  <a:lnTo>
                    <a:pt x="1707" y="843"/>
                  </a:lnTo>
                  <a:lnTo>
                    <a:pt x="1724" y="831"/>
                  </a:lnTo>
                  <a:lnTo>
                    <a:pt x="1724" y="816"/>
                  </a:lnTo>
                  <a:lnTo>
                    <a:pt x="1699" y="804"/>
                  </a:lnTo>
                  <a:lnTo>
                    <a:pt x="1699" y="777"/>
                  </a:lnTo>
                  <a:lnTo>
                    <a:pt x="1657" y="726"/>
                  </a:lnTo>
                  <a:lnTo>
                    <a:pt x="1618" y="765"/>
                  </a:lnTo>
                  <a:lnTo>
                    <a:pt x="1606" y="757"/>
                  </a:lnTo>
                  <a:lnTo>
                    <a:pt x="1602" y="734"/>
                  </a:lnTo>
                  <a:lnTo>
                    <a:pt x="1585" y="714"/>
                  </a:lnTo>
                  <a:lnTo>
                    <a:pt x="1582" y="687"/>
                  </a:lnTo>
                  <a:lnTo>
                    <a:pt x="1582" y="660"/>
                  </a:lnTo>
                  <a:lnTo>
                    <a:pt x="1555" y="640"/>
                  </a:lnTo>
                  <a:lnTo>
                    <a:pt x="1552" y="633"/>
                  </a:lnTo>
                  <a:lnTo>
                    <a:pt x="1561" y="616"/>
                  </a:lnTo>
                  <a:lnTo>
                    <a:pt x="1610" y="628"/>
                  </a:lnTo>
                  <a:lnTo>
                    <a:pt x="1615" y="605"/>
                  </a:lnTo>
                  <a:lnTo>
                    <a:pt x="1632" y="586"/>
                  </a:lnTo>
                  <a:lnTo>
                    <a:pt x="1618" y="574"/>
                  </a:lnTo>
                  <a:lnTo>
                    <a:pt x="1623" y="554"/>
                  </a:lnTo>
                  <a:lnTo>
                    <a:pt x="1648" y="543"/>
                  </a:lnTo>
                  <a:lnTo>
                    <a:pt x="1653" y="535"/>
                  </a:lnTo>
                  <a:lnTo>
                    <a:pt x="1648" y="527"/>
                  </a:lnTo>
                  <a:lnTo>
                    <a:pt x="1623" y="535"/>
                  </a:lnTo>
                  <a:lnTo>
                    <a:pt x="1574" y="503"/>
                  </a:lnTo>
                  <a:lnTo>
                    <a:pt x="1569" y="492"/>
                  </a:lnTo>
                  <a:lnTo>
                    <a:pt x="1594" y="464"/>
                  </a:lnTo>
                  <a:lnTo>
                    <a:pt x="1645" y="394"/>
                  </a:lnTo>
                  <a:lnTo>
                    <a:pt x="1648" y="386"/>
                  </a:lnTo>
                  <a:lnTo>
                    <a:pt x="1657" y="386"/>
                  </a:lnTo>
                  <a:lnTo>
                    <a:pt x="1673" y="406"/>
                  </a:lnTo>
                  <a:lnTo>
                    <a:pt x="1678" y="410"/>
                  </a:lnTo>
                  <a:lnTo>
                    <a:pt x="1678" y="320"/>
                  </a:lnTo>
                  <a:lnTo>
                    <a:pt x="1695" y="313"/>
                  </a:lnTo>
                  <a:lnTo>
                    <a:pt x="1695" y="281"/>
                  </a:lnTo>
                  <a:lnTo>
                    <a:pt x="1689" y="226"/>
                  </a:lnTo>
                  <a:lnTo>
                    <a:pt x="1711" y="148"/>
                  </a:lnTo>
                  <a:lnTo>
                    <a:pt x="1648" y="109"/>
                  </a:lnTo>
                  <a:lnTo>
                    <a:pt x="1602" y="144"/>
                  </a:lnTo>
                  <a:lnTo>
                    <a:pt x="1577" y="148"/>
                  </a:lnTo>
                  <a:lnTo>
                    <a:pt x="1569" y="160"/>
                  </a:lnTo>
                  <a:lnTo>
                    <a:pt x="1527" y="152"/>
                  </a:lnTo>
                  <a:lnTo>
                    <a:pt x="1506" y="132"/>
                  </a:lnTo>
                  <a:lnTo>
                    <a:pt x="1493" y="98"/>
                  </a:lnTo>
                  <a:lnTo>
                    <a:pt x="1498" y="86"/>
                  </a:lnTo>
                  <a:lnTo>
                    <a:pt x="1464" y="66"/>
                  </a:lnTo>
                  <a:lnTo>
                    <a:pt x="1448" y="93"/>
                  </a:lnTo>
                  <a:lnTo>
                    <a:pt x="1413" y="74"/>
                  </a:lnTo>
                  <a:lnTo>
                    <a:pt x="1405" y="69"/>
                  </a:lnTo>
                  <a:lnTo>
                    <a:pt x="1427" y="20"/>
                  </a:lnTo>
                  <a:lnTo>
                    <a:pt x="1409" y="0"/>
                  </a:lnTo>
                  <a:lnTo>
                    <a:pt x="1396" y="0"/>
                  </a:lnTo>
                  <a:lnTo>
                    <a:pt x="1359" y="23"/>
                  </a:lnTo>
                  <a:lnTo>
                    <a:pt x="1330" y="66"/>
                  </a:lnTo>
                  <a:lnTo>
                    <a:pt x="1342" y="69"/>
                  </a:lnTo>
                  <a:lnTo>
                    <a:pt x="1364" y="74"/>
                  </a:lnTo>
                  <a:lnTo>
                    <a:pt x="1380" y="117"/>
                  </a:lnTo>
                  <a:lnTo>
                    <a:pt x="1372" y="132"/>
                  </a:lnTo>
                  <a:lnTo>
                    <a:pt x="1354" y="160"/>
                  </a:lnTo>
                  <a:lnTo>
                    <a:pt x="1322" y="269"/>
                  </a:lnTo>
                  <a:lnTo>
                    <a:pt x="1333" y="289"/>
                  </a:lnTo>
                  <a:lnTo>
                    <a:pt x="1325" y="304"/>
                  </a:lnTo>
                  <a:lnTo>
                    <a:pt x="1250" y="355"/>
                  </a:lnTo>
                  <a:lnTo>
                    <a:pt x="1207" y="352"/>
                  </a:lnTo>
                  <a:lnTo>
                    <a:pt x="1187" y="343"/>
                  </a:lnTo>
                  <a:lnTo>
                    <a:pt x="1183" y="352"/>
                  </a:lnTo>
                  <a:lnTo>
                    <a:pt x="1149" y="476"/>
                  </a:lnTo>
                  <a:lnTo>
                    <a:pt x="1133" y="492"/>
                  </a:lnTo>
                  <a:lnTo>
                    <a:pt x="1141" y="511"/>
                  </a:lnTo>
                  <a:lnTo>
                    <a:pt x="1163" y="527"/>
                  </a:lnTo>
                  <a:lnTo>
                    <a:pt x="1196" y="511"/>
                  </a:lnTo>
                  <a:lnTo>
                    <a:pt x="1250" y="515"/>
                  </a:lnTo>
                  <a:lnTo>
                    <a:pt x="1267" y="492"/>
                  </a:lnTo>
                  <a:lnTo>
                    <a:pt x="1297" y="484"/>
                  </a:lnTo>
                  <a:lnTo>
                    <a:pt x="1350" y="503"/>
                  </a:lnTo>
                  <a:lnTo>
                    <a:pt x="1417" y="566"/>
                  </a:lnTo>
                  <a:lnTo>
                    <a:pt x="1417" y="582"/>
                  </a:lnTo>
                  <a:lnTo>
                    <a:pt x="1401" y="589"/>
                  </a:lnTo>
                  <a:lnTo>
                    <a:pt x="1325" y="594"/>
                  </a:lnTo>
                  <a:lnTo>
                    <a:pt x="1301" y="613"/>
                  </a:lnTo>
                  <a:lnTo>
                    <a:pt x="1279" y="609"/>
                  </a:lnTo>
                  <a:lnTo>
                    <a:pt x="1267" y="633"/>
                  </a:lnTo>
                  <a:lnTo>
                    <a:pt x="1229" y="636"/>
                  </a:lnTo>
                  <a:lnTo>
                    <a:pt x="1204" y="672"/>
                  </a:lnTo>
                  <a:lnTo>
                    <a:pt x="1199" y="694"/>
                  </a:lnTo>
                  <a:lnTo>
                    <a:pt x="1149" y="726"/>
                  </a:lnTo>
                  <a:lnTo>
                    <a:pt x="1116" y="730"/>
                  </a:lnTo>
                  <a:lnTo>
                    <a:pt x="1078" y="777"/>
                  </a:lnTo>
                  <a:lnTo>
                    <a:pt x="1045" y="796"/>
                  </a:lnTo>
                  <a:lnTo>
                    <a:pt x="977" y="781"/>
                  </a:lnTo>
                  <a:lnTo>
                    <a:pt x="955" y="773"/>
                  </a:lnTo>
                  <a:lnTo>
                    <a:pt x="931" y="796"/>
                  </a:lnTo>
                  <a:lnTo>
                    <a:pt x="919" y="840"/>
                  </a:lnTo>
                  <a:lnTo>
                    <a:pt x="955" y="890"/>
                  </a:lnTo>
                  <a:lnTo>
                    <a:pt x="931" y="914"/>
                  </a:lnTo>
                  <a:lnTo>
                    <a:pt x="898" y="929"/>
                  </a:lnTo>
                  <a:lnTo>
                    <a:pt x="851" y="987"/>
                  </a:lnTo>
                  <a:lnTo>
                    <a:pt x="788" y="1011"/>
                  </a:lnTo>
                  <a:lnTo>
                    <a:pt x="683" y="1023"/>
                  </a:lnTo>
                  <a:lnTo>
                    <a:pt x="671" y="1019"/>
                  </a:lnTo>
                  <a:lnTo>
                    <a:pt x="549" y="1066"/>
                  </a:lnTo>
                  <a:lnTo>
                    <a:pt x="494" y="1101"/>
                  </a:lnTo>
                  <a:lnTo>
                    <a:pt x="478" y="1094"/>
                  </a:lnTo>
                  <a:lnTo>
                    <a:pt x="473" y="1077"/>
                  </a:lnTo>
                  <a:lnTo>
                    <a:pt x="402" y="1074"/>
                  </a:lnTo>
                  <a:lnTo>
                    <a:pt x="319" y="1050"/>
                  </a:lnTo>
                  <a:lnTo>
                    <a:pt x="293" y="1023"/>
                  </a:lnTo>
                  <a:lnTo>
                    <a:pt x="172" y="1011"/>
                  </a:lnTo>
                  <a:lnTo>
                    <a:pt x="151" y="1019"/>
                  </a:lnTo>
                  <a:lnTo>
                    <a:pt x="0" y="1007"/>
                  </a:lnTo>
                  <a:lnTo>
                    <a:pt x="0" y="1026"/>
                  </a:lnTo>
                  <a:lnTo>
                    <a:pt x="9" y="1058"/>
                  </a:lnTo>
                  <a:lnTo>
                    <a:pt x="4" y="1113"/>
                  </a:lnTo>
                  <a:lnTo>
                    <a:pt x="46" y="1172"/>
                  </a:lnTo>
                  <a:lnTo>
                    <a:pt x="67" y="1183"/>
                  </a:lnTo>
                  <a:lnTo>
                    <a:pt x="101" y="1160"/>
                  </a:lnTo>
                  <a:lnTo>
                    <a:pt x="172" y="1160"/>
                  </a:lnTo>
                  <a:lnTo>
                    <a:pt x="193" y="1163"/>
                  </a:lnTo>
                  <a:lnTo>
                    <a:pt x="201" y="1179"/>
                  </a:lnTo>
                  <a:lnTo>
                    <a:pt x="193" y="1195"/>
                  </a:lnTo>
                  <a:lnTo>
                    <a:pt x="155" y="1226"/>
                  </a:lnTo>
                  <a:lnTo>
                    <a:pt x="159" y="1241"/>
                  </a:lnTo>
                  <a:lnTo>
                    <a:pt x="206" y="1273"/>
                  </a:lnTo>
                  <a:lnTo>
                    <a:pt x="222" y="1273"/>
                  </a:lnTo>
                  <a:lnTo>
                    <a:pt x="226" y="1280"/>
                  </a:lnTo>
                  <a:lnTo>
                    <a:pt x="222" y="1292"/>
                  </a:lnTo>
                  <a:lnTo>
                    <a:pt x="251" y="1316"/>
                  </a:lnTo>
                  <a:lnTo>
                    <a:pt x="319" y="1324"/>
                  </a:lnTo>
                  <a:lnTo>
                    <a:pt x="352" y="1316"/>
                  </a:lnTo>
                  <a:lnTo>
                    <a:pt x="390" y="1280"/>
                  </a:lnTo>
                  <a:lnTo>
                    <a:pt x="441" y="1285"/>
                  </a:lnTo>
                  <a:lnTo>
                    <a:pt x="462" y="1312"/>
                  </a:lnTo>
                  <a:lnTo>
                    <a:pt x="449" y="1336"/>
                  </a:lnTo>
                  <a:lnTo>
                    <a:pt x="453" y="1351"/>
                  </a:lnTo>
                  <a:lnTo>
                    <a:pt x="423" y="1367"/>
                  </a:lnTo>
                  <a:lnTo>
                    <a:pt x="415" y="1382"/>
                  </a:lnTo>
                  <a:lnTo>
                    <a:pt x="420" y="1414"/>
                  </a:lnTo>
                  <a:lnTo>
                    <a:pt x="465" y="1441"/>
                  </a:lnTo>
                  <a:lnTo>
                    <a:pt x="483" y="1437"/>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8" name="未知"/>
            <p:cNvSpPr>
              <a:spLocks/>
            </p:cNvSpPr>
            <p:nvPr/>
          </p:nvSpPr>
          <p:spPr bwMode="auto">
            <a:xfrm>
              <a:off x="5908263" y="5276118"/>
              <a:ext cx="161859" cy="464201"/>
            </a:xfrm>
            <a:custGeom>
              <a:avLst/>
              <a:gdLst>
                <a:gd name="T0" fmla="*/ 88645 w 112"/>
                <a:gd name="T1" fmla="*/ 0 h 313"/>
                <a:gd name="T2" fmla="*/ 54088 w 112"/>
                <a:gd name="T3" fmla="*/ 84802 h 313"/>
                <a:gd name="T4" fmla="*/ 31552 w 112"/>
                <a:gd name="T5" fmla="*/ 120265 h 313"/>
                <a:gd name="T6" fmla="*/ 9015 w 112"/>
                <a:gd name="T7" fmla="*/ 155727 h 313"/>
                <a:gd name="T8" fmla="*/ 9015 w 112"/>
                <a:gd name="T9" fmla="*/ 192732 h 313"/>
                <a:gd name="T10" fmla="*/ 0 w 112"/>
                <a:gd name="T11" fmla="*/ 228194 h 313"/>
                <a:gd name="T12" fmla="*/ 0 w 112"/>
                <a:gd name="T13" fmla="*/ 275992 h 313"/>
                <a:gd name="T14" fmla="*/ 0 w 112"/>
                <a:gd name="T15" fmla="*/ 325331 h 313"/>
                <a:gd name="T16" fmla="*/ 0 w 112"/>
                <a:gd name="T17" fmla="*/ 360794 h 313"/>
                <a:gd name="T18" fmla="*/ 0 w 112"/>
                <a:gd name="T19" fmla="*/ 396256 h 313"/>
                <a:gd name="T20" fmla="*/ 31552 w 112"/>
                <a:gd name="T21" fmla="*/ 433261 h 313"/>
                <a:gd name="T22" fmla="*/ 54088 w 112"/>
                <a:gd name="T23" fmla="*/ 468723 h 313"/>
                <a:gd name="T24" fmla="*/ 88645 w 112"/>
                <a:gd name="T25" fmla="*/ 481058 h 313"/>
                <a:gd name="T26" fmla="*/ 99162 w 112"/>
                <a:gd name="T27" fmla="*/ 445596 h 313"/>
                <a:gd name="T28" fmla="*/ 99162 w 112"/>
                <a:gd name="T29" fmla="*/ 408591 h 313"/>
                <a:gd name="T30" fmla="*/ 121699 w 112"/>
                <a:gd name="T31" fmla="*/ 373128 h 313"/>
                <a:gd name="T32" fmla="*/ 144236 w 112"/>
                <a:gd name="T33" fmla="*/ 336124 h 313"/>
                <a:gd name="T34" fmla="*/ 166773 w 112"/>
                <a:gd name="T35" fmla="*/ 300661 h 313"/>
                <a:gd name="T36" fmla="*/ 166773 w 112"/>
                <a:gd name="T37" fmla="*/ 265199 h 313"/>
                <a:gd name="T38" fmla="*/ 166773 w 112"/>
                <a:gd name="T39" fmla="*/ 228194 h 313"/>
                <a:gd name="T40" fmla="*/ 166773 w 112"/>
                <a:gd name="T41" fmla="*/ 192732 h 313"/>
                <a:gd name="T42" fmla="*/ 166773 w 112"/>
                <a:gd name="T43" fmla="*/ 155727 h 313"/>
                <a:gd name="T44" fmla="*/ 166773 w 112"/>
                <a:gd name="T45" fmla="*/ 120265 h 313"/>
                <a:gd name="T46" fmla="*/ 166773 w 112"/>
                <a:gd name="T47" fmla="*/ 84802 h 313"/>
                <a:gd name="T48" fmla="*/ 133719 w 112"/>
                <a:gd name="T49" fmla="*/ 60132 h 313"/>
                <a:gd name="T50" fmla="*/ 121699 w 112"/>
                <a:gd name="T51" fmla="*/ 12335 h 313"/>
                <a:gd name="T52" fmla="*/ 88645 w 112"/>
                <a:gd name="T53" fmla="*/ 0 h 3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2" h="313">
                  <a:moveTo>
                    <a:pt x="59" y="0"/>
                  </a:moveTo>
                  <a:lnTo>
                    <a:pt x="36" y="55"/>
                  </a:lnTo>
                  <a:lnTo>
                    <a:pt x="21" y="78"/>
                  </a:lnTo>
                  <a:lnTo>
                    <a:pt x="6" y="101"/>
                  </a:lnTo>
                  <a:lnTo>
                    <a:pt x="6" y="125"/>
                  </a:lnTo>
                  <a:lnTo>
                    <a:pt x="0" y="148"/>
                  </a:lnTo>
                  <a:lnTo>
                    <a:pt x="0" y="179"/>
                  </a:lnTo>
                  <a:lnTo>
                    <a:pt x="0" y="211"/>
                  </a:lnTo>
                  <a:lnTo>
                    <a:pt x="0" y="234"/>
                  </a:lnTo>
                  <a:lnTo>
                    <a:pt x="0" y="257"/>
                  </a:lnTo>
                  <a:lnTo>
                    <a:pt x="21" y="281"/>
                  </a:lnTo>
                  <a:lnTo>
                    <a:pt x="36" y="304"/>
                  </a:lnTo>
                  <a:lnTo>
                    <a:pt x="59" y="312"/>
                  </a:lnTo>
                  <a:lnTo>
                    <a:pt x="66" y="289"/>
                  </a:lnTo>
                  <a:lnTo>
                    <a:pt x="66" y="265"/>
                  </a:lnTo>
                  <a:lnTo>
                    <a:pt x="81" y="242"/>
                  </a:lnTo>
                  <a:lnTo>
                    <a:pt x="96" y="218"/>
                  </a:lnTo>
                  <a:lnTo>
                    <a:pt x="111" y="195"/>
                  </a:lnTo>
                  <a:lnTo>
                    <a:pt x="111" y="172"/>
                  </a:lnTo>
                  <a:lnTo>
                    <a:pt x="111" y="148"/>
                  </a:lnTo>
                  <a:lnTo>
                    <a:pt x="111" y="125"/>
                  </a:lnTo>
                  <a:lnTo>
                    <a:pt x="111" y="101"/>
                  </a:lnTo>
                  <a:lnTo>
                    <a:pt x="111" y="78"/>
                  </a:lnTo>
                  <a:lnTo>
                    <a:pt x="111" y="55"/>
                  </a:lnTo>
                  <a:lnTo>
                    <a:pt x="89" y="39"/>
                  </a:lnTo>
                  <a:lnTo>
                    <a:pt x="81" y="8"/>
                  </a:lnTo>
                  <a:lnTo>
                    <a:pt x="59" y="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9" name="未知"/>
            <p:cNvSpPr>
              <a:spLocks/>
            </p:cNvSpPr>
            <p:nvPr/>
          </p:nvSpPr>
          <p:spPr bwMode="auto">
            <a:xfrm>
              <a:off x="4672939" y="3436112"/>
              <a:ext cx="393960" cy="765014"/>
            </a:xfrm>
            <a:custGeom>
              <a:avLst/>
              <a:gdLst>
                <a:gd name="T0" fmla="*/ 30565 w 268"/>
                <a:gd name="T1" fmla="*/ 793796 h 516"/>
                <a:gd name="T2" fmla="*/ 114620 w 268"/>
                <a:gd name="T3" fmla="*/ 769134 h 516"/>
                <a:gd name="T4" fmla="*/ 229240 w 268"/>
                <a:gd name="T5" fmla="*/ 696691 h 516"/>
                <a:gd name="T6" fmla="*/ 305653 w 268"/>
                <a:gd name="T7" fmla="*/ 678194 h 516"/>
                <a:gd name="T8" fmla="*/ 363727 w 268"/>
                <a:gd name="T9" fmla="*/ 636578 h 516"/>
                <a:gd name="T10" fmla="*/ 371368 w 268"/>
                <a:gd name="T11" fmla="*/ 541014 h 516"/>
                <a:gd name="T12" fmla="*/ 342331 w 268"/>
                <a:gd name="T13" fmla="*/ 511728 h 516"/>
                <a:gd name="T14" fmla="*/ 349973 w 268"/>
                <a:gd name="T15" fmla="*/ 480901 h 516"/>
                <a:gd name="T16" fmla="*/ 371368 w 268"/>
                <a:gd name="T17" fmla="*/ 451616 h 516"/>
                <a:gd name="T18" fmla="*/ 375953 w 268"/>
                <a:gd name="T19" fmla="*/ 414623 h 516"/>
                <a:gd name="T20" fmla="*/ 395821 w 268"/>
                <a:gd name="T21" fmla="*/ 383796 h 516"/>
                <a:gd name="T22" fmla="*/ 363727 w 268"/>
                <a:gd name="T23" fmla="*/ 323684 h 516"/>
                <a:gd name="T24" fmla="*/ 325520 w 268"/>
                <a:gd name="T25" fmla="*/ 282067 h 516"/>
                <a:gd name="T26" fmla="*/ 342331 w 268"/>
                <a:gd name="T27" fmla="*/ 203458 h 516"/>
                <a:gd name="T28" fmla="*/ 401934 w 268"/>
                <a:gd name="T29" fmla="*/ 174173 h 516"/>
                <a:gd name="T30" fmla="*/ 408047 w 268"/>
                <a:gd name="T31" fmla="*/ 124849 h 516"/>
                <a:gd name="T32" fmla="*/ 389708 w 268"/>
                <a:gd name="T33" fmla="*/ 83233 h 516"/>
                <a:gd name="T34" fmla="*/ 389708 w 268"/>
                <a:gd name="T35" fmla="*/ 30827 h 516"/>
                <a:gd name="T36" fmla="*/ 349973 w 268"/>
                <a:gd name="T37" fmla="*/ 0 h 516"/>
                <a:gd name="T38" fmla="*/ 275088 w 268"/>
                <a:gd name="T39" fmla="*/ 35451 h 516"/>
                <a:gd name="T40" fmla="*/ 262862 w 268"/>
                <a:gd name="T41" fmla="*/ 23120 h 516"/>
                <a:gd name="T42" fmla="*/ 215485 w 268"/>
                <a:gd name="T43" fmla="*/ 53947 h 516"/>
                <a:gd name="T44" fmla="*/ 183392 w 268"/>
                <a:gd name="T45" fmla="*/ 53947 h 516"/>
                <a:gd name="T46" fmla="*/ 114620 w 268"/>
                <a:gd name="T47" fmla="*/ 143346 h 516"/>
                <a:gd name="T48" fmla="*/ 94752 w 268"/>
                <a:gd name="T49" fmla="*/ 143346 h 516"/>
                <a:gd name="T50" fmla="*/ 56546 w 268"/>
                <a:gd name="T51" fmla="*/ 174173 h 516"/>
                <a:gd name="T52" fmla="*/ 64187 w 268"/>
                <a:gd name="T53" fmla="*/ 215789 h 516"/>
                <a:gd name="T54" fmla="*/ 42791 w 268"/>
                <a:gd name="T55" fmla="*/ 245075 h 516"/>
                <a:gd name="T56" fmla="*/ 38207 w 268"/>
                <a:gd name="T57" fmla="*/ 294398 h 516"/>
                <a:gd name="T58" fmla="*/ 6113 w 268"/>
                <a:gd name="T59" fmla="*/ 342180 h 516"/>
                <a:gd name="T60" fmla="*/ 38207 w 268"/>
                <a:gd name="T61" fmla="*/ 414623 h 516"/>
                <a:gd name="T62" fmla="*/ 30565 w 268"/>
                <a:gd name="T63" fmla="*/ 451616 h 516"/>
                <a:gd name="T64" fmla="*/ 0 w 268"/>
                <a:gd name="T65" fmla="*/ 499398 h 516"/>
                <a:gd name="T66" fmla="*/ 38207 w 268"/>
                <a:gd name="T67" fmla="*/ 667405 h 516"/>
                <a:gd name="T68" fmla="*/ 10698 w 268"/>
                <a:gd name="T69" fmla="*/ 756803 h 516"/>
                <a:gd name="T70" fmla="*/ 30565 w 268"/>
                <a:gd name="T71" fmla="*/ 793796 h 5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68" h="516">
                  <a:moveTo>
                    <a:pt x="20" y="515"/>
                  </a:moveTo>
                  <a:lnTo>
                    <a:pt x="75" y="499"/>
                  </a:lnTo>
                  <a:lnTo>
                    <a:pt x="150" y="452"/>
                  </a:lnTo>
                  <a:lnTo>
                    <a:pt x="200" y="440"/>
                  </a:lnTo>
                  <a:lnTo>
                    <a:pt x="238" y="413"/>
                  </a:lnTo>
                  <a:lnTo>
                    <a:pt x="243" y="351"/>
                  </a:lnTo>
                  <a:lnTo>
                    <a:pt x="224" y="332"/>
                  </a:lnTo>
                  <a:lnTo>
                    <a:pt x="229" y="312"/>
                  </a:lnTo>
                  <a:lnTo>
                    <a:pt x="243" y="293"/>
                  </a:lnTo>
                  <a:lnTo>
                    <a:pt x="246" y="269"/>
                  </a:lnTo>
                  <a:lnTo>
                    <a:pt x="259" y="249"/>
                  </a:lnTo>
                  <a:lnTo>
                    <a:pt x="238" y="210"/>
                  </a:lnTo>
                  <a:lnTo>
                    <a:pt x="213" y="183"/>
                  </a:lnTo>
                  <a:lnTo>
                    <a:pt x="224" y="132"/>
                  </a:lnTo>
                  <a:lnTo>
                    <a:pt x="263" y="113"/>
                  </a:lnTo>
                  <a:lnTo>
                    <a:pt x="267" y="81"/>
                  </a:lnTo>
                  <a:lnTo>
                    <a:pt x="255" y="54"/>
                  </a:lnTo>
                  <a:lnTo>
                    <a:pt x="255" y="20"/>
                  </a:lnTo>
                  <a:lnTo>
                    <a:pt x="229" y="0"/>
                  </a:lnTo>
                  <a:lnTo>
                    <a:pt x="180" y="23"/>
                  </a:lnTo>
                  <a:lnTo>
                    <a:pt x="172" y="15"/>
                  </a:lnTo>
                  <a:lnTo>
                    <a:pt x="141" y="35"/>
                  </a:lnTo>
                  <a:lnTo>
                    <a:pt x="120" y="35"/>
                  </a:lnTo>
                  <a:lnTo>
                    <a:pt x="75" y="93"/>
                  </a:lnTo>
                  <a:lnTo>
                    <a:pt x="62" y="93"/>
                  </a:lnTo>
                  <a:lnTo>
                    <a:pt x="37" y="113"/>
                  </a:lnTo>
                  <a:lnTo>
                    <a:pt x="42" y="140"/>
                  </a:lnTo>
                  <a:lnTo>
                    <a:pt x="28" y="159"/>
                  </a:lnTo>
                  <a:lnTo>
                    <a:pt x="25" y="191"/>
                  </a:lnTo>
                  <a:lnTo>
                    <a:pt x="4" y="222"/>
                  </a:lnTo>
                  <a:lnTo>
                    <a:pt x="25" y="269"/>
                  </a:lnTo>
                  <a:lnTo>
                    <a:pt x="20" y="293"/>
                  </a:lnTo>
                  <a:lnTo>
                    <a:pt x="0" y="324"/>
                  </a:lnTo>
                  <a:lnTo>
                    <a:pt x="25" y="433"/>
                  </a:lnTo>
                  <a:lnTo>
                    <a:pt x="7" y="491"/>
                  </a:lnTo>
                  <a:lnTo>
                    <a:pt x="20" y="51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cxnSp>
          <p:nvCxnSpPr>
            <p:cNvPr id="90" name="AutoShape 48"/>
            <p:cNvCxnSpPr>
              <a:cxnSpLocks noChangeShapeType="1"/>
            </p:cNvCxnSpPr>
            <p:nvPr/>
          </p:nvCxnSpPr>
          <p:spPr bwMode="auto">
            <a:xfrm>
              <a:off x="6018205" y="5735738"/>
              <a:ext cx="0" cy="0"/>
            </a:xfrm>
            <a:prstGeom prst="straightConnector1">
              <a:avLst/>
            </a:prstGeom>
            <a:grp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未知"/>
            <p:cNvSpPr>
              <a:spLocks/>
            </p:cNvSpPr>
            <p:nvPr/>
          </p:nvSpPr>
          <p:spPr bwMode="auto">
            <a:xfrm>
              <a:off x="4161402" y="4508049"/>
              <a:ext cx="549711" cy="494740"/>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0" h="324">
                  <a:moveTo>
                    <a:pt x="12" y="248"/>
                  </a:moveTo>
                  <a:lnTo>
                    <a:pt x="63" y="287"/>
                  </a:lnTo>
                  <a:lnTo>
                    <a:pt x="32" y="263"/>
                  </a:lnTo>
                  <a:lnTo>
                    <a:pt x="12" y="242"/>
                  </a:lnTo>
                  <a:lnTo>
                    <a:pt x="6" y="212"/>
                  </a:lnTo>
                  <a:lnTo>
                    <a:pt x="0" y="188"/>
                  </a:lnTo>
                  <a:lnTo>
                    <a:pt x="27" y="182"/>
                  </a:lnTo>
                  <a:lnTo>
                    <a:pt x="60" y="182"/>
                  </a:lnTo>
                  <a:lnTo>
                    <a:pt x="66" y="173"/>
                  </a:lnTo>
                  <a:lnTo>
                    <a:pt x="90" y="170"/>
                  </a:lnTo>
                  <a:lnTo>
                    <a:pt x="117" y="140"/>
                  </a:lnTo>
                  <a:lnTo>
                    <a:pt x="129" y="131"/>
                  </a:lnTo>
                  <a:lnTo>
                    <a:pt x="153" y="125"/>
                  </a:lnTo>
                  <a:lnTo>
                    <a:pt x="171" y="104"/>
                  </a:lnTo>
                  <a:lnTo>
                    <a:pt x="201" y="98"/>
                  </a:lnTo>
                  <a:lnTo>
                    <a:pt x="201" y="71"/>
                  </a:lnTo>
                  <a:lnTo>
                    <a:pt x="216" y="41"/>
                  </a:lnTo>
                  <a:lnTo>
                    <a:pt x="222" y="17"/>
                  </a:lnTo>
                  <a:lnTo>
                    <a:pt x="226" y="0"/>
                  </a:lnTo>
                  <a:lnTo>
                    <a:pt x="279" y="19"/>
                  </a:lnTo>
                  <a:lnTo>
                    <a:pt x="290" y="34"/>
                  </a:lnTo>
                  <a:lnTo>
                    <a:pt x="319" y="27"/>
                  </a:lnTo>
                  <a:lnTo>
                    <a:pt x="335" y="31"/>
                  </a:lnTo>
                  <a:lnTo>
                    <a:pt x="355" y="50"/>
                  </a:lnTo>
                  <a:lnTo>
                    <a:pt x="360" y="91"/>
                  </a:lnTo>
                  <a:lnTo>
                    <a:pt x="355" y="107"/>
                  </a:lnTo>
                  <a:lnTo>
                    <a:pt x="343" y="103"/>
                  </a:lnTo>
                  <a:lnTo>
                    <a:pt x="310" y="129"/>
                  </a:lnTo>
                  <a:lnTo>
                    <a:pt x="254" y="138"/>
                  </a:lnTo>
                  <a:lnTo>
                    <a:pt x="239" y="153"/>
                  </a:lnTo>
                  <a:lnTo>
                    <a:pt x="249" y="167"/>
                  </a:lnTo>
                  <a:lnTo>
                    <a:pt x="254" y="198"/>
                  </a:lnTo>
                  <a:lnTo>
                    <a:pt x="267" y="203"/>
                  </a:lnTo>
                  <a:lnTo>
                    <a:pt x="307" y="248"/>
                  </a:lnTo>
                  <a:lnTo>
                    <a:pt x="310" y="309"/>
                  </a:lnTo>
                  <a:lnTo>
                    <a:pt x="282" y="324"/>
                  </a:lnTo>
                  <a:lnTo>
                    <a:pt x="263" y="305"/>
                  </a:lnTo>
                  <a:lnTo>
                    <a:pt x="239" y="274"/>
                  </a:lnTo>
                  <a:lnTo>
                    <a:pt x="239" y="259"/>
                  </a:lnTo>
                  <a:lnTo>
                    <a:pt x="222" y="255"/>
                  </a:lnTo>
                  <a:lnTo>
                    <a:pt x="206" y="263"/>
                  </a:lnTo>
                  <a:lnTo>
                    <a:pt x="174" y="248"/>
                  </a:lnTo>
                  <a:lnTo>
                    <a:pt x="162" y="279"/>
                  </a:lnTo>
                  <a:lnTo>
                    <a:pt x="139" y="282"/>
                  </a:lnTo>
                  <a:lnTo>
                    <a:pt x="118" y="309"/>
                  </a:lnTo>
                  <a:lnTo>
                    <a:pt x="109" y="301"/>
                  </a:lnTo>
                  <a:lnTo>
                    <a:pt x="89" y="309"/>
                  </a:lnTo>
                  <a:lnTo>
                    <a:pt x="66" y="293"/>
                  </a:lnTo>
                  <a:lnTo>
                    <a:pt x="12" y="248"/>
                  </a:lnTo>
                  <a:close/>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92" name="未知"/>
            <p:cNvSpPr>
              <a:spLocks/>
            </p:cNvSpPr>
            <p:nvPr/>
          </p:nvSpPr>
          <p:spPr bwMode="auto">
            <a:xfrm>
              <a:off x="5285257" y="3440693"/>
              <a:ext cx="172549" cy="195452"/>
            </a:xfrm>
            <a:custGeom>
              <a:avLst/>
              <a:gdLst>
                <a:gd name="T0" fmla="*/ 139700 w 113"/>
                <a:gd name="T1" fmla="*/ 158750 h 128"/>
                <a:gd name="T2" fmla="*/ 122238 w 113"/>
                <a:gd name="T3" fmla="*/ 184150 h 128"/>
                <a:gd name="T4" fmla="*/ 88900 w 113"/>
                <a:gd name="T5" fmla="*/ 203200 h 128"/>
                <a:gd name="T6" fmla="*/ 25400 w 113"/>
                <a:gd name="T7" fmla="*/ 184150 h 128"/>
                <a:gd name="T8" fmla="*/ 25400 w 113"/>
                <a:gd name="T9" fmla="*/ 173038 h 128"/>
                <a:gd name="T10" fmla="*/ 25400 w 113"/>
                <a:gd name="T11" fmla="*/ 76200 h 128"/>
                <a:gd name="T12" fmla="*/ 0 w 113"/>
                <a:gd name="T13" fmla="*/ 22225 h 128"/>
                <a:gd name="T14" fmla="*/ 60325 w 113"/>
                <a:gd name="T15" fmla="*/ 0 h 128"/>
                <a:gd name="T16" fmla="*/ 88900 w 113"/>
                <a:gd name="T17" fmla="*/ 3175 h 128"/>
                <a:gd name="T18" fmla="*/ 103188 w 113"/>
                <a:gd name="T19" fmla="*/ 33338 h 128"/>
                <a:gd name="T20" fmla="*/ 95250 w 113"/>
                <a:gd name="T21" fmla="*/ 50800 h 128"/>
                <a:gd name="T22" fmla="*/ 141288 w 113"/>
                <a:gd name="T23" fmla="*/ 82550 h 128"/>
                <a:gd name="T24" fmla="*/ 149225 w 113"/>
                <a:gd name="T25" fmla="*/ 104775 h 128"/>
                <a:gd name="T26" fmla="*/ 179388 w 113"/>
                <a:gd name="T27" fmla="*/ 117475 h 128"/>
                <a:gd name="T28" fmla="*/ 139700 w 113"/>
                <a:gd name="T29" fmla="*/ 158750 h 1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3" h="128">
                  <a:moveTo>
                    <a:pt x="88" y="100"/>
                  </a:moveTo>
                  <a:lnTo>
                    <a:pt x="77" y="116"/>
                  </a:lnTo>
                  <a:lnTo>
                    <a:pt x="56" y="128"/>
                  </a:lnTo>
                  <a:lnTo>
                    <a:pt x="16" y="116"/>
                  </a:lnTo>
                  <a:lnTo>
                    <a:pt x="16" y="109"/>
                  </a:lnTo>
                  <a:lnTo>
                    <a:pt x="16" y="48"/>
                  </a:lnTo>
                  <a:lnTo>
                    <a:pt x="0" y="14"/>
                  </a:lnTo>
                  <a:lnTo>
                    <a:pt x="38" y="0"/>
                  </a:lnTo>
                  <a:lnTo>
                    <a:pt x="56" y="2"/>
                  </a:lnTo>
                  <a:lnTo>
                    <a:pt x="65" y="21"/>
                  </a:lnTo>
                  <a:lnTo>
                    <a:pt x="60" y="32"/>
                  </a:lnTo>
                  <a:lnTo>
                    <a:pt x="89" y="52"/>
                  </a:lnTo>
                  <a:lnTo>
                    <a:pt x="94" y="66"/>
                  </a:lnTo>
                  <a:lnTo>
                    <a:pt x="113" y="74"/>
                  </a:lnTo>
                  <a:lnTo>
                    <a:pt x="88" y="10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grpSp>
        <p:nvGrpSpPr>
          <p:cNvPr id="93" name="组合 92"/>
          <p:cNvGrpSpPr/>
          <p:nvPr/>
        </p:nvGrpSpPr>
        <p:grpSpPr>
          <a:xfrm>
            <a:off x="6979492" y="2002340"/>
            <a:ext cx="303288" cy="338554"/>
            <a:chOff x="4702268" y="2155365"/>
            <a:chExt cx="303288" cy="338554"/>
          </a:xfrm>
        </p:grpSpPr>
        <p:sp>
          <p:nvSpPr>
            <p:cNvPr id="94" name="泪滴形 93"/>
            <p:cNvSpPr/>
            <p:nvPr/>
          </p:nvSpPr>
          <p:spPr>
            <a:xfrm rot="8048812">
              <a:off x="4714255" y="2191416"/>
              <a:ext cx="271807" cy="266453"/>
            </a:xfrm>
            <a:prstGeom prst="teardrop">
              <a:avLst>
                <a:gd name="adj" fmla="val 1429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TextBox 94"/>
            <p:cNvSpPr txBox="1"/>
            <p:nvPr/>
          </p:nvSpPr>
          <p:spPr>
            <a:xfrm>
              <a:off x="4702268" y="2155365"/>
              <a:ext cx="303288" cy="338554"/>
            </a:xfrm>
            <a:prstGeom prst="rect">
              <a:avLst/>
            </a:prstGeom>
            <a:noFill/>
          </p:spPr>
          <p:txBody>
            <a:bodyPr wrap="none" rtlCol="0">
              <a:spAutoFit/>
            </a:bodyPr>
            <a:lstStyle/>
            <a:p>
              <a:r>
                <a:rPr lang="en-US" altLang="zh-CN" sz="1600" dirty="0" smtClean="0">
                  <a:solidFill>
                    <a:srgbClr val="3CB19B"/>
                  </a:solidFill>
                </a:rPr>
                <a:t>A</a:t>
              </a:r>
              <a:endParaRPr lang="zh-CN" altLang="en-US" sz="1600" dirty="0">
                <a:solidFill>
                  <a:srgbClr val="3CB19B"/>
                </a:solidFill>
              </a:endParaRPr>
            </a:p>
          </p:txBody>
        </p:sp>
      </p:grpSp>
      <p:grpSp>
        <p:nvGrpSpPr>
          <p:cNvPr id="96" name="组合 95"/>
          <p:cNvGrpSpPr/>
          <p:nvPr/>
        </p:nvGrpSpPr>
        <p:grpSpPr>
          <a:xfrm>
            <a:off x="6400829" y="3618771"/>
            <a:ext cx="303288" cy="338554"/>
            <a:chOff x="3666822" y="3524472"/>
            <a:chExt cx="303288" cy="338554"/>
          </a:xfrm>
        </p:grpSpPr>
        <p:sp>
          <p:nvSpPr>
            <p:cNvPr id="97" name="泪滴形 96"/>
            <p:cNvSpPr/>
            <p:nvPr/>
          </p:nvSpPr>
          <p:spPr>
            <a:xfrm rot="8048812">
              <a:off x="3678809" y="3560523"/>
              <a:ext cx="271807" cy="266453"/>
            </a:xfrm>
            <a:prstGeom prst="teardrop">
              <a:avLst>
                <a:gd name="adj" fmla="val 1429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TextBox 97"/>
            <p:cNvSpPr txBox="1"/>
            <p:nvPr/>
          </p:nvSpPr>
          <p:spPr>
            <a:xfrm>
              <a:off x="3666822" y="3524472"/>
              <a:ext cx="303288" cy="338554"/>
            </a:xfrm>
            <a:prstGeom prst="rect">
              <a:avLst/>
            </a:prstGeom>
            <a:noFill/>
          </p:spPr>
          <p:txBody>
            <a:bodyPr wrap="none" rtlCol="0">
              <a:spAutoFit/>
            </a:bodyPr>
            <a:lstStyle/>
            <a:p>
              <a:r>
                <a:rPr lang="en-US" altLang="zh-CN" sz="1600" dirty="0" smtClean="0">
                  <a:solidFill>
                    <a:srgbClr val="3CB19B"/>
                  </a:solidFill>
                </a:rPr>
                <a:t>B</a:t>
              </a:r>
              <a:endParaRPr lang="zh-CN" altLang="en-US" sz="1600" dirty="0">
                <a:solidFill>
                  <a:srgbClr val="3CB19B"/>
                </a:solidFill>
              </a:endParaRPr>
            </a:p>
          </p:txBody>
        </p:sp>
      </p:grpSp>
      <p:grpSp>
        <p:nvGrpSpPr>
          <p:cNvPr id="99" name="组合 98"/>
          <p:cNvGrpSpPr/>
          <p:nvPr/>
        </p:nvGrpSpPr>
        <p:grpSpPr>
          <a:xfrm>
            <a:off x="5050650" y="3950449"/>
            <a:ext cx="303288" cy="338554"/>
            <a:chOff x="2773426" y="4103474"/>
            <a:chExt cx="303288" cy="338554"/>
          </a:xfrm>
        </p:grpSpPr>
        <p:sp>
          <p:nvSpPr>
            <p:cNvPr id="100" name="泪滴形 99"/>
            <p:cNvSpPr/>
            <p:nvPr/>
          </p:nvSpPr>
          <p:spPr>
            <a:xfrm rot="8048812">
              <a:off x="2785413" y="4139525"/>
              <a:ext cx="271807" cy="266453"/>
            </a:xfrm>
            <a:prstGeom prst="teardrop">
              <a:avLst>
                <a:gd name="adj" fmla="val 1429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TextBox 100"/>
            <p:cNvSpPr txBox="1"/>
            <p:nvPr/>
          </p:nvSpPr>
          <p:spPr>
            <a:xfrm>
              <a:off x="2773426" y="4103474"/>
              <a:ext cx="303288" cy="338554"/>
            </a:xfrm>
            <a:prstGeom prst="rect">
              <a:avLst/>
            </a:prstGeom>
            <a:noFill/>
          </p:spPr>
          <p:txBody>
            <a:bodyPr wrap="none" rtlCol="0">
              <a:spAutoFit/>
            </a:bodyPr>
            <a:lstStyle/>
            <a:p>
              <a:r>
                <a:rPr lang="en-US" altLang="zh-CN" sz="1600" dirty="0" smtClean="0">
                  <a:solidFill>
                    <a:srgbClr val="3CB19B"/>
                  </a:solidFill>
                </a:rPr>
                <a:t>C</a:t>
              </a:r>
              <a:endParaRPr lang="zh-CN" altLang="en-US" sz="1600" dirty="0">
                <a:solidFill>
                  <a:srgbClr val="3CB19B"/>
                </a:solidFill>
              </a:endParaRPr>
            </a:p>
          </p:txBody>
        </p:sp>
      </p:grpSp>
      <p:grpSp>
        <p:nvGrpSpPr>
          <p:cNvPr id="102" name="组合 101"/>
          <p:cNvGrpSpPr/>
          <p:nvPr/>
        </p:nvGrpSpPr>
        <p:grpSpPr>
          <a:xfrm>
            <a:off x="3472721" y="2790844"/>
            <a:ext cx="311304" cy="338554"/>
            <a:chOff x="1506801" y="3016980"/>
            <a:chExt cx="311304" cy="338554"/>
          </a:xfrm>
        </p:grpSpPr>
        <p:sp>
          <p:nvSpPr>
            <p:cNvPr id="103" name="泪滴形 102"/>
            <p:cNvSpPr/>
            <p:nvPr/>
          </p:nvSpPr>
          <p:spPr>
            <a:xfrm rot="8048812">
              <a:off x="1518788" y="3053031"/>
              <a:ext cx="271807" cy="266453"/>
            </a:xfrm>
            <a:prstGeom prst="teardrop">
              <a:avLst>
                <a:gd name="adj" fmla="val 1429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TextBox 103"/>
            <p:cNvSpPr txBox="1"/>
            <p:nvPr/>
          </p:nvSpPr>
          <p:spPr>
            <a:xfrm>
              <a:off x="1506801" y="3016980"/>
              <a:ext cx="311304" cy="338554"/>
            </a:xfrm>
            <a:prstGeom prst="rect">
              <a:avLst/>
            </a:prstGeom>
            <a:noFill/>
          </p:spPr>
          <p:txBody>
            <a:bodyPr wrap="none" rtlCol="0">
              <a:spAutoFit/>
            </a:bodyPr>
            <a:lstStyle/>
            <a:p>
              <a:r>
                <a:rPr lang="en-US" altLang="zh-CN" sz="1600" dirty="0" smtClean="0">
                  <a:solidFill>
                    <a:srgbClr val="3CB19B"/>
                  </a:solidFill>
                </a:rPr>
                <a:t>D</a:t>
              </a:r>
              <a:endParaRPr lang="zh-CN" altLang="en-US" sz="1600" dirty="0">
                <a:solidFill>
                  <a:srgbClr val="3CB19B"/>
                </a:solidFill>
              </a:endParaRPr>
            </a:p>
          </p:txBody>
        </p:sp>
      </p:grpSp>
      <p:sp>
        <p:nvSpPr>
          <p:cNvPr id="105" name="TextBox 104"/>
          <p:cNvSpPr txBox="1"/>
          <p:nvPr/>
        </p:nvSpPr>
        <p:spPr>
          <a:xfrm>
            <a:off x="7704931" y="1797312"/>
            <a:ext cx="2016224"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
        <p:nvSpPr>
          <p:cNvPr id="106" name="TextBox 105"/>
          <p:cNvSpPr txBox="1"/>
          <p:nvPr/>
        </p:nvSpPr>
        <p:spPr>
          <a:xfrm>
            <a:off x="7317637" y="3344343"/>
            <a:ext cx="2016224"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
        <p:nvSpPr>
          <p:cNvPr id="107" name="TextBox 106"/>
          <p:cNvSpPr txBox="1"/>
          <p:nvPr/>
        </p:nvSpPr>
        <p:spPr>
          <a:xfrm>
            <a:off x="2615934" y="4652371"/>
            <a:ext cx="2016224"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
        <p:nvSpPr>
          <p:cNvPr id="108" name="TextBox 107"/>
          <p:cNvSpPr txBox="1"/>
          <p:nvPr/>
        </p:nvSpPr>
        <p:spPr>
          <a:xfrm>
            <a:off x="1152203" y="1797312"/>
            <a:ext cx="2016224"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8166356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 calcmode="lin" valueType="num">
                                      <p:cBhvr>
                                        <p:cTn id="29" dur="1000" fill="hold"/>
                                        <p:tgtEl>
                                          <p:spTgt spid="43"/>
                                        </p:tgtEl>
                                        <p:attrNameLst>
                                          <p:attrName>style.rotation</p:attrName>
                                        </p:attrNameLst>
                                      </p:cBhvr>
                                      <p:tavLst>
                                        <p:tav tm="0">
                                          <p:val>
                                            <p:fltVal val="90"/>
                                          </p:val>
                                        </p:tav>
                                        <p:tav tm="100000">
                                          <p:val>
                                            <p:fltVal val="0"/>
                                          </p:val>
                                        </p:tav>
                                      </p:tavLst>
                                    </p:anim>
                                    <p:animEffect transition="in" filter="fade">
                                      <p:cBhvr>
                                        <p:cTn id="30" dur="1000"/>
                                        <p:tgtEl>
                                          <p:spTgt spid="43"/>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fade">
                                      <p:cBhvr>
                                        <p:cTn id="34" dur="500"/>
                                        <p:tgtEl>
                                          <p:spTgt spid="93"/>
                                        </p:tgtEl>
                                      </p:cBhvr>
                                    </p:animEffect>
                                    <p:anim calcmode="lin" valueType="num">
                                      <p:cBhvr>
                                        <p:cTn id="35" dur="500" fill="hold"/>
                                        <p:tgtEl>
                                          <p:spTgt spid="93"/>
                                        </p:tgtEl>
                                        <p:attrNameLst>
                                          <p:attrName>ppt_x</p:attrName>
                                        </p:attrNameLst>
                                      </p:cBhvr>
                                      <p:tavLst>
                                        <p:tav tm="0">
                                          <p:val>
                                            <p:strVal val="#ppt_x"/>
                                          </p:val>
                                        </p:tav>
                                        <p:tav tm="100000">
                                          <p:val>
                                            <p:strVal val="#ppt_x"/>
                                          </p:val>
                                        </p:tav>
                                      </p:tavLst>
                                    </p:anim>
                                    <p:anim calcmode="lin" valueType="num">
                                      <p:cBhvr>
                                        <p:cTn id="36" dur="500" fill="hold"/>
                                        <p:tgtEl>
                                          <p:spTgt spid="93"/>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96"/>
                                        </p:tgtEl>
                                        <p:attrNameLst>
                                          <p:attrName>style.visibility</p:attrName>
                                        </p:attrNameLst>
                                      </p:cBhvr>
                                      <p:to>
                                        <p:strVal val="visible"/>
                                      </p:to>
                                    </p:set>
                                    <p:animEffect transition="in" filter="fade">
                                      <p:cBhvr>
                                        <p:cTn id="40" dur="500"/>
                                        <p:tgtEl>
                                          <p:spTgt spid="96"/>
                                        </p:tgtEl>
                                      </p:cBhvr>
                                    </p:animEffect>
                                    <p:anim calcmode="lin" valueType="num">
                                      <p:cBhvr>
                                        <p:cTn id="41" dur="500" fill="hold"/>
                                        <p:tgtEl>
                                          <p:spTgt spid="96"/>
                                        </p:tgtEl>
                                        <p:attrNameLst>
                                          <p:attrName>ppt_x</p:attrName>
                                        </p:attrNameLst>
                                      </p:cBhvr>
                                      <p:tavLst>
                                        <p:tav tm="0">
                                          <p:val>
                                            <p:strVal val="#ppt_x"/>
                                          </p:val>
                                        </p:tav>
                                        <p:tav tm="100000">
                                          <p:val>
                                            <p:strVal val="#ppt_x"/>
                                          </p:val>
                                        </p:tav>
                                      </p:tavLst>
                                    </p:anim>
                                    <p:anim calcmode="lin" valueType="num">
                                      <p:cBhvr>
                                        <p:cTn id="42" dur="500" fill="hold"/>
                                        <p:tgtEl>
                                          <p:spTgt spid="96"/>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99"/>
                                        </p:tgtEl>
                                        <p:attrNameLst>
                                          <p:attrName>style.visibility</p:attrName>
                                        </p:attrNameLst>
                                      </p:cBhvr>
                                      <p:to>
                                        <p:strVal val="visible"/>
                                      </p:to>
                                    </p:set>
                                    <p:animEffect transition="in" filter="fade">
                                      <p:cBhvr>
                                        <p:cTn id="46" dur="500"/>
                                        <p:tgtEl>
                                          <p:spTgt spid="99"/>
                                        </p:tgtEl>
                                      </p:cBhvr>
                                    </p:animEffect>
                                    <p:anim calcmode="lin" valueType="num">
                                      <p:cBhvr>
                                        <p:cTn id="47" dur="500" fill="hold"/>
                                        <p:tgtEl>
                                          <p:spTgt spid="99"/>
                                        </p:tgtEl>
                                        <p:attrNameLst>
                                          <p:attrName>ppt_x</p:attrName>
                                        </p:attrNameLst>
                                      </p:cBhvr>
                                      <p:tavLst>
                                        <p:tav tm="0">
                                          <p:val>
                                            <p:strVal val="#ppt_x"/>
                                          </p:val>
                                        </p:tav>
                                        <p:tav tm="100000">
                                          <p:val>
                                            <p:strVal val="#ppt_x"/>
                                          </p:val>
                                        </p:tav>
                                      </p:tavLst>
                                    </p:anim>
                                    <p:anim calcmode="lin" valueType="num">
                                      <p:cBhvr>
                                        <p:cTn id="48" dur="500" fill="hold"/>
                                        <p:tgtEl>
                                          <p:spTgt spid="99"/>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102"/>
                                        </p:tgtEl>
                                        <p:attrNameLst>
                                          <p:attrName>style.visibility</p:attrName>
                                        </p:attrNameLst>
                                      </p:cBhvr>
                                      <p:to>
                                        <p:strVal val="visible"/>
                                      </p:to>
                                    </p:set>
                                    <p:animEffect transition="in" filter="fade">
                                      <p:cBhvr>
                                        <p:cTn id="52" dur="500"/>
                                        <p:tgtEl>
                                          <p:spTgt spid="102"/>
                                        </p:tgtEl>
                                      </p:cBhvr>
                                    </p:animEffect>
                                    <p:anim calcmode="lin" valueType="num">
                                      <p:cBhvr>
                                        <p:cTn id="53" dur="500" fill="hold"/>
                                        <p:tgtEl>
                                          <p:spTgt spid="102"/>
                                        </p:tgtEl>
                                        <p:attrNameLst>
                                          <p:attrName>ppt_x</p:attrName>
                                        </p:attrNameLst>
                                      </p:cBhvr>
                                      <p:tavLst>
                                        <p:tav tm="0">
                                          <p:val>
                                            <p:strVal val="#ppt_x"/>
                                          </p:val>
                                        </p:tav>
                                        <p:tav tm="100000">
                                          <p:val>
                                            <p:strVal val="#ppt_x"/>
                                          </p:val>
                                        </p:tav>
                                      </p:tavLst>
                                    </p:anim>
                                    <p:anim calcmode="lin" valueType="num">
                                      <p:cBhvr>
                                        <p:cTn id="54" dur="500" fill="hold"/>
                                        <p:tgtEl>
                                          <p:spTgt spid="102"/>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42" presetClass="entr" presetSubtype="0" fill="hold" grpId="0" nodeType="afterEffect">
                                  <p:stCondLst>
                                    <p:cond delay="0"/>
                                  </p:stCondLst>
                                  <p:childTnLst>
                                    <p:set>
                                      <p:cBhvr>
                                        <p:cTn id="57" dur="1" fill="hold">
                                          <p:stCondLst>
                                            <p:cond delay="0"/>
                                          </p:stCondLst>
                                        </p:cTn>
                                        <p:tgtEl>
                                          <p:spTgt spid="105"/>
                                        </p:tgtEl>
                                        <p:attrNameLst>
                                          <p:attrName>style.visibility</p:attrName>
                                        </p:attrNameLst>
                                      </p:cBhvr>
                                      <p:to>
                                        <p:strVal val="visible"/>
                                      </p:to>
                                    </p:set>
                                    <p:animEffect transition="in" filter="fade">
                                      <p:cBhvr>
                                        <p:cTn id="58" dur="1000"/>
                                        <p:tgtEl>
                                          <p:spTgt spid="105"/>
                                        </p:tgtEl>
                                      </p:cBhvr>
                                    </p:animEffect>
                                    <p:anim calcmode="lin" valueType="num">
                                      <p:cBhvr>
                                        <p:cTn id="59" dur="1000" fill="hold"/>
                                        <p:tgtEl>
                                          <p:spTgt spid="105"/>
                                        </p:tgtEl>
                                        <p:attrNameLst>
                                          <p:attrName>ppt_x</p:attrName>
                                        </p:attrNameLst>
                                      </p:cBhvr>
                                      <p:tavLst>
                                        <p:tav tm="0">
                                          <p:val>
                                            <p:strVal val="#ppt_x"/>
                                          </p:val>
                                        </p:tav>
                                        <p:tav tm="100000">
                                          <p:val>
                                            <p:strVal val="#ppt_x"/>
                                          </p:val>
                                        </p:tav>
                                      </p:tavLst>
                                    </p:anim>
                                    <p:anim calcmode="lin" valueType="num">
                                      <p:cBhvr>
                                        <p:cTn id="60" dur="1000" fill="hold"/>
                                        <p:tgtEl>
                                          <p:spTgt spid="105"/>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42" presetClass="entr" presetSubtype="0"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fade">
                                      <p:cBhvr>
                                        <p:cTn id="64" dur="1000"/>
                                        <p:tgtEl>
                                          <p:spTgt spid="106"/>
                                        </p:tgtEl>
                                      </p:cBhvr>
                                    </p:animEffect>
                                    <p:anim calcmode="lin" valueType="num">
                                      <p:cBhvr>
                                        <p:cTn id="65" dur="1000" fill="hold"/>
                                        <p:tgtEl>
                                          <p:spTgt spid="106"/>
                                        </p:tgtEl>
                                        <p:attrNameLst>
                                          <p:attrName>ppt_x</p:attrName>
                                        </p:attrNameLst>
                                      </p:cBhvr>
                                      <p:tavLst>
                                        <p:tav tm="0">
                                          <p:val>
                                            <p:strVal val="#ppt_x"/>
                                          </p:val>
                                        </p:tav>
                                        <p:tav tm="100000">
                                          <p:val>
                                            <p:strVal val="#ppt_x"/>
                                          </p:val>
                                        </p:tav>
                                      </p:tavLst>
                                    </p:anim>
                                    <p:anim calcmode="lin" valueType="num">
                                      <p:cBhvr>
                                        <p:cTn id="66" dur="1000" fill="hold"/>
                                        <p:tgtEl>
                                          <p:spTgt spid="106"/>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42" presetClass="entr" presetSubtype="0" fill="hold" grpId="0" nodeType="after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1000"/>
                                        <p:tgtEl>
                                          <p:spTgt spid="107"/>
                                        </p:tgtEl>
                                      </p:cBhvr>
                                    </p:animEffect>
                                    <p:anim calcmode="lin" valueType="num">
                                      <p:cBhvr>
                                        <p:cTn id="71" dur="1000" fill="hold"/>
                                        <p:tgtEl>
                                          <p:spTgt spid="107"/>
                                        </p:tgtEl>
                                        <p:attrNameLst>
                                          <p:attrName>ppt_x</p:attrName>
                                        </p:attrNameLst>
                                      </p:cBhvr>
                                      <p:tavLst>
                                        <p:tav tm="0">
                                          <p:val>
                                            <p:strVal val="#ppt_x"/>
                                          </p:val>
                                        </p:tav>
                                        <p:tav tm="100000">
                                          <p:val>
                                            <p:strVal val="#ppt_x"/>
                                          </p:val>
                                        </p:tav>
                                      </p:tavLst>
                                    </p:anim>
                                    <p:anim calcmode="lin" valueType="num">
                                      <p:cBhvr>
                                        <p:cTn id="72" dur="1000" fill="hold"/>
                                        <p:tgtEl>
                                          <p:spTgt spid="107"/>
                                        </p:tgtEl>
                                        <p:attrNameLst>
                                          <p:attrName>ppt_y</p:attrName>
                                        </p:attrNameLst>
                                      </p:cBhvr>
                                      <p:tavLst>
                                        <p:tav tm="0">
                                          <p:val>
                                            <p:strVal val="#ppt_y+.1"/>
                                          </p:val>
                                        </p:tav>
                                        <p:tav tm="100000">
                                          <p:val>
                                            <p:strVal val="#ppt_y"/>
                                          </p:val>
                                        </p:tav>
                                      </p:tavLst>
                                    </p:anim>
                                  </p:childTnLst>
                                </p:cTn>
                              </p:par>
                            </p:childTnLst>
                          </p:cTn>
                        </p:par>
                        <p:par>
                          <p:cTn id="73" fill="hold">
                            <p:stCondLst>
                              <p:cond delay="8500"/>
                            </p:stCondLst>
                            <p:childTnLst>
                              <p:par>
                                <p:cTn id="74" presetID="42" presetClass="entr" presetSubtype="0" fill="hold" grpId="0"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fade">
                                      <p:cBhvr>
                                        <p:cTn id="76" dur="1000"/>
                                        <p:tgtEl>
                                          <p:spTgt spid="108"/>
                                        </p:tgtEl>
                                      </p:cBhvr>
                                    </p:animEffect>
                                    <p:anim calcmode="lin" valueType="num">
                                      <p:cBhvr>
                                        <p:cTn id="77" dur="1000" fill="hold"/>
                                        <p:tgtEl>
                                          <p:spTgt spid="108"/>
                                        </p:tgtEl>
                                        <p:attrNameLst>
                                          <p:attrName>ppt_x</p:attrName>
                                        </p:attrNameLst>
                                      </p:cBhvr>
                                      <p:tavLst>
                                        <p:tav tm="0">
                                          <p:val>
                                            <p:strVal val="#ppt_x"/>
                                          </p:val>
                                        </p:tav>
                                        <p:tav tm="100000">
                                          <p:val>
                                            <p:strVal val="#ppt_x"/>
                                          </p:val>
                                        </p:tav>
                                      </p:tavLst>
                                    </p:anim>
                                    <p:anim calcmode="lin" valueType="num">
                                      <p:cBhvr>
                                        <p:cTn id="78"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05" grpId="0"/>
      <p:bldP spid="106" grpId="0"/>
      <p:bldP spid="107" grpId="0"/>
      <p:bldP spid="1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l="352" t="10264" r="301" b="2017"/>
          <a:stretch/>
        </p:blipFill>
        <p:spPr bwMode="auto">
          <a:xfrm>
            <a:off x="-11411" y="0"/>
            <a:ext cx="10801351" cy="64801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32310" y="1983699"/>
            <a:ext cx="5088252" cy="1446550"/>
          </a:xfrm>
          <a:prstGeom prst="rect">
            <a:avLst/>
          </a:prstGeom>
          <a:noFill/>
        </p:spPr>
        <p:txBody>
          <a:bodyPr wrap="none" rtlCol="0">
            <a:spAutoFit/>
          </a:bodyPr>
          <a:lstStyle/>
          <a:p>
            <a:r>
              <a:rPr lang="en-US" altLang="zh-CN" sz="8800" kern="1000" spc="-40" dirty="0" smtClean="0">
                <a:solidFill>
                  <a:schemeClr val="bg1"/>
                </a:solidFill>
                <a:latin typeface="Haettenschweiler" panose="020B0706040902060204" pitchFamily="34" charset="0"/>
              </a:rPr>
              <a:t>THANK YOU</a:t>
            </a:r>
            <a:r>
              <a:rPr lang="zh-CN" altLang="en-US" sz="8800" kern="1000" spc="-40" dirty="0" smtClean="0">
                <a:solidFill>
                  <a:schemeClr val="bg1"/>
                </a:solidFill>
                <a:latin typeface="锐字锐线梦想黑简1.0" panose="02010604000000000000" pitchFamily="2" charset="-122"/>
                <a:ea typeface="锐字锐线梦想黑简1.0" panose="02010604000000000000" pitchFamily="2" charset="-122"/>
              </a:rPr>
              <a:t>！</a:t>
            </a:r>
            <a:endParaRPr lang="zh-CN" altLang="en-US" sz="8800" kern="1000" spc="-40" dirty="0">
              <a:solidFill>
                <a:schemeClr val="bg1"/>
              </a:solidFill>
              <a:latin typeface="锐字锐线梦想黑简1.0" panose="02010604000000000000" pitchFamily="2" charset="-122"/>
              <a:ea typeface="锐字锐线梦想黑简1.0" panose="02010604000000000000" pitchFamily="2" charset="-122"/>
            </a:endParaRPr>
          </a:p>
        </p:txBody>
      </p:sp>
      <p:sp>
        <p:nvSpPr>
          <p:cNvPr id="6" name="TextBox 5"/>
          <p:cNvSpPr txBox="1"/>
          <p:nvPr/>
        </p:nvSpPr>
        <p:spPr>
          <a:xfrm>
            <a:off x="2573524" y="3541591"/>
            <a:ext cx="2631490" cy="830997"/>
          </a:xfrm>
          <a:prstGeom prst="rect">
            <a:avLst/>
          </a:prstGeom>
          <a:noFill/>
        </p:spPr>
        <p:txBody>
          <a:bodyPr wrap="none" rtlCol="0">
            <a:spAutoFit/>
          </a:bodyPr>
          <a:lstStyle/>
          <a:p>
            <a:r>
              <a:rPr lang="zh-CN" altLang="en-US" sz="4800" spc="-30" dirty="0" smtClean="0">
                <a:solidFill>
                  <a:schemeClr val="bg1"/>
                </a:solidFill>
                <a:latin typeface="微软雅黑" panose="020B0503020204020204" pitchFamily="34" charset="-122"/>
                <a:ea typeface="微软雅黑" panose="020B0503020204020204" pitchFamily="34" charset="-122"/>
              </a:rPr>
              <a:t>谢谢欣赏</a:t>
            </a:r>
            <a:endParaRPr lang="zh-CN" altLang="en-US" sz="4800" spc="-3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71933" y="3430249"/>
            <a:ext cx="5256584"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7640808"/>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800"/>
                            </p:stCondLst>
                            <p:childTnLst>
                              <p:par>
                                <p:cTn id="18" presetID="2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4" name="矩形 3"/>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7132755" y="114282"/>
            <a:ext cx="3591396" cy="1658195"/>
            <a:chOff x="85725" y="4449763"/>
            <a:chExt cx="4187826" cy="1933575"/>
          </a:xfrm>
          <a:effectLst>
            <a:glow>
              <a:schemeClr val="accent1"/>
            </a:glow>
          </a:effectLst>
        </p:grpSpPr>
        <p:sp>
          <p:nvSpPr>
            <p:cNvPr id="6"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1" name="圆角矩形 40"/>
          <p:cNvSpPr/>
          <p:nvPr/>
        </p:nvSpPr>
        <p:spPr bwMode="auto">
          <a:xfrm>
            <a:off x="1872283" y="1727696"/>
            <a:ext cx="2755751" cy="647134"/>
          </a:xfrm>
          <a:prstGeom prst="roundRect">
            <a:avLst>
              <a:gd name="adj" fmla="val 50000"/>
            </a:avLst>
          </a:prstGeom>
          <a:solidFill>
            <a:srgbClr val="3CB19B"/>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2" name="文本框 12"/>
          <p:cNvSpPr txBox="1"/>
          <p:nvPr/>
        </p:nvSpPr>
        <p:spPr bwMode="auto">
          <a:xfrm>
            <a:off x="2518804" y="1870531"/>
            <a:ext cx="1415772" cy="338554"/>
          </a:xfrm>
          <a:prstGeom prst="rect">
            <a:avLst/>
          </a:prstGeom>
          <a:noFill/>
          <a:ln>
            <a:noFill/>
          </a:ln>
        </p:spPr>
        <p:txBody>
          <a:bodyPr wrap="none">
            <a:spAutoFit/>
          </a:bodyPr>
          <a:lstStyle/>
          <a:p>
            <a:pPr eaLnBrk="1" fontAlgn="auto" hangingPunct="1">
              <a:spcBef>
                <a:spcPts val="0"/>
              </a:spcBef>
              <a:spcAft>
                <a:spcPts val="0"/>
              </a:spcAft>
              <a:defRPr/>
            </a:pPr>
            <a:r>
              <a:rPr lang="zh-CN" altLang="en-US" sz="1600"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sp>
        <p:nvSpPr>
          <p:cNvPr id="43" name="圆角矩形 42"/>
          <p:cNvSpPr/>
          <p:nvPr/>
        </p:nvSpPr>
        <p:spPr bwMode="auto">
          <a:xfrm>
            <a:off x="1872283" y="2735808"/>
            <a:ext cx="2755370" cy="645298"/>
          </a:xfrm>
          <a:prstGeom prst="roundRect">
            <a:avLst>
              <a:gd name="adj" fmla="val 50000"/>
            </a:avLst>
          </a:prstGeom>
          <a:solidFill>
            <a:srgbClr val="3CB19B"/>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4" name="圆角矩形 43"/>
          <p:cNvSpPr/>
          <p:nvPr/>
        </p:nvSpPr>
        <p:spPr bwMode="auto">
          <a:xfrm>
            <a:off x="1872283" y="3743920"/>
            <a:ext cx="2754226" cy="644846"/>
          </a:xfrm>
          <a:prstGeom prst="roundRect">
            <a:avLst>
              <a:gd name="adj" fmla="val 50000"/>
            </a:avLst>
          </a:prstGeom>
          <a:solidFill>
            <a:srgbClr val="3CB19B"/>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5" name="圆角矩形 44"/>
          <p:cNvSpPr/>
          <p:nvPr/>
        </p:nvSpPr>
        <p:spPr bwMode="auto">
          <a:xfrm>
            <a:off x="1872283" y="4752032"/>
            <a:ext cx="2755556" cy="647248"/>
          </a:xfrm>
          <a:prstGeom prst="roundRect">
            <a:avLst>
              <a:gd name="adj" fmla="val 50000"/>
            </a:avLst>
          </a:prstGeom>
          <a:solidFill>
            <a:srgbClr val="3CB19B"/>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6" name="文本框 12"/>
          <p:cNvSpPr txBox="1"/>
          <p:nvPr/>
        </p:nvSpPr>
        <p:spPr bwMode="auto">
          <a:xfrm>
            <a:off x="2518804" y="2904984"/>
            <a:ext cx="1415772" cy="338554"/>
          </a:xfrm>
          <a:prstGeom prst="rect">
            <a:avLst/>
          </a:prstGeom>
          <a:noFill/>
          <a:ln>
            <a:noFill/>
          </a:ln>
        </p:spPr>
        <p:txBody>
          <a:bodyPr wrap="none">
            <a:spAutoFit/>
          </a:bodyPr>
          <a:lstStyle/>
          <a:p>
            <a:pPr eaLnBrk="1" fontAlgn="auto" hangingPunct="1">
              <a:spcBef>
                <a:spcPts val="0"/>
              </a:spcBef>
              <a:spcAft>
                <a:spcPts val="0"/>
              </a:spcAft>
              <a:defRPr/>
            </a:pPr>
            <a:r>
              <a:rPr lang="zh-CN" altLang="en-US" sz="1600"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sp>
        <p:nvSpPr>
          <p:cNvPr id="47" name="文本框 12"/>
          <p:cNvSpPr txBox="1"/>
          <p:nvPr/>
        </p:nvSpPr>
        <p:spPr bwMode="auto">
          <a:xfrm>
            <a:off x="2483135" y="3906009"/>
            <a:ext cx="1415772" cy="338554"/>
          </a:xfrm>
          <a:prstGeom prst="rect">
            <a:avLst/>
          </a:prstGeom>
          <a:noFill/>
          <a:ln>
            <a:noFill/>
          </a:ln>
        </p:spPr>
        <p:txBody>
          <a:bodyPr wrap="none">
            <a:spAutoFit/>
          </a:bodyPr>
          <a:lstStyle/>
          <a:p>
            <a:pPr eaLnBrk="1" fontAlgn="auto" hangingPunct="1">
              <a:spcBef>
                <a:spcPts val="0"/>
              </a:spcBef>
              <a:spcAft>
                <a:spcPts val="0"/>
              </a:spcAft>
              <a:defRPr/>
            </a:pPr>
            <a:r>
              <a:rPr lang="zh-CN" altLang="en-US" sz="1600"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sz="1600" kern="0" dirty="0">
              <a:solidFill>
                <a:prstClr val="white"/>
              </a:solidFill>
              <a:latin typeface="微软雅黑" panose="020B0503020204020204" pitchFamily="34" charset="-122"/>
              <a:ea typeface="微软雅黑" panose="020B0503020204020204" pitchFamily="34" charset="-122"/>
            </a:endParaRPr>
          </a:p>
        </p:txBody>
      </p:sp>
      <p:sp>
        <p:nvSpPr>
          <p:cNvPr id="48" name="文本框 12"/>
          <p:cNvSpPr txBox="1"/>
          <p:nvPr/>
        </p:nvSpPr>
        <p:spPr bwMode="auto">
          <a:xfrm>
            <a:off x="2518804" y="4896048"/>
            <a:ext cx="1415772" cy="338554"/>
          </a:xfrm>
          <a:prstGeom prst="rect">
            <a:avLst/>
          </a:prstGeom>
          <a:noFill/>
          <a:ln>
            <a:noFill/>
          </a:ln>
        </p:spPr>
        <p:txBody>
          <a:bodyPr wrap="none">
            <a:spAutoFit/>
          </a:bodyPr>
          <a:lstStyle/>
          <a:p>
            <a:pPr eaLnBrk="1" fontAlgn="auto" hangingPunct="1">
              <a:spcBef>
                <a:spcPts val="0"/>
              </a:spcBef>
              <a:spcAft>
                <a:spcPts val="0"/>
              </a:spcAft>
              <a:defRPr/>
            </a:pPr>
            <a:r>
              <a:rPr lang="zh-CN" altLang="en-US" sz="1600"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714717" y="1817469"/>
            <a:ext cx="360040" cy="3546167"/>
            <a:chOff x="4069944" y="1926501"/>
            <a:chExt cx="360040" cy="3546167"/>
          </a:xfrm>
          <a:solidFill>
            <a:srgbClr val="3CB19B"/>
          </a:solidFill>
        </p:grpSpPr>
        <p:sp>
          <p:nvSpPr>
            <p:cNvPr id="50" name="右箭头 49"/>
            <p:cNvSpPr/>
            <p:nvPr/>
          </p:nvSpPr>
          <p:spPr>
            <a:xfrm>
              <a:off x="4069944" y="1926501"/>
              <a:ext cx="360040" cy="46758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右箭头 50"/>
            <p:cNvSpPr/>
            <p:nvPr/>
          </p:nvSpPr>
          <p:spPr>
            <a:xfrm>
              <a:off x="4069944" y="3924960"/>
              <a:ext cx="360040" cy="46758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右箭头 51"/>
            <p:cNvSpPr/>
            <p:nvPr/>
          </p:nvSpPr>
          <p:spPr>
            <a:xfrm>
              <a:off x="4069944" y="2916848"/>
              <a:ext cx="360040" cy="46758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右箭头 52"/>
            <p:cNvSpPr/>
            <p:nvPr/>
          </p:nvSpPr>
          <p:spPr>
            <a:xfrm>
              <a:off x="4069944" y="5005080"/>
              <a:ext cx="360040" cy="46758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11"/>
          <p:cNvSpPr txBox="1">
            <a:spLocks noChangeArrowheads="1"/>
          </p:cNvSpPr>
          <p:nvPr/>
        </p:nvSpPr>
        <p:spPr bwMode="auto">
          <a:xfrm>
            <a:off x="5253682" y="1762410"/>
            <a:ext cx="405197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点击此处输入文字点击此处输入文字点击此处输入文字</a:t>
            </a:r>
            <a:endParaRPr lang="en-US" altLang="zh-CN" sz="1200" dirty="0" smtClean="0"/>
          </a:p>
        </p:txBody>
      </p:sp>
      <p:sp>
        <p:nvSpPr>
          <p:cNvPr id="55" name="文本框 11"/>
          <p:cNvSpPr txBox="1">
            <a:spLocks noChangeArrowheads="1"/>
          </p:cNvSpPr>
          <p:nvPr/>
        </p:nvSpPr>
        <p:spPr bwMode="auto">
          <a:xfrm>
            <a:off x="5253682" y="2768686"/>
            <a:ext cx="405197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点击此处输入文字点击此处输入文字点击此处输入文字</a:t>
            </a:r>
            <a:endParaRPr lang="en-US" altLang="zh-CN" sz="1200" dirty="0" smtClean="0"/>
          </a:p>
        </p:txBody>
      </p:sp>
      <p:sp>
        <p:nvSpPr>
          <p:cNvPr id="56" name="文本框 11"/>
          <p:cNvSpPr txBox="1">
            <a:spLocks noChangeArrowheads="1"/>
          </p:cNvSpPr>
          <p:nvPr/>
        </p:nvSpPr>
        <p:spPr bwMode="auto">
          <a:xfrm>
            <a:off x="5237087" y="3802815"/>
            <a:ext cx="405197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点击此处输入文字点击此处输入文字点击此处输入文字</a:t>
            </a:r>
            <a:endParaRPr lang="en-US" altLang="zh-CN" sz="1200" dirty="0" smtClean="0"/>
          </a:p>
        </p:txBody>
      </p:sp>
      <p:sp>
        <p:nvSpPr>
          <p:cNvPr id="57" name="文本框 11"/>
          <p:cNvSpPr txBox="1">
            <a:spLocks noChangeArrowheads="1"/>
          </p:cNvSpPr>
          <p:nvPr/>
        </p:nvSpPr>
        <p:spPr bwMode="auto">
          <a:xfrm>
            <a:off x="5283199" y="4827863"/>
            <a:ext cx="405197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点击此处输入文字点击此处输入文字点击此处输入文字</a:t>
            </a:r>
            <a:endParaRPr lang="en-US" altLang="zh-CN" sz="1200" dirty="0" smtClean="0"/>
          </a:p>
        </p:txBody>
      </p:sp>
    </p:spTree>
    <p:extLst>
      <p:ext uri="{BB962C8B-B14F-4D97-AF65-F5344CB8AC3E}">
        <p14:creationId xmlns:p14="http://schemas.microsoft.com/office/powerpoint/2010/main" val="820754522"/>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1+#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1+#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1+#ppt_w/2"/>
                                          </p:val>
                                        </p:tav>
                                        <p:tav tm="100000">
                                          <p:val>
                                            <p:strVal val="#ppt_x"/>
                                          </p:val>
                                        </p:tav>
                                      </p:tavLst>
                                    </p:anim>
                                    <p:anim calcmode="lin" valueType="num">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1+#ppt_w/2"/>
                                          </p:val>
                                        </p:tav>
                                        <p:tav tm="100000">
                                          <p:val>
                                            <p:strVal val="#ppt_x"/>
                                          </p:val>
                                        </p:tav>
                                      </p:tavLst>
                                    </p:anim>
                                    <p:anim calcmode="lin" valueType="num">
                                      <p:cBhvr additive="base">
                                        <p:cTn id="40" dur="500" fill="hold"/>
                                        <p:tgtEl>
                                          <p:spTgt spid="45"/>
                                        </p:tgtEl>
                                        <p:attrNameLst>
                                          <p:attrName>ppt_y</p:attrName>
                                        </p:attrNameLst>
                                      </p:cBhvr>
                                      <p:tavLst>
                                        <p:tav tm="0">
                                          <p:val>
                                            <p:strVal val="#ppt_y"/>
                                          </p:val>
                                        </p:tav>
                                        <p:tav tm="100000">
                                          <p:val>
                                            <p:strVal val="#ppt_y"/>
                                          </p:val>
                                        </p:tav>
                                      </p:tavLst>
                                    </p:anim>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2"/>
                                        </p:tgtEl>
                                        <p:attrNameLst>
                                          <p:attrName>ppt_y</p:attrName>
                                        </p:attrNameLst>
                                      </p:cBhvr>
                                      <p:tavLst>
                                        <p:tav tm="0">
                                          <p:val>
                                            <p:strVal val="#ppt_y"/>
                                          </p:val>
                                        </p:tav>
                                        <p:tav tm="100000">
                                          <p:val>
                                            <p:strVal val="#ppt_y"/>
                                          </p:val>
                                        </p:tav>
                                      </p:tavLst>
                                    </p:anim>
                                    <p:anim calcmode="lin" valueType="num">
                                      <p:cBhvr>
                                        <p:cTn id="4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2"/>
                                        </p:tgtEl>
                                      </p:cBhvr>
                                    </p:animEffect>
                                  </p:childTnLst>
                                </p:cTn>
                              </p:par>
                            </p:childTnLst>
                          </p:cTn>
                        </p:par>
                        <p:par>
                          <p:cTn id="48" fill="hold">
                            <p:stCondLst>
                              <p:cond delay="3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46"/>
                                        </p:tgtEl>
                                        <p:attrNameLst>
                                          <p:attrName>ppt_y</p:attrName>
                                        </p:attrNameLst>
                                      </p:cBhvr>
                                      <p:tavLst>
                                        <p:tav tm="0">
                                          <p:val>
                                            <p:strVal val="#ppt_y"/>
                                          </p:val>
                                        </p:tav>
                                        <p:tav tm="100000">
                                          <p:val>
                                            <p:strVal val="#ppt_y"/>
                                          </p:val>
                                        </p:tav>
                                      </p:tavLst>
                                    </p:anim>
                                    <p:anim calcmode="lin" valueType="num">
                                      <p:cBhvr>
                                        <p:cTn id="5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46"/>
                                        </p:tgtEl>
                                      </p:cBhvr>
                                    </p:animEffect>
                                  </p:childTnLst>
                                </p:cTn>
                              </p:par>
                            </p:childTnLst>
                          </p:cTn>
                        </p:par>
                        <p:par>
                          <p:cTn id="56" fill="hold">
                            <p:stCondLst>
                              <p:cond delay="40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47"/>
                                        </p:tgtEl>
                                        <p:attrNameLst>
                                          <p:attrName>ppt_y</p:attrName>
                                        </p:attrNameLst>
                                      </p:cBhvr>
                                      <p:tavLst>
                                        <p:tav tm="0">
                                          <p:val>
                                            <p:strVal val="#ppt_y"/>
                                          </p:val>
                                        </p:tav>
                                        <p:tav tm="100000">
                                          <p:val>
                                            <p:strVal val="#ppt_y"/>
                                          </p:val>
                                        </p:tav>
                                      </p:tavLst>
                                    </p:anim>
                                    <p:anim calcmode="lin" valueType="num">
                                      <p:cBhvr>
                                        <p:cTn id="6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47"/>
                                        </p:tgtEl>
                                      </p:cBhvr>
                                    </p:animEffect>
                                  </p:childTnLst>
                                </p:cTn>
                              </p:par>
                            </p:childTnLst>
                          </p:cTn>
                        </p:par>
                        <p:par>
                          <p:cTn id="64" fill="hold">
                            <p:stCondLst>
                              <p:cond delay="47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48"/>
                                        </p:tgtEl>
                                        <p:attrNameLst>
                                          <p:attrName>style.visibility</p:attrName>
                                        </p:attrNameLst>
                                      </p:cBhvr>
                                      <p:to>
                                        <p:strVal val="visible"/>
                                      </p:to>
                                    </p:set>
                                    <p:anim calcmode="lin" valueType="num">
                                      <p:cBhvr>
                                        <p:cTn id="67"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48"/>
                                        </p:tgtEl>
                                        <p:attrNameLst>
                                          <p:attrName>ppt_y</p:attrName>
                                        </p:attrNameLst>
                                      </p:cBhvr>
                                      <p:tavLst>
                                        <p:tav tm="0">
                                          <p:val>
                                            <p:strVal val="#ppt_y"/>
                                          </p:val>
                                        </p:tav>
                                        <p:tav tm="100000">
                                          <p:val>
                                            <p:strVal val="#ppt_y"/>
                                          </p:val>
                                        </p:tav>
                                      </p:tavLst>
                                    </p:anim>
                                    <p:anim calcmode="lin" valueType="num">
                                      <p:cBhvr>
                                        <p:cTn id="69"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48"/>
                                        </p:tgtEl>
                                      </p:cBhvr>
                                    </p:animEffect>
                                  </p:childTnLst>
                                </p:cTn>
                              </p:par>
                            </p:childTnLst>
                          </p:cTn>
                        </p:par>
                        <p:par>
                          <p:cTn id="72" fill="hold">
                            <p:stCondLst>
                              <p:cond delay="5500"/>
                            </p:stCondLst>
                            <p:childTnLst>
                              <p:par>
                                <p:cTn id="73" presetID="22" presetClass="entr" presetSubtype="8"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1000"/>
                                        <p:tgtEl>
                                          <p:spTgt spid="49"/>
                                        </p:tgtEl>
                                      </p:cBhvr>
                                    </p:animEffect>
                                  </p:childTnLst>
                                </p:cTn>
                              </p:par>
                            </p:childTnLst>
                          </p:cTn>
                        </p:par>
                        <p:par>
                          <p:cTn id="76" fill="hold">
                            <p:stCondLst>
                              <p:cond delay="6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54"/>
                                        </p:tgtEl>
                                        <p:attrNameLst>
                                          <p:attrName>style.visibility</p:attrName>
                                        </p:attrNameLst>
                                      </p:cBhvr>
                                      <p:to>
                                        <p:strVal val="visible"/>
                                      </p:to>
                                    </p:set>
                                    <p:anim calcmode="lin" valueType="num">
                                      <p:cBhvr>
                                        <p:cTn id="79"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54"/>
                                        </p:tgtEl>
                                        <p:attrNameLst>
                                          <p:attrName>ppt_y</p:attrName>
                                        </p:attrNameLst>
                                      </p:cBhvr>
                                      <p:tavLst>
                                        <p:tav tm="0">
                                          <p:val>
                                            <p:strVal val="#ppt_y"/>
                                          </p:val>
                                        </p:tav>
                                        <p:tav tm="100000">
                                          <p:val>
                                            <p:strVal val="#ppt_y"/>
                                          </p:val>
                                        </p:tav>
                                      </p:tavLst>
                                    </p:anim>
                                    <p:anim calcmode="lin" valueType="num">
                                      <p:cBhvr>
                                        <p:cTn id="81"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54"/>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55"/>
                                        </p:tgtEl>
                                        <p:attrNameLst>
                                          <p:attrName>style.visibility</p:attrName>
                                        </p:attrNameLst>
                                      </p:cBhvr>
                                      <p:to>
                                        <p:strVal val="visible"/>
                                      </p:to>
                                    </p:set>
                                    <p:anim calcmode="lin" valueType="num">
                                      <p:cBhvr>
                                        <p:cTn id="8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55"/>
                                        </p:tgtEl>
                                        <p:attrNameLst>
                                          <p:attrName>ppt_y</p:attrName>
                                        </p:attrNameLst>
                                      </p:cBhvr>
                                      <p:tavLst>
                                        <p:tav tm="0">
                                          <p:val>
                                            <p:strVal val="#ppt_y"/>
                                          </p:val>
                                        </p:tav>
                                        <p:tav tm="100000">
                                          <p:val>
                                            <p:strVal val="#ppt_y"/>
                                          </p:val>
                                        </p:tav>
                                      </p:tavLst>
                                    </p:anim>
                                    <p:anim calcmode="lin" valueType="num">
                                      <p:cBhvr>
                                        <p:cTn id="8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55"/>
                                        </p:tgtEl>
                                      </p:cBhvr>
                                    </p:animEffect>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56"/>
                                        </p:tgtEl>
                                        <p:attrNameLst>
                                          <p:attrName>style.visibility</p:attrName>
                                        </p:attrNameLst>
                                      </p:cBhvr>
                                      <p:to>
                                        <p:strVal val="visible"/>
                                      </p:to>
                                    </p:set>
                                    <p:anim calcmode="lin" valueType="num">
                                      <p:cBhvr>
                                        <p:cTn id="93"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56"/>
                                        </p:tgtEl>
                                        <p:attrNameLst>
                                          <p:attrName>ppt_y</p:attrName>
                                        </p:attrNameLst>
                                      </p:cBhvr>
                                      <p:tavLst>
                                        <p:tav tm="0">
                                          <p:val>
                                            <p:strVal val="#ppt_y"/>
                                          </p:val>
                                        </p:tav>
                                        <p:tav tm="100000">
                                          <p:val>
                                            <p:strVal val="#ppt_y"/>
                                          </p:val>
                                        </p:tav>
                                      </p:tavLst>
                                    </p:anim>
                                    <p:anim calcmode="lin" valueType="num">
                                      <p:cBhvr>
                                        <p:cTn id="95"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56"/>
                                        </p:tgtEl>
                                      </p:cBhvr>
                                    </p:animEffect>
                                  </p:childTnLst>
                                </p:cTn>
                              </p:par>
                              <p:par>
                                <p:cTn id="98" presetID="41" presetClass="entr" presetSubtype="0" fill="hold" grpId="0" nodeType="withEffect">
                                  <p:stCondLst>
                                    <p:cond delay="0"/>
                                  </p:stCondLst>
                                  <p:iterate type="lt">
                                    <p:tmPct val="10000"/>
                                  </p:iterate>
                                  <p:childTnLst>
                                    <p:set>
                                      <p:cBhvr>
                                        <p:cTn id="99" dur="1" fill="hold">
                                          <p:stCondLst>
                                            <p:cond delay="0"/>
                                          </p:stCondLst>
                                        </p:cTn>
                                        <p:tgtEl>
                                          <p:spTgt spid="57"/>
                                        </p:tgtEl>
                                        <p:attrNameLst>
                                          <p:attrName>style.visibility</p:attrName>
                                        </p:attrNameLst>
                                      </p:cBhvr>
                                      <p:to>
                                        <p:strVal val="visible"/>
                                      </p:to>
                                    </p:set>
                                    <p:anim calcmode="lin" valueType="num">
                                      <p:cBhvr>
                                        <p:cTn id="100"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57"/>
                                        </p:tgtEl>
                                        <p:attrNameLst>
                                          <p:attrName>ppt_y</p:attrName>
                                        </p:attrNameLst>
                                      </p:cBhvr>
                                      <p:tavLst>
                                        <p:tav tm="0">
                                          <p:val>
                                            <p:strVal val="#ppt_y"/>
                                          </p:val>
                                        </p:tav>
                                        <p:tav tm="100000">
                                          <p:val>
                                            <p:strVal val="#ppt_y"/>
                                          </p:val>
                                        </p:tav>
                                      </p:tavLst>
                                    </p:anim>
                                    <p:anim calcmode="lin" valueType="num">
                                      <p:cBhvr>
                                        <p:cTn id="102"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3" grpId="0"/>
      <p:bldP spid="41" grpId="0" animBg="1"/>
      <p:bldP spid="42" grpId="0"/>
      <p:bldP spid="43" grpId="0" animBg="1"/>
      <p:bldP spid="44" grpId="0" animBg="1"/>
      <p:bldP spid="45" grpId="0" animBg="1"/>
      <p:bldP spid="46" grpId="0"/>
      <p:bldP spid="47" grpId="0"/>
      <p:bldP spid="48" grpId="0"/>
      <p:bldP spid="54" grpId="0"/>
      <p:bldP spid="55" grpId="0"/>
      <p:bldP spid="56" grpId="0"/>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六边形 42"/>
          <p:cNvSpPr/>
          <p:nvPr/>
        </p:nvSpPr>
        <p:spPr>
          <a:xfrm>
            <a:off x="5950376" y="2343320"/>
            <a:ext cx="1330878" cy="1147309"/>
          </a:xfrm>
          <a:prstGeom prst="hexagon">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4" name="六边形 43"/>
          <p:cNvSpPr/>
          <p:nvPr/>
        </p:nvSpPr>
        <p:spPr>
          <a:xfrm>
            <a:off x="7041715" y="4142951"/>
            <a:ext cx="1330878" cy="1147309"/>
          </a:xfrm>
          <a:prstGeom prst="hexagon">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5" name="六边形 44"/>
          <p:cNvSpPr/>
          <p:nvPr/>
        </p:nvSpPr>
        <p:spPr>
          <a:xfrm>
            <a:off x="5940896" y="3549977"/>
            <a:ext cx="1330878" cy="1147309"/>
          </a:xfrm>
          <a:prstGeom prst="hexagon">
            <a:avLst/>
          </a:prstGeom>
          <a:solidFill>
            <a:srgbClr val="3CB19B"/>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6" name="六边形 45"/>
          <p:cNvSpPr/>
          <p:nvPr/>
        </p:nvSpPr>
        <p:spPr>
          <a:xfrm>
            <a:off x="7041715" y="1727919"/>
            <a:ext cx="1330878" cy="1147309"/>
          </a:xfrm>
          <a:prstGeom prst="hexagon">
            <a:avLst/>
          </a:prstGeom>
          <a:solidFill>
            <a:srgbClr val="3CB19B"/>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7" name="六边形 46"/>
          <p:cNvSpPr/>
          <p:nvPr/>
        </p:nvSpPr>
        <p:spPr>
          <a:xfrm>
            <a:off x="8138410" y="2343320"/>
            <a:ext cx="1330878" cy="1147309"/>
          </a:xfrm>
          <a:prstGeom prst="hexagon">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8" name="六边形 47"/>
          <p:cNvSpPr/>
          <p:nvPr/>
        </p:nvSpPr>
        <p:spPr>
          <a:xfrm>
            <a:off x="8138410" y="3549977"/>
            <a:ext cx="1330878" cy="1147309"/>
          </a:xfrm>
          <a:prstGeom prst="hexagon">
            <a:avLst/>
          </a:prstGeom>
          <a:solidFill>
            <a:srgbClr val="3CB19B"/>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cxnSp>
        <p:nvCxnSpPr>
          <p:cNvPr id="49" name="直接连接符 48"/>
          <p:cNvCxnSpPr/>
          <p:nvPr/>
        </p:nvCxnSpPr>
        <p:spPr>
          <a:xfrm flipH="1">
            <a:off x="1332384" y="2916974"/>
            <a:ext cx="3888432" cy="0"/>
          </a:xfrm>
          <a:prstGeom prst="line">
            <a:avLst/>
          </a:prstGeom>
          <a:ln>
            <a:solidFill>
              <a:srgbClr val="3CB19B"/>
            </a:solidFill>
            <a:prstDash val="lg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1332384" y="3529963"/>
            <a:ext cx="3888432" cy="0"/>
          </a:xfrm>
          <a:prstGeom prst="line">
            <a:avLst/>
          </a:prstGeom>
          <a:ln>
            <a:solidFill>
              <a:srgbClr val="3CB19B"/>
            </a:solidFill>
            <a:prstDash val="lg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332384" y="4142951"/>
            <a:ext cx="3888432" cy="0"/>
          </a:xfrm>
          <a:prstGeom prst="line">
            <a:avLst/>
          </a:prstGeom>
          <a:ln>
            <a:solidFill>
              <a:srgbClr val="3CB19B"/>
            </a:solidFill>
            <a:prstDash val="lgDash"/>
          </a:ln>
        </p:spPr>
        <p:style>
          <a:lnRef idx="1">
            <a:schemeClr val="accent1"/>
          </a:lnRef>
          <a:fillRef idx="0">
            <a:schemeClr val="accent1"/>
          </a:fillRef>
          <a:effectRef idx="0">
            <a:schemeClr val="accent1"/>
          </a:effectRef>
          <a:fontRef idx="minor">
            <a:schemeClr val="tx1"/>
          </a:fontRef>
        </p:style>
      </p:cxnSp>
      <p:sp>
        <p:nvSpPr>
          <p:cNvPr id="52" name="文本框 11"/>
          <p:cNvSpPr txBox="1">
            <a:spLocks noChangeArrowheads="1"/>
          </p:cNvSpPr>
          <p:nvPr/>
        </p:nvSpPr>
        <p:spPr bwMode="auto">
          <a:xfrm>
            <a:off x="1332384" y="2436142"/>
            <a:ext cx="3780420" cy="3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en-US" altLang="zh-CN" sz="1200" dirty="0" smtClean="0">
                <a:latin typeface="Impact" panose="020B0806030902050204" pitchFamily="34" charset="0"/>
              </a:rPr>
              <a:t>01  </a:t>
            </a:r>
            <a:r>
              <a:rPr lang="zh-CN" altLang="en-US" sz="1200" dirty="0" smtClean="0"/>
              <a:t>点击此处输入文字点击此处输入</a:t>
            </a:r>
            <a:r>
              <a:rPr lang="zh-CN" altLang="en-US" sz="1200" dirty="0"/>
              <a:t>文字点击此处输入</a:t>
            </a:r>
            <a:endParaRPr lang="en-US" altLang="zh-CN" sz="1200" dirty="0" smtClean="0"/>
          </a:p>
        </p:txBody>
      </p:sp>
      <p:sp>
        <p:nvSpPr>
          <p:cNvPr id="53" name="文本框 11"/>
          <p:cNvSpPr txBox="1">
            <a:spLocks noChangeArrowheads="1"/>
          </p:cNvSpPr>
          <p:nvPr/>
        </p:nvSpPr>
        <p:spPr bwMode="auto">
          <a:xfrm>
            <a:off x="1332384" y="3116507"/>
            <a:ext cx="3780420" cy="3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en-US" altLang="zh-CN" sz="1200" dirty="0" smtClean="0">
                <a:latin typeface="Impact" panose="020B0806030902050204" pitchFamily="34" charset="0"/>
              </a:rPr>
              <a:t>02  </a:t>
            </a:r>
            <a:r>
              <a:rPr lang="zh-CN" altLang="en-US" sz="1200" dirty="0" smtClean="0"/>
              <a:t>点击此处输入文字点击此处输入</a:t>
            </a:r>
            <a:r>
              <a:rPr lang="zh-CN" altLang="en-US" sz="1200" dirty="0"/>
              <a:t>文字点击此处输入</a:t>
            </a:r>
            <a:endParaRPr lang="en-US" altLang="zh-CN" sz="1200" dirty="0" smtClean="0"/>
          </a:p>
        </p:txBody>
      </p:sp>
      <p:sp>
        <p:nvSpPr>
          <p:cNvPr id="54" name="文本框 11"/>
          <p:cNvSpPr txBox="1">
            <a:spLocks noChangeArrowheads="1"/>
          </p:cNvSpPr>
          <p:nvPr/>
        </p:nvSpPr>
        <p:spPr bwMode="auto">
          <a:xfrm>
            <a:off x="1332384" y="3746176"/>
            <a:ext cx="3808631" cy="3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en-US" altLang="zh-CN" sz="1200" dirty="0" smtClean="0">
                <a:latin typeface="Impact" panose="020B0806030902050204" pitchFamily="34" charset="0"/>
              </a:rPr>
              <a:t>03  </a:t>
            </a:r>
            <a:r>
              <a:rPr lang="zh-CN" altLang="en-US" sz="1200" dirty="0" smtClean="0"/>
              <a:t>点击此处输入文字点击此处输入</a:t>
            </a:r>
            <a:r>
              <a:rPr lang="zh-CN" altLang="en-US" sz="1200" dirty="0"/>
              <a:t>文字点击此处输入</a:t>
            </a:r>
            <a:endParaRPr lang="en-US" altLang="zh-CN" sz="1200" dirty="0" smtClean="0"/>
          </a:p>
        </p:txBody>
      </p:sp>
      <p:grpSp>
        <p:nvGrpSpPr>
          <p:cNvPr id="55" name="组合 54"/>
          <p:cNvGrpSpPr/>
          <p:nvPr/>
        </p:nvGrpSpPr>
        <p:grpSpPr>
          <a:xfrm>
            <a:off x="7416899" y="3240087"/>
            <a:ext cx="562587" cy="562587"/>
            <a:chOff x="5438775" y="2660650"/>
            <a:chExt cx="596900" cy="596900"/>
          </a:xfrm>
          <a:solidFill>
            <a:srgbClr val="3CB19B"/>
          </a:solidFill>
        </p:grpSpPr>
        <p:sp>
          <p:nvSpPr>
            <p:cNvPr id="56" name="Freeform 185"/>
            <p:cNvSpPr>
              <a:spLocks/>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spTree>
    <p:extLst>
      <p:ext uri="{BB962C8B-B14F-4D97-AF65-F5344CB8AC3E}">
        <p14:creationId xmlns:p14="http://schemas.microsoft.com/office/powerpoint/2010/main" val="3174435965"/>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1000" fill="hold"/>
                                        <p:tgtEl>
                                          <p:spTgt spid="52"/>
                                        </p:tgtEl>
                                        <p:attrNameLst>
                                          <p:attrName>ppt_w</p:attrName>
                                        </p:attrNameLst>
                                      </p:cBhvr>
                                      <p:tavLst>
                                        <p:tav tm="0">
                                          <p:val>
                                            <p:fltVal val="0"/>
                                          </p:val>
                                        </p:tav>
                                        <p:tav tm="100000">
                                          <p:val>
                                            <p:strVal val="#ppt_w"/>
                                          </p:val>
                                        </p:tav>
                                      </p:tavLst>
                                    </p:anim>
                                    <p:anim calcmode="lin" valueType="num">
                                      <p:cBhvr>
                                        <p:cTn id="28" dur="1000" fill="hold"/>
                                        <p:tgtEl>
                                          <p:spTgt spid="52"/>
                                        </p:tgtEl>
                                        <p:attrNameLst>
                                          <p:attrName>ppt_h</p:attrName>
                                        </p:attrNameLst>
                                      </p:cBhvr>
                                      <p:tavLst>
                                        <p:tav tm="0">
                                          <p:val>
                                            <p:fltVal val="0"/>
                                          </p:val>
                                        </p:tav>
                                        <p:tav tm="100000">
                                          <p:val>
                                            <p:strVal val="#ppt_h"/>
                                          </p:val>
                                        </p:tav>
                                      </p:tavLst>
                                    </p:anim>
                                    <p:animEffect transition="in" filter="fade">
                                      <p:cBhvr>
                                        <p:cTn id="29" dur="1000"/>
                                        <p:tgtEl>
                                          <p:spTgt spid="52"/>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p:cTn id="33" dur="1000" fill="hold"/>
                                        <p:tgtEl>
                                          <p:spTgt spid="53"/>
                                        </p:tgtEl>
                                        <p:attrNameLst>
                                          <p:attrName>ppt_w</p:attrName>
                                        </p:attrNameLst>
                                      </p:cBhvr>
                                      <p:tavLst>
                                        <p:tav tm="0">
                                          <p:val>
                                            <p:fltVal val="0"/>
                                          </p:val>
                                        </p:tav>
                                        <p:tav tm="100000">
                                          <p:val>
                                            <p:strVal val="#ppt_w"/>
                                          </p:val>
                                        </p:tav>
                                      </p:tavLst>
                                    </p:anim>
                                    <p:anim calcmode="lin" valueType="num">
                                      <p:cBhvr>
                                        <p:cTn id="34" dur="1000" fill="hold"/>
                                        <p:tgtEl>
                                          <p:spTgt spid="53"/>
                                        </p:tgtEl>
                                        <p:attrNameLst>
                                          <p:attrName>ppt_h</p:attrName>
                                        </p:attrNameLst>
                                      </p:cBhvr>
                                      <p:tavLst>
                                        <p:tav tm="0">
                                          <p:val>
                                            <p:fltVal val="0"/>
                                          </p:val>
                                        </p:tav>
                                        <p:tav tm="100000">
                                          <p:val>
                                            <p:strVal val="#ppt_h"/>
                                          </p:val>
                                        </p:tav>
                                      </p:tavLst>
                                    </p:anim>
                                    <p:animEffect transition="in" filter="fade">
                                      <p:cBhvr>
                                        <p:cTn id="35" dur="1000"/>
                                        <p:tgtEl>
                                          <p:spTgt spid="53"/>
                                        </p:tgtEl>
                                      </p:cBhvr>
                                    </p:animEffect>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1000" fill="hold"/>
                                        <p:tgtEl>
                                          <p:spTgt spid="54"/>
                                        </p:tgtEl>
                                        <p:attrNameLst>
                                          <p:attrName>ppt_w</p:attrName>
                                        </p:attrNameLst>
                                      </p:cBhvr>
                                      <p:tavLst>
                                        <p:tav tm="0">
                                          <p:val>
                                            <p:fltVal val="0"/>
                                          </p:val>
                                        </p:tav>
                                        <p:tav tm="100000">
                                          <p:val>
                                            <p:strVal val="#ppt_w"/>
                                          </p:val>
                                        </p:tav>
                                      </p:tavLst>
                                    </p:anim>
                                    <p:anim calcmode="lin" valueType="num">
                                      <p:cBhvr>
                                        <p:cTn id="40" dur="1000" fill="hold"/>
                                        <p:tgtEl>
                                          <p:spTgt spid="54"/>
                                        </p:tgtEl>
                                        <p:attrNameLst>
                                          <p:attrName>ppt_h</p:attrName>
                                        </p:attrNameLst>
                                      </p:cBhvr>
                                      <p:tavLst>
                                        <p:tav tm="0">
                                          <p:val>
                                            <p:fltVal val="0"/>
                                          </p:val>
                                        </p:tav>
                                        <p:tav tm="100000">
                                          <p:val>
                                            <p:strVal val="#ppt_h"/>
                                          </p:val>
                                        </p:tav>
                                      </p:tavLst>
                                    </p:anim>
                                    <p:animEffect transition="in" filter="fade">
                                      <p:cBhvr>
                                        <p:cTn id="41" dur="1000"/>
                                        <p:tgtEl>
                                          <p:spTgt spid="54"/>
                                        </p:tgtEl>
                                      </p:cBhvr>
                                    </p:animEffect>
                                  </p:childTnLst>
                                </p:cTn>
                              </p:par>
                            </p:childTnLst>
                          </p:cTn>
                        </p:par>
                        <p:par>
                          <p:cTn id="42" fill="hold">
                            <p:stCondLst>
                              <p:cond delay="5500"/>
                            </p:stCondLst>
                            <p:childTnLst>
                              <p:par>
                                <p:cTn id="43" presetID="16" presetClass="entr" presetSubtype="21"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barn(inVertical)">
                                      <p:cBhvr>
                                        <p:cTn id="45" dur="500"/>
                                        <p:tgtEl>
                                          <p:spTgt spid="49"/>
                                        </p:tgtEl>
                                      </p:cBhvr>
                                    </p:animEffect>
                                  </p:childTnLst>
                                </p:cTn>
                              </p:par>
                              <p:par>
                                <p:cTn id="46" presetID="16" presetClass="entr" presetSubtype="21"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barn(inVertical)">
                                      <p:cBhvr>
                                        <p:cTn id="48" dur="500"/>
                                        <p:tgtEl>
                                          <p:spTgt spid="50"/>
                                        </p:tgtEl>
                                      </p:cBhvr>
                                    </p:animEffect>
                                  </p:childTnLst>
                                </p:cTn>
                              </p:par>
                              <p:par>
                                <p:cTn id="49" presetID="16" presetClass="entr" presetSubtype="21" fill="hold"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barn(inVertical)">
                                      <p:cBhvr>
                                        <p:cTn id="51" dur="500"/>
                                        <p:tgtEl>
                                          <p:spTgt spid="51"/>
                                        </p:tgtEl>
                                      </p:cBhvr>
                                    </p:animEffect>
                                  </p:childTnLst>
                                </p:cTn>
                              </p:par>
                            </p:childTnLst>
                          </p:cTn>
                        </p:par>
                        <p:par>
                          <p:cTn id="52" fill="hold">
                            <p:stCondLst>
                              <p:cond delay="6000"/>
                            </p:stCondLst>
                            <p:childTnLst>
                              <p:par>
                                <p:cTn id="53" presetID="2" presetClass="entr" presetSubtype="4"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500" fill="hold"/>
                                        <p:tgtEl>
                                          <p:spTgt spid="55"/>
                                        </p:tgtEl>
                                        <p:attrNameLst>
                                          <p:attrName>ppt_x</p:attrName>
                                        </p:attrNameLst>
                                      </p:cBhvr>
                                      <p:tavLst>
                                        <p:tav tm="0">
                                          <p:val>
                                            <p:strVal val="#ppt_x"/>
                                          </p:val>
                                        </p:tav>
                                        <p:tav tm="100000">
                                          <p:val>
                                            <p:strVal val="#ppt_x"/>
                                          </p:val>
                                        </p:tav>
                                      </p:tavLst>
                                    </p:anim>
                                    <p:anim calcmode="lin" valueType="num">
                                      <p:cBhvr additive="base">
                                        <p:cTn id="56" dur="500" fill="hold"/>
                                        <p:tgtEl>
                                          <p:spTgt spid="55"/>
                                        </p:tgtEl>
                                        <p:attrNameLst>
                                          <p:attrName>ppt_y</p:attrName>
                                        </p:attrNameLst>
                                      </p:cBhvr>
                                      <p:tavLst>
                                        <p:tav tm="0">
                                          <p:val>
                                            <p:strVal val="1+#ppt_h/2"/>
                                          </p:val>
                                        </p:tav>
                                        <p:tav tm="100000">
                                          <p:val>
                                            <p:strVal val="#ppt_y"/>
                                          </p:val>
                                        </p:tav>
                                      </p:tavLst>
                                    </p:anim>
                                  </p:childTnLst>
                                </p:cTn>
                              </p:par>
                            </p:childTnLst>
                          </p:cTn>
                        </p:par>
                        <p:par>
                          <p:cTn id="57" fill="hold">
                            <p:stCondLst>
                              <p:cond delay="6500"/>
                            </p:stCondLst>
                            <p:childTnLst>
                              <p:par>
                                <p:cTn id="58" presetID="53" presetClass="entr" presetSubtype="16"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p:cTn id="60" dur="500" fill="hold"/>
                                        <p:tgtEl>
                                          <p:spTgt spid="46"/>
                                        </p:tgtEl>
                                        <p:attrNameLst>
                                          <p:attrName>ppt_w</p:attrName>
                                        </p:attrNameLst>
                                      </p:cBhvr>
                                      <p:tavLst>
                                        <p:tav tm="0">
                                          <p:val>
                                            <p:fltVal val="0"/>
                                          </p:val>
                                        </p:tav>
                                        <p:tav tm="100000">
                                          <p:val>
                                            <p:strVal val="#ppt_w"/>
                                          </p:val>
                                        </p:tav>
                                      </p:tavLst>
                                    </p:anim>
                                    <p:anim calcmode="lin" valueType="num">
                                      <p:cBhvr>
                                        <p:cTn id="61" dur="500" fill="hold"/>
                                        <p:tgtEl>
                                          <p:spTgt spid="46"/>
                                        </p:tgtEl>
                                        <p:attrNameLst>
                                          <p:attrName>ppt_h</p:attrName>
                                        </p:attrNameLst>
                                      </p:cBhvr>
                                      <p:tavLst>
                                        <p:tav tm="0">
                                          <p:val>
                                            <p:fltVal val="0"/>
                                          </p:val>
                                        </p:tav>
                                        <p:tav tm="100000">
                                          <p:val>
                                            <p:strVal val="#ppt_h"/>
                                          </p:val>
                                        </p:tav>
                                      </p:tavLst>
                                    </p:anim>
                                    <p:animEffect transition="in" filter="fade">
                                      <p:cBhvr>
                                        <p:cTn id="62" dur="500"/>
                                        <p:tgtEl>
                                          <p:spTgt spid="46"/>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p:cTn id="65" dur="500" fill="hold"/>
                                        <p:tgtEl>
                                          <p:spTgt spid="43"/>
                                        </p:tgtEl>
                                        <p:attrNameLst>
                                          <p:attrName>ppt_w</p:attrName>
                                        </p:attrNameLst>
                                      </p:cBhvr>
                                      <p:tavLst>
                                        <p:tav tm="0">
                                          <p:val>
                                            <p:fltVal val="0"/>
                                          </p:val>
                                        </p:tav>
                                        <p:tav tm="100000">
                                          <p:val>
                                            <p:strVal val="#ppt_w"/>
                                          </p:val>
                                        </p:tav>
                                      </p:tavLst>
                                    </p:anim>
                                    <p:anim calcmode="lin" valueType="num">
                                      <p:cBhvr>
                                        <p:cTn id="66" dur="500" fill="hold"/>
                                        <p:tgtEl>
                                          <p:spTgt spid="43"/>
                                        </p:tgtEl>
                                        <p:attrNameLst>
                                          <p:attrName>ppt_h</p:attrName>
                                        </p:attrNameLst>
                                      </p:cBhvr>
                                      <p:tavLst>
                                        <p:tav tm="0">
                                          <p:val>
                                            <p:fltVal val="0"/>
                                          </p:val>
                                        </p:tav>
                                        <p:tav tm="100000">
                                          <p:val>
                                            <p:strVal val="#ppt_h"/>
                                          </p:val>
                                        </p:tav>
                                      </p:tavLst>
                                    </p:anim>
                                    <p:animEffect transition="in" filter="fade">
                                      <p:cBhvr>
                                        <p:cTn id="67" dur="500"/>
                                        <p:tgtEl>
                                          <p:spTgt spid="4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 calcmode="lin" valueType="num">
                                      <p:cBhvr>
                                        <p:cTn id="70" dur="500" fill="hold"/>
                                        <p:tgtEl>
                                          <p:spTgt spid="45"/>
                                        </p:tgtEl>
                                        <p:attrNameLst>
                                          <p:attrName>ppt_w</p:attrName>
                                        </p:attrNameLst>
                                      </p:cBhvr>
                                      <p:tavLst>
                                        <p:tav tm="0">
                                          <p:val>
                                            <p:fltVal val="0"/>
                                          </p:val>
                                        </p:tav>
                                        <p:tav tm="100000">
                                          <p:val>
                                            <p:strVal val="#ppt_w"/>
                                          </p:val>
                                        </p:tav>
                                      </p:tavLst>
                                    </p:anim>
                                    <p:anim calcmode="lin" valueType="num">
                                      <p:cBhvr>
                                        <p:cTn id="71" dur="500" fill="hold"/>
                                        <p:tgtEl>
                                          <p:spTgt spid="45"/>
                                        </p:tgtEl>
                                        <p:attrNameLst>
                                          <p:attrName>ppt_h</p:attrName>
                                        </p:attrNameLst>
                                      </p:cBhvr>
                                      <p:tavLst>
                                        <p:tav tm="0">
                                          <p:val>
                                            <p:fltVal val="0"/>
                                          </p:val>
                                        </p:tav>
                                        <p:tav tm="100000">
                                          <p:val>
                                            <p:strVal val="#ppt_h"/>
                                          </p:val>
                                        </p:tav>
                                      </p:tavLst>
                                    </p:anim>
                                    <p:animEffect transition="in" filter="fade">
                                      <p:cBhvr>
                                        <p:cTn id="72" dur="500"/>
                                        <p:tgtEl>
                                          <p:spTgt spid="45"/>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fltVal val="0"/>
                                          </p:val>
                                        </p:tav>
                                        <p:tav tm="100000">
                                          <p:val>
                                            <p:strVal val="#ppt_h"/>
                                          </p:val>
                                        </p:tav>
                                      </p:tavLst>
                                    </p:anim>
                                    <p:animEffect transition="in" filter="fade">
                                      <p:cBhvr>
                                        <p:cTn id="82" dur="500"/>
                                        <p:tgtEl>
                                          <p:spTgt spid="48"/>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animBg="1"/>
      <p:bldP spid="47" grpId="0" animBg="1"/>
      <p:bldP spid="48" grpId="0" animBg="1"/>
      <p:bldP spid="52"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圆角矩形 42"/>
          <p:cNvSpPr/>
          <p:nvPr/>
        </p:nvSpPr>
        <p:spPr>
          <a:xfrm rot="2692737">
            <a:off x="2425328" y="2210117"/>
            <a:ext cx="1872208" cy="1872208"/>
          </a:xfrm>
          <a:prstGeom prst="roundRect">
            <a:avLst>
              <a:gd name="adj" fmla="val 8527"/>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 1"/>
          <p:cNvGrpSpPr/>
          <p:nvPr/>
        </p:nvGrpSpPr>
        <p:grpSpPr>
          <a:xfrm>
            <a:off x="5000935" y="2833169"/>
            <a:ext cx="780563" cy="626104"/>
            <a:chOff x="301625" y="1724025"/>
            <a:chExt cx="898525" cy="720725"/>
          </a:xfrm>
          <a:solidFill>
            <a:srgbClr val="3CB19B"/>
          </a:solidFill>
        </p:grpSpPr>
        <p:sp>
          <p:nvSpPr>
            <p:cNvPr id="45" name="Freeform 92"/>
            <p:cNvSpPr>
              <a:spLocks/>
            </p:cNvSpPr>
            <p:nvPr/>
          </p:nvSpPr>
          <p:spPr bwMode="auto">
            <a:xfrm>
              <a:off x="927100" y="1743075"/>
              <a:ext cx="200025" cy="200025"/>
            </a:xfrm>
            <a:custGeom>
              <a:avLst/>
              <a:gdLst/>
              <a:ahLst/>
              <a:cxnLst>
                <a:cxn ang="0">
                  <a:pos x="64" y="0"/>
                </a:cxn>
                <a:cxn ang="0">
                  <a:pos x="64" y="0"/>
                </a:cxn>
                <a:cxn ang="0">
                  <a:pos x="76" y="2"/>
                </a:cxn>
                <a:cxn ang="0">
                  <a:pos x="88" y="4"/>
                </a:cxn>
                <a:cxn ang="0">
                  <a:pos x="98" y="10"/>
                </a:cxn>
                <a:cxn ang="0">
                  <a:pos x="108" y="18"/>
                </a:cxn>
                <a:cxn ang="0">
                  <a:pos x="116" y="28"/>
                </a:cxn>
                <a:cxn ang="0">
                  <a:pos x="120" y="38"/>
                </a:cxn>
                <a:cxn ang="0">
                  <a:pos x="124" y="50"/>
                </a:cxn>
                <a:cxn ang="0">
                  <a:pos x="126" y="62"/>
                </a:cxn>
                <a:cxn ang="0">
                  <a:pos x="126" y="62"/>
                </a:cxn>
                <a:cxn ang="0">
                  <a:pos x="124" y="76"/>
                </a:cxn>
                <a:cxn ang="0">
                  <a:pos x="120" y="86"/>
                </a:cxn>
                <a:cxn ang="0">
                  <a:pos x="116" y="98"/>
                </a:cxn>
                <a:cxn ang="0">
                  <a:pos x="108" y="106"/>
                </a:cxn>
                <a:cxn ang="0">
                  <a:pos x="98" y="114"/>
                </a:cxn>
                <a:cxn ang="0">
                  <a:pos x="88" y="120"/>
                </a:cxn>
                <a:cxn ang="0">
                  <a:pos x="76" y="124"/>
                </a:cxn>
                <a:cxn ang="0">
                  <a:pos x="64" y="126"/>
                </a:cxn>
                <a:cxn ang="0">
                  <a:pos x="64" y="126"/>
                </a:cxn>
                <a:cxn ang="0">
                  <a:pos x="50" y="124"/>
                </a:cxn>
                <a:cxn ang="0">
                  <a:pos x="38" y="120"/>
                </a:cxn>
                <a:cxn ang="0">
                  <a:pos x="28" y="114"/>
                </a:cxn>
                <a:cxn ang="0">
                  <a:pos x="18" y="106"/>
                </a:cxn>
                <a:cxn ang="0">
                  <a:pos x="12" y="98"/>
                </a:cxn>
                <a:cxn ang="0">
                  <a:pos x="6" y="86"/>
                </a:cxn>
                <a:cxn ang="0">
                  <a:pos x="2" y="76"/>
                </a:cxn>
                <a:cxn ang="0">
                  <a:pos x="0" y="62"/>
                </a:cxn>
                <a:cxn ang="0">
                  <a:pos x="0" y="62"/>
                </a:cxn>
                <a:cxn ang="0">
                  <a:pos x="2" y="50"/>
                </a:cxn>
                <a:cxn ang="0">
                  <a:pos x="6" y="38"/>
                </a:cxn>
                <a:cxn ang="0">
                  <a:pos x="12" y="28"/>
                </a:cxn>
                <a:cxn ang="0">
                  <a:pos x="18" y="18"/>
                </a:cxn>
                <a:cxn ang="0">
                  <a:pos x="28" y="10"/>
                </a:cxn>
                <a:cxn ang="0">
                  <a:pos x="38" y="4"/>
                </a:cxn>
                <a:cxn ang="0">
                  <a:pos x="50" y="2"/>
                </a:cxn>
                <a:cxn ang="0">
                  <a:pos x="64" y="0"/>
                </a:cxn>
                <a:cxn ang="0">
                  <a:pos x="64" y="0"/>
                </a:cxn>
              </a:cxnLst>
              <a:rect l="0" t="0" r="r" b="b"/>
              <a:pathLst>
                <a:path w="126" h="126">
                  <a:moveTo>
                    <a:pt x="64" y="0"/>
                  </a:moveTo>
                  <a:lnTo>
                    <a:pt x="64" y="0"/>
                  </a:lnTo>
                  <a:lnTo>
                    <a:pt x="76" y="2"/>
                  </a:lnTo>
                  <a:lnTo>
                    <a:pt x="88" y="4"/>
                  </a:lnTo>
                  <a:lnTo>
                    <a:pt x="98" y="10"/>
                  </a:lnTo>
                  <a:lnTo>
                    <a:pt x="108" y="18"/>
                  </a:lnTo>
                  <a:lnTo>
                    <a:pt x="116" y="28"/>
                  </a:lnTo>
                  <a:lnTo>
                    <a:pt x="120" y="38"/>
                  </a:lnTo>
                  <a:lnTo>
                    <a:pt x="124" y="50"/>
                  </a:lnTo>
                  <a:lnTo>
                    <a:pt x="126" y="62"/>
                  </a:lnTo>
                  <a:lnTo>
                    <a:pt x="126" y="62"/>
                  </a:lnTo>
                  <a:lnTo>
                    <a:pt x="124" y="76"/>
                  </a:lnTo>
                  <a:lnTo>
                    <a:pt x="120" y="86"/>
                  </a:lnTo>
                  <a:lnTo>
                    <a:pt x="116" y="98"/>
                  </a:lnTo>
                  <a:lnTo>
                    <a:pt x="108" y="106"/>
                  </a:lnTo>
                  <a:lnTo>
                    <a:pt x="98" y="114"/>
                  </a:lnTo>
                  <a:lnTo>
                    <a:pt x="88" y="120"/>
                  </a:lnTo>
                  <a:lnTo>
                    <a:pt x="76" y="124"/>
                  </a:lnTo>
                  <a:lnTo>
                    <a:pt x="64" y="126"/>
                  </a:lnTo>
                  <a:lnTo>
                    <a:pt x="64" y="126"/>
                  </a:lnTo>
                  <a:lnTo>
                    <a:pt x="50" y="124"/>
                  </a:lnTo>
                  <a:lnTo>
                    <a:pt x="38" y="120"/>
                  </a:lnTo>
                  <a:lnTo>
                    <a:pt x="28" y="114"/>
                  </a:lnTo>
                  <a:lnTo>
                    <a:pt x="18" y="106"/>
                  </a:lnTo>
                  <a:lnTo>
                    <a:pt x="12" y="98"/>
                  </a:lnTo>
                  <a:lnTo>
                    <a:pt x="6" y="86"/>
                  </a:lnTo>
                  <a:lnTo>
                    <a:pt x="2" y="76"/>
                  </a:lnTo>
                  <a:lnTo>
                    <a:pt x="0" y="62"/>
                  </a:lnTo>
                  <a:lnTo>
                    <a:pt x="0" y="62"/>
                  </a:lnTo>
                  <a:lnTo>
                    <a:pt x="2" y="50"/>
                  </a:lnTo>
                  <a:lnTo>
                    <a:pt x="6" y="38"/>
                  </a:lnTo>
                  <a:lnTo>
                    <a:pt x="12" y="28"/>
                  </a:lnTo>
                  <a:lnTo>
                    <a:pt x="18" y="18"/>
                  </a:lnTo>
                  <a:lnTo>
                    <a:pt x="28" y="10"/>
                  </a:lnTo>
                  <a:lnTo>
                    <a:pt x="38" y="4"/>
                  </a:lnTo>
                  <a:lnTo>
                    <a:pt x="50" y="2"/>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6" name="Freeform 93"/>
            <p:cNvSpPr>
              <a:spLocks/>
            </p:cNvSpPr>
            <p:nvPr/>
          </p:nvSpPr>
          <p:spPr bwMode="auto">
            <a:xfrm>
              <a:off x="365125" y="1825625"/>
              <a:ext cx="165100" cy="165100"/>
            </a:xfrm>
            <a:custGeom>
              <a:avLst/>
              <a:gdLst/>
              <a:ahLst/>
              <a:cxnLst>
                <a:cxn ang="0">
                  <a:pos x="52" y="0"/>
                </a:cxn>
                <a:cxn ang="0">
                  <a:pos x="52" y="0"/>
                </a:cxn>
                <a:cxn ang="0">
                  <a:pos x="62" y="0"/>
                </a:cxn>
                <a:cxn ang="0">
                  <a:pos x="72" y="4"/>
                </a:cxn>
                <a:cxn ang="0">
                  <a:pos x="82" y="8"/>
                </a:cxn>
                <a:cxn ang="0">
                  <a:pos x="90" y="14"/>
                </a:cxn>
                <a:cxn ang="0">
                  <a:pos x="96" y="22"/>
                </a:cxn>
                <a:cxn ang="0">
                  <a:pos x="100" y="32"/>
                </a:cxn>
                <a:cxn ang="0">
                  <a:pos x="104" y="42"/>
                </a:cxn>
                <a:cxn ang="0">
                  <a:pos x="104" y="52"/>
                </a:cxn>
                <a:cxn ang="0">
                  <a:pos x="104" y="52"/>
                </a:cxn>
                <a:cxn ang="0">
                  <a:pos x="104" y="62"/>
                </a:cxn>
                <a:cxn ang="0">
                  <a:pos x="100" y="72"/>
                </a:cxn>
                <a:cxn ang="0">
                  <a:pos x="96" y="82"/>
                </a:cxn>
                <a:cxn ang="0">
                  <a:pos x="90" y="90"/>
                </a:cxn>
                <a:cxn ang="0">
                  <a:pos x="82" y="96"/>
                </a:cxn>
                <a:cxn ang="0">
                  <a:pos x="72" y="100"/>
                </a:cxn>
                <a:cxn ang="0">
                  <a:pos x="62" y="104"/>
                </a:cxn>
                <a:cxn ang="0">
                  <a:pos x="52" y="104"/>
                </a:cxn>
                <a:cxn ang="0">
                  <a:pos x="52" y="104"/>
                </a:cxn>
                <a:cxn ang="0">
                  <a:pos x="42" y="104"/>
                </a:cxn>
                <a:cxn ang="0">
                  <a:pos x="32" y="100"/>
                </a:cxn>
                <a:cxn ang="0">
                  <a:pos x="22" y="96"/>
                </a:cxn>
                <a:cxn ang="0">
                  <a:pos x="14" y="90"/>
                </a:cxn>
                <a:cxn ang="0">
                  <a:pos x="8" y="82"/>
                </a:cxn>
                <a:cxn ang="0">
                  <a:pos x="4" y="72"/>
                </a:cxn>
                <a:cxn ang="0">
                  <a:pos x="0" y="62"/>
                </a:cxn>
                <a:cxn ang="0">
                  <a:pos x="0" y="52"/>
                </a:cxn>
                <a:cxn ang="0">
                  <a:pos x="0" y="52"/>
                </a:cxn>
                <a:cxn ang="0">
                  <a:pos x="0" y="42"/>
                </a:cxn>
                <a:cxn ang="0">
                  <a:pos x="4" y="32"/>
                </a:cxn>
                <a:cxn ang="0">
                  <a:pos x="8" y="22"/>
                </a:cxn>
                <a:cxn ang="0">
                  <a:pos x="14" y="14"/>
                </a:cxn>
                <a:cxn ang="0">
                  <a:pos x="22" y="8"/>
                </a:cxn>
                <a:cxn ang="0">
                  <a:pos x="32" y="4"/>
                </a:cxn>
                <a:cxn ang="0">
                  <a:pos x="42" y="0"/>
                </a:cxn>
                <a:cxn ang="0">
                  <a:pos x="52" y="0"/>
                </a:cxn>
                <a:cxn ang="0">
                  <a:pos x="52" y="0"/>
                </a:cxn>
              </a:cxnLst>
              <a:rect l="0" t="0" r="r" b="b"/>
              <a:pathLst>
                <a:path w="104" h="104">
                  <a:moveTo>
                    <a:pt x="52" y="0"/>
                  </a:moveTo>
                  <a:lnTo>
                    <a:pt x="52" y="0"/>
                  </a:lnTo>
                  <a:lnTo>
                    <a:pt x="62" y="0"/>
                  </a:lnTo>
                  <a:lnTo>
                    <a:pt x="72" y="4"/>
                  </a:lnTo>
                  <a:lnTo>
                    <a:pt x="82" y="8"/>
                  </a:lnTo>
                  <a:lnTo>
                    <a:pt x="90" y="14"/>
                  </a:lnTo>
                  <a:lnTo>
                    <a:pt x="96" y="22"/>
                  </a:lnTo>
                  <a:lnTo>
                    <a:pt x="100" y="32"/>
                  </a:lnTo>
                  <a:lnTo>
                    <a:pt x="104" y="42"/>
                  </a:lnTo>
                  <a:lnTo>
                    <a:pt x="104" y="52"/>
                  </a:lnTo>
                  <a:lnTo>
                    <a:pt x="104" y="52"/>
                  </a:lnTo>
                  <a:lnTo>
                    <a:pt x="104" y="62"/>
                  </a:lnTo>
                  <a:lnTo>
                    <a:pt x="100" y="72"/>
                  </a:lnTo>
                  <a:lnTo>
                    <a:pt x="96" y="82"/>
                  </a:lnTo>
                  <a:lnTo>
                    <a:pt x="90" y="90"/>
                  </a:lnTo>
                  <a:lnTo>
                    <a:pt x="82" y="96"/>
                  </a:lnTo>
                  <a:lnTo>
                    <a:pt x="72" y="100"/>
                  </a:lnTo>
                  <a:lnTo>
                    <a:pt x="62" y="104"/>
                  </a:lnTo>
                  <a:lnTo>
                    <a:pt x="52" y="104"/>
                  </a:lnTo>
                  <a:lnTo>
                    <a:pt x="52" y="104"/>
                  </a:lnTo>
                  <a:lnTo>
                    <a:pt x="42" y="104"/>
                  </a:lnTo>
                  <a:lnTo>
                    <a:pt x="32" y="100"/>
                  </a:lnTo>
                  <a:lnTo>
                    <a:pt x="22" y="96"/>
                  </a:lnTo>
                  <a:lnTo>
                    <a:pt x="14" y="90"/>
                  </a:lnTo>
                  <a:lnTo>
                    <a:pt x="8" y="82"/>
                  </a:lnTo>
                  <a:lnTo>
                    <a:pt x="4" y="72"/>
                  </a:lnTo>
                  <a:lnTo>
                    <a:pt x="0" y="62"/>
                  </a:lnTo>
                  <a:lnTo>
                    <a:pt x="0" y="52"/>
                  </a:lnTo>
                  <a:lnTo>
                    <a:pt x="0" y="52"/>
                  </a:lnTo>
                  <a:lnTo>
                    <a:pt x="0" y="42"/>
                  </a:lnTo>
                  <a:lnTo>
                    <a:pt x="4" y="32"/>
                  </a:lnTo>
                  <a:lnTo>
                    <a:pt x="8" y="22"/>
                  </a:lnTo>
                  <a:lnTo>
                    <a:pt x="14" y="14"/>
                  </a:lnTo>
                  <a:lnTo>
                    <a:pt x="22" y="8"/>
                  </a:lnTo>
                  <a:lnTo>
                    <a:pt x="32" y="4"/>
                  </a:lnTo>
                  <a:lnTo>
                    <a:pt x="42" y="0"/>
                  </a:lnTo>
                  <a:lnTo>
                    <a:pt x="52" y="0"/>
                  </a:lnTo>
                  <a:lnTo>
                    <a:pt x="5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7" name="Freeform 94"/>
            <p:cNvSpPr>
              <a:spLocks/>
            </p:cNvSpPr>
            <p:nvPr/>
          </p:nvSpPr>
          <p:spPr bwMode="auto">
            <a:xfrm>
              <a:off x="546100" y="2085975"/>
              <a:ext cx="47625" cy="123825"/>
            </a:xfrm>
            <a:custGeom>
              <a:avLst/>
              <a:gdLst/>
              <a:ahLst/>
              <a:cxnLst>
                <a:cxn ang="0">
                  <a:pos x="2" y="68"/>
                </a:cxn>
                <a:cxn ang="0">
                  <a:pos x="2" y="68"/>
                </a:cxn>
                <a:cxn ang="0">
                  <a:pos x="4" y="72"/>
                </a:cxn>
                <a:cxn ang="0">
                  <a:pos x="8" y="76"/>
                </a:cxn>
                <a:cxn ang="0">
                  <a:pos x="12" y="78"/>
                </a:cxn>
                <a:cxn ang="0">
                  <a:pos x="18" y="78"/>
                </a:cxn>
                <a:cxn ang="0">
                  <a:pos x="18" y="78"/>
                </a:cxn>
                <a:cxn ang="0">
                  <a:pos x="24" y="76"/>
                </a:cxn>
                <a:cxn ang="0">
                  <a:pos x="26" y="72"/>
                </a:cxn>
                <a:cxn ang="0">
                  <a:pos x="30" y="68"/>
                </a:cxn>
                <a:cxn ang="0">
                  <a:pos x="30" y="62"/>
                </a:cxn>
                <a:cxn ang="0">
                  <a:pos x="30" y="62"/>
                </a:cxn>
                <a:cxn ang="0">
                  <a:pos x="24" y="38"/>
                </a:cxn>
                <a:cxn ang="0">
                  <a:pos x="20" y="20"/>
                </a:cxn>
                <a:cxn ang="0">
                  <a:pos x="14" y="0"/>
                </a:cxn>
                <a:cxn ang="0">
                  <a:pos x="14" y="0"/>
                </a:cxn>
                <a:cxn ang="0">
                  <a:pos x="6" y="30"/>
                </a:cxn>
                <a:cxn ang="0">
                  <a:pos x="0" y="56"/>
                </a:cxn>
                <a:cxn ang="0">
                  <a:pos x="0" y="56"/>
                </a:cxn>
                <a:cxn ang="0">
                  <a:pos x="2" y="68"/>
                </a:cxn>
                <a:cxn ang="0">
                  <a:pos x="2" y="68"/>
                </a:cxn>
              </a:cxnLst>
              <a:rect l="0" t="0" r="r" b="b"/>
              <a:pathLst>
                <a:path w="30" h="78">
                  <a:moveTo>
                    <a:pt x="2" y="68"/>
                  </a:moveTo>
                  <a:lnTo>
                    <a:pt x="2" y="68"/>
                  </a:lnTo>
                  <a:lnTo>
                    <a:pt x="4" y="72"/>
                  </a:lnTo>
                  <a:lnTo>
                    <a:pt x="8" y="76"/>
                  </a:lnTo>
                  <a:lnTo>
                    <a:pt x="12" y="78"/>
                  </a:lnTo>
                  <a:lnTo>
                    <a:pt x="18" y="78"/>
                  </a:lnTo>
                  <a:lnTo>
                    <a:pt x="18" y="78"/>
                  </a:lnTo>
                  <a:lnTo>
                    <a:pt x="24" y="76"/>
                  </a:lnTo>
                  <a:lnTo>
                    <a:pt x="26" y="72"/>
                  </a:lnTo>
                  <a:lnTo>
                    <a:pt x="30" y="68"/>
                  </a:lnTo>
                  <a:lnTo>
                    <a:pt x="30" y="62"/>
                  </a:lnTo>
                  <a:lnTo>
                    <a:pt x="30" y="62"/>
                  </a:lnTo>
                  <a:lnTo>
                    <a:pt x="24" y="38"/>
                  </a:lnTo>
                  <a:lnTo>
                    <a:pt x="20" y="20"/>
                  </a:lnTo>
                  <a:lnTo>
                    <a:pt x="14" y="0"/>
                  </a:lnTo>
                  <a:lnTo>
                    <a:pt x="14" y="0"/>
                  </a:lnTo>
                  <a:lnTo>
                    <a:pt x="6" y="30"/>
                  </a:lnTo>
                  <a:lnTo>
                    <a:pt x="0" y="56"/>
                  </a:lnTo>
                  <a:lnTo>
                    <a:pt x="0" y="56"/>
                  </a:lnTo>
                  <a:lnTo>
                    <a:pt x="2" y="68"/>
                  </a:lnTo>
                  <a:lnTo>
                    <a:pt x="2"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8" name="Freeform 95"/>
            <p:cNvSpPr>
              <a:spLocks/>
            </p:cNvSpPr>
            <p:nvPr/>
          </p:nvSpPr>
          <p:spPr bwMode="auto">
            <a:xfrm>
              <a:off x="301625" y="2006600"/>
              <a:ext cx="244475" cy="368300"/>
            </a:xfrm>
            <a:custGeom>
              <a:avLst/>
              <a:gdLst/>
              <a:ahLst/>
              <a:cxnLst>
                <a:cxn ang="0">
                  <a:pos x="138" y="146"/>
                </a:cxn>
                <a:cxn ang="0">
                  <a:pos x="130" y="132"/>
                </a:cxn>
                <a:cxn ang="0">
                  <a:pos x="130" y="116"/>
                </a:cxn>
                <a:cxn ang="0">
                  <a:pos x="134" y="92"/>
                </a:cxn>
                <a:cxn ang="0">
                  <a:pos x="140" y="62"/>
                </a:cxn>
                <a:cxn ang="0">
                  <a:pos x="140" y="56"/>
                </a:cxn>
                <a:cxn ang="0">
                  <a:pos x="142" y="60"/>
                </a:cxn>
                <a:cxn ang="0">
                  <a:pos x="148" y="42"/>
                </a:cxn>
                <a:cxn ang="0">
                  <a:pos x="154" y="22"/>
                </a:cxn>
                <a:cxn ang="0">
                  <a:pos x="144" y="12"/>
                </a:cxn>
                <a:cxn ang="0">
                  <a:pos x="122" y="4"/>
                </a:cxn>
                <a:cxn ang="0">
                  <a:pos x="92" y="0"/>
                </a:cxn>
                <a:cxn ang="0">
                  <a:pos x="62" y="4"/>
                </a:cxn>
                <a:cxn ang="0">
                  <a:pos x="40" y="12"/>
                </a:cxn>
                <a:cxn ang="0">
                  <a:pos x="30" y="20"/>
                </a:cxn>
                <a:cxn ang="0">
                  <a:pos x="18" y="46"/>
                </a:cxn>
                <a:cxn ang="0">
                  <a:pos x="4" y="92"/>
                </a:cxn>
                <a:cxn ang="0">
                  <a:pos x="0" y="112"/>
                </a:cxn>
                <a:cxn ang="0">
                  <a:pos x="2" y="124"/>
                </a:cxn>
                <a:cxn ang="0">
                  <a:pos x="12" y="128"/>
                </a:cxn>
                <a:cxn ang="0">
                  <a:pos x="14" y="128"/>
                </a:cxn>
                <a:cxn ang="0">
                  <a:pos x="18" y="128"/>
                </a:cxn>
                <a:cxn ang="0">
                  <a:pos x="26" y="122"/>
                </a:cxn>
                <a:cxn ang="0">
                  <a:pos x="28" y="116"/>
                </a:cxn>
                <a:cxn ang="0">
                  <a:pos x="44" y="52"/>
                </a:cxn>
                <a:cxn ang="0">
                  <a:pos x="44" y="62"/>
                </a:cxn>
                <a:cxn ang="0">
                  <a:pos x="44" y="102"/>
                </a:cxn>
                <a:cxn ang="0">
                  <a:pos x="44" y="102"/>
                </a:cxn>
                <a:cxn ang="0">
                  <a:pos x="46" y="216"/>
                </a:cxn>
                <a:cxn ang="0">
                  <a:pos x="48" y="222"/>
                </a:cxn>
                <a:cxn ang="0">
                  <a:pos x="58" y="230"/>
                </a:cxn>
                <a:cxn ang="0">
                  <a:pos x="64" y="232"/>
                </a:cxn>
                <a:cxn ang="0">
                  <a:pos x="64" y="232"/>
                </a:cxn>
                <a:cxn ang="0">
                  <a:pos x="76" y="226"/>
                </a:cxn>
                <a:cxn ang="0">
                  <a:pos x="80" y="214"/>
                </a:cxn>
                <a:cxn ang="0">
                  <a:pos x="78" y="168"/>
                </a:cxn>
                <a:cxn ang="0">
                  <a:pos x="76" y="122"/>
                </a:cxn>
                <a:cxn ang="0">
                  <a:pos x="106" y="122"/>
                </a:cxn>
                <a:cxn ang="0">
                  <a:pos x="106" y="168"/>
                </a:cxn>
                <a:cxn ang="0">
                  <a:pos x="104" y="214"/>
                </a:cxn>
                <a:cxn ang="0">
                  <a:pos x="108" y="226"/>
                </a:cxn>
                <a:cxn ang="0">
                  <a:pos x="118" y="232"/>
                </a:cxn>
                <a:cxn ang="0">
                  <a:pos x="120" y="232"/>
                </a:cxn>
                <a:cxn ang="0">
                  <a:pos x="126" y="230"/>
                </a:cxn>
                <a:cxn ang="0">
                  <a:pos x="134" y="222"/>
                </a:cxn>
                <a:cxn ang="0">
                  <a:pos x="136" y="216"/>
                </a:cxn>
                <a:cxn ang="0">
                  <a:pos x="140" y="148"/>
                </a:cxn>
                <a:cxn ang="0">
                  <a:pos x="138" y="146"/>
                </a:cxn>
              </a:cxnLst>
              <a:rect l="0" t="0" r="r" b="b"/>
              <a:pathLst>
                <a:path w="154" h="232">
                  <a:moveTo>
                    <a:pt x="138" y="146"/>
                  </a:moveTo>
                  <a:lnTo>
                    <a:pt x="138" y="146"/>
                  </a:lnTo>
                  <a:lnTo>
                    <a:pt x="134" y="140"/>
                  </a:lnTo>
                  <a:lnTo>
                    <a:pt x="130" y="132"/>
                  </a:lnTo>
                  <a:lnTo>
                    <a:pt x="130" y="124"/>
                  </a:lnTo>
                  <a:lnTo>
                    <a:pt x="130" y="116"/>
                  </a:lnTo>
                  <a:lnTo>
                    <a:pt x="130" y="116"/>
                  </a:lnTo>
                  <a:lnTo>
                    <a:pt x="134" y="92"/>
                  </a:lnTo>
                  <a:lnTo>
                    <a:pt x="140" y="66"/>
                  </a:lnTo>
                  <a:lnTo>
                    <a:pt x="140" y="62"/>
                  </a:lnTo>
                  <a:lnTo>
                    <a:pt x="140" y="62"/>
                  </a:lnTo>
                  <a:lnTo>
                    <a:pt x="140" y="56"/>
                  </a:lnTo>
                  <a:lnTo>
                    <a:pt x="140" y="56"/>
                  </a:lnTo>
                  <a:lnTo>
                    <a:pt x="142" y="60"/>
                  </a:lnTo>
                  <a:lnTo>
                    <a:pt x="142" y="60"/>
                  </a:lnTo>
                  <a:lnTo>
                    <a:pt x="148" y="42"/>
                  </a:lnTo>
                  <a:lnTo>
                    <a:pt x="154" y="22"/>
                  </a:lnTo>
                  <a:lnTo>
                    <a:pt x="154" y="22"/>
                  </a:lnTo>
                  <a:lnTo>
                    <a:pt x="144" y="12"/>
                  </a:lnTo>
                  <a:lnTo>
                    <a:pt x="144" y="12"/>
                  </a:lnTo>
                  <a:lnTo>
                    <a:pt x="134" y="8"/>
                  </a:lnTo>
                  <a:lnTo>
                    <a:pt x="122" y="4"/>
                  </a:lnTo>
                  <a:lnTo>
                    <a:pt x="108" y="2"/>
                  </a:lnTo>
                  <a:lnTo>
                    <a:pt x="92" y="0"/>
                  </a:lnTo>
                  <a:lnTo>
                    <a:pt x="76" y="2"/>
                  </a:lnTo>
                  <a:lnTo>
                    <a:pt x="62" y="4"/>
                  </a:lnTo>
                  <a:lnTo>
                    <a:pt x="50" y="8"/>
                  </a:lnTo>
                  <a:lnTo>
                    <a:pt x="40" y="12"/>
                  </a:lnTo>
                  <a:lnTo>
                    <a:pt x="40" y="12"/>
                  </a:lnTo>
                  <a:lnTo>
                    <a:pt x="30" y="20"/>
                  </a:lnTo>
                  <a:lnTo>
                    <a:pt x="24" y="32"/>
                  </a:lnTo>
                  <a:lnTo>
                    <a:pt x="18" y="46"/>
                  </a:lnTo>
                  <a:lnTo>
                    <a:pt x="12" y="62"/>
                  </a:lnTo>
                  <a:lnTo>
                    <a:pt x="4" y="92"/>
                  </a:lnTo>
                  <a:lnTo>
                    <a:pt x="0" y="112"/>
                  </a:lnTo>
                  <a:lnTo>
                    <a:pt x="0" y="112"/>
                  </a:lnTo>
                  <a:lnTo>
                    <a:pt x="0" y="118"/>
                  </a:lnTo>
                  <a:lnTo>
                    <a:pt x="2" y="124"/>
                  </a:lnTo>
                  <a:lnTo>
                    <a:pt x="6" y="126"/>
                  </a:lnTo>
                  <a:lnTo>
                    <a:pt x="12" y="128"/>
                  </a:lnTo>
                  <a:lnTo>
                    <a:pt x="12" y="128"/>
                  </a:lnTo>
                  <a:lnTo>
                    <a:pt x="14" y="128"/>
                  </a:lnTo>
                  <a:lnTo>
                    <a:pt x="14" y="128"/>
                  </a:lnTo>
                  <a:lnTo>
                    <a:pt x="18" y="128"/>
                  </a:lnTo>
                  <a:lnTo>
                    <a:pt x="24" y="126"/>
                  </a:lnTo>
                  <a:lnTo>
                    <a:pt x="26" y="122"/>
                  </a:lnTo>
                  <a:lnTo>
                    <a:pt x="28" y="116"/>
                  </a:lnTo>
                  <a:lnTo>
                    <a:pt x="28" y="116"/>
                  </a:lnTo>
                  <a:lnTo>
                    <a:pt x="34" y="82"/>
                  </a:lnTo>
                  <a:lnTo>
                    <a:pt x="44" y="52"/>
                  </a:lnTo>
                  <a:lnTo>
                    <a:pt x="44" y="52"/>
                  </a:lnTo>
                  <a:lnTo>
                    <a:pt x="44" y="62"/>
                  </a:lnTo>
                  <a:lnTo>
                    <a:pt x="44" y="102"/>
                  </a:lnTo>
                  <a:lnTo>
                    <a:pt x="44" y="102"/>
                  </a:lnTo>
                  <a:lnTo>
                    <a:pt x="44" y="102"/>
                  </a:lnTo>
                  <a:lnTo>
                    <a:pt x="44" y="102"/>
                  </a:lnTo>
                  <a:lnTo>
                    <a:pt x="44" y="162"/>
                  </a:lnTo>
                  <a:lnTo>
                    <a:pt x="46" y="216"/>
                  </a:lnTo>
                  <a:lnTo>
                    <a:pt x="46" y="216"/>
                  </a:lnTo>
                  <a:lnTo>
                    <a:pt x="48" y="222"/>
                  </a:lnTo>
                  <a:lnTo>
                    <a:pt x="52" y="228"/>
                  </a:lnTo>
                  <a:lnTo>
                    <a:pt x="58" y="230"/>
                  </a:lnTo>
                  <a:lnTo>
                    <a:pt x="64" y="232"/>
                  </a:lnTo>
                  <a:lnTo>
                    <a:pt x="64" y="232"/>
                  </a:lnTo>
                  <a:lnTo>
                    <a:pt x="64" y="232"/>
                  </a:lnTo>
                  <a:lnTo>
                    <a:pt x="64" y="232"/>
                  </a:lnTo>
                  <a:lnTo>
                    <a:pt x="70" y="230"/>
                  </a:lnTo>
                  <a:lnTo>
                    <a:pt x="76" y="226"/>
                  </a:lnTo>
                  <a:lnTo>
                    <a:pt x="80" y="220"/>
                  </a:lnTo>
                  <a:lnTo>
                    <a:pt x="80" y="214"/>
                  </a:lnTo>
                  <a:lnTo>
                    <a:pt x="80" y="214"/>
                  </a:lnTo>
                  <a:lnTo>
                    <a:pt x="78" y="168"/>
                  </a:lnTo>
                  <a:lnTo>
                    <a:pt x="76" y="122"/>
                  </a:lnTo>
                  <a:lnTo>
                    <a:pt x="76" y="122"/>
                  </a:lnTo>
                  <a:lnTo>
                    <a:pt x="92" y="122"/>
                  </a:lnTo>
                  <a:lnTo>
                    <a:pt x="106" y="122"/>
                  </a:lnTo>
                  <a:lnTo>
                    <a:pt x="106" y="122"/>
                  </a:lnTo>
                  <a:lnTo>
                    <a:pt x="106" y="168"/>
                  </a:lnTo>
                  <a:lnTo>
                    <a:pt x="104" y="214"/>
                  </a:lnTo>
                  <a:lnTo>
                    <a:pt x="104" y="214"/>
                  </a:lnTo>
                  <a:lnTo>
                    <a:pt x="104" y="220"/>
                  </a:lnTo>
                  <a:lnTo>
                    <a:pt x="108" y="226"/>
                  </a:lnTo>
                  <a:lnTo>
                    <a:pt x="112" y="230"/>
                  </a:lnTo>
                  <a:lnTo>
                    <a:pt x="118" y="232"/>
                  </a:lnTo>
                  <a:lnTo>
                    <a:pt x="118" y="232"/>
                  </a:lnTo>
                  <a:lnTo>
                    <a:pt x="120" y="232"/>
                  </a:lnTo>
                  <a:lnTo>
                    <a:pt x="120" y="232"/>
                  </a:lnTo>
                  <a:lnTo>
                    <a:pt x="126" y="230"/>
                  </a:lnTo>
                  <a:lnTo>
                    <a:pt x="132" y="228"/>
                  </a:lnTo>
                  <a:lnTo>
                    <a:pt x="134" y="222"/>
                  </a:lnTo>
                  <a:lnTo>
                    <a:pt x="136" y="216"/>
                  </a:lnTo>
                  <a:lnTo>
                    <a:pt x="136" y="216"/>
                  </a:lnTo>
                  <a:lnTo>
                    <a:pt x="140" y="148"/>
                  </a:lnTo>
                  <a:lnTo>
                    <a:pt x="140" y="148"/>
                  </a:lnTo>
                  <a:lnTo>
                    <a:pt x="138" y="146"/>
                  </a:lnTo>
                  <a:lnTo>
                    <a:pt x="138" y="1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9" name="Freeform 96"/>
            <p:cNvSpPr>
              <a:spLocks/>
            </p:cNvSpPr>
            <p:nvPr/>
          </p:nvSpPr>
          <p:spPr bwMode="auto">
            <a:xfrm>
              <a:off x="901700" y="1962150"/>
              <a:ext cx="298450" cy="434975"/>
            </a:xfrm>
            <a:custGeom>
              <a:avLst/>
              <a:gdLst/>
              <a:ahLst/>
              <a:cxnLst>
                <a:cxn ang="0">
                  <a:pos x="142" y="14"/>
                </a:cxn>
                <a:cxn ang="0">
                  <a:pos x="116" y="2"/>
                </a:cxn>
                <a:cxn ang="0">
                  <a:pos x="80" y="0"/>
                </a:cxn>
                <a:cxn ang="0">
                  <a:pos x="44" y="2"/>
                </a:cxn>
                <a:cxn ang="0">
                  <a:pos x="18" y="12"/>
                </a:cxn>
                <a:cxn ang="0">
                  <a:pos x="8" y="20"/>
                </a:cxn>
                <a:cxn ang="0">
                  <a:pos x="0" y="30"/>
                </a:cxn>
                <a:cxn ang="0">
                  <a:pos x="18" y="72"/>
                </a:cxn>
                <a:cxn ang="0">
                  <a:pos x="22" y="62"/>
                </a:cxn>
                <a:cxn ang="0">
                  <a:pos x="22" y="72"/>
                </a:cxn>
                <a:cxn ang="0">
                  <a:pos x="22" y="84"/>
                </a:cxn>
                <a:cxn ang="0">
                  <a:pos x="36" y="144"/>
                </a:cxn>
                <a:cxn ang="0">
                  <a:pos x="36" y="154"/>
                </a:cxn>
                <a:cxn ang="0">
                  <a:pos x="28" y="172"/>
                </a:cxn>
                <a:cxn ang="0">
                  <a:pos x="22" y="180"/>
                </a:cxn>
                <a:cxn ang="0">
                  <a:pos x="26" y="256"/>
                </a:cxn>
                <a:cxn ang="0">
                  <a:pos x="32" y="270"/>
                </a:cxn>
                <a:cxn ang="0">
                  <a:pos x="46" y="274"/>
                </a:cxn>
                <a:cxn ang="0">
                  <a:pos x="46" y="274"/>
                </a:cxn>
                <a:cxn ang="0">
                  <a:pos x="54" y="272"/>
                </a:cxn>
                <a:cxn ang="0">
                  <a:pos x="64" y="262"/>
                </a:cxn>
                <a:cxn ang="0">
                  <a:pos x="66" y="254"/>
                </a:cxn>
                <a:cxn ang="0">
                  <a:pos x="62" y="142"/>
                </a:cxn>
                <a:cxn ang="0">
                  <a:pos x="78" y="144"/>
                </a:cxn>
                <a:cxn ang="0">
                  <a:pos x="96" y="142"/>
                </a:cxn>
                <a:cxn ang="0">
                  <a:pos x="92" y="254"/>
                </a:cxn>
                <a:cxn ang="0">
                  <a:pos x="94" y="262"/>
                </a:cxn>
                <a:cxn ang="0">
                  <a:pos x="104" y="272"/>
                </a:cxn>
                <a:cxn ang="0">
                  <a:pos x="112" y="274"/>
                </a:cxn>
                <a:cxn ang="0">
                  <a:pos x="112" y="274"/>
                </a:cxn>
                <a:cxn ang="0">
                  <a:pos x="126" y="270"/>
                </a:cxn>
                <a:cxn ang="0">
                  <a:pos x="132" y="256"/>
                </a:cxn>
                <a:cxn ang="0">
                  <a:pos x="136" y="190"/>
                </a:cxn>
                <a:cxn ang="0">
                  <a:pos x="136" y="122"/>
                </a:cxn>
                <a:cxn ang="0">
                  <a:pos x="136" y="72"/>
                </a:cxn>
                <a:cxn ang="0">
                  <a:pos x="136" y="64"/>
                </a:cxn>
                <a:cxn ang="0">
                  <a:pos x="148" y="100"/>
                </a:cxn>
                <a:cxn ang="0">
                  <a:pos x="156" y="138"/>
                </a:cxn>
                <a:cxn ang="0">
                  <a:pos x="162" y="148"/>
                </a:cxn>
                <a:cxn ang="0">
                  <a:pos x="174" y="152"/>
                </a:cxn>
                <a:cxn ang="0">
                  <a:pos x="180" y="148"/>
                </a:cxn>
                <a:cxn ang="0">
                  <a:pos x="188" y="138"/>
                </a:cxn>
                <a:cxn ang="0">
                  <a:pos x="188" y="132"/>
                </a:cxn>
                <a:cxn ang="0">
                  <a:pos x="174" y="76"/>
                </a:cxn>
                <a:cxn ang="0">
                  <a:pos x="160" y="38"/>
                </a:cxn>
                <a:cxn ang="0">
                  <a:pos x="142" y="14"/>
                </a:cxn>
              </a:cxnLst>
              <a:rect l="0" t="0" r="r" b="b"/>
              <a:pathLst>
                <a:path w="188" h="274">
                  <a:moveTo>
                    <a:pt x="142" y="14"/>
                  </a:moveTo>
                  <a:lnTo>
                    <a:pt x="142" y="14"/>
                  </a:lnTo>
                  <a:lnTo>
                    <a:pt x="130" y="6"/>
                  </a:lnTo>
                  <a:lnTo>
                    <a:pt x="116" y="2"/>
                  </a:lnTo>
                  <a:lnTo>
                    <a:pt x="98" y="0"/>
                  </a:lnTo>
                  <a:lnTo>
                    <a:pt x="80" y="0"/>
                  </a:lnTo>
                  <a:lnTo>
                    <a:pt x="62" y="0"/>
                  </a:lnTo>
                  <a:lnTo>
                    <a:pt x="44" y="2"/>
                  </a:lnTo>
                  <a:lnTo>
                    <a:pt x="28" y="8"/>
                  </a:lnTo>
                  <a:lnTo>
                    <a:pt x="18" y="12"/>
                  </a:lnTo>
                  <a:lnTo>
                    <a:pt x="18" y="12"/>
                  </a:lnTo>
                  <a:lnTo>
                    <a:pt x="8" y="20"/>
                  </a:lnTo>
                  <a:lnTo>
                    <a:pt x="0" y="30"/>
                  </a:lnTo>
                  <a:lnTo>
                    <a:pt x="0" y="30"/>
                  </a:lnTo>
                  <a:lnTo>
                    <a:pt x="10" y="52"/>
                  </a:lnTo>
                  <a:lnTo>
                    <a:pt x="18" y="72"/>
                  </a:lnTo>
                  <a:lnTo>
                    <a:pt x="18" y="72"/>
                  </a:lnTo>
                  <a:lnTo>
                    <a:pt x="22" y="62"/>
                  </a:lnTo>
                  <a:lnTo>
                    <a:pt x="22" y="62"/>
                  </a:lnTo>
                  <a:lnTo>
                    <a:pt x="22" y="72"/>
                  </a:lnTo>
                  <a:lnTo>
                    <a:pt x="22" y="84"/>
                  </a:lnTo>
                  <a:lnTo>
                    <a:pt x="22" y="84"/>
                  </a:lnTo>
                  <a:lnTo>
                    <a:pt x="30" y="116"/>
                  </a:lnTo>
                  <a:lnTo>
                    <a:pt x="36" y="144"/>
                  </a:lnTo>
                  <a:lnTo>
                    <a:pt x="36" y="144"/>
                  </a:lnTo>
                  <a:lnTo>
                    <a:pt x="36" y="154"/>
                  </a:lnTo>
                  <a:lnTo>
                    <a:pt x="34" y="164"/>
                  </a:lnTo>
                  <a:lnTo>
                    <a:pt x="28" y="172"/>
                  </a:lnTo>
                  <a:lnTo>
                    <a:pt x="22" y="180"/>
                  </a:lnTo>
                  <a:lnTo>
                    <a:pt x="22" y="180"/>
                  </a:lnTo>
                  <a:lnTo>
                    <a:pt x="26" y="256"/>
                  </a:lnTo>
                  <a:lnTo>
                    <a:pt x="26" y="256"/>
                  </a:lnTo>
                  <a:lnTo>
                    <a:pt x="28" y="264"/>
                  </a:lnTo>
                  <a:lnTo>
                    <a:pt x="32" y="270"/>
                  </a:lnTo>
                  <a:lnTo>
                    <a:pt x="38" y="272"/>
                  </a:lnTo>
                  <a:lnTo>
                    <a:pt x="46" y="274"/>
                  </a:lnTo>
                  <a:lnTo>
                    <a:pt x="46" y="274"/>
                  </a:lnTo>
                  <a:lnTo>
                    <a:pt x="46" y="274"/>
                  </a:lnTo>
                  <a:lnTo>
                    <a:pt x="46" y="274"/>
                  </a:lnTo>
                  <a:lnTo>
                    <a:pt x="54" y="272"/>
                  </a:lnTo>
                  <a:lnTo>
                    <a:pt x="60" y="268"/>
                  </a:lnTo>
                  <a:lnTo>
                    <a:pt x="64" y="262"/>
                  </a:lnTo>
                  <a:lnTo>
                    <a:pt x="66" y="254"/>
                  </a:lnTo>
                  <a:lnTo>
                    <a:pt x="66" y="254"/>
                  </a:lnTo>
                  <a:lnTo>
                    <a:pt x="62" y="200"/>
                  </a:lnTo>
                  <a:lnTo>
                    <a:pt x="62" y="142"/>
                  </a:lnTo>
                  <a:lnTo>
                    <a:pt x="62" y="142"/>
                  </a:lnTo>
                  <a:lnTo>
                    <a:pt x="78" y="144"/>
                  </a:lnTo>
                  <a:lnTo>
                    <a:pt x="96" y="142"/>
                  </a:lnTo>
                  <a:lnTo>
                    <a:pt x="96" y="142"/>
                  </a:lnTo>
                  <a:lnTo>
                    <a:pt x="96" y="200"/>
                  </a:lnTo>
                  <a:lnTo>
                    <a:pt x="92" y="254"/>
                  </a:lnTo>
                  <a:lnTo>
                    <a:pt x="92" y="254"/>
                  </a:lnTo>
                  <a:lnTo>
                    <a:pt x="94" y="262"/>
                  </a:lnTo>
                  <a:lnTo>
                    <a:pt x="98" y="268"/>
                  </a:lnTo>
                  <a:lnTo>
                    <a:pt x="104" y="272"/>
                  </a:lnTo>
                  <a:lnTo>
                    <a:pt x="112" y="274"/>
                  </a:lnTo>
                  <a:lnTo>
                    <a:pt x="112" y="274"/>
                  </a:lnTo>
                  <a:lnTo>
                    <a:pt x="112" y="274"/>
                  </a:lnTo>
                  <a:lnTo>
                    <a:pt x="112" y="274"/>
                  </a:lnTo>
                  <a:lnTo>
                    <a:pt x="120" y="274"/>
                  </a:lnTo>
                  <a:lnTo>
                    <a:pt x="126" y="270"/>
                  </a:lnTo>
                  <a:lnTo>
                    <a:pt x="130" y="264"/>
                  </a:lnTo>
                  <a:lnTo>
                    <a:pt x="132" y="256"/>
                  </a:lnTo>
                  <a:lnTo>
                    <a:pt x="132" y="256"/>
                  </a:lnTo>
                  <a:lnTo>
                    <a:pt x="136" y="190"/>
                  </a:lnTo>
                  <a:lnTo>
                    <a:pt x="136" y="122"/>
                  </a:lnTo>
                  <a:lnTo>
                    <a:pt x="136" y="122"/>
                  </a:lnTo>
                  <a:lnTo>
                    <a:pt x="136" y="120"/>
                  </a:lnTo>
                  <a:lnTo>
                    <a:pt x="136" y="72"/>
                  </a:lnTo>
                  <a:lnTo>
                    <a:pt x="136" y="72"/>
                  </a:lnTo>
                  <a:lnTo>
                    <a:pt x="136" y="64"/>
                  </a:lnTo>
                  <a:lnTo>
                    <a:pt x="136" y="64"/>
                  </a:lnTo>
                  <a:lnTo>
                    <a:pt x="148" y="100"/>
                  </a:lnTo>
                  <a:lnTo>
                    <a:pt x="156" y="138"/>
                  </a:lnTo>
                  <a:lnTo>
                    <a:pt x="156" y="138"/>
                  </a:lnTo>
                  <a:lnTo>
                    <a:pt x="158" y="144"/>
                  </a:lnTo>
                  <a:lnTo>
                    <a:pt x="162" y="148"/>
                  </a:lnTo>
                  <a:lnTo>
                    <a:pt x="168" y="152"/>
                  </a:lnTo>
                  <a:lnTo>
                    <a:pt x="174" y="152"/>
                  </a:lnTo>
                  <a:lnTo>
                    <a:pt x="174" y="152"/>
                  </a:lnTo>
                  <a:lnTo>
                    <a:pt x="180" y="148"/>
                  </a:lnTo>
                  <a:lnTo>
                    <a:pt x="186" y="144"/>
                  </a:lnTo>
                  <a:lnTo>
                    <a:pt x="188" y="138"/>
                  </a:lnTo>
                  <a:lnTo>
                    <a:pt x="188" y="132"/>
                  </a:lnTo>
                  <a:lnTo>
                    <a:pt x="188" y="132"/>
                  </a:lnTo>
                  <a:lnTo>
                    <a:pt x="184" y="110"/>
                  </a:lnTo>
                  <a:lnTo>
                    <a:pt x="174" y="76"/>
                  </a:lnTo>
                  <a:lnTo>
                    <a:pt x="168" y="56"/>
                  </a:lnTo>
                  <a:lnTo>
                    <a:pt x="160" y="38"/>
                  </a:lnTo>
                  <a:lnTo>
                    <a:pt x="152" y="24"/>
                  </a:lnTo>
                  <a:lnTo>
                    <a:pt x="142" y="14"/>
                  </a:lnTo>
                  <a:lnTo>
                    <a:pt x="142"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0" name="Freeform 97"/>
            <p:cNvSpPr>
              <a:spLocks/>
            </p:cNvSpPr>
            <p:nvPr/>
          </p:nvSpPr>
          <p:spPr bwMode="auto">
            <a:xfrm>
              <a:off x="857250" y="2051050"/>
              <a:ext cx="53975" cy="152400"/>
            </a:xfrm>
            <a:custGeom>
              <a:avLst/>
              <a:gdLst/>
              <a:ahLst/>
              <a:cxnLst>
                <a:cxn ang="0">
                  <a:pos x="0" y="68"/>
                </a:cxn>
                <a:cxn ang="0">
                  <a:pos x="0" y="68"/>
                </a:cxn>
                <a:cxn ang="0">
                  <a:pos x="4" y="92"/>
                </a:cxn>
                <a:cxn ang="0">
                  <a:pos x="4" y="92"/>
                </a:cxn>
                <a:cxn ang="0">
                  <a:pos x="12" y="96"/>
                </a:cxn>
                <a:cxn ang="0">
                  <a:pos x="12" y="96"/>
                </a:cxn>
                <a:cxn ang="0">
                  <a:pos x="14" y="96"/>
                </a:cxn>
                <a:cxn ang="0">
                  <a:pos x="14" y="96"/>
                </a:cxn>
                <a:cxn ang="0">
                  <a:pos x="20" y="94"/>
                </a:cxn>
                <a:cxn ang="0">
                  <a:pos x="26" y="92"/>
                </a:cxn>
                <a:cxn ang="0">
                  <a:pos x="28" y="88"/>
                </a:cxn>
                <a:cxn ang="0">
                  <a:pos x="30" y="82"/>
                </a:cxn>
                <a:cxn ang="0">
                  <a:pos x="30" y="82"/>
                </a:cxn>
                <a:cxn ang="0">
                  <a:pos x="34" y="58"/>
                </a:cxn>
                <a:cxn ang="0">
                  <a:pos x="34" y="58"/>
                </a:cxn>
                <a:cxn ang="0">
                  <a:pos x="28" y="30"/>
                </a:cxn>
                <a:cxn ang="0">
                  <a:pos x="16" y="0"/>
                </a:cxn>
                <a:cxn ang="0">
                  <a:pos x="16" y="0"/>
                </a:cxn>
                <a:cxn ang="0">
                  <a:pos x="10" y="18"/>
                </a:cxn>
                <a:cxn ang="0">
                  <a:pos x="6" y="36"/>
                </a:cxn>
                <a:cxn ang="0">
                  <a:pos x="0" y="68"/>
                </a:cxn>
                <a:cxn ang="0">
                  <a:pos x="0" y="68"/>
                </a:cxn>
              </a:cxnLst>
              <a:rect l="0" t="0" r="r" b="b"/>
              <a:pathLst>
                <a:path w="34" h="96">
                  <a:moveTo>
                    <a:pt x="0" y="68"/>
                  </a:moveTo>
                  <a:lnTo>
                    <a:pt x="0" y="68"/>
                  </a:lnTo>
                  <a:lnTo>
                    <a:pt x="4" y="92"/>
                  </a:lnTo>
                  <a:lnTo>
                    <a:pt x="4" y="92"/>
                  </a:lnTo>
                  <a:lnTo>
                    <a:pt x="12" y="96"/>
                  </a:lnTo>
                  <a:lnTo>
                    <a:pt x="12" y="96"/>
                  </a:lnTo>
                  <a:lnTo>
                    <a:pt x="14" y="96"/>
                  </a:lnTo>
                  <a:lnTo>
                    <a:pt x="14" y="96"/>
                  </a:lnTo>
                  <a:lnTo>
                    <a:pt x="20" y="94"/>
                  </a:lnTo>
                  <a:lnTo>
                    <a:pt x="26" y="92"/>
                  </a:lnTo>
                  <a:lnTo>
                    <a:pt x="28" y="88"/>
                  </a:lnTo>
                  <a:lnTo>
                    <a:pt x="30" y="82"/>
                  </a:lnTo>
                  <a:lnTo>
                    <a:pt x="30" y="82"/>
                  </a:lnTo>
                  <a:lnTo>
                    <a:pt x="34" y="58"/>
                  </a:lnTo>
                  <a:lnTo>
                    <a:pt x="34" y="58"/>
                  </a:lnTo>
                  <a:lnTo>
                    <a:pt x="28" y="30"/>
                  </a:lnTo>
                  <a:lnTo>
                    <a:pt x="16" y="0"/>
                  </a:lnTo>
                  <a:lnTo>
                    <a:pt x="16" y="0"/>
                  </a:lnTo>
                  <a:lnTo>
                    <a:pt x="10" y="18"/>
                  </a:lnTo>
                  <a:lnTo>
                    <a:pt x="6" y="36"/>
                  </a:lnTo>
                  <a:lnTo>
                    <a:pt x="0" y="68"/>
                  </a:lnTo>
                  <a:lnTo>
                    <a:pt x="0"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1" name="Freeform 98"/>
            <p:cNvSpPr>
              <a:spLocks/>
            </p:cNvSpPr>
            <p:nvPr/>
          </p:nvSpPr>
          <p:spPr bwMode="auto">
            <a:xfrm>
              <a:off x="542925" y="1962150"/>
              <a:ext cx="381000" cy="482600"/>
            </a:xfrm>
            <a:custGeom>
              <a:avLst/>
              <a:gdLst/>
              <a:ahLst/>
              <a:cxnLst>
                <a:cxn ang="0">
                  <a:pos x="222" y="168"/>
                </a:cxn>
                <a:cxn ang="0">
                  <a:pos x="224" y="168"/>
                </a:cxn>
                <a:cxn ang="0">
                  <a:pos x="236" y="160"/>
                </a:cxn>
                <a:cxn ang="0">
                  <a:pos x="240" y="146"/>
                </a:cxn>
                <a:cxn ang="0">
                  <a:pos x="234" y="122"/>
                </a:cxn>
                <a:cxn ang="0">
                  <a:pos x="218" y="64"/>
                </a:cxn>
                <a:cxn ang="0">
                  <a:pos x="200" y="28"/>
                </a:cxn>
                <a:cxn ang="0">
                  <a:pos x="190" y="16"/>
                </a:cxn>
                <a:cxn ang="0">
                  <a:pos x="160" y="4"/>
                </a:cxn>
                <a:cxn ang="0">
                  <a:pos x="122" y="0"/>
                </a:cxn>
                <a:cxn ang="0">
                  <a:pos x="102" y="2"/>
                </a:cxn>
                <a:cxn ang="0">
                  <a:pos x="64" y="8"/>
                </a:cxn>
                <a:cxn ang="0">
                  <a:pos x="52" y="16"/>
                </a:cxn>
                <a:cxn ang="0">
                  <a:pos x="40" y="26"/>
                </a:cxn>
                <a:cxn ang="0">
                  <a:pos x="22" y="60"/>
                </a:cxn>
                <a:cxn ang="0">
                  <a:pos x="4" y="118"/>
                </a:cxn>
                <a:cxn ang="0">
                  <a:pos x="0" y="148"/>
                </a:cxn>
                <a:cxn ang="0">
                  <a:pos x="4" y="160"/>
                </a:cxn>
                <a:cxn ang="0">
                  <a:pos x="16" y="168"/>
                </a:cxn>
                <a:cxn ang="0">
                  <a:pos x="18" y="168"/>
                </a:cxn>
                <a:cxn ang="0">
                  <a:pos x="24" y="168"/>
                </a:cxn>
                <a:cxn ang="0">
                  <a:pos x="34" y="158"/>
                </a:cxn>
                <a:cxn ang="0">
                  <a:pos x="36" y="152"/>
                </a:cxn>
                <a:cxn ang="0">
                  <a:pos x="50" y="86"/>
                </a:cxn>
                <a:cxn ang="0">
                  <a:pos x="58" y="68"/>
                </a:cxn>
                <a:cxn ang="0">
                  <a:pos x="56" y="134"/>
                </a:cxn>
                <a:cxn ang="0">
                  <a:pos x="56" y="134"/>
                </a:cxn>
                <a:cxn ang="0">
                  <a:pos x="58" y="210"/>
                </a:cxn>
                <a:cxn ang="0">
                  <a:pos x="60" y="284"/>
                </a:cxn>
                <a:cxn ang="0">
                  <a:pos x="68" y="298"/>
                </a:cxn>
                <a:cxn ang="0">
                  <a:pos x="82" y="304"/>
                </a:cxn>
                <a:cxn ang="0">
                  <a:pos x="84" y="304"/>
                </a:cxn>
                <a:cxn ang="0">
                  <a:pos x="92" y="302"/>
                </a:cxn>
                <a:cxn ang="0">
                  <a:pos x="104" y="288"/>
                </a:cxn>
                <a:cxn ang="0">
                  <a:pos x="104" y="280"/>
                </a:cxn>
                <a:cxn ang="0">
                  <a:pos x="100" y="158"/>
                </a:cxn>
                <a:cxn ang="0">
                  <a:pos x="120" y="160"/>
                </a:cxn>
                <a:cxn ang="0">
                  <a:pos x="140" y="158"/>
                </a:cxn>
                <a:cxn ang="0">
                  <a:pos x="138" y="220"/>
                </a:cxn>
                <a:cxn ang="0">
                  <a:pos x="134" y="280"/>
                </a:cxn>
                <a:cxn ang="0">
                  <a:pos x="140" y="296"/>
                </a:cxn>
                <a:cxn ang="0">
                  <a:pos x="154" y="304"/>
                </a:cxn>
                <a:cxn ang="0">
                  <a:pos x="156" y="304"/>
                </a:cxn>
                <a:cxn ang="0">
                  <a:pos x="164" y="302"/>
                </a:cxn>
                <a:cxn ang="0">
                  <a:pos x="176" y="292"/>
                </a:cxn>
                <a:cxn ang="0">
                  <a:pos x="178" y="284"/>
                </a:cxn>
                <a:cxn ang="0">
                  <a:pos x="182" y="136"/>
                </a:cxn>
                <a:cxn ang="0">
                  <a:pos x="184" y="134"/>
                </a:cxn>
                <a:cxn ang="0">
                  <a:pos x="184" y="80"/>
                </a:cxn>
                <a:cxn ang="0">
                  <a:pos x="182" y="72"/>
                </a:cxn>
                <a:cxn ang="0">
                  <a:pos x="204" y="154"/>
                </a:cxn>
                <a:cxn ang="0">
                  <a:pos x="206" y="160"/>
                </a:cxn>
                <a:cxn ang="0">
                  <a:pos x="216" y="168"/>
                </a:cxn>
                <a:cxn ang="0">
                  <a:pos x="222" y="168"/>
                </a:cxn>
              </a:cxnLst>
              <a:rect l="0" t="0" r="r" b="b"/>
              <a:pathLst>
                <a:path w="240" h="304">
                  <a:moveTo>
                    <a:pt x="222" y="168"/>
                  </a:moveTo>
                  <a:lnTo>
                    <a:pt x="222" y="168"/>
                  </a:lnTo>
                  <a:lnTo>
                    <a:pt x="224" y="168"/>
                  </a:lnTo>
                  <a:lnTo>
                    <a:pt x="224" y="168"/>
                  </a:lnTo>
                  <a:lnTo>
                    <a:pt x="232" y="166"/>
                  </a:lnTo>
                  <a:lnTo>
                    <a:pt x="236" y="160"/>
                  </a:lnTo>
                  <a:lnTo>
                    <a:pt x="240" y="154"/>
                  </a:lnTo>
                  <a:lnTo>
                    <a:pt x="240" y="146"/>
                  </a:lnTo>
                  <a:lnTo>
                    <a:pt x="240" y="146"/>
                  </a:lnTo>
                  <a:lnTo>
                    <a:pt x="234" y="122"/>
                  </a:lnTo>
                  <a:lnTo>
                    <a:pt x="224" y="84"/>
                  </a:lnTo>
                  <a:lnTo>
                    <a:pt x="218" y="64"/>
                  </a:lnTo>
                  <a:lnTo>
                    <a:pt x="210" y="44"/>
                  </a:lnTo>
                  <a:lnTo>
                    <a:pt x="200" y="28"/>
                  </a:lnTo>
                  <a:lnTo>
                    <a:pt x="190" y="16"/>
                  </a:lnTo>
                  <a:lnTo>
                    <a:pt x="190" y="16"/>
                  </a:lnTo>
                  <a:lnTo>
                    <a:pt x="176" y="10"/>
                  </a:lnTo>
                  <a:lnTo>
                    <a:pt x="160" y="4"/>
                  </a:lnTo>
                  <a:lnTo>
                    <a:pt x="142" y="2"/>
                  </a:lnTo>
                  <a:lnTo>
                    <a:pt x="122" y="0"/>
                  </a:lnTo>
                  <a:lnTo>
                    <a:pt x="122" y="0"/>
                  </a:lnTo>
                  <a:lnTo>
                    <a:pt x="102" y="2"/>
                  </a:lnTo>
                  <a:lnTo>
                    <a:pt x="82" y="4"/>
                  </a:lnTo>
                  <a:lnTo>
                    <a:pt x="64" y="8"/>
                  </a:lnTo>
                  <a:lnTo>
                    <a:pt x="52" y="16"/>
                  </a:lnTo>
                  <a:lnTo>
                    <a:pt x="52" y="16"/>
                  </a:lnTo>
                  <a:lnTo>
                    <a:pt x="46" y="20"/>
                  </a:lnTo>
                  <a:lnTo>
                    <a:pt x="40" y="26"/>
                  </a:lnTo>
                  <a:lnTo>
                    <a:pt x="30" y="42"/>
                  </a:lnTo>
                  <a:lnTo>
                    <a:pt x="22" y="60"/>
                  </a:lnTo>
                  <a:lnTo>
                    <a:pt x="14" y="80"/>
                  </a:lnTo>
                  <a:lnTo>
                    <a:pt x="4" y="118"/>
                  </a:lnTo>
                  <a:lnTo>
                    <a:pt x="0" y="148"/>
                  </a:lnTo>
                  <a:lnTo>
                    <a:pt x="0" y="148"/>
                  </a:lnTo>
                  <a:lnTo>
                    <a:pt x="0" y="154"/>
                  </a:lnTo>
                  <a:lnTo>
                    <a:pt x="4" y="160"/>
                  </a:lnTo>
                  <a:lnTo>
                    <a:pt x="8" y="166"/>
                  </a:lnTo>
                  <a:lnTo>
                    <a:pt x="16" y="168"/>
                  </a:lnTo>
                  <a:lnTo>
                    <a:pt x="16" y="168"/>
                  </a:lnTo>
                  <a:lnTo>
                    <a:pt x="18" y="168"/>
                  </a:lnTo>
                  <a:lnTo>
                    <a:pt x="18" y="168"/>
                  </a:lnTo>
                  <a:lnTo>
                    <a:pt x="24" y="168"/>
                  </a:lnTo>
                  <a:lnTo>
                    <a:pt x="30" y="164"/>
                  </a:lnTo>
                  <a:lnTo>
                    <a:pt x="34" y="158"/>
                  </a:lnTo>
                  <a:lnTo>
                    <a:pt x="36" y="152"/>
                  </a:lnTo>
                  <a:lnTo>
                    <a:pt x="36" y="152"/>
                  </a:lnTo>
                  <a:lnTo>
                    <a:pt x="44" y="108"/>
                  </a:lnTo>
                  <a:lnTo>
                    <a:pt x="50" y="86"/>
                  </a:lnTo>
                  <a:lnTo>
                    <a:pt x="58" y="68"/>
                  </a:lnTo>
                  <a:lnTo>
                    <a:pt x="58" y="68"/>
                  </a:lnTo>
                  <a:lnTo>
                    <a:pt x="56" y="80"/>
                  </a:lnTo>
                  <a:lnTo>
                    <a:pt x="56" y="134"/>
                  </a:lnTo>
                  <a:lnTo>
                    <a:pt x="56" y="134"/>
                  </a:lnTo>
                  <a:lnTo>
                    <a:pt x="56" y="134"/>
                  </a:lnTo>
                  <a:lnTo>
                    <a:pt x="56" y="134"/>
                  </a:lnTo>
                  <a:lnTo>
                    <a:pt x="58" y="210"/>
                  </a:lnTo>
                  <a:lnTo>
                    <a:pt x="60" y="284"/>
                  </a:lnTo>
                  <a:lnTo>
                    <a:pt x="60" y="284"/>
                  </a:lnTo>
                  <a:lnTo>
                    <a:pt x="62" y="292"/>
                  </a:lnTo>
                  <a:lnTo>
                    <a:pt x="68" y="298"/>
                  </a:lnTo>
                  <a:lnTo>
                    <a:pt x="74" y="302"/>
                  </a:lnTo>
                  <a:lnTo>
                    <a:pt x="82" y="304"/>
                  </a:lnTo>
                  <a:lnTo>
                    <a:pt x="82" y="304"/>
                  </a:lnTo>
                  <a:lnTo>
                    <a:pt x="84" y="304"/>
                  </a:lnTo>
                  <a:lnTo>
                    <a:pt x="84" y="304"/>
                  </a:lnTo>
                  <a:lnTo>
                    <a:pt x="92" y="302"/>
                  </a:lnTo>
                  <a:lnTo>
                    <a:pt x="100" y="296"/>
                  </a:lnTo>
                  <a:lnTo>
                    <a:pt x="104" y="288"/>
                  </a:lnTo>
                  <a:lnTo>
                    <a:pt x="104" y="280"/>
                  </a:lnTo>
                  <a:lnTo>
                    <a:pt x="104" y="280"/>
                  </a:lnTo>
                  <a:lnTo>
                    <a:pt x="102" y="220"/>
                  </a:lnTo>
                  <a:lnTo>
                    <a:pt x="100" y="158"/>
                  </a:lnTo>
                  <a:lnTo>
                    <a:pt x="100" y="158"/>
                  </a:lnTo>
                  <a:lnTo>
                    <a:pt x="120" y="160"/>
                  </a:lnTo>
                  <a:lnTo>
                    <a:pt x="120" y="160"/>
                  </a:lnTo>
                  <a:lnTo>
                    <a:pt x="140" y="158"/>
                  </a:lnTo>
                  <a:lnTo>
                    <a:pt x="140" y="158"/>
                  </a:lnTo>
                  <a:lnTo>
                    <a:pt x="138" y="220"/>
                  </a:lnTo>
                  <a:lnTo>
                    <a:pt x="134" y="280"/>
                  </a:lnTo>
                  <a:lnTo>
                    <a:pt x="134" y="280"/>
                  </a:lnTo>
                  <a:lnTo>
                    <a:pt x="136" y="290"/>
                  </a:lnTo>
                  <a:lnTo>
                    <a:pt x="140" y="296"/>
                  </a:lnTo>
                  <a:lnTo>
                    <a:pt x="146" y="302"/>
                  </a:lnTo>
                  <a:lnTo>
                    <a:pt x="154" y="304"/>
                  </a:lnTo>
                  <a:lnTo>
                    <a:pt x="154" y="304"/>
                  </a:lnTo>
                  <a:lnTo>
                    <a:pt x="156" y="304"/>
                  </a:lnTo>
                  <a:lnTo>
                    <a:pt x="156" y="304"/>
                  </a:lnTo>
                  <a:lnTo>
                    <a:pt x="164" y="302"/>
                  </a:lnTo>
                  <a:lnTo>
                    <a:pt x="172" y="298"/>
                  </a:lnTo>
                  <a:lnTo>
                    <a:pt x="176" y="292"/>
                  </a:lnTo>
                  <a:lnTo>
                    <a:pt x="178" y="284"/>
                  </a:lnTo>
                  <a:lnTo>
                    <a:pt x="178" y="284"/>
                  </a:lnTo>
                  <a:lnTo>
                    <a:pt x="182" y="212"/>
                  </a:lnTo>
                  <a:lnTo>
                    <a:pt x="182" y="136"/>
                  </a:lnTo>
                  <a:lnTo>
                    <a:pt x="182" y="136"/>
                  </a:lnTo>
                  <a:lnTo>
                    <a:pt x="184" y="134"/>
                  </a:lnTo>
                  <a:lnTo>
                    <a:pt x="184" y="80"/>
                  </a:lnTo>
                  <a:lnTo>
                    <a:pt x="184" y="80"/>
                  </a:lnTo>
                  <a:lnTo>
                    <a:pt x="182" y="72"/>
                  </a:lnTo>
                  <a:lnTo>
                    <a:pt x="182" y="72"/>
                  </a:lnTo>
                  <a:lnTo>
                    <a:pt x="194" y="112"/>
                  </a:lnTo>
                  <a:lnTo>
                    <a:pt x="204" y="154"/>
                  </a:lnTo>
                  <a:lnTo>
                    <a:pt x="204" y="154"/>
                  </a:lnTo>
                  <a:lnTo>
                    <a:pt x="206" y="160"/>
                  </a:lnTo>
                  <a:lnTo>
                    <a:pt x="210" y="164"/>
                  </a:lnTo>
                  <a:lnTo>
                    <a:pt x="216" y="168"/>
                  </a:lnTo>
                  <a:lnTo>
                    <a:pt x="222" y="168"/>
                  </a:lnTo>
                  <a:lnTo>
                    <a:pt x="222" y="1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2" name="Freeform 99"/>
            <p:cNvSpPr>
              <a:spLocks/>
            </p:cNvSpPr>
            <p:nvPr/>
          </p:nvSpPr>
          <p:spPr bwMode="auto">
            <a:xfrm>
              <a:off x="622300" y="1724025"/>
              <a:ext cx="219075" cy="219075"/>
            </a:xfrm>
            <a:custGeom>
              <a:avLst/>
              <a:gdLst/>
              <a:ahLst/>
              <a:cxnLst>
                <a:cxn ang="0">
                  <a:pos x="70" y="0"/>
                </a:cxn>
                <a:cxn ang="0">
                  <a:pos x="70" y="0"/>
                </a:cxn>
                <a:cxn ang="0">
                  <a:pos x="84" y="0"/>
                </a:cxn>
                <a:cxn ang="0">
                  <a:pos x="96" y="4"/>
                </a:cxn>
                <a:cxn ang="0">
                  <a:pos x="108" y="12"/>
                </a:cxn>
                <a:cxn ang="0">
                  <a:pos x="118" y="20"/>
                </a:cxn>
                <a:cxn ang="0">
                  <a:pos x="126" y="30"/>
                </a:cxn>
                <a:cxn ang="0">
                  <a:pos x="134" y="42"/>
                </a:cxn>
                <a:cxn ang="0">
                  <a:pos x="138" y="54"/>
                </a:cxn>
                <a:cxn ang="0">
                  <a:pos x="138" y="68"/>
                </a:cxn>
                <a:cxn ang="0">
                  <a:pos x="138" y="68"/>
                </a:cxn>
                <a:cxn ang="0">
                  <a:pos x="138" y="82"/>
                </a:cxn>
                <a:cxn ang="0">
                  <a:pos x="134" y="96"/>
                </a:cxn>
                <a:cxn ang="0">
                  <a:pos x="126" y="106"/>
                </a:cxn>
                <a:cxn ang="0">
                  <a:pos x="118" y="118"/>
                </a:cxn>
                <a:cxn ang="0">
                  <a:pos x="108" y="126"/>
                </a:cxn>
                <a:cxn ang="0">
                  <a:pos x="96" y="132"/>
                </a:cxn>
                <a:cxn ang="0">
                  <a:pos x="84" y="136"/>
                </a:cxn>
                <a:cxn ang="0">
                  <a:pos x="70" y="138"/>
                </a:cxn>
                <a:cxn ang="0">
                  <a:pos x="70" y="138"/>
                </a:cxn>
                <a:cxn ang="0">
                  <a:pos x="56" y="136"/>
                </a:cxn>
                <a:cxn ang="0">
                  <a:pos x="42" y="132"/>
                </a:cxn>
                <a:cxn ang="0">
                  <a:pos x="32" y="126"/>
                </a:cxn>
                <a:cxn ang="0">
                  <a:pos x="20" y="118"/>
                </a:cxn>
                <a:cxn ang="0">
                  <a:pos x="12" y="106"/>
                </a:cxn>
                <a:cxn ang="0">
                  <a:pos x="6" y="96"/>
                </a:cxn>
                <a:cxn ang="0">
                  <a:pos x="2" y="82"/>
                </a:cxn>
                <a:cxn ang="0">
                  <a:pos x="0" y="68"/>
                </a:cxn>
                <a:cxn ang="0">
                  <a:pos x="0" y="68"/>
                </a:cxn>
                <a:cxn ang="0">
                  <a:pos x="2" y="54"/>
                </a:cxn>
                <a:cxn ang="0">
                  <a:pos x="6" y="42"/>
                </a:cxn>
                <a:cxn ang="0">
                  <a:pos x="12" y="30"/>
                </a:cxn>
                <a:cxn ang="0">
                  <a:pos x="20" y="20"/>
                </a:cxn>
                <a:cxn ang="0">
                  <a:pos x="32" y="12"/>
                </a:cxn>
                <a:cxn ang="0">
                  <a:pos x="42" y="4"/>
                </a:cxn>
                <a:cxn ang="0">
                  <a:pos x="56" y="0"/>
                </a:cxn>
                <a:cxn ang="0">
                  <a:pos x="70" y="0"/>
                </a:cxn>
                <a:cxn ang="0">
                  <a:pos x="70" y="0"/>
                </a:cxn>
              </a:cxnLst>
              <a:rect l="0" t="0" r="r" b="b"/>
              <a:pathLst>
                <a:path w="138" h="138">
                  <a:moveTo>
                    <a:pt x="70" y="0"/>
                  </a:moveTo>
                  <a:lnTo>
                    <a:pt x="70" y="0"/>
                  </a:lnTo>
                  <a:lnTo>
                    <a:pt x="84" y="0"/>
                  </a:lnTo>
                  <a:lnTo>
                    <a:pt x="96" y="4"/>
                  </a:lnTo>
                  <a:lnTo>
                    <a:pt x="108" y="12"/>
                  </a:lnTo>
                  <a:lnTo>
                    <a:pt x="118" y="20"/>
                  </a:lnTo>
                  <a:lnTo>
                    <a:pt x="126" y="30"/>
                  </a:lnTo>
                  <a:lnTo>
                    <a:pt x="134" y="42"/>
                  </a:lnTo>
                  <a:lnTo>
                    <a:pt x="138" y="54"/>
                  </a:lnTo>
                  <a:lnTo>
                    <a:pt x="138" y="68"/>
                  </a:lnTo>
                  <a:lnTo>
                    <a:pt x="138" y="68"/>
                  </a:lnTo>
                  <a:lnTo>
                    <a:pt x="138" y="82"/>
                  </a:lnTo>
                  <a:lnTo>
                    <a:pt x="134" y="96"/>
                  </a:lnTo>
                  <a:lnTo>
                    <a:pt x="126" y="106"/>
                  </a:lnTo>
                  <a:lnTo>
                    <a:pt x="118" y="118"/>
                  </a:lnTo>
                  <a:lnTo>
                    <a:pt x="108" y="126"/>
                  </a:lnTo>
                  <a:lnTo>
                    <a:pt x="96" y="132"/>
                  </a:lnTo>
                  <a:lnTo>
                    <a:pt x="84" y="136"/>
                  </a:lnTo>
                  <a:lnTo>
                    <a:pt x="70" y="138"/>
                  </a:lnTo>
                  <a:lnTo>
                    <a:pt x="70" y="138"/>
                  </a:lnTo>
                  <a:lnTo>
                    <a:pt x="56" y="136"/>
                  </a:lnTo>
                  <a:lnTo>
                    <a:pt x="42" y="132"/>
                  </a:lnTo>
                  <a:lnTo>
                    <a:pt x="32" y="126"/>
                  </a:lnTo>
                  <a:lnTo>
                    <a:pt x="20" y="118"/>
                  </a:lnTo>
                  <a:lnTo>
                    <a:pt x="12" y="106"/>
                  </a:lnTo>
                  <a:lnTo>
                    <a:pt x="6" y="96"/>
                  </a:lnTo>
                  <a:lnTo>
                    <a:pt x="2" y="82"/>
                  </a:lnTo>
                  <a:lnTo>
                    <a:pt x="0" y="68"/>
                  </a:lnTo>
                  <a:lnTo>
                    <a:pt x="0" y="68"/>
                  </a:lnTo>
                  <a:lnTo>
                    <a:pt x="2" y="54"/>
                  </a:lnTo>
                  <a:lnTo>
                    <a:pt x="6" y="42"/>
                  </a:lnTo>
                  <a:lnTo>
                    <a:pt x="12" y="30"/>
                  </a:lnTo>
                  <a:lnTo>
                    <a:pt x="20" y="20"/>
                  </a:lnTo>
                  <a:lnTo>
                    <a:pt x="32" y="12"/>
                  </a:lnTo>
                  <a:lnTo>
                    <a:pt x="42" y="4"/>
                  </a:lnTo>
                  <a:lnTo>
                    <a:pt x="56" y="0"/>
                  </a:lnTo>
                  <a:lnTo>
                    <a:pt x="70" y="0"/>
                  </a:lnTo>
                  <a:lnTo>
                    <a:pt x="7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sp>
        <p:nvSpPr>
          <p:cNvPr id="53" name="圆角矩形 52"/>
          <p:cNvSpPr/>
          <p:nvPr/>
        </p:nvSpPr>
        <p:spPr>
          <a:xfrm rot="2692737">
            <a:off x="2257525" y="2042314"/>
            <a:ext cx="2207815" cy="2207815"/>
          </a:xfrm>
          <a:prstGeom prst="roundRect">
            <a:avLst>
              <a:gd name="adj" fmla="val 8527"/>
            </a:avLst>
          </a:prstGeom>
          <a:noFill/>
          <a:ln w="1270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2692737">
            <a:off x="6453234" y="2210117"/>
            <a:ext cx="1872208" cy="1872208"/>
          </a:xfrm>
          <a:prstGeom prst="roundRect">
            <a:avLst>
              <a:gd name="adj" fmla="val 8527"/>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692737">
            <a:off x="6285431" y="2042314"/>
            <a:ext cx="2207815" cy="2207815"/>
          </a:xfrm>
          <a:prstGeom prst="roundRect">
            <a:avLst>
              <a:gd name="adj" fmla="val 8527"/>
            </a:avLst>
          </a:prstGeom>
          <a:noFill/>
          <a:ln w="1270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831282" y="2460181"/>
            <a:ext cx="1129233" cy="1446550"/>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a:solidFill>
                  <a:schemeClr val="bg1"/>
                </a:solidFill>
                <a:latin typeface="方正兰亭超细黑简体" panose="02000000000000000000" pitchFamily="2" charset="-122"/>
                <a:ea typeface="方正兰亭超细黑简体" panose="02000000000000000000" pitchFamily="2" charset="-122"/>
              </a:rPr>
              <a:t>点击添加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a:t>
            </a:r>
            <a:r>
              <a:rPr lang="zh-CN" altLang="en-US" sz="1100" dirty="0">
                <a:solidFill>
                  <a:schemeClr val="bg1"/>
                </a:solidFill>
                <a:latin typeface="方正兰亭超细黑简体" panose="02000000000000000000" pitchFamily="2" charset="-122"/>
                <a:ea typeface="方正兰亭超细黑简体" panose="02000000000000000000" pitchFamily="2" charset="-122"/>
              </a:rPr>
              <a:t>添加文字</a:t>
            </a:r>
            <a:endParaRPr lang="en-US" altLang="zh-CN" sz="1100" dirty="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a:solidFill>
                  <a:schemeClr val="bg1"/>
                </a:solidFill>
                <a:latin typeface="方正兰亭超细黑简体" panose="02000000000000000000" pitchFamily="2" charset="-122"/>
                <a:ea typeface="方正兰亭超细黑简体" panose="02000000000000000000" pitchFamily="2" charset="-122"/>
              </a:rPr>
              <a:t>点击添加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a:t>
            </a:r>
            <a:r>
              <a:rPr lang="zh-CN" altLang="en-US" sz="1100" dirty="0">
                <a:solidFill>
                  <a:schemeClr val="bg1"/>
                </a:solidFill>
                <a:latin typeface="方正兰亭超细黑简体" panose="02000000000000000000" pitchFamily="2" charset="-122"/>
                <a:ea typeface="方正兰亭超细黑简体" panose="02000000000000000000" pitchFamily="2" charset="-122"/>
              </a:rPr>
              <a:t>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zh-CN" altLang="en-US" sz="11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7" name="TextBox 56"/>
          <p:cNvSpPr txBox="1"/>
          <p:nvPr/>
        </p:nvSpPr>
        <p:spPr>
          <a:xfrm>
            <a:off x="6863730" y="2426413"/>
            <a:ext cx="1129233" cy="1446550"/>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a:solidFill>
                  <a:schemeClr val="bg1"/>
                </a:solidFill>
                <a:latin typeface="方正兰亭超细黑简体" panose="02000000000000000000" pitchFamily="2" charset="-122"/>
                <a:ea typeface="方正兰亭超细黑简体" panose="02000000000000000000" pitchFamily="2" charset="-122"/>
              </a:rPr>
              <a:t>点击添加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a:t>
            </a:r>
            <a:r>
              <a:rPr lang="zh-CN" altLang="en-US" sz="1100" dirty="0">
                <a:solidFill>
                  <a:schemeClr val="bg1"/>
                </a:solidFill>
                <a:latin typeface="方正兰亭超细黑简体" panose="02000000000000000000" pitchFamily="2" charset="-122"/>
                <a:ea typeface="方正兰亭超细黑简体" panose="02000000000000000000" pitchFamily="2" charset="-122"/>
              </a:rPr>
              <a:t>添加文字</a:t>
            </a:r>
            <a:endParaRPr lang="en-US" altLang="zh-CN" sz="1100" dirty="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a:solidFill>
                  <a:schemeClr val="bg1"/>
                </a:solidFill>
                <a:latin typeface="方正兰亭超细黑简体" panose="02000000000000000000" pitchFamily="2" charset="-122"/>
                <a:ea typeface="方正兰亭超细黑简体" panose="02000000000000000000" pitchFamily="2" charset="-122"/>
              </a:rPr>
              <a:t>点击添加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a:t>
            </a:r>
            <a:r>
              <a:rPr lang="zh-CN" altLang="en-US" sz="1100" dirty="0">
                <a:solidFill>
                  <a:schemeClr val="bg1"/>
                </a:solidFill>
                <a:latin typeface="方正兰亭超细黑简体" panose="02000000000000000000" pitchFamily="2" charset="-122"/>
                <a:ea typeface="方正兰亭超细黑简体" panose="02000000000000000000" pitchFamily="2" charset="-122"/>
              </a:rPr>
              <a:t>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zh-CN" altLang="en-US" sz="11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8" name="弧形 57"/>
          <p:cNvSpPr/>
          <p:nvPr/>
        </p:nvSpPr>
        <p:spPr>
          <a:xfrm rot="18773686">
            <a:off x="4454675" y="2195603"/>
            <a:ext cx="1944216" cy="1944216"/>
          </a:xfrm>
          <a:prstGeom prst="arc">
            <a:avLst/>
          </a:prstGeom>
          <a:ln>
            <a:solidFill>
              <a:srgbClr val="3CB19B"/>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弧形 58"/>
          <p:cNvSpPr/>
          <p:nvPr/>
        </p:nvSpPr>
        <p:spPr>
          <a:xfrm rot="8057090">
            <a:off x="4402560" y="2196423"/>
            <a:ext cx="1944216" cy="1944216"/>
          </a:xfrm>
          <a:prstGeom prst="arc">
            <a:avLst/>
          </a:prstGeom>
          <a:ln>
            <a:solidFill>
              <a:srgbClr val="3CB19B"/>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0" name="直接箭头连接符 59"/>
          <p:cNvCxnSpPr/>
          <p:nvPr/>
        </p:nvCxnSpPr>
        <p:spPr>
          <a:xfrm>
            <a:off x="1819173" y="4897432"/>
            <a:ext cx="7113746" cy="0"/>
          </a:xfrm>
          <a:prstGeom prst="straightConnector1">
            <a:avLst/>
          </a:prstGeom>
          <a:ln>
            <a:solidFill>
              <a:srgbClr val="3CB19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1872283" y="5113456"/>
            <a:ext cx="710117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a:latin typeface="方正兰亭超细黑简体" panose="02000000000000000000" pitchFamily="2" charset="-122"/>
                <a:ea typeface="方正兰亭超细黑简体" panose="02000000000000000000" pitchFamily="2" charset="-122"/>
              </a:rPr>
              <a:t>文字点击添加文字点击添加文字点击添加文字点击添加文字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a:latin typeface="方正兰亭超细黑简体" panose="02000000000000000000" pitchFamily="2" charset="-122"/>
                <a:ea typeface="方正兰亭超细黑简体" panose="02000000000000000000" pitchFamily="2" charset="-122"/>
              </a:rPr>
              <a:t>文字点击添加文字点击添加文字点击添加文字点击添加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2272389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 calcmode="lin" valueType="num">
                                      <p:cBhvr>
                                        <p:cTn id="29" dur="1000" fill="hold"/>
                                        <p:tgtEl>
                                          <p:spTgt spid="43"/>
                                        </p:tgtEl>
                                        <p:attrNameLst>
                                          <p:attrName>style.rotation</p:attrName>
                                        </p:attrNameLst>
                                      </p:cBhvr>
                                      <p:tavLst>
                                        <p:tav tm="0">
                                          <p:val>
                                            <p:fltVal val="90"/>
                                          </p:val>
                                        </p:tav>
                                        <p:tav tm="100000">
                                          <p:val>
                                            <p:fltVal val="0"/>
                                          </p:val>
                                        </p:tav>
                                      </p:tavLst>
                                    </p:anim>
                                    <p:animEffect transition="in" filter="fade">
                                      <p:cBhvr>
                                        <p:cTn id="30" dur="1000"/>
                                        <p:tgtEl>
                                          <p:spTgt spid="43"/>
                                        </p:tgtEl>
                                      </p:cBhvr>
                                    </p:animEffect>
                                  </p:childTnLst>
                                </p:cTn>
                              </p:par>
                              <p:par>
                                <p:cTn id="31" presetID="31" presetClass="entr" presetSubtype="0" fill="hold" grpId="0" nodeType="withEffect">
                                  <p:stCondLst>
                                    <p:cond delay="1000"/>
                                  </p:stCondLst>
                                  <p:childTnLst>
                                    <p:set>
                                      <p:cBhvr>
                                        <p:cTn id="32" dur="1" fill="hold">
                                          <p:stCondLst>
                                            <p:cond delay="0"/>
                                          </p:stCondLst>
                                        </p:cTn>
                                        <p:tgtEl>
                                          <p:spTgt spid="53"/>
                                        </p:tgtEl>
                                        <p:attrNameLst>
                                          <p:attrName>style.visibility</p:attrName>
                                        </p:attrNameLst>
                                      </p:cBhvr>
                                      <p:to>
                                        <p:strVal val="visible"/>
                                      </p:to>
                                    </p:set>
                                    <p:anim calcmode="lin" valueType="num">
                                      <p:cBhvr>
                                        <p:cTn id="33" dur="1000" fill="hold"/>
                                        <p:tgtEl>
                                          <p:spTgt spid="53"/>
                                        </p:tgtEl>
                                        <p:attrNameLst>
                                          <p:attrName>ppt_w</p:attrName>
                                        </p:attrNameLst>
                                      </p:cBhvr>
                                      <p:tavLst>
                                        <p:tav tm="0">
                                          <p:val>
                                            <p:fltVal val="0"/>
                                          </p:val>
                                        </p:tav>
                                        <p:tav tm="100000">
                                          <p:val>
                                            <p:strVal val="#ppt_w"/>
                                          </p:val>
                                        </p:tav>
                                      </p:tavLst>
                                    </p:anim>
                                    <p:anim calcmode="lin" valueType="num">
                                      <p:cBhvr>
                                        <p:cTn id="34" dur="1000" fill="hold"/>
                                        <p:tgtEl>
                                          <p:spTgt spid="53"/>
                                        </p:tgtEl>
                                        <p:attrNameLst>
                                          <p:attrName>ppt_h</p:attrName>
                                        </p:attrNameLst>
                                      </p:cBhvr>
                                      <p:tavLst>
                                        <p:tav tm="0">
                                          <p:val>
                                            <p:fltVal val="0"/>
                                          </p:val>
                                        </p:tav>
                                        <p:tav tm="100000">
                                          <p:val>
                                            <p:strVal val="#ppt_h"/>
                                          </p:val>
                                        </p:tav>
                                      </p:tavLst>
                                    </p:anim>
                                    <p:anim calcmode="lin" valueType="num">
                                      <p:cBhvr>
                                        <p:cTn id="35" dur="1000" fill="hold"/>
                                        <p:tgtEl>
                                          <p:spTgt spid="53"/>
                                        </p:tgtEl>
                                        <p:attrNameLst>
                                          <p:attrName>style.rotation</p:attrName>
                                        </p:attrNameLst>
                                      </p:cBhvr>
                                      <p:tavLst>
                                        <p:tav tm="0">
                                          <p:val>
                                            <p:fltVal val="90"/>
                                          </p:val>
                                        </p:tav>
                                        <p:tav tm="100000">
                                          <p:val>
                                            <p:fltVal val="0"/>
                                          </p:val>
                                        </p:tav>
                                      </p:tavLst>
                                    </p:anim>
                                    <p:animEffect transition="in" filter="fade">
                                      <p:cBhvr>
                                        <p:cTn id="36" dur="1000"/>
                                        <p:tgtEl>
                                          <p:spTgt spid="53"/>
                                        </p:tgtEl>
                                      </p:cBhvr>
                                    </p:animEffect>
                                  </p:childTnLst>
                                </p:cTn>
                              </p:par>
                            </p:childTnLst>
                          </p:cTn>
                        </p:par>
                        <p:par>
                          <p:cTn id="37" fill="hold">
                            <p:stCondLst>
                              <p:cond delay="4500"/>
                            </p:stCondLst>
                            <p:childTnLst>
                              <p:par>
                                <p:cTn id="38" presetID="2" presetClass="entr" presetSubtype="4"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fill="hold"/>
                                        <p:tgtEl>
                                          <p:spTgt spid="56"/>
                                        </p:tgtEl>
                                        <p:attrNameLst>
                                          <p:attrName>ppt_x</p:attrName>
                                        </p:attrNameLst>
                                      </p:cBhvr>
                                      <p:tavLst>
                                        <p:tav tm="0">
                                          <p:val>
                                            <p:strVal val="#ppt_x"/>
                                          </p:val>
                                        </p:tav>
                                        <p:tav tm="100000">
                                          <p:val>
                                            <p:strVal val="#ppt_x"/>
                                          </p:val>
                                        </p:tav>
                                      </p:tavLst>
                                    </p:anim>
                                    <p:anim calcmode="lin" valueType="num">
                                      <p:cBhvr additive="base">
                                        <p:cTn id="41" dur="500" fill="hold"/>
                                        <p:tgtEl>
                                          <p:spTgt spid="56"/>
                                        </p:tgtEl>
                                        <p:attrNameLst>
                                          <p:attrName>ppt_y</p:attrName>
                                        </p:attrNameLst>
                                      </p:cBhvr>
                                      <p:tavLst>
                                        <p:tav tm="0">
                                          <p:val>
                                            <p:strVal val="1+#ppt_h/2"/>
                                          </p:val>
                                        </p:tav>
                                        <p:tav tm="100000">
                                          <p:val>
                                            <p:strVal val="#ppt_y"/>
                                          </p:val>
                                        </p:tav>
                                      </p:tavLst>
                                    </p:anim>
                                  </p:childTnLst>
                                </p:cTn>
                              </p:par>
                            </p:childTnLst>
                          </p:cTn>
                        </p:par>
                        <p:par>
                          <p:cTn id="42" fill="hold">
                            <p:stCondLst>
                              <p:cond delay="5000"/>
                            </p:stCondLst>
                            <p:childTnLst>
                              <p:par>
                                <p:cTn id="43" presetID="2" presetClass="entr" presetSubtype="4"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500" fill="hold"/>
                                        <p:tgtEl>
                                          <p:spTgt spid="44"/>
                                        </p:tgtEl>
                                        <p:attrNameLst>
                                          <p:attrName>ppt_x</p:attrName>
                                        </p:attrNameLst>
                                      </p:cBhvr>
                                      <p:tavLst>
                                        <p:tav tm="0">
                                          <p:val>
                                            <p:strVal val="#ppt_x"/>
                                          </p:val>
                                        </p:tav>
                                        <p:tav tm="100000">
                                          <p:val>
                                            <p:strVal val="#ppt_x"/>
                                          </p:val>
                                        </p:tav>
                                      </p:tavLst>
                                    </p:anim>
                                    <p:anim calcmode="lin" valueType="num">
                                      <p:cBhvr additive="base">
                                        <p:cTn id="46" dur="500" fill="hold"/>
                                        <p:tgtEl>
                                          <p:spTgt spid="44"/>
                                        </p:tgtEl>
                                        <p:attrNameLst>
                                          <p:attrName>ppt_y</p:attrName>
                                        </p:attrNameLst>
                                      </p:cBhvr>
                                      <p:tavLst>
                                        <p:tav tm="0">
                                          <p:val>
                                            <p:strVal val="1+#ppt_h/2"/>
                                          </p:val>
                                        </p:tav>
                                        <p:tav tm="100000">
                                          <p:val>
                                            <p:strVal val="#ppt_y"/>
                                          </p:val>
                                        </p:tav>
                                      </p:tavLst>
                                    </p:anim>
                                  </p:childTnLst>
                                </p:cTn>
                              </p:par>
                            </p:childTnLst>
                          </p:cTn>
                        </p:par>
                        <p:par>
                          <p:cTn id="47" fill="hold">
                            <p:stCondLst>
                              <p:cond delay="5500"/>
                            </p:stCondLst>
                            <p:childTnLst>
                              <p:par>
                                <p:cTn id="48" presetID="22" presetClass="entr" presetSubtype="4"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wipe(down)">
                                      <p:cBhvr>
                                        <p:cTn id="50" dur="500"/>
                                        <p:tgtEl>
                                          <p:spTgt spid="59"/>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1000" fill="hold"/>
                                        <p:tgtEl>
                                          <p:spTgt spid="54"/>
                                        </p:tgtEl>
                                        <p:attrNameLst>
                                          <p:attrName>ppt_w</p:attrName>
                                        </p:attrNameLst>
                                      </p:cBhvr>
                                      <p:tavLst>
                                        <p:tav tm="0">
                                          <p:val>
                                            <p:fltVal val="0"/>
                                          </p:val>
                                        </p:tav>
                                        <p:tav tm="100000">
                                          <p:val>
                                            <p:strVal val="#ppt_w"/>
                                          </p:val>
                                        </p:tav>
                                      </p:tavLst>
                                    </p:anim>
                                    <p:anim calcmode="lin" valueType="num">
                                      <p:cBhvr>
                                        <p:cTn id="56" dur="1000" fill="hold"/>
                                        <p:tgtEl>
                                          <p:spTgt spid="54"/>
                                        </p:tgtEl>
                                        <p:attrNameLst>
                                          <p:attrName>ppt_h</p:attrName>
                                        </p:attrNameLst>
                                      </p:cBhvr>
                                      <p:tavLst>
                                        <p:tav tm="0">
                                          <p:val>
                                            <p:fltVal val="0"/>
                                          </p:val>
                                        </p:tav>
                                        <p:tav tm="100000">
                                          <p:val>
                                            <p:strVal val="#ppt_h"/>
                                          </p:val>
                                        </p:tav>
                                      </p:tavLst>
                                    </p:anim>
                                    <p:anim calcmode="lin" valueType="num">
                                      <p:cBhvr>
                                        <p:cTn id="57" dur="1000" fill="hold"/>
                                        <p:tgtEl>
                                          <p:spTgt spid="54"/>
                                        </p:tgtEl>
                                        <p:attrNameLst>
                                          <p:attrName>style.rotation</p:attrName>
                                        </p:attrNameLst>
                                      </p:cBhvr>
                                      <p:tavLst>
                                        <p:tav tm="0">
                                          <p:val>
                                            <p:fltVal val="90"/>
                                          </p:val>
                                        </p:tav>
                                        <p:tav tm="100000">
                                          <p:val>
                                            <p:fltVal val="0"/>
                                          </p:val>
                                        </p:tav>
                                      </p:tavLst>
                                    </p:anim>
                                    <p:animEffect transition="in" filter="fade">
                                      <p:cBhvr>
                                        <p:cTn id="58" dur="1000"/>
                                        <p:tgtEl>
                                          <p:spTgt spid="54"/>
                                        </p:tgtEl>
                                      </p:cBhvr>
                                    </p:animEffect>
                                  </p:childTnLst>
                                </p:cTn>
                              </p:par>
                              <p:par>
                                <p:cTn id="59" presetID="31" presetClass="entr" presetSubtype="0" fill="hold" grpId="0" nodeType="withEffect">
                                  <p:stCondLst>
                                    <p:cond delay="1000"/>
                                  </p:stCondLst>
                                  <p:childTnLst>
                                    <p:set>
                                      <p:cBhvr>
                                        <p:cTn id="60" dur="1" fill="hold">
                                          <p:stCondLst>
                                            <p:cond delay="0"/>
                                          </p:stCondLst>
                                        </p:cTn>
                                        <p:tgtEl>
                                          <p:spTgt spid="55"/>
                                        </p:tgtEl>
                                        <p:attrNameLst>
                                          <p:attrName>style.visibility</p:attrName>
                                        </p:attrNameLst>
                                      </p:cBhvr>
                                      <p:to>
                                        <p:strVal val="visible"/>
                                      </p:to>
                                    </p:set>
                                    <p:anim calcmode="lin" valueType="num">
                                      <p:cBhvr>
                                        <p:cTn id="61" dur="1000" fill="hold"/>
                                        <p:tgtEl>
                                          <p:spTgt spid="55"/>
                                        </p:tgtEl>
                                        <p:attrNameLst>
                                          <p:attrName>ppt_w</p:attrName>
                                        </p:attrNameLst>
                                      </p:cBhvr>
                                      <p:tavLst>
                                        <p:tav tm="0">
                                          <p:val>
                                            <p:fltVal val="0"/>
                                          </p:val>
                                        </p:tav>
                                        <p:tav tm="100000">
                                          <p:val>
                                            <p:strVal val="#ppt_w"/>
                                          </p:val>
                                        </p:tav>
                                      </p:tavLst>
                                    </p:anim>
                                    <p:anim calcmode="lin" valueType="num">
                                      <p:cBhvr>
                                        <p:cTn id="62" dur="1000" fill="hold"/>
                                        <p:tgtEl>
                                          <p:spTgt spid="55"/>
                                        </p:tgtEl>
                                        <p:attrNameLst>
                                          <p:attrName>ppt_h</p:attrName>
                                        </p:attrNameLst>
                                      </p:cBhvr>
                                      <p:tavLst>
                                        <p:tav tm="0">
                                          <p:val>
                                            <p:fltVal val="0"/>
                                          </p:val>
                                        </p:tav>
                                        <p:tav tm="100000">
                                          <p:val>
                                            <p:strVal val="#ppt_h"/>
                                          </p:val>
                                        </p:tav>
                                      </p:tavLst>
                                    </p:anim>
                                    <p:anim calcmode="lin" valueType="num">
                                      <p:cBhvr>
                                        <p:cTn id="63" dur="1000" fill="hold"/>
                                        <p:tgtEl>
                                          <p:spTgt spid="55"/>
                                        </p:tgtEl>
                                        <p:attrNameLst>
                                          <p:attrName>style.rotation</p:attrName>
                                        </p:attrNameLst>
                                      </p:cBhvr>
                                      <p:tavLst>
                                        <p:tav tm="0">
                                          <p:val>
                                            <p:fltVal val="90"/>
                                          </p:val>
                                        </p:tav>
                                        <p:tav tm="100000">
                                          <p:val>
                                            <p:fltVal val="0"/>
                                          </p:val>
                                        </p:tav>
                                      </p:tavLst>
                                    </p:anim>
                                    <p:animEffect transition="in" filter="fade">
                                      <p:cBhvr>
                                        <p:cTn id="64" dur="1000"/>
                                        <p:tgtEl>
                                          <p:spTgt spid="55"/>
                                        </p:tgtEl>
                                      </p:cBhvr>
                                    </p:animEffect>
                                  </p:childTnLst>
                                </p:cTn>
                              </p:par>
                            </p:childTnLst>
                          </p:cTn>
                        </p:par>
                        <p:par>
                          <p:cTn id="65" fill="hold">
                            <p:stCondLst>
                              <p:cond delay="2000"/>
                            </p:stCondLst>
                            <p:childTnLst>
                              <p:par>
                                <p:cTn id="66" presetID="2" presetClass="entr" presetSubtype="4"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ppt_x"/>
                                          </p:val>
                                        </p:tav>
                                        <p:tav tm="100000">
                                          <p:val>
                                            <p:strVal val="#ppt_x"/>
                                          </p:val>
                                        </p:tav>
                                      </p:tavLst>
                                    </p:anim>
                                    <p:anim calcmode="lin" valueType="num">
                                      <p:cBhvr additive="base">
                                        <p:cTn id="69" dur="500" fill="hold"/>
                                        <p:tgtEl>
                                          <p:spTgt spid="57"/>
                                        </p:tgtEl>
                                        <p:attrNameLst>
                                          <p:attrName>ppt_y</p:attrName>
                                        </p:attrNameLst>
                                      </p:cBhvr>
                                      <p:tavLst>
                                        <p:tav tm="0">
                                          <p:val>
                                            <p:strVal val="1+#ppt_h/2"/>
                                          </p:val>
                                        </p:tav>
                                        <p:tav tm="100000">
                                          <p:val>
                                            <p:strVal val="#ppt_y"/>
                                          </p:val>
                                        </p:tav>
                                      </p:tavLst>
                                    </p:anim>
                                  </p:childTnLst>
                                </p:cTn>
                              </p:par>
                            </p:childTnLst>
                          </p:cTn>
                        </p:par>
                        <p:par>
                          <p:cTn id="70" fill="hold">
                            <p:stCondLst>
                              <p:cond delay="2500"/>
                            </p:stCondLst>
                            <p:childTnLst>
                              <p:par>
                                <p:cTn id="71" presetID="22" presetClass="entr" presetSubtype="4" fill="hold" grpId="0" nodeType="after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wipe(down)">
                                      <p:cBhvr>
                                        <p:cTn id="73" dur="500"/>
                                        <p:tgtEl>
                                          <p:spTgt spid="58"/>
                                        </p:tgtEl>
                                      </p:cBhvr>
                                    </p:animEffect>
                                  </p:childTnLst>
                                </p:cTn>
                              </p:par>
                            </p:childTnLst>
                          </p:cTn>
                        </p:par>
                        <p:par>
                          <p:cTn id="74" fill="hold">
                            <p:stCondLst>
                              <p:cond delay="3000"/>
                            </p:stCondLst>
                            <p:childTnLst>
                              <p:par>
                                <p:cTn id="75" presetID="2" presetClass="entr" presetSubtype="4" fill="hold" nodeType="after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additive="base">
                                        <p:cTn id="77" dur="500" fill="hold"/>
                                        <p:tgtEl>
                                          <p:spTgt spid="60"/>
                                        </p:tgtEl>
                                        <p:attrNameLst>
                                          <p:attrName>ppt_x</p:attrName>
                                        </p:attrNameLst>
                                      </p:cBhvr>
                                      <p:tavLst>
                                        <p:tav tm="0">
                                          <p:val>
                                            <p:strVal val="#ppt_x"/>
                                          </p:val>
                                        </p:tav>
                                        <p:tav tm="100000">
                                          <p:val>
                                            <p:strVal val="#ppt_x"/>
                                          </p:val>
                                        </p:tav>
                                      </p:tavLst>
                                    </p:anim>
                                    <p:anim calcmode="lin" valueType="num">
                                      <p:cBhvr additive="base">
                                        <p:cTn id="78" dur="500" fill="hold"/>
                                        <p:tgtEl>
                                          <p:spTgt spid="60"/>
                                        </p:tgtEl>
                                        <p:attrNameLst>
                                          <p:attrName>ppt_y</p:attrName>
                                        </p:attrNameLst>
                                      </p:cBhvr>
                                      <p:tavLst>
                                        <p:tav tm="0">
                                          <p:val>
                                            <p:strVal val="1+#ppt_h/2"/>
                                          </p:val>
                                        </p:tav>
                                        <p:tav tm="100000">
                                          <p:val>
                                            <p:strVal val="#ppt_y"/>
                                          </p:val>
                                        </p:tav>
                                      </p:tavLst>
                                    </p:anim>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fade">
                                      <p:cBhvr>
                                        <p:cTn id="82" dur="1000"/>
                                        <p:tgtEl>
                                          <p:spTgt spid="61"/>
                                        </p:tgtEl>
                                      </p:cBhvr>
                                    </p:animEffect>
                                    <p:anim calcmode="lin" valueType="num">
                                      <p:cBhvr>
                                        <p:cTn id="83" dur="1000" fill="hold"/>
                                        <p:tgtEl>
                                          <p:spTgt spid="61"/>
                                        </p:tgtEl>
                                        <p:attrNameLst>
                                          <p:attrName>ppt_x</p:attrName>
                                        </p:attrNameLst>
                                      </p:cBhvr>
                                      <p:tavLst>
                                        <p:tav tm="0">
                                          <p:val>
                                            <p:strVal val="#ppt_x"/>
                                          </p:val>
                                        </p:tav>
                                        <p:tav tm="100000">
                                          <p:val>
                                            <p:strVal val="#ppt_x"/>
                                          </p:val>
                                        </p:tav>
                                      </p:tavLst>
                                    </p:anim>
                                    <p:anim calcmode="lin" valueType="num">
                                      <p:cBhvr>
                                        <p:cTn id="8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53" grpId="0" animBg="1"/>
      <p:bldP spid="54" grpId="0" animBg="1"/>
      <p:bldP spid="55" grpId="0" animBg="1"/>
      <p:bldP spid="56" grpId="0"/>
      <p:bldP spid="57" grpId="0"/>
      <p:bldP spid="58" grpId="0" animBg="1"/>
      <p:bldP spid="59" grpId="0" animBg="1"/>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椭圆 42"/>
          <p:cNvSpPr/>
          <p:nvPr/>
        </p:nvSpPr>
        <p:spPr>
          <a:xfrm>
            <a:off x="1147644" y="1614400"/>
            <a:ext cx="1105915" cy="1105915"/>
          </a:xfrm>
          <a:prstGeom prst="ellipse">
            <a:avLst/>
          </a:prstGeom>
          <a:solidFill>
            <a:srgbClr val="3CB19B"/>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微软雅黑"/>
              <a:cs typeface="+mn-cs"/>
            </a:endParaRPr>
          </a:p>
        </p:txBody>
      </p:sp>
      <p:sp>
        <p:nvSpPr>
          <p:cNvPr id="44" name="椭圆 43"/>
          <p:cNvSpPr/>
          <p:nvPr/>
        </p:nvSpPr>
        <p:spPr>
          <a:xfrm>
            <a:off x="4138390" y="1529681"/>
            <a:ext cx="1275355" cy="1275355"/>
          </a:xfrm>
          <a:prstGeom prst="ellipse">
            <a:avLst/>
          </a:prstGeom>
          <a:solidFill>
            <a:srgbClr val="3CB19B">
              <a:alpha val="87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微软雅黑"/>
              <a:cs typeface="+mn-cs"/>
            </a:endParaRPr>
          </a:p>
        </p:txBody>
      </p:sp>
      <p:sp>
        <p:nvSpPr>
          <p:cNvPr id="45" name="椭圆 44"/>
          <p:cNvSpPr/>
          <p:nvPr/>
        </p:nvSpPr>
        <p:spPr>
          <a:xfrm>
            <a:off x="1008187" y="4038652"/>
            <a:ext cx="1275355" cy="1275355"/>
          </a:xfrm>
          <a:prstGeom prst="ellipse">
            <a:avLst/>
          </a:prstGeom>
          <a:solidFill>
            <a:srgbClr val="3CB19B">
              <a:alpha val="9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微软雅黑"/>
              <a:cs typeface="+mn-cs"/>
            </a:endParaRPr>
          </a:p>
        </p:txBody>
      </p:sp>
      <p:sp>
        <p:nvSpPr>
          <p:cNvPr id="46" name="椭圆 45"/>
          <p:cNvSpPr/>
          <p:nvPr/>
        </p:nvSpPr>
        <p:spPr>
          <a:xfrm>
            <a:off x="4478470" y="4701036"/>
            <a:ext cx="1275355" cy="1275355"/>
          </a:xfrm>
          <a:prstGeom prst="ellipse">
            <a:avLst/>
          </a:prstGeom>
          <a:solidFill>
            <a:srgbClr val="3CB19B">
              <a:alpha val="7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微软雅黑"/>
              <a:cs typeface="+mn-cs"/>
            </a:endParaRPr>
          </a:p>
        </p:txBody>
      </p:sp>
      <p:grpSp>
        <p:nvGrpSpPr>
          <p:cNvPr id="47" name="组合 46"/>
          <p:cNvGrpSpPr/>
          <p:nvPr/>
        </p:nvGrpSpPr>
        <p:grpSpPr>
          <a:xfrm>
            <a:off x="2314079" y="2611450"/>
            <a:ext cx="1707282" cy="1707282"/>
            <a:chOff x="5747490" y="2704870"/>
            <a:chExt cx="1275355" cy="1275355"/>
          </a:xfrm>
          <a:solidFill>
            <a:srgbClr val="3CB19B"/>
          </a:solidFill>
        </p:grpSpPr>
        <p:sp>
          <p:nvSpPr>
            <p:cNvPr id="48" name="椭圆 47"/>
            <p:cNvSpPr/>
            <p:nvPr/>
          </p:nvSpPr>
          <p:spPr>
            <a:xfrm>
              <a:off x="5747490" y="2704870"/>
              <a:ext cx="1275355" cy="1275355"/>
            </a:xfrm>
            <a:prstGeom prst="ellipse">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a:ea typeface="微软雅黑"/>
                <a:cs typeface="+mn-cs"/>
              </a:endParaRPr>
            </a:p>
          </p:txBody>
        </p:sp>
        <p:sp>
          <p:nvSpPr>
            <p:cNvPr id="49" name="文本框 29"/>
            <p:cNvSpPr txBox="1"/>
            <p:nvPr/>
          </p:nvSpPr>
          <p:spPr>
            <a:xfrm>
              <a:off x="5910748" y="3435806"/>
              <a:ext cx="990069" cy="32187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dirty="0">
                  <a:solidFill>
                    <a:schemeClr val="bg1"/>
                  </a:solidFill>
                  <a:latin typeface="微软雅黑" panose="020B0503020204020204" pitchFamily="34" charset="-122"/>
                  <a:ea typeface="微软雅黑" panose="020B0503020204020204" pitchFamily="34" charset="-122"/>
                </a:rPr>
                <a:t>添加文本添加文本</a:t>
              </a:r>
              <a:endParaRPr lang="en-US" altLang="zh-CN" sz="1100" dirty="0">
                <a:solidFill>
                  <a:schemeClr val="bg1"/>
                </a:solidFill>
                <a:latin typeface="微软雅黑" panose="020B0503020204020204" pitchFamily="34" charset="-122"/>
                <a:ea typeface="微软雅黑" panose="020B0503020204020204" pitchFamily="34" charset="-122"/>
              </a:endParaRPr>
            </a:p>
            <a:p>
              <a:pPr>
                <a:defRPr/>
              </a:pPr>
              <a:r>
                <a:rPr lang="zh-CN" altLang="en-US" sz="1100" dirty="0" smtClean="0">
                  <a:solidFill>
                    <a:schemeClr val="bg1"/>
                  </a:solidFill>
                  <a:latin typeface="微软雅黑" panose="020B0503020204020204" pitchFamily="34" charset="-122"/>
                  <a:ea typeface="微软雅黑" panose="020B0503020204020204" pitchFamily="34" charset="-122"/>
                </a:rPr>
                <a:t>添加文本</a:t>
              </a:r>
              <a:r>
                <a:rPr lang="zh-CN" altLang="en-US" sz="1100" dirty="0">
                  <a:solidFill>
                    <a:schemeClr val="bg1"/>
                  </a:solidFill>
                  <a:latin typeface="微软雅黑" panose="020B0503020204020204" pitchFamily="34" charset="-122"/>
                  <a:ea typeface="微软雅黑" panose="020B0503020204020204" pitchFamily="34" charset="-122"/>
                </a:rPr>
                <a:t>添加</a:t>
              </a:r>
              <a:r>
                <a:rPr lang="zh-CN" altLang="en-US" sz="1100" dirty="0" smtClean="0">
                  <a:solidFill>
                    <a:schemeClr val="bg1"/>
                  </a:solidFill>
                  <a:latin typeface="微软雅黑" panose="020B0503020204020204" pitchFamily="34" charset="-122"/>
                  <a:ea typeface="微软雅黑" panose="020B0503020204020204" pitchFamily="34" charset="-122"/>
                </a:rPr>
                <a:t>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cxnSp>
        <p:nvCxnSpPr>
          <p:cNvPr id="50" name="直接连接符 49"/>
          <p:cNvCxnSpPr>
            <a:endCxn id="45" idx="7"/>
          </p:cNvCxnSpPr>
          <p:nvPr/>
        </p:nvCxnSpPr>
        <p:spPr>
          <a:xfrm flipH="1">
            <a:off x="2096771" y="3934705"/>
            <a:ext cx="377001" cy="290718"/>
          </a:xfrm>
          <a:prstGeom prst="line">
            <a:avLst/>
          </a:prstGeom>
          <a:ln w="6350">
            <a:solidFill>
              <a:srgbClr val="3CB19B"/>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130231" y="2540616"/>
            <a:ext cx="394153" cy="359398"/>
          </a:xfrm>
          <a:prstGeom prst="line">
            <a:avLst/>
          </a:prstGeom>
          <a:ln w="6350">
            <a:solidFill>
              <a:srgbClr val="3CB19B"/>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44" idx="3"/>
          </p:cNvCxnSpPr>
          <p:nvPr/>
        </p:nvCxnSpPr>
        <p:spPr>
          <a:xfrm flipH="1">
            <a:off x="3771335" y="2618265"/>
            <a:ext cx="553826" cy="403956"/>
          </a:xfrm>
          <a:prstGeom prst="line">
            <a:avLst/>
          </a:prstGeom>
          <a:ln w="6350">
            <a:solidFill>
              <a:srgbClr val="3CB19B"/>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6" idx="1"/>
            <a:endCxn id="48" idx="5"/>
          </p:cNvCxnSpPr>
          <p:nvPr/>
        </p:nvCxnSpPr>
        <p:spPr>
          <a:xfrm flipH="1" flipV="1">
            <a:off x="3771335" y="4068706"/>
            <a:ext cx="893906" cy="819101"/>
          </a:xfrm>
          <a:prstGeom prst="line">
            <a:avLst/>
          </a:prstGeom>
          <a:ln w="6350">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54" name="对角圆角矩形 53"/>
          <p:cNvSpPr/>
          <p:nvPr/>
        </p:nvSpPr>
        <p:spPr>
          <a:xfrm>
            <a:off x="6490432" y="1942101"/>
            <a:ext cx="1344842" cy="315733"/>
          </a:xfrm>
          <a:prstGeom prst="round2Diag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6418424" y="2374149"/>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56" name="对角圆角矩形 55"/>
          <p:cNvSpPr/>
          <p:nvPr/>
        </p:nvSpPr>
        <p:spPr>
          <a:xfrm>
            <a:off x="6490432" y="3094229"/>
            <a:ext cx="1344842" cy="315733"/>
          </a:xfrm>
          <a:prstGeom prst="round2Diag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6418424" y="3526859"/>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58" name="对角圆角矩形 57"/>
          <p:cNvSpPr/>
          <p:nvPr/>
        </p:nvSpPr>
        <p:spPr>
          <a:xfrm>
            <a:off x="6490432" y="4275662"/>
            <a:ext cx="1344842" cy="315733"/>
          </a:xfrm>
          <a:prstGeom prst="round2Diag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418424" y="4707710"/>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60" name="TextBox 59"/>
          <p:cNvSpPr txBox="1"/>
          <p:nvPr/>
        </p:nvSpPr>
        <p:spPr>
          <a:xfrm>
            <a:off x="4589560" y="4989084"/>
            <a:ext cx="1164265" cy="769441"/>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p:txBody>
      </p:sp>
      <p:sp>
        <p:nvSpPr>
          <p:cNvPr id="61" name="TextBox 60"/>
          <p:cNvSpPr txBox="1"/>
          <p:nvPr/>
        </p:nvSpPr>
        <p:spPr>
          <a:xfrm>
            <a:off x="4235287" y="1796075"/>
            <a:ext cx="1164265" cy="769441"/>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p:txBody>
      </p:sp>
      <p:sp>
        <p:nvSpPr>
          <p:cNvPr id="62" name="TextBox 61"/>
          <p:cNvSpPr txBox="1"/>
          <p:nvPr/>
        </p:nvSpPr>
        <p:spPr>
          <a:xfrm>
            <a:off x="1130308" y="4318365"/>
            <a:ext cx="1164265" cy="769441"/>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p:txBody>
      </p:sp>
      <p:sp>
        <p:nvSpPr>
          <p:cNvPr id="63" name="TextBox 62"/>
          <p:cNvSpPr txBox="1"/>
          <p:nvPr/>
        </p:nvSpPr>
        <p:spPr>
          <a:xfrm>
            <a:off x="1179430" y="1788916"/>
            <a:ext cx="1164265" cy="769441"/>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p:txBody>
      </p:sp>
      <p:sp>
        <p:nvSpPr>
          <p:cNvPr id="64" name="Freeform 34"/>
          <p:cNvSpPr>
            <a:spLocks noEditPoints="1"/>
          </p:cNvSpPr>
          <p:nvPr/>
        </p:nvSpPr>
        <p:spPr bwMode="auto">
          <a:xfrm>
            <a:off x="2894992" y="2792027"/>
            <a:ext cx="545456" cy="742201"/>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p:spPr>
        <p:txBody>
          <a:bodyPr/>
          <a:lstStyle/>
          <a:p>
            <a:endParaRPr lang="zh-CN" altLang="en-US"/>
          </a:p>
        </p:txBody>
      </p:sp>
    </p:spTree>
    <p:extLst>
      <p:ext uri="{BB962C8B-B14F-4D97-AF65-F5344CB8AC3E}">
        <p14:creationId xmlns:p14="http://schemas.microsoft.com/office/powerpoint/2010/main" val="2475044686"/>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000"/>
                            </p:stCondLst>
                            <p:childTnLst>
                              <p:par>
                                <p:cTn id="25" presetID="31"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 calcmode="lin" valueType="num">
                                      <p:cBhvr>
                                        <p:cTn id="29" dur="500" fill="hold"/>
                                        <p:tgtEl>
                                          <p:spTgt spid="47"/>
                                        </p:tgtEl>
                                        <p:attrNameLst>
                                          <p:attrName>style.rotation</p:attrName>
                                        </p:attrNameLst>
                                      </p:cBhvr>
                                      <p:tavLst>
                                        <p:tav tm="0">
                                          <p:val>
                                            <p:fltVal val="90"/>
                                          </p:val>
                                        </p:tav>
                                        <p:tav tm="100000">
                                          <p:val>
                                            <p:fltVal val="0"/>
                                          </p:val>
                                        </p:tav>
                                      </p:tavLst>
                                    </p:anim>
                                    <p:animEffect transition="in" filter="fade">
                                      <p:cBhvr>
                                        <p:cTn id="30" dur="500"/>
                                        <p:tgtEl>
                                          <p:spTgt spid="47"/>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p:cTn id="34" dur="500" fill="hold"/>
                                        <p:tgtEl>
                                          <p:spTgt spid="64"/>
                                        </p:tgtEl>
                                        <p:attrNameLst>
                                          <p:attrName>ppt_w</p:attrName>
                                        </p:attrNameLst>
                                      </p:cBhvr>
                                      <p:tavLst>
                                        <p:tav tm="0">
                                          <p:val>
                                            <p:fltVal val="0"/>
                                          </p:val>
                                        </p:tav>
                                        <p:tav tm="100000">
                                          <p:val>
                                            <p:strVal val="#ppt_w"/>
                                          </p:val>
                                        </p:tav>
                                      </p:tavLst>
                                    </p:anim>
                                    <p:anim calcmode="lin" valueType="num">
                                      <p:cBhvr>
                                        <p:cTn id="35" dur="500" fill="hold"/>
                                        <p:tgtEl>
                                          <p:spTgt spid="64"/>
                                        </p:tgtEl>
                                        <p:attrNameLst>
                                          <p:attrName>ppt_h</p:attrName>
                                        </p:attrNameLst>
                                      </p:cBhvr>
                                      <p:tavLst>
                                        <p:tav tm="0">
                                          <p:val>
                                            <p:fltVal val="0"/>
                                          </p:val>
                                        </p:tav>
                                        <p:tav tm="100000">
                                          <p:val>
                                            <p:strVal val="#ppt_h"/>
                                          </p:val>
                                        </p:tav>
                                      </p:tavLst>
                                    </p:anim>
                                    <p:animEffect transition="in" filter="fade">
                                      <p:cBhvr>
                                        <p:cTn id="36" dur="500"/>
                                        <p:tgtEl>
                                          <p:spTgt spid="64"/>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500" fill="hold"/>
                                        <p:tgtEl>
                                          <p:spTgt spid="51"/>
                                        </p:tgtEl>
                                        <p:attrNameLst>
                                          <p:attrName>ppt_w</p:attrName>
                                        </p:attrNameLst>
                                      </p:cBhvr>
                                      <p:tavLst>
                                        <p:tav tm="0">
                                          <p:val>
                                            <p:fltVal val="0"/>
                                          </p:val>
                                        </p:tav>
                                        <p:tav tm="100000">
                                          <p:val>
                                            <p:strVal val="#ppt_w"/>
                                          </p:val>
                                        </p:tav>
                                      </p:tavLst>
                                    </p:anim>
                                    <p:anim calcmode="lin" valueType="num">
                                      <p:cBhvr>
                                        <p:cTn id="41" dur="500" fill="hold"/>
                                        <p:tgtEl>
                                          <p:spTgt spid="51"/>
                                        </p:tgtEl>
                                        <p:attrNameLst>
                                          <p:attrName>ppt_h</p:attrName>
                                        </p:attrNameLst>
                                      </p:cBhvr>
                                      <p:tavLst>
                                        <p:tav tm="0">
                                          <p:val>
                                            <p:fltVal val="0"/>
                                          </p:val>
                                        </p:tav>
                                        <p:tav tm="100000">
                                          <p:val>
                                            <p:strVal val="#ppt_h"/>
                                          </p:val>
                                        </p:tav>
                                      </p:tavLst>
                                    </p:anim>
                                    <p:animEffect transition="in" filter="fade">
                                      <p:cBhvr>
                                        <p:cTn id="42" dur="500"/>
                                        <p:tgtEl>
                                          <p:spTgt spid="51"/>
                                        </p:tgtEl>
                                      </p:cBhvr>
                                    </p:animEffect>
                                  </p:childTnLst>
                                </p:cTn>
                              </p:par>
                              <p:par>
                                <p:cTn id="43" presetID="53" presetClass="entr" presetSubtype="16" fill="hold" nodeType="with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p:cTn id="45" dur="500" fill="hold"/>
                                        <p:tgtEl>
                                          <p:spTgt spid="52"/>
                                        </p:tgtEl>
                                        <p:attrNameLst>
                                          <p:attrName>ppt_w</p:attrName>
                                        </p:attrNameLst>
                                      </p:cBhvr>
                                      <p:tavLst>
                                        <p:tav tm="0">
                                          <p:val>
                                            <p:fltVal val="0"/>
                                          </p:val>
                                        </p:tav>
                                        <p:tav tm="100000">
                                          <p:val>
                                            <p:strVal val="#ppt_w"/>
                                          </p:val>
                                        </p:tav>
                                      </p:tavLst>
                                    </p:anim>
                                    <p:anim calcmode="lin" valueType="num">
                                      <p:cBhvr>
                                        <p:cTn id="46" dur="500" fill="hold"/>
                                        <p:tgtEl>
                                          <p:spTgt spid="52"/>
                                        </p:tgtEl>
                                        <p:attrNameLst>
                                          <p:attrName>ppt_h</p:attrName>
                                        </p:attrNameLst>
                                      </p:cBhvr>
                                      <p:tavLst>
                                        <p:tav tm="0">
                                          <p:val>
                                            <p:fltVal val="0"/>
                                          </p:val>
                                        </p:tav>
                                        <p:tav tm="100000">
                                          <p:val>
                                            <p:strVal val="#ppt_h"/>
                                          </p:val>
                                        </p:tav>
                                      </p:tavLst>
                                    </p:anim>
                                    <p:animEffect transition="in" filter="fade">
                                      <p:cBhvr>
                                        <p:cTn id="47" dur="500"/>
                                        <p:tgtEl>
                                          <p:spTgt spid="52"/>
                                        </p:tgtEl>
                                      </p:cBhvr>
                                    </p:animEffect>
                                  </p:childTnLst>
                                </p:cTn>
                              </p:par>
                              <p:par>
                                <p:cTn id="48" presetID="53" presetClass="entr" presetSubtype="16" fill="hold" nodeType="with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p:cTn id="50" dur="500" fill="hold"/>
                                        <p:tgtEl>
                                          <p:spTgt spid="53"/>
                                        </p:tgtEl>
                                        <p:attrNameLst>
                                          <p:attrName>ppt_w</p:attrName>
                                        </p:attrNameLst>
                                      </p:cBhvr>
                                      <p:tavLst>
                                        <p:tav tm="0">
                                          <p:val>
                                            <p:fltVal val="0"/>
                                          </p:val>
                                        </p:tav>
                                        <p:tav tm="100000">
                                          <p:val>
                                            <p:strVal val="#ppt_w"/>
                                          </p:val>
                                        </p:tav>
                                      </p:tavLst>
                                    </p:anim>
                                    <p:anim calcmode="lin" valueType="num">
                                      <p:cBhvr>
                                        <p:cTn id="51" dur="500" fill="hold"/>
                                        <p:tgtEl>
                                          <p:spTgt spid="53"/>
                                        </p:tgtEl>
                                        <p:attrNameLst>
                                          <p:attrName>ppt_h</p:attrName>
                                        </p:attrNameLst>
                                      </p:cBhvr>
                                      <p:tavLst>
                                        <p:tav tm="0">
                                          <p:val>
                                            <p:fltVal val="0"/>
                                          </p:val>
                                        </p:tav>
                                        <p:tav tm="100000">
                                          <p:val>
                                            <p:strVal val="#ppt_h"/>
                                          </p:val>
                                        </p:tav>
                                      </p:tavLst>
                                    </p:anim>
                                    <p:animEffect transition="in" filter="fade">
                                      <p:cBhvr>
                                        <p:cTn id="52" dur="500"/>
                                        <p:tgtEl>
                                          <p:spTgt spid="53"/>
                                        </p:tgtEl>
                                      </p:cBhvr>
                                    </p:animEffect>
                                  </p:childTnLst>
                                </p:cTn>
                              </p:par>
                              <p:par>
                                <p:cTn id="53" presetID="53" presetClass="entr" presetSubtype="16"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ppt_w</p:attrName>
                                        </p:attrNameLst>
                                      </p:cBhvr>
                                      <p:tavLst>
                                        <p:tav tm="0">
                                          <p:val>
                                            <p:fltVal val="0"/>
                                          </p:val>
                                        </p:tav>
                                        <p:tav tm="100000">
                                          <p:val>
                                            <p:strVal val="#ppt_w"/>
                                          </p:val>
                                        </p:tav>
                                      </p:tavLst>
                                    </p:anim>
                                    <p:anim calcmode="lin" valueType="num">
                                      <p:cBhvr>
                                        <p:cTn id="56" dur="500" fill="hold"/>
                                        <p:tgtEl>
                                          <p:spTgt spid="50"/>
                                        </p:tgtEl>
                                        <p:attrNameLst>
                                          <p:attrName>ppt_h</p:attrName>
                                        </p:attrNameLst>
                                      </p:cBhvr>
                                      <p:tavLst>
                                        <p:tav tm="0">
                                          <p:val>
                                            <p:fltVal val="0"/>
                                          </p:val>
                                        </p:tav>
                                        <p:tav tm="100000">
                                          <p:val>
                                            <p:strVal val="#ppt_h"/>
                                          </p:val>
                                        </p:tav>
                                      </p:tavLst>
                                    </p:anim>
                                    <p:animEffect transition="in" filter="fade">
                                      <p:cBhvr>
                                        <p:cTn id="57" dur="500"/>
                                        <p:tgtEl>
                                          <p:spTgt spid="50"/>
                                        </p:tgtEl>
                                      </p:cBhvr>
                                    </p:animEffect>
                                  </p:childTnLst>
                                </p:cTn>
                              </p:par>
                            </p:childTnLst>
                          </p:cTn>
                        </p:par>
                        <p:par>
                          <p:cTn id="58" fill="hold">
                            <p:stCondLst>
                              <p:cond delay="3500"/>
                            </p:stCondLst>
                            <p:childTnLst>
                              <p:par>
                                <p:cTn id="59" presetID="31"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 calcmode="lin" valueType="num">
                                      <p:cBhvr>
                                        <p:cTn id="63" dur="500" fill="hold"/>
                                        <p:tgtEl>
                                          <p:spTgt spid="43"/>
                                        </p:tgtEl>
                                        <p:attrNameLst>
                                          <p:attrName>style.rotation</p:attrName>
                                        </p:attrNameLst>
                                      </p:cBhvr>
                                      <p:tavLst>
                                        <p:tav tm="0">
                                          <p:val>
                                            <p:fltVal val="90"/>
                                          </p:val>
                                        </p:tav>
                                        <p:tav tm="100000">
                                          <p:val>
                                            <p:fltVal val="0"/>
                                          </p:val>
                                        </p:tav>
                                      </p:tavLst>
                                    </p:anim>
                                    <p:animEffect transition="in" filter="fade">
                                      <p:cBhvr>
                                        <p:cTn id="64" dur="500"/>
                                        <p:tgtEl>
                                          <p:spTgt spid="43"/>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p:cTn id="68" dur="500" fill="hold"/>
                                        <p:tgtEl>
                                          <p:spTgt spid="44"/>
                                        </p:tgtEl>
                                        <p:attrNameLst>
                                          <p:attrName>ppt_w</p:attrName>
                                        </p:attrNameLst>
                                      </p:cBhvr>
                                      <p:tavLst>
                                        <p:tav tm="0">
                                          <p:val>
                                            <p:fltVal val="0"/>
                                          </p:val>
                                        </p:tav>
                                        <p:tav tm="100000">
                                          <p:val>
                                            <p:strVal val="#ppt_w"/>
                                          </p:val>
                                        </p:tav>
                                      </p:tavLst>
                                    </p:anim>
                                    <p:anim calcmode="lin" valueType="num">
                                      <p:cBhvr>
                                        <p:cTn id="69" dur="500" fill="hold"/>
                                        <p:tgtEl>
                                          <p:spTgt spid="44"/>
                                        </p:tgtEl>
                                        <p:attrNameLst>
                                          <p:attrName>ppt_h</p:attrName>
                                        </p:attrNameLst>
                                      </p:cBhvr>
                                      <p:tavLst>
                                        <p:tav tm="0">
                                          <p:val>
                                            <p:fltVal val="0"/>
                                          </p:val>
                                        </p:tav>
                                        <p:tav tm="100000">
                                          <p:val>
                                            <p:strVal val="#ppt_h"/>
                                          </p:val>
                                        </p:tav>
                                      </p:tavLst>
                                    </p:anim>
                                    <p:anim calcmode="lin" valueType="num">
                                      <p:cBhvr>
                                        <p:cTn id="70" dur="500" fill="hold"/>
                                        <p:tgtEl>
                                          <p:spTgt spid="44"/>
                                        </p:tgtEl>
                                        <p:attrNameLst>
                                          <p:attrName>style.rotation</p:attrName>
                                        </p:attrNameLst>
                                      </p:cBhvr>
                                      <p:tavLst>
                                        <p:tav tm="0">
                                          <p:val>
                                            <p:fltVal val="90"/>
                                          </p:val>
                                        </p:tav>
                                        <p:tav tm="100000">
                                          <p:val>
                                            <p:fltVal val="0"/>
                                          </p:val>
                                        </p:tav>
                                      </p:tavLst>
                                    </p:anim>
                                    <p:animEffect transition="in" filter="fade">
                                      <p:cBhvr>
                                        <p:cTn id="71" dur="500"/>
                                        <p:tgtEl>
                                          <p:spTgt spid="44"/>
                                        </p:tgtEl>
                                      </p:cBhvr>
                                    </p:animEffect>
                                  </p:childTnLst>
                                </p:cTn>
                              </p:par>
                            </p:childTnLst>
                          </p:cTn>
                        </p:par>
                        <p:par>
                          <p:cTn id="72" fill="hold">
                            <p:stCondLst>
                              <p:cond delay="4500"/>
                            </p:stCondLst>
                            <p:childTnLst>
                              <p:par>
                                <p:cTn id="73" presetID="31"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ppt_w</p:attrName>
                                        </p:attrNameLst>
                                      </p:cBhvr>
                                      <p:tavLst>
                                        <p:tav tm="0">
                                          <p:val>
                                            <p:fltVal val="0"/>
                                          </p:val>
                                        </p:tav>
                                        <p:tav tm="100000">
                                          <p:val>
                                            <p:strVal val="#ppt_w"/>
                                          </p:val>
                                        </p:tav>
                                      </p:tavLst>
                                    </p:anim>
                                    <p:anim calcmode="lin" valueType="num">
                                      <p:cBhvr>
                                        <p:cTn id="76" dur="500" fill="hold"/>
                                        <p:tgtEl>
                                          <p:spTgt spid="46"/>
                                        </p:tgtEl>
                                        <p:attrNameLst>
                                          <p:attrName>ppt_h</p:attrName>
                                        </p:attrNameLst>
                                      </p:cBhvr>
                                      <p:tavLst>
                                        <p:tav tm="0">
                                          <p:val>
                                            <p:fltVal val="0"/>
                                          </p:val>
                                        </p:tav>
                                        <p:tav tm="100000">
                                          <p:val>
                                            <p:strVal val="#ppt_h"/>
                                          </p:val>
                                        </p:tav>
                                      </p:tavLst>
                                    </p:anim>
                                    <p:anim calcmode="lin" valueType="num">
                                      <p:cBhvr>
                                        <p:cTn id="77" dur="500" fill="hold"/>
                                        <p:tgtEl>
                                          <p:spTgt spid="46"/>
                                        </p:tgtEl>
                                        <p:attrNameLst>
                                          <p:attrName>style.rotation</p:attrName>
                                        </p:attrNameLst>
                                      </p:cBhvr>
                                      <p:tavLst>
                                        <p:tav tm="0">
                                          <p:val>
                                            <p:fltVal val="90"/>
                                          </p:val>
                                        </p:tav>
                                        <p:tav tm="100000">
                                          <p:val>
                                            <p:fltVal val="0"/>
                                          </p:val>
                                        </p:tav>
                                      </p:tavLst>
                                    </p:anim>
                                    <p:animEffect transition="in" filter="fade">
                                      <p:cBhvr>
                                        <p:cTn id="78" dur="500"/>
                                        <p:tgtEl>
                                          <p:spTgt spid="46"/>
                                        </p:tgtEl>
                                      </p:cBhvr>
                                    </p:animEffect>
                                  </p:childTnLst>
                                </p:cTn>
                              </p:par>
                            </p:childTnLst>
                          </p:cTn>
                        </p:par>
                        <p:par>
                          <p:cTn id="79" fill="hold">
                            <p:stCondLst>
                              <p:cond delay="5000"/>
                            </p:stCondLst>
                            <p:childTnLst>
                              <p:par>
                                <p:cTn id="80" presetID="31"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 calcmode="lin" valueType="num">
                                      <p:cBhvr>
                                        <p:cTn id="84" dur="500" fill="hold"/>
                                        <p:tgtEl>
                                          <p:spTgt spid="45"/>
                                        </p:tgtEl>
                                        <p:attrNameLst>
                                          <p:attrName>style.rotation</p:attrName>
                                        </p:attrNameLst>
                                      </p:cBhvr>
                                      <p:tavLst>
                                        <p:tav tm="0">
                                          <p:val>
                                            <p:fltVal val="90"/>
                                          </p:val>
                                        </p:tav>
                                        <p:tav tm="100000">
                                          <p:val>
                                            <p:fltVal val="0"/>
                                          </p:val>
                                        </p:tav>
                                      </p:tavLst>
                                    </p:anim>
                                    <p:animEffect transition="in" filter="fade">
                                      <p:cBhvr>
                                        <p:cTn id="85" dur="500"/>
                                        <p:tgtEl>
                                          <p:spTgt spid="45"/>
                                        </p:tgtEl>
                                      </p:cBhvr>
                                    </p:animEffect>
                                  </p:childTnLst>
                                </p:cTn>
                              </p:par>
                            </p:childTnLst>
                          </p:cTn>
                        </p:par>
                        <p:par>
                          <p:cTn id="86" fill="hold">
                            <p:stCondLst>
                              <p:cond delay="5500"/>
                            </p:stCondLst>
                            <p:childTnLst>
                              <p:par>
                                <p:cTn id="87" presetID="42" presetClass="entr" presetSubtype="0"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anim calcmode="lin" valueType="num">
                                      <p:cBhvr>
                                        <p:cTn id="90" dur="500" fill="hold"/>
                                        <p:tgtEl>
                                          <p:spTgt spid="63"/>
                                        </p:tgtEl>
                                        <p:attrNameLst>
                                          <p:attrName>ppt_x</p:attrName>
                                        </p:attrNameLst>
                                      </p:cBhvr>
                                      <p:tavLst>
                                        <p:tav tm="0">
                                          <p:val>
                                            <p:strVal val="#ppt_x"/>
                                          </p:val>
                                        </p:tav>
                                        <p:tav tm="100000">
                                          <p:val>
                                            <p:strVal val="#ppt_x"/>
                                          </p:val>
                                        </p:tav>
                                      </p:tavLst>
                                    </p:anim>
                                    <p:anim calcmode="lin" valueType="num">
                                      <p:cBhvr>
                                        <p:cTn id="91" dur="500" fill="hold"/>
                                        <p:tgtEl>
                                          <p:spTgt spid="63"/>
                                        </p:tgtEl>
                                        <p:attrNameLst>
                                          <p:attrName>ppt_y</p:attrName>
                                        </p:attrNameLst>
                                      </p:cBhvr>
                                      <p:tavLst>
                                        <p:tav tm="0">
                                          <p:val>
                                            <p:strVal val="#ppt_y+.1"/>
                                          </p:val>
                                        </p:tav>
                                        <p:tav tm="100000">
                                          <p:val>
                                            <p:strVal val="#ppt_y"/>
                                          </p:val>
                                        </p:tav>
                                      </p:tavLst>
                                    </p:anim>
                                  </p:childTnLst>
                                </p:cTn>
                              </p:par>
                            </p:childTnLst>
                          </p:cTn>
                        </p:par>
                        <p:par>
                          <p:cTn id="92" fill="hold">
                            <p:stCondLst>
                              <p:cond delay="6000"/>
                            </p:stCondLst>
                            <p:childTnLst>
                              <p:par>
                                <p:cTn id="93" presetID="42" presetClass="entr" presetSubtype="0" fill="hold" grpId="0"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fade">
                                      <p:cBhvr>
                                        <p:cTn id="95" dur="500"/>
                                        <p:tgtEl>
                                          <p:spTgt spid="61"/>
                                        </p:tgtEl>
                                      </p:cBhvr>
                                    </p:animEffect>
                                    <p:anim calcmode="lin" valueType="num">
                                      <p:cBhvr>
                                        <p:cTn id="96" dur="500" fill="hold"/>
                                        <p:tgtEl>
                                          <p:spTgt spid="61"/>
                                        </p:tgtEl>
                                        <p:attrNameLst>
                                          <p:attrName>ppt_x</p:attrName>
                                        </p:attrNameLst>
                                      </p:cBhvr>
                                      <p:tavLst>
                                        <p:tav tm="0">
                                          <p:val>
                                            <p:strVal val="#ppt_x"/>
                                          </p:val>
                                        </p:tav>
                                        <p:tav tm="100000">
                                          <p:val>
                                            <p:strVal val="#ppt_x"/>
                                          </p:val>
                                        </p:tav>
                                      </p:tavLst>
                                    </p:anim>
                                    <p:anim calcmode="lin" valueType="num">
                                      <p:cBhvr>
                                        <p:cTn id="97" dur="500" fill="hold"/>
                                        <p:tgtEl>
                                          <p:spTgt spid="61"/>
                                        </p:tgtEl>
                                        <p:attrNameLst>
                                          <p:attrName>ppt_y</p:attrName>
                                        </p:attrNameLst>
                                      </p:cBhvr>
                                      <p:tavLst>
                                        <p:tav tm="0">
                                          <p:val>
                                            <p:strVal val="#ppt_y+.1"/>
                                          </p:val>
                                        </p:tav>
                                        <p:tav tm="100000">
                                          <p:val>
                                            <p:strVal val="#ppt_y"/>
                                          </p:val>
                                        </p:tav>
                                      </p:tavLst>
                                    </p:anim>
                                  </p:childTnLst>
                                </p:cTn>
                              </p:par>
                            </p:childTnLst>
                          </p:cTn>
                        </p:par>
                        <p:par>
                          <p:cTn id="98" fill="hold">
                            <p:stCondLst>
                              <p:cond delay="6500"/>
                            </p:stCondLst>
                            <p:childTnLst>
                              <p:par>
                                <p:cTn id="99" presetID="42" presetClass="entr" presetSubtype="0" fill="hold" grpId="0" nodeType="after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fade">
                                      <p:cBhvr>
                                        <p:cTn id="101" dur="500"/>
                                        <p:tgtEl>
                                          <p:spTgt spid="62"/>
                                        </p:tgtEl>
                                      </p:cBhvr>
                                    </p:animEffect>
                                    <p:anim calcmode="lin" valueType="num">
                                      <p:cBhvr>
                                        <p:cTn id="102" dur="500" fill="hold"/>
                                        <p:tgtEl>
                                          <p:spTgt spid="62"/>
                                        </p:tgtEl>
                                        <p:attrNameLst>
                                          <p:attrName>ppt_x</p:attrName>
                                        </p:attrNameLst>
                                      </p:cBhvr>
                                      <p:tavLst>
                                        <p:tav tm="0">
                                          <p:val>
                                            <p:strVal val="#ppt_x"/>
                                          </p:val>
                                        </p:tav>
                                        <p:tav tm="100000">
                                          <p:val>
                                            <p:strVal val="#ppt_x"/>
                                          </p:val>
                                        </p:tav>
                                      </p:tavLst>
                                    </p:anim>
                                    <p:anim calcmode="lin" valueType="num">
                                      <p:cBhvr>
                                        <p:cTn id="103" dur="500" fill="hold"/>
                                        <p:tgtEl>
                                          <p:spTgt spid="62"/>
                                        </p:tgtEl>
                                        <p:attrNameLst>
                                          <p:attrName>ppt_y</p:attrName>
                                        </p:attrNameLst>
                                      </p:cBhvr>
                                      <p:tavLst>
                                        <p:tav tm="0">
                                          <p:val>
                                            <p:strVal val="#ppt_y+.1"/>
                                          </p:val>
                                        </p:tav>
                                        <p:tav tm="100000">
                                          <p:val>
                                            <p:strVal val="#ppt_y"/>
                                          </p:val>
                                        </p:tav>
                                      </p:tavLst>
                                    </p:anim>
                                  </p:childTnLst>
                                </p:cTn>
                              </p:par>
                            </p:childTnLst>
                          </p:cTn>
                        </p:par>
                        <p:par>
                          <p:cTn id="104" fill="hold">
                            <p:stCondLst>
                              <p:cond delay="7000"/>
                            </p:stCondLst>
                            <p:childTnLst>
                              <p:par>
                                <p:cTn id="105" presetID="42" presetClass="entr" presetSubtype="0" fill="hold" grpId="0" nodeType="after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fade">
                                      <p:cBhvr>
                                        <p:cTn id="107" dur="500"/>
                                        <p:tgtEl>
                                          <p:spTgt spid="60"/>
                                        </p:tgtEl>
                                      </p:cBhvr>
                                    </p:animEffect>
                                    <p:anim calcmode="lin" valueType="num">
                                      <p:cBhvr>
                                        <p:cTn id="108" dur="500" fill="hold"/>
                                        <p:tgtEl>
                                          <p:spTgt spid="60"/>
                                        </p:tgtEl>
                                        <p:attrNameLst>
                                          <p:attrName>ppt_x</p:attrName>
                                        </p:attrNameLst>
                                      </p:cBhvr>
                                      <p:tavLst>
                                        <p:tav tm="0">
                                          <p:val>
                                            <p:strVal val="#ppt_x"/>
                                          </p:val>
                                        </p:tav>
                                        <p:tav tm="100000">
                                          <p:val>
                                            <p:strVal val="#ppt_x"/>
                                          </p:val>
                                        </p:tav>
                                      </p:tavLst>
                                    </p:anim>
                                    <p:anim calcmode="lin" valueType="num">
                                      <p:cBhvr>
                                        <p:cTn id="109" dur="500" fill="hold"/>
                                        <p:tgtEl>
                                          <p:spTgt spid="60"/>
                                        </p:tgtEl>
                                        <p:attrNameLst>
                                          <p:attrName>ppt_y</p:attrName>
                                        </p:attrNameLst>
                                      </p:cBhvr>
                                      <p:tavLst>
                                        <p:tav tm="0">
                                          <p:val>
                                            <p:strVal val="#ppt_y+.1"/>
                                          </p:val>
                                        </p:tav>
                                        <p:tav tm="100000">
                                          <p:val>
                                            <p:strVal val="#ppt_y"/>
                                          </p:val>
                                        </p:tav>
                                      </p:tavLst>
                                    </p:anim>
                                  </p:childTnLst>
                                </p:cTn>
                              </p:par>
                            </p:childTnLst>
                          </p:cTn>
                        </p:par>
                        <p:par>
                          <p:cTn id="110" fill="hold">
                            <p:stCondLst>
                              <p:cond delay="7500"/>
                            </p:stCondLst>
                            <p:childTnLst>
                              <p:par>
                                <p:cTn id="111" presetID="2" presetClass="entr" presetSubtype="2"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additive="base">
                                        <p:cTn id="113" dur="500" fill="hold"/>
                                        <p:tgtEl>
                                          <p:spTgt spid="54"/>
                                        </p:tgtEl>
                                        <p:attrNameLst>
                                          <p:attrName>ppt_x</p:attrName>
                                        </p:attrNameLst>
                                      </p:cBhvr>
                                      <p:tavLst>
                                        <p:tav tm="0">
                                          <p:val>
                                            <p:strVal val="1+#ppt_w/2"/>
                                          </p:val>
                                        </p:tav>
                                        <p:tav tm="100000">
                                          <p:val>
                                            <p:strVal val="#ppt_x"/>
                                          </p:val>
                                        </p:tav>
                                      </p:tavLst>
                                    </p:anim>
                                    <p:anim calcmode="lin" valueType="num">
                                      <p:cBhvr additive="base">
                                        <p:cTn id="114" dur="500" fill="hold"/>
                                        <p:tgtEl>
                                          <p:spTgt spid="54"/>
                                        </p:tgtEl>
                                        <p:attrNameLst>
                                          <p:attrName>ppt_y</p:attrName>
                                        </p:attrNameLst>
                                      </p:cBhvr>
                                      <p:tavLst>
                                        <p:tav tm="0">
                                          <p:val>
                                            <p:strVal val="#ppt_y"/>
                                          </p:val>
                                        </p:tav>
                                        <p:tav tm="100000">
                                          <p:val>
                                            <p:strVal val="#ppt_y"/>
                                          </p:val>
                                        </p:tav>
                                      </p:tavLst>
                                    </p:anim>
                                  </p:childTnLst>
                                </p:cTn>
                              </p:par>
                            </p:childTnLst>
                          </p:cTn>
                        </p:par>
                        <p:par>
                          <p:cTn id="115" fill="hold">
                            <p:stCondLst>
                              <p:cond delay="8000"/>
                            </p:stCondLst>
                            <p:childTnLst>
                              <p:par>
                                <p:cTn id="116" presetID="42" presetClass="entr" presetSubtype="0" fill="hold" grpId="0" nodeType="afterEffect">
                                  <p:stCondLst>
                                    <p:cond delay="0"/>
                                  </p:stCondLst>
                                  <p:childTnLst>
                                    <p:set>
                                      <p:cBhvr>
                                        <p:cTn id="117" dur="1" fill="hold">
                                          <p:stCondLst>
                                            <p:cond delay="0"/>
                                          </p:stCondLst>
                                        </p:cTn>
                                        <p:tgtEl>
                                          <p:spTgt spid="55"/>
                                        </p:tgtEl>
                                        <p:attrNameLst>
                                          <p:attrName>style.visibility</p:attrName>
                                        </p:attrNameLst>
                                      </p:cBhvr>
                                      <p:to>
                                        <p:strVal val="visible"/>
                                      </p:to>
                                    </p:set>
                                    <p:animEffect transition="in" filter="fade">
                                      <p:cBhvr>
                                        <p:cTn id="118" dur="500"/>
                                        <p:tgtEl>
                                          <p:spTgt spid="55"/>
                                        </p:tgtEl>
                                      </p:cBhvr>
                                    </p:animEffect>
                                    <p:anim calcmode="lin" valueType="num">
                                      <p:cBhvr>
                                        <p:cTn id="119" dur="500" fill="hold"/>
                                        <p:tgtEl>
                                          <p:spTgt spid="55"/>
                                        </p:tgtEl>
                                        <p:attrNameLst>
                                          <p:attrName>ppt_x</p:attrName>
                                        </p:attrNameLst>
                                      </p:cBhvr>
                                      <p:tavLst>
                                        <p:tav tm="0">
                                          <p:val>
                                            <p:strVal val="#ppt_x"/>
                                          </p:val>
                                        </p:tav>
                                        <p:tav tm="100000">
                                          <p:val>
                                            <p:strVal val="#ppt_x"/>
                                          </p:val>
                                        </p:tav>
                                      </p:tavLst>
                                    </p:anim>
                                    <p:anim calcmode="lin" valueType="num">
                                      <p:cBhvr>
                                        <p:cTn id="120" dur="500" fill="hold"/>
                                        <p:tgtEl>
                                          <p:spTgt spid="55"/>
                                        </p:tgtEl>
                                        <p:attrNameLst>
                                          <p:attrName>ppt_y</p:attrName>
                                        </p:attrNameLst>
                                      </p:cBhvr>
                                      <p:tavLst>
                                        <p:tav tm="0">
                                          <p:val>
                                            <p:strVal val="#ppt_y+.1"/>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56"/>
                                        </p:tgtEl>
                                        <p:attrNameLst>
                                          <p:attrName>style.visibility</p:attrName>
                                        </p:attrNameLst>
                                      </p:cBhvr>
                                      <p:to>
                                        <p:strVal val="visible"/>
                                      </p:to>
                                    </p:set>
                                    <p:anim calcmode="lin" valueType="num">
                                      <p:cBhvr additive="base">
                                        <p:cTn id="123" dur="500" fill="hold"/>
                                        <p:tgtEl>
                                          <p:spTgt spid="56"/>
                                        </p:tgtEl>
                                        <p:attrNameLst>
                                          <p:attrName>ppt_x</p:attrName>
                                        </p:attrNameLst>
                                      </p:cBhvr>
                                      <p:tavLst>
                                        <p:tav tm="0">
                                          <p:val>
                                            <p:strVal val="1+#ppt_w/2"/>
                                          </p:val>
                                        </p:tav>
                                        <p:tav tm="100000">
                                          <p:val>
                                            <p:strVal val="#ppt_x"/>
                                          </p:val>
                                        </p:tav>
                                      </p:tavLst>
                                    </p:anim>
                                    <p:anim calcmode="lin" valueType="num">
                                      <p:cBhvr additive="base">
                                        <p:cTn id="124" dur="500" fill="hold"/>
                                        <p:tgtEl>
                                          <p:spTgt spid="56"/>
                                        </p:tgtEl>
                                        <p:attrNameLst>
                                          <p:attrName>ppt_y</p:attrName>
                                        </p:attrNameLst>
                                      </p:cBhvr>
                                      <p:tavLst>
                                        <p:tav tm="0">
                                          <p:val>
                                            <p:strVal val="#ppt_y"/>
                                          </p:val>
                                        </p:tav>
                                        <p:tav tm="100000">
                                          <p:val>
                                            <p:strVal val="#ppt_y"/>
                                          </p:val>
                                        </p:tav>
                                      </p:tavLst>
                                    </p:anim>
                                  </p:childTnLst>
                                </p:cTn>
                              </p:par>
                            </p:childTnLst>
                          </p:cTn>
                        </p:par>
                        <p:par>
                          <p:cTn id="125" fill="hold">
                            <p:stCondLst>
                              <p:cond delay="8500"/>
                            </p:stCondLst>
                            <p:childTnLst>
                              <p:par>
                                <p:cTn id="126" presetID="42" presetClass="entr" presetSubtype="0" fill="hold" grpId="0" nodeType="afterEffect">
                                  <p:stCondLst>
                                    <p:cond delay="0"/>
                                  </p:stCondLst>
                                  <p:childTnLst>
                                    <p:set>
                                      <p:cBhvr>
                                        <p:cTn id="127" dur="1" fill="hold">
                                          <p:stCondLst>
                                            <p:cond delay="0"/>
                                          </p:stCondLst>
                                        </p:cTn>
                                        <p:tgtEl>
                                          <p:spTgt spid="57"/>
                                        </p:tgtEl>
                                        <p:attrNameLst>
                                          <p:attrName>style.visibility</p:attrName>
                                        </p:attrNameLst>
                                      </p:cBhvr>
                                      <p:to>
                                        <p:strVal val="visible"/>
                                      </p:to>
                                    </p:set>
                                    <p:animEffect transition="in" filter="fade">
                                      <p:cBhvr>
                                        <p:cTn id="128" dur="500"/>
                                        <p:tgtEl>
                                          <p:spTgt spid="57"/>
                                        </p:tgtEl>
                                      </p:cBhvr>
                                    </p:animEffect>
                                    <p:anim calcmode="lin" valueType="num">
                                      <p:cBhvr>
                                        <p:cTn id="129" dur="500" fill="hold"/>
                                        <p:tgtEl>
                                          <p:spTgt spid="57"/>
                                        </p:tgtEl>
                                        <p:attrNameLst>
                                          <p:attrName>ppt_x</p:attrName>
                                        </p:attrNameLst>
                                      </p:cBhvr>
                                      <p:tavLst>
                                        <p:tav tm="0">
                                          <p:val>
                                            <p:strVal val="#ppt_x"/>
                                          </p:val>
                                        </p:tav>
                                        <p:tav tm="100000">
                                          <p:val>
                                            <p:strVal val="#ppt_x"/>
                                          </p:val>
                                        </p:tav>
                                      </p:tavLst>
                                    </p:anim>
                                    <p:anim calcmode="lin" valueType="num">
                                      <p:cBhvr>
                                        <p:cTn id="130" dur="500" fill="hold"/>
                                        <p:tgtEl>
                                          <p:spTgt spid="57"/>
                                        </p:tgtEl>
                                        <p:attrNameLst>
                                          <p:attrName>ppt_y</p:attrName>
                                        </p:attrNameLst>
                                      </p:cBhvr>
                                      <p:tavLst>
                                        <p:tav tm="0">
                                          <p:val>
                                            <p:strVal val="#ppt_y+.1"/>
                                          </p:val>
                                        </p:tav>
                                        <p:tav tm="100000">
                                          <p:val>
                                            <p:strVal val="#ppt_y"/>
                                          </p:val>
                                        </p:tav>
                                      </p:tavLst>
                                    </p:anim>
                                  </p:childTnLst>
                                </p:cTn>
                              </p:par>
                              <p:par>
                                <p:cTn id="131" presetID="2" presetClass="entr" presetSubtype="2" fill="hold" grpId="0" nodeType="withEffect">
                                  <p:stCondLst>
                                    <p:cond delay="0"/>
                                  </p:stCondLst>
                                  <p:childTnLst>
                                    <p:set>
                                      <p:cBhvr>
                                        <p:cTn id="132" dur="1" fill="hold">
                                          <p:stCondLst>
                                            <p:cond delay="0"/>
                                          </p:stCondLst>
                                        </p:cTn>
                                        <p:tgtEl>
                                          <p:spTgt spid="58"/>
                                        </p:tgtEl>
                                        <p:attrNameLst>
                                          <p:attrName>style.visibility</p:attrName>
                                        </p:attrNameLst>
                                      </p:cBhvr>
                                      <p:to>
                                        <p:strVal val="visible"/>
                                      </p:to>
                                    </p:set>
                                    <p:anim calcmode="lin" valueType="num">
                                      <p:cBhvr additive="base">
                                        <p:cTn id="133" dur="500" fill="hold"/>
                                        <p:tgtEl>
                                          <p:spTgt spid="58"/>
                                        </p:tgtEl>
                                        <p:attrNameLst>
                                          <p:attrName>ppt_x</p:attrName>
                                        </p:attrNameLst>
                                      </p:cBhvr>
                                      <p:tavLst>
                                        <p:tav tm="0">
                                          <p:val>
                                            <p:strVal val="1+#ppt_w/2"/>
                                          </p:val>
                                        </p:tav>
                                        <p:tav tm="100000">
                                          <p:val>
                                            <p:strVal val="#ppt_x"/>
                                          </p:val>
                                        </p:tav>
                                      </p:tavLst>
                                    </p:anim>
                                    <p:anim calcmode="lin" valueType="num">
                                      <p:cBhvr additive="base">
                                        <p:cTn id="134" dur="500" fill="hold"/>
                                        <p:tgtEl>
                                          <p:spTgt spid="58"/>
                                        </p:tgtEl>
                                        <p:attrNameLst>
                                          <p:attrName>ppt_y</p:attrName>
                                        </p:attrNameLst>
                                      </p:cBhvr>
                                      <p:tavLst>
                                        <p:tav tm="0">
                                          <p:val>
                                            <p:strVal val="#ppt_y"/>
                                          </p:val>
                                        </p:tav>
                                        <p:tav tm="100000">
                                          <p:val>
                                            <p:strVal val="#ppt_y"/>
                                          </p:val>
                                        </p:tav>
                                      </p:tavLst>
                                    </p:anim>
                                  </p:childTnLst>
                                </p:cTn>
                              </p:par>
                            </p:childTnLst>
                          </p:cTn>
                        </p:par>
                        <p:par>
                          <p:cTn id="135" fill="hold">
                            <p:stCondLst>
                              <p:cond delay="9000"/>
                            </p:stCondLst>
                            <p:childTnLst>
                              <p:par>
                                <p:cTn id="136" presetID="42" presetClass="entr" presetSubtype="0" fill="hold" grpId="0" nodeType="after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fade">
                                      <p:cBhvr>
                                        <p:cTn id="138" dur="500"/>
                                        <p:tgtEl>
                                          <p:spTgt spid="59"/>
                                        </p:tgtEl>
                                      </p:cBhvr>
                                    </p:animEffect>
                                    <p:anim calcmode="lin" valueType="num">
                                      <p:cBhvr>
                                        <p:cTn id="139" dur="500" fill="hold"/>
                                        <p:tgtEl>
                                          <p:spTgt spid="59"/>
                                        </p:tgtEl>
                                        <p:attrNameLst>
                                          <p:attrName>ppt_x</p:attrName>
                                        </p:attrNameLst>
                                      </p:cBhvr>
                                      <p:tavLst>
                                        <p:tav tm="0">
                                          <p:val>
                                            <p:strVal val="#ppt_x"/>
                                          </p:val>
                                        </p:tav>
                                        <p:tav tm="100000">
                                          <p:val>
                                            <p:strVal val="#ppt_x"/>
                                          </p:val>
                                        </p:tav>
                                      </p:tavLst>
                                    </p:anim>
                                    <p:anim calcmode="lin" valueType="num">
                                      <p:cBhvr>
                                        <p:cTn id="140"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animBg="1"/>
      <p:bldP spid="54" grpId="0" animBg="1"/>
      <p:bldP spid="55" grpId="0"/>
      <p:bldP spid="56" grpId="0" animBg="1"/>
      <p:bldP spid="57" grpId="0"/>
      <p:bldP spid="58" grpId="0" animBg="1"/>
      <p:bldP spid="59" grpId="0"/>
      <p:bldP spid="60" grpId="0"/>
      <p:bldP spid="61" grpId="0"/>
      <p:bldP spid="62" grpId="0"/>
      <p:bldP spid="63" grpId="0"/>
      <p:bldP spid="6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43" name="Picture 2" descr="C:\Users\Administrator\Desktop\2196977_140657066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radius="6"/>
                    </a14:imgEffect>
                  </a14:imgLayer>
                </a14:imgProps>
              </a:ext>
              <a:ext uri="{28A0092B-C50C-407E-A947-70E740481C1C}">
                <a14:useLocalDpi xmlns:a14="http://schemas.microsoft.com/office/drawing/2010/main" val="0"/>
              </a:ext>
            </a:extLst>
          </a:blip>
          <a:srcRect l="20566" r="13609" b="6956"/>
          <a:stretch/>
        </p:blipFill>
        <p:spPr bwMode="auto">
          <a:xfrm>
            <a:off x="5476981" y="2231975"/>
            <a:ext cx="1219838" cy="122413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标注 43"/>
          <p:cNvSpPr/>
          <p:nvPr/>
        </p:nvSpPr>
        <p:spPr>
          <a:xfrm rot="5400000" flipV="1">
            <a:off x="4220716" y="2234126"/>
            <a:ext cx="1224137" cy="1219836"/>
          </a:xfrm>
          <a:prstGeom prst="wedgeRectCallout">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Picture 3" descr="C:\Users\Administrator\Desktop\213291_012113275_2.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artisticBlur radius="8"/>
                    </a14:imgEffect>
                  </a14:imgLayer>
                </a14:imgProps>
              </a:ext>
              <a:ext uri="{28A0092B-C50C-407E-A947-70E740481C1C}">
                <a14:useLocalDpi xmlns:a14="http://schemas.microsoft.com/office/drawing/2010/main" val="0"/>
              </a:ext>
            </a:extLst>
          </a:blip>
          <a:srcRect l="26565" t="-1" r="9263" b="3788"/>
          <a:stretch/>
        </p:blipFill>
        <p:spPr bwMode="auto">
          <a:xfrm>
            <a:off x="4222866" y="3496648"/>
            <a:ext cx="1219837" cy="1219838"/>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标注 45"/>
          <p:cNvSpPr/>
          <p:nvPr/>
        </p:nvSpPr>
        <p:spPr>
          <a:xfrm rot="16200000" flipV="1">
            <a:off x="5476982" y="3496649"/>
            <a:ext cx="1219836" cy="1219838"/>
          </a:xfrm>
          <a:prstGeom prst="wedgeRectCallout">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2"/>
          <p:cNvSpPr>
            <a:spLocks noEditPoints="1"/>
          </p:cNvSpPr>
          <p:nvPr/>
        </p:nvSpPr>
        <p:spPr bwMode="auto">
          <a:xfrm>
            <a:off x="5845594" y="3911469"/>
            <a:ext cx="482611" cy="390196"/>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8" name="Freeform 35"/>
          <p:cNvSpPr>
            <a:spLocks noEditPoints="1"/>
          </p:cNvSpPr>
          <p:nvPr/>
        </p:nvSpPr>
        <p:spPr bwMode="auto">
          <a:xfrm>
            <a:off x="4668342" y="2601520"/>
            <a:ext cx="328884" cy="447468"/>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p:spPr>
        <p:txBody>
          <a:bodyPr/>
          <a:lstStyle/>
          <a:p>
            <a:endParaRPr lang="zh-CN" altLang="en-US"/>
          </a:p>
        </p:txBody>
      </p:sp>
      <p:sp>
        <p:nvSpPr>
          <p:cNvPr id="49" name="TextBox 48"/>
          <p:cNvSpPr txBox="1"/>
          <p:nvPr/>
        </p:nvSpPr>
        <p:spPr>
          <a:xfrm>
            <a:off x="7200875" y="2459323"/>
            <a:ext cx="2808312"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0" name="TextBox 49"/>
          <p:cNvSpPr txBox="1"/>
          <p:nvPr/>
        </p:nvSpPr>
        <p:spPr>
          <a:xfrm>
            <a:off x="936179" y="3721846"/>
            <a:ext cx="2808312"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1" name="TextBox 50"/>
          <p:cNvSpPr txBox="1"/>
          <p:nvPr/>
        </p:nvSpPr>
        <p:spPr>
          <a:xfrm>
            <a:off x="936179" y="2459323"/>
            <a:ext cx="2808312"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2" name="TextBox 51"/>
          <p:cNvSpPr txBox="1"/>
          <p:nvPr/>
        </p:nvSpPr>
        <p:spPr>
          <a:xfrm>
            <a:off x="7200875" y="3721846"/>
            <a:ext cx="2808312"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3" name="TextBox 52"/>
          <p:cNvSpPr txBox="1"/>
          <p:nvPr/>
        </p:nvSpPr>
        <p:spPr>
          <a:xfrm>
            <a:off x="3615167" y="2532866"/>
            <a:ext cx="561372"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rPr>
              <a:t>01</a:t>
            </a:r>
            <a:endParaRPr lang="zh-CN" altLang="en-US" sz="3200" dirty="0">
              <a:solidFill>
                <a:srgbClr val="3CB19B"/>
              </a:solidFill>
              <a:latin typeface="Impact" panose="020B0806030902050204" pitchFamily="34" charset="0"/>
            </a:endParaRPr>
          </a:p>
        </p:txBody>
      </p:sp>
      <p:sp>
        <p:nvSpPr>
          <p:cNvPr id="54" name="TextBox 53"/>
          <p:cNvSpPr txBox="1"/>
          <p:nvPr/>
        </p:nvSpPr>
        <p:spPr>
          <a:xfrm>
            <a:off x="6696819" y="2551656"/>
            <a:ext cx="611065"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rPr>
              <a:t>02</a:t>
            </a:r>
            <a:endParaRPr lang="zh-CN" altLang="en-US" sz="3200" dirty="0">
              <a:solidFill>
                <a:srgbClr val="3CB19B"/>
              </a:solidFill>
              <a:latin typeface="Impact" panose="020B0806030902050204" pitchFamily="34" charset="0"/>
            </a:endParaRPr>
          </a:p>
        </p:txBody>
      </p:sp>
      <p:sp>
        <p:nvSpPr>
          <p:cNvPr id="55" name="TextBox 54"/>
          <p:cNvSpPr txBox="1"/>
          <p:nvPr/>
        </p:nvSpPr>
        <p:spPr>
          <a:xfrm>
            <a:off x="3615167" y="3814178"/>
            <a:ext cx="622286"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rPr>
              <a:t>03</a:t>
            </a:r>
            <a:endParaRPr lang="zh-CN" altLang="en-US" sz="3200" dirty="0">
              <a:solidFill>
                <a:srgbClr val="3CB19B"/>
              </a:solidFill>
              <a:latin typeface="Impact" panose="020B0806030902050204" pitchFamily="34" charset="0"/>
            </a:endParaRPr>
          </a:p>
        </p:txBody>
      </p:sp>
      <p:sp>
        <p:nvSpPr>
          <p:cNvPr id="56" name="TextBox 55"/>
          <p:cNvSpPr txBox="1"/>
          <p:nvPr/>
        </p:nvSpPr>
        <p:spPr>
          <a:xfrm>
            <a:off x="6696819" y="3832968"/>
            <a:ext cx="609462"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rPr>
              <a:t>04</a:t>
            </a:r>
            <a:endParaRPr lang="zh-CN" altLang="en-US" sz="3200" dirty="0">
              <a:solidFill>
                <a:srgbClr val="3CB19B"/>
              </a:solidFill>
              <a:latin typeface="Impact" panose="020B0806030902050204" pitchFamily="34" charset="0"/>
            </a:endParaRPr>
          </a:p>
        </p:txBody>
      </p:sp>
    </p:spTree>
    <p:extLst>
      <p:ext uri="{BB962C8B-B14F-4D97-AF65-F5344CB8AC3E}">
        <p14:creationId xmlns:p14="http://schemas.microsoft.com/office/powerpoint/2010/main" val="1787201770"/>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2"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1+#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ppt_x"/>
                                          </p:val>
                                        </p:tav>
                                        <p:tav tm="100000">
                                          <p:val>
                                            <p:strVal val="#ppt_x"/>
                                          </p:val>
                                        </p:tav>
                                      </p:tavLst>
                                    </p:anim>
                                    <p:anim calcmode="lin" valueType="num">
                                      <p:cBhvr additive="base">
                                        <p:cTn id="43" dur="500" fill="hold"/>
                                        <p:tgtEl>
                                          <p:spTgt spid="45"/>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1+#ppt_w/2"/>
                                          </p:val>
                                        </p:tav>
                                        <p:tav tm="100000">
                                          <p:val>
                                            <p:strVal val="#ppt_x"/>
                                          </p:val>
                                        </p:tav>
                                      </p:tavLst>
                                    </p:anim>
                                    <p:anim calcmode="lin" valueType="num">
                                      <p:cBhvr additive="base">
                                        <p:cTn id="48" dur="500" fill="hold"/>
                                        <p:tgtEl>
                                          <p:spTgt spid="46"/>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8" fill="hold" grpId="0"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p:cTn id="57" dur="500" fill="hold"/>
                                        <p:tgtEl>
                                          <p:spTgt spid="53"/>
                                        </p:tgtEl>
                                        <p:attrNameLst>
                                          <p:attrName>ppt_w</p:attrName>
                                        </p:attrNameLst>
                                      </p:cBhvr>
                                      <p:tavLst>
                                        <p:tav tm="0">
                                          <p:val>
                                            <p:fltVal val="0"/>
                                          </p:val>
                                        </p:tav>
                                        <p:tav tm="100000">
                                          <p:val>
                                            <p:strVal val="#ppt_w"/>
                                          </p:val>
                                        </p:tav>
                                      </p:tavLst>
                                    </p:anim>
                                    <p:anim calcmode="lin" valueType="num">
                                      <p:cBhvr>
                                        <p:cTn id="58" dur="500" fill="hold"/>
                                        <p:tgtEl>
                                          <p:spTgt spid="53"/>
                                        </p:tgtEl>
                                        <p:attrNameLst>
                                          <p:attrName>ppt_h</p:attrName>
                                        </p:attrNameLst>
                                      </p:cBhvr>
                                      <p:tavLst>
                                        <p:tav tm="0">
                                          <p:val>
                                            <p:fltVal val="0"/>
                                          </p:val>
                                        </p:tav>
                                        <p:tav tm="100000">
                                          <p:val>
                                            <p:strVal val="#ppt_h"/>
                                          </p:val>
                                        </p:tav>
                                      </p:tavLst>
                                    </p:anim>
                                    <p:animEffect transition="in" filter="fade">
                                      <p:cBhvr>
                                        <p:cTn id="59" dur="500"/>
                                        <p:tgtEl>
                                          <p:spTgt spid="53"/>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fade">
                                      <p:cBhvr>
                                        <p:cTn id="63" dur="500"/>
                                        <p:tgtEl>
                                          <p:spTgt spid="51"/>
                                        </p:tgtEl>
                                      </p:cBhvr>
                                    </p:animEffect>
                                    <p:anim calcmode="lin" valueType="num">
                                      <p:cBhvr>
                                        <p:cTn id="64" dur="500" fill="hold"/>
                                        <p:tgtEl>
                                          <p:spTgt spid="51"/>
                                        </p:tgtEl>
                                        <p:attrNameLst>
                                          <p:attrName>ppt_x</p:attrName>
                                        </p:attrNameLst>
                                      </p:cBhvr>
                                      <p:tavLst>
                                        <p:tav tm="0">
                                          <p:val>
                                            <p:strVal val="#ppt_x"/>
                                          </p:val>
                                        </p:tav>
                                        <p:tav tm="100000">
                                          <p:val>
                                            <p:strVal val="#ppt_x"/>
                                          </p:val>
                                        </p:tav>
                                      </p:tavLst>
                                    </p:anim>
                                    <p:anim calcmode="lin" valueType="num">
                                      <p:cBhvr>
                                        <p:cTn id="65" dur="500" fill="hold"/>
                                        <p:tgtEl>
                                          <p:spTgt spid="51"/>
                                        </p:tgtEl>
                                        <p:attrNameLst>
                                          <p:attrName>ppt_y</p:attrName>
                                        </p:attrNameLst>
                                      </p:cBhvr>
                                      <p:tavLst>
                                        <p:tav tm="0">
                                          <p:val>
                                            <p:strVal val="#ppt_y+.1"/>
                                          </p:val>
                                        </p:tav>
                                        <p:tav tm="100000">
                                          <p:val>
                                            <p:strVal val="#ppt_y"/>
                                          </p:val>
                                        </p:tav>
                                      </p:tavLst>
                                    </p:anim>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 calcmode="lin" valueType="num">
                                      <p:cBhvr>
                                        <p:cTn id="69" dur="500" fill="hold"/>
                                        <p:tgtEl>
                                          <p:spTgt spid="54"/>
                                        </p:tgtEl>
                                        <p:attrNameLst>
                                          <p:attrName>ppt_w</p:attrName>
                                        </p:attrNameLst>
                                      </p:cBhvr>
                                      <p:tavLst>
                                        <p:tav tm="0">
                                          <p:val>
                                            <p:fltVal val="0"/>
                                          </p:val>
                                        </p:tav>
                                        <p:tav tm="100000">
                                          <p:val>
                                            <p:strVal val="#ppt_w"/>
                                          </p:val>
                                        </p:tav>
                                      </p:tavLst>
                                    </p:anim>
                                    <p:anim calcmode="lin" valueType="num">
                                      <p:cBhvr>
                                        <p:cTn id="70" dur="500" fill="hold"/>
                                        <p:tgtEl>
                                          <p:spTgt spid="54"/>
                                        </p:tgtEl>
                                        <p:attrNameLst>
                                          <p:attrName>ppt_h</p:attrName>
                                        </p:attrNameLst>
                                      </p:cBhvr>
                                      <p:tavLst>
                                        <p:tav tm="0">
                                          <p:val>
                                            <p:fltVal val="0"/>
                                          </p:val>
                                        </p:tav>
                                        <p:tav tm="100000">
                                          <p:val>
                                            <p:strVal val="#ppt_h"/>
                                          </p:val>
                                        </p:tav>
                                      </p:tavLst>
                                    </p:anim>
                                    <p:animEffect transition="in" filter="fade">
                                      <p:cBhvr>
                                        <p:cTn id="71" dur="500"/>
                                        <p:tgtEl>
                                          <p:spTgt spid="54"/>
                                        </p:tgtEl>
                                      </p:cBhvr>
                                    </p:animEffect>
                                  </p:childTnLst>
                                </p:cTn>
                              </p:par>
                            </p:childTnLst>
                          </p:cTn>
                        </p:par>
                        <p:par>
                          <p:cTn id="72" fill="hold">
                            <p:stCondLst>
                              <p:cond delay="7000"/>
                            </p:stCondLst>
                            <p:childTnLst>
                              <p:par>
                                <p:cTn id="73" presetID="42" presetClass="entr" presetSubtype="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anim calcmode="lin" valueType="num">
                                      <p:cBhvr>
                                        <p:cTn id="76" dur="500" fill="hold"/>
                                        <p:tgtEl>
                                          <p:spTgt spid="49"/>
                                        </p:tgtEl>
                                        <p:attrNameLst>
                                          <p:attrName>ppt_x</p:attrName>
                                        </p:attrNameLst>
                                      </p:cBhvr>
                                      <p:tavLst>
                                        <p:tav tm="0">
                                          <p:val>
                                            <p:strVal val="#ppt_x"/>
                                          </p:val>
                                        </p:tav>
                                        <p:tav tm="100000">
                                          <p:val>
                                            <p:strVal val="#ppt_x"/>
                                          </p:val>
                                        </p:tav>
                                      </p:tavLst>
                                    </p:anim>
                                    <p:anim calcmode="lin" valueType="num">
                                      <p:cBhvr>
                                        <p:cTn id="77" dur="500" fill="hold"/>
                                        <p:tgtEl>
                                          <p:spTgt spid="49"/>
                                        </p:tgtEl>
                                        <p:attrNameLst>
                                          <p:attrName>ppt_y</p:attrName>
                                        </p:attrNameLst>
                                      </p:cBhvr>
                                      <p:tavLst>
                                        <p:tav tm="0">
                                          <p:val>
                                            <p:strVal val="#ppt_y+.1"/>
                                          </p:val>
                                        </p:tav>
                                        <p:tav tm="100000">
                                          <p:val>
                                            <p:strVal val="#ppt_y"/>
                                          </p:val>
                                        </p:tav>
                                      </p:tavLst>
                                    </p:anim>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p:cTn id="81" dur="500" fill="hold"/>
                                        <p:tgtEl>
                                          <p:spTgt spid="55"/>
                                        </p:tgtEl>
                                        <p:attrNameLst>
                                          <p:attrName>ppt_w</p:attrName>
                                        </p:attrNameLst>
                                      </p:cBhvr>
                                      <p:tavLst>
                                        <p:tav tm="0">
                                          <p:val>
                                            <p:fltVal val="0"/>
                                          </p:val>
                                        </p:tav>
                                        <p:tav tm="100000">
                                          <p:val>
                                            <p:strVal val="#ppt_w"/>
                                          </p:val>
                                        </p:tav>
                                      </p:tavLst>
                                    </p:anim>
                                    <p:anim calcmode="lin" valueType="num">
                                      <p:cBhvr>
                                        <p:cTn id="82" dur="500" fill="hold"/>
                                        <p:tgtEl>
                                          <p:spTgt spid="55"/>
                                        </p:tgtEl>
                                        <p:attrNameLst>
                                          <p:attrName>ppt_h</p:attrName>
                                        </p:attrNameLst>
                                      </p:cBhvr>
                                      <p:tavLst>
                                        <p:tav tm="0">
                                          <p:val>
                                            <p:fltVal val="0"/>
                                          </p:val>
                                        </p:tav>
                                        <p:tav tm="100000">
                                          <p:val>
                                            <p:strVal val="#ppt_h"/>
                                          </p:val>
                                        </p:tav>
                                      </p:tavLst>
                                    </p:anim>
                                    <p:animEffect transition="in" filter="fade">
                                      <p:cBhvr>
                                        <p:cTn id="83" dur="500"/>
                                        <p:tgtEl>
                                          <p:spTgt spid="55"/>
                                        </p:tgtEl>
                                      </p:cBhvr>
                                    </p:animEffect>
                                  </p:childTnLst>
                                </p:cTn>
                              </p:par>
                            </p:childTnLst>
                          </p:cTn>
                        </p:par>
                        <p:par>
                          <p:cTn id="84" fill="hold">
                            <p:stCondLst>
                              <p:cond delay="8000"/>
                            </p:stCondLst>
                            <p:childTnLst>
                              <p:par>
                                <p:cTn id="85" presetID="42" presetClass="entr" presetSubtype="0" fill="hold" grpId="0" nodeType="after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fade">
                                      <p:cBhvr>
                                        <p:cTn id="87" dur="500"/>
                                        <p:tgtEl>
                                          <p:spTgt spid="50"/>
                                        </p:tgtEl>
                                      </p:cBhvr>
                                    </p:animEffect>
                                    <p:anim calcmode="lin" valueType="num">
                                      <p:cBhvr>
                                        <p:cTn id="88" dur="500" fill="hold"/>
                                        <p:tgtEl>
                                          <p:spTgt spid="50"/>
                                        </p:tgtEl>
                                        <p:attrNameLst>
                                          <p:attrName>ppt_x</p:attrName>
                                        </p:attrNameLst>
                                      </p:cBhvr>
                                      <p:tavLst>
                                        <p:tav tm="0">
                                          <p:val>
                                            <p:strVal val="#ppt_x"/>
                                          </p:val>
                                        </p:tav>
                                        <p:tav tm="100000">
                                          <p:val>
                                            <p:strVal val="#ppt_x"/>
                                          </p:val>
                                        </p:tav>
                                      </p:tavLst>
                                    </p:anim>
                                    <p:anim calcmode="lin" valueType="num">
                                      <p:cBhvr>
                                        <p:cTn id="89" dur="500" fill="hold"/>
                                        <p:tgtEl>
                                          <p:spTgt spid="50"/>
                                        </p:tgtEl>
                                        <p:attrNameLst>
                                          <p:attrName>ppt_y</p:attrName>
                                        </p:attrNameLst>
                                      </p:cBhvr>
                                      <p:tavLst>
                                        <p:tav tm="0">
                                          <p:val>
                                            <p:strVal val="#ppt_y+.1"/>
                                          </p:val>
                                        </p:tav>
                                        <p:tav tm="100000">
                                          <p:val>
                                            <p:strVal val="#ppt_y"/>
                                          </p:val>
                                        </p:tav>
                                      </p:tavLst>
                                    </p:anim>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56"/>
                                        </p:tgtEl>
                                        <p:attrNameLst>
                                          <p:attrName>style.visibility</p:attrName>
                                        </p:attrNameLst>
                                      </p:cBhvr>
                                      <p:to>
                                        <p:strVal val="visible"/>
                                      </p:to>
                                    </p:set>
                                    <p:anim calcmode="lin" valueType="num">
                                      <p:cBhvr>
                                        <p:cTn id="93" dur="500" fill="hold"/>
                                        <p:tgtEl>
                                          <p:spTgt spid="56"/>
                                        </p:tgtEl>
                                        <p:attrNameLst>
                                          <p:attrName>ppt_w</p:attrName>
                                        </p:attrNameLst>
                                      </p:cBhvr>
                                      <p:tavLst>
                                        <p:tav tm="0">
                                          <p:val>
                                            <p:fltVal val="0"/>
                                          </p:val>
                                        </p:tav>
                                        <p:tav tm="100000">
                                          <p:val>
                                            <p:strVal val="#ppt_w"/>
                                          </p:val>
                                        </p:tav>
                                      </p:tavLst>
                                    </p:anim>
                                    <p:anim calcmode="lin" valueType="num">
                                      <p:cBhvr>
                                        <p:cTn id="94" dur="500" fill="hold"/>
                                        <p:tgtEl>
                                          <p:spTgt spid="56"/>
                                        </p:tgtEl>
                                        <p:attrNameLst>
                                          <p:attrName>ppt_h</p:attrName>
                                        </p:attrNameLst>
                                      </p:cBhvr>
                                      <p:tavLst>
                                        <p:tav tm="0">
                                          <p:val>
                                            <p:fltVal val="0"/>
                                          </p:val>
                                        </p:tav>
                                        <p:tav tm="100000">
                                          <p:val>
                                            <p:strVal val="#ppt_h"/>
                                          </p:val>
                                        </p:tav>
                                      </p:tavLst>
                                    </p:anim>
                                    <p:animEffect transition="in" filter="fade">
                                      <p:cBhvr>
                                        <p:cTn id="95" dur="500"/>
                                        <p:tgtEl>
                                          <p:spTgt spid="56"/>
                                        </p:tgtEl>
                                      </p:cBhvr>
                                    </p:animEffect>
                                  </p:childTnLst>
                                </p:cTn>
                              </p:par>
                            </p:childTnLst>
                          </p:cTn>
                        </p:par>
                        <p:par>
                          <p:cTn id="96" fill="hold">
                            <p:stCondLst>
                              <p:cond delay="9000"/>
                            </p:stCondLst>
                            <p:childTnLst>
                              <p:par>
                                <p:cTn id="97" presetID="42" presetClass="entr" presetSubtype="0" fill="hold" grpId="0"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500"/>
                                        <p:tgtEl>
                                          <p:spTgt spid="52"/>
                                        </p:tgtEl>
                                      </p:cBhvr>
                                    </p:animEffect>
                                    <p:anim calcmode="lin" valueType="num">
                                      <p:cBhvr>
                                        <p:cTn id="100" dur="500" fill="hold"/>
                                        <p:tgtEl>
                                          <p:spTgt spid="52"/>
                                        </p:tgtEl>
                                        <p:attrNameLst>
                                          <p:attrName>ppt_x</p:attrName>
                                        </p:attrNameLst>
                                      </p:cBhvr>
                                      <p:tavLst>
                                        <p:tav tm="0">
                                          <p:val>
                                            <p:strVal val="#ppt_x"/>
                                          </p:val>
                                        </p:tav>
                                        <p:tav tm="100000">
                                          <p:val>
                                            <p:strVal val="#ppt_x"/>
                                          </p:val>
                                        </p:tav>
                                      </p:tavLst>
                                    </p:anim>
                                    <p:anim calcmode="lin" valueType="num">
                                      <p:cBhvr>
                                        <p:cTn id="101"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4" grpId="0" animBg="1"/>
      <p:bldP spid="46" grpId="0" animBg="1"/>
      <p:bldP spid="47" grpId="0" animBg="1"/>
      <p:bldP spid="48" grpId="0" animBg="1"/>
      <p:bldP spid="49" grpId="0"/>
      <p:bldP spid="50" grpId="0"/>
      <p:bldP spid="51" grpId="0"/>
      <p:bldP spid="52" grpId="0"/>
      <p:bldP spid="53" grpId="0"/>
      <p:bldP spid="54" grpId="0"/>
      <p:bldP spid="55" grpId="0"/>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椭圆 42"/>
          <p:cNvSpPr/>
          <p:nvPr/>
        </p:nvSpPr>
        <p:spPr>
          <a:xfrm>
            <a:off x="792163" y="2217284"/>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A</a:t>
            </a:r>
            <a:endParaRPr lang="zh-CN" altLang="en-US" sz="3200" dirty="0">
              <a:solidFill>
                <a:schemeClr val="bg1"/>
              </a:solidFill>
            </a:endParaRPr>
          </a:p>
        </p:txBody>
      </p:sp>
      <p:sp>
        <p:nvSpPr>
          <p:cNvPr id="44" name="椭圆 43"/>
          <p:cNvSpPr/>
          <p:nvPr/>
        </p:nvSpPr>
        <p:spPr>
          <a:xfrm>
            <a:off x="792163" y="3297404"/>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B</a:t>
            </a:r>
            <a:endParaRPr lang="zh-CN" altLang="en-US" sz="3200" dirty="0">
              <a:solidFill>
                <a:schemeClr val="bg1"/>
              </a:solidFill>
            </a:endParaRPr>
          </a:p>
        </p:txBody>
      </p:sp>
      <p:sp>
        <p:nvSpPr>
          <p:cNvPr id="45" name="椭圆 44"/>
          <p:cNvSpPr/>
          <p:nvPr/>
        </p:nvSpPr>
        <p:spPr>
          <a:xfrm>
            <a:off x="792163" y="4337850"/>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C</a:t>
            </a:r>
            <a:endParaRPr lang="zh-CN" altLang="en-US" sz="3200" dirty="0">
              <a:solidFill>
                <a:schemeClr val="bg1"/>
              </a:solidFill>
            </a:endParaRPr>
          </a:p>
        </p:txBody>
      </p:sp>
      <p:sp>
        <p:nvSpPr>
          <p:cNvPr id="46" name="TextBox 45"/>
          <p:cNvSpPr txBox="1"/>
          <p:nvPr/>
        </p:nvSpPr>
        <p:spPr>
          <a:xfrm>
            <a:off x="1463545" y="2282059"/>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47" name="TextBox 46"/>
          <p:cNvSpPr txBox="1"/>
          <p:nvPr/>
        </p:nvSpPr>
        <p:spPr>
          <a:xfrm>
            <a:off x="1463545" y="3370573"/>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48" name="TextBox 47"/>
          <p:cNvSpPr txBox="1"/>
          <p:nvPr/>
        </p:nvSpPr>
        <p:spPr>
          <a:xfrm>
            <a:off x="1463545" y="4411484"/>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cxnSp>
        <p:nvCxnSpPr>
          <p:cNvPr id="49" name="直接连接符 48"/>
          <p:cNvCxnSpPr/>
          <p:nvPr/>
        </p:nvCxnSpPr>
        <p:spPr>
          <a:xfrm>
            <a:off x="5414764" y="1799927"/>
            <a:ext cx="0" cy="3528392"/>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5881421" y="2217284"/>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D</a:t>
            </a:r>
            <a:endParaRPr lang="zh-CN" altLang="en-US" sz="3200" dirty="0">
              <a:solidFill>
                <a:schemeClr val="bg1"/>
              </a:solidFill>
            </a:endParaRPr>
          </a:p>
        </p:txBody>
      </p:sp>
      <p:sp>
        <p:nvSpPr>
          <p:cNvPr id="51" name="椭圆 50"/>
          <p:cNvSpPr/>
          <p:nvPr/>
        </p:nvSpPr>
        <p:spPr>
          <a:xfrm>
            <a:off x="5881421" y="3297404"/>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E</a:t>
            </a:r>
            <a:endParaRPr lang="zh-CN" altLang="en-US" sz="3200" dirty="0">
              <a:solidFill>
                <a:schemeClr val="bg1"/>
              </a:solidFill>
            </a:endParaRPr>
          </a:p>
        </p:txBody>
      </p:sp>
      <p:sp>
        <p:nvSpPr>
          <p:cNvPr id="52" name="椭圆 51"/>
          <p:cNvSpPr/>
          <p:nvPr/>
        </p:nvSpPr>
        <p:spPr>
          <a:xfrm>
            <a:off x="5881421" y="4337850"/>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F</a:t>
            </a:r>
            <a:endParaRPr lang="zh-CN" altLang="en-US" sz="3200" dirty="0">
              <a:solidFill>
                <a:schemeClr val="bg1"/>
              </a:solidFill>
            </a:endParaRPr>
          </a:p>
        </p:txBody>
      </p:sp>
      <p:sp>
        <p:nvSpPr>
          <p:cNvPr id="53" name="TextBox 52"/>
          <p:cNvSpPr txBox="1"/>
          <p:nvPr/>
        </p:nvSpPr>
        <p:spPr>
          <a:xfrm>
            <a:off x="6552803" y="2282059"/>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54" name="TextBox 53"/>
          <p:cNvSpPr txBox="1"/>
          <p:nvPr/>
        </p:nvSpPr>
        <p:spPr>
          <a:xfrm>
            <a:off x="6552803" y="3370573"/>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55" name="TextBox 54"/>
          <p:cNvSpPr txBox="1"/>
          <p:nvPr/>
        </p:nvSpPr>
        <p:spPr>
          <a:xfrm>
            <a:off x="6552803" y="4411484"/>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Tree>
    <p:extLst>
      <p:ext uri="{BB962C8B-B14F-4D97-AF65-F5344CB8AC3E}">
        <p14:creationId xmlns:p14="http://schemas.microsoft.com/office/powerpoint/2010/main" val="1216723063"/>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3"/>
                                        </p:tgtEl>
                                        <p:attrNameLst>
                                          <p:attrName>ppt_y</p:attrName>
                                        </p:attrNameLst>
                                      </p:cBhvr>
                                      <p:tavLst>
                                        <p:tav tm="0">
                                          <p:val>
                                            <p:strVal val="#ppt_y"/>
                                          </p:val>
                                        </p:tav>
                                        <p:tav tm="100000">
                                          <p:val>
                                            <p:strVal val="#ppt_y"/>
                                          </p:val>
                                        </p:tav>
                                      </p:tavLst>
                                    </p:anim>
                                    <p:anim calcmode="lin" valueType="num">
                                      <p:cBhvr>
                                        <p:cTn id="2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4"/>
                                        </p:tgtEl>
                                        <p:attrNameLst>
                                          <p:attrName>ppt_y</p:attrName>
                                        </p:attrNameLst>
                                      </p:cBhvr>
                                      <p:tavLst>
                                        <p:tav tm="0">
                                          <p:val>
                                            <p:strVal val="#ppt_y"/>
                                          </p:val>
                                        </p:tav>
                                        <p:tav tm="100000">
                                          <p:val>
                                            <p:strVal val="#ppt_y"/>
                                          </p:val>
                                        </p:tav>
                                      </p:tavLst>
                                    </p:anim>
                                    <p:anim calcmode="lin" valueType="num">
                                      <p:cBhvr>
                                        <p:cTn id="4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4"/>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45"/>
                                        </p:tgtEl>
                                        <p:attrNameLst>
                                          <p:attrName>style.visibility</p:attrName>
                                        </p:attrNameLst>
                                      </p:cBhvr>
                                      <p:to>
                                        <p:strVal val="visible"/>
                                      </p:to>
                                    </p:set>
                                    <p:anim calcmode="lin" valueType="num">
                                      <p:cBhvr>
                                        <p:cTn id="55"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45"/>
                                        </p:tgtEl>
                                        <p:attrNameLst>
                                          <p:attrName>ppt_y</p:attrName>
                                        </p:attrNameLst>
                                      </p:cBhvr>
                                      <p:tavLst>
                                        <p:tav tm="0">
                                          <p:val>
                                            <p:strVal val="#ppt_y"/>
                                          </p:val>
                                        </p:tav>
                                        <p:tav tm="100000">
                                          <p:val>
                                            <p:strVal val="#ppt_y"/>
                                          </p:val>
                                        </p:tav>
                                      </p:tavLst>
                                    </p:anim>
                                    <p:anim calcmode="lin" valueType="num">
                                      <p:cBhvr>
                                        <p:cTn id="57"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45"/>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000"/>
                                        <p:tgtEl>
                                          <p:spTgt spid="48"/>
                                        </p:tgtEl>
                                      </p:cBhvr>
                                    </p:animEffect>
                                    <p:anim calcmode="lin" valueType="num">
                                      <p:cBhvr>
                                        <p:cTn id="64" dur="1000" fill="hold"/>
                                        <p:tgtEl>
                                          <p:spTgt spid="48"/>
                                        </p:tgtEl>
                                        <p:attrNameLst>
                                          <p:attrName>ppt_x</p:attrName>
                                        </p:attrNameLst>
                                      </p:cBhvr>
                                      <p:tavLst>
                                        <p:tav tm="0">
                                          <p:val>
                                            <p:strVal val="#ppt_x"/>
                                          </p:val>
                                        </p:tav>
                                        <p:tav tm="100000">
                                          <p:val>
                                            <p:strVal val="#ppt_x"/>
                                          </p:val>
                                        </p:tav>
                                      </p:tavLst>
                                    </p:anim>
                                    <p:anim calcmode="lin" valueType="num">
                                      <p:cBhvr>
                                        <p:cTn id="6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nodeType="click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p:cTn id="70" dur="500" fill="hold"/>
                                        <p:tgtEl>
                                          <p:spTgt spid="49"/>
                                        </p:tgtEl>
                                        <p:attrNameLst>
                                          <p:attrName>ppt_w</p:attrName>
                                        </p:attrNameLst>
                                      </p:cBhvr>
                                      <p:tavLst>
                                        <p:tav tm="0">
                                          <p:val>
                                            <p:fltVal val="0"/>
                                          </p:val>
                                        </p:tav>
                                        <p:tav tm="100000">
                                          <p:val>
                                            <p:strVal val="#ppt_w"/>
                                          </p:val>
                                        </p:tav>
                                      </p:tavLst>
                                    </p:anim>
                                    <p:anim calcmode="lin" valueType="num">
                                      <p:cBhvr>
                                        <p:cTn id="71" dur="500" fill="hold"/>
                                        <p:tgtEl>
                                          <p:spTgt spid="49"/>
                                        </p:tgtEl>
                                        <p:attrNameLst>
                                          <p:attrName>ppt_h</p:attrName>
                                        </p:attrNameLst>
                                      </p:cBhvr>
                                      <p:tavLst>
                                        <p:tav tm="0">
                                          <p:val>
                                            <p:fltVal val="0"/>
                                          </p:val>
                                        </p:tav>
                                        <p:tav tm="100000">
                                          <p:val>
                                            <p:strVal val="#ppt_h"/>
                                          </p:val>
                                        </p:tav>
                                      </p:tavLst>
                                    </p:anim>
                                    <p:animEffect transition="in" filter="fade">
                                      <p:cBhvr>
                                        <p:cTn id="72" dur="500"/>
                                        <p:tgtEl>
                                          <p:spTgt spid="49"/>
                                        </p:tgtEl>
                                      </p:cBhvr>
                                    </p:animEffect>
                                  </p:childTnLst>
                                </p:cTn>
                              </p:par>
                            </p:childTnLst>
                          </p:cTn>
                        </p:par>
                        <p:par>
                          <p:cTn id="73" fill="hold">
                            <p:stCondLst>
                              <p:cond delay="5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50"/>
                                        </p:tgtEl>
                                        <p:attrNameLst>
                                          <p:attrName>ppt_y</p:attrName>
                                        </p:attrNameLst>
                                      </p:cBhvr>
                                      <p:tavLst>
                                        <p:tav tm="0">
                                          <p:val>
                                            <p:strVal val="#ppt_y"/>
                                          </p:val>
                                        </p:tav>
                                        <p:tav tm="100000">
                                          <p:val>
                                            <p:strVal val="#ppt_y"/>
                                          </p:val>
                                        </p:tav>
                                      </p:tavLst>
                                    </p:anim>
                                    <p:anim calcmode="lin" valueType="num">
                                      <p:cBhvr>
                                        <p:cTn id="7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50"/>
                                        </p:tgtEl>
                                      </p:cBhvr>
                                    </p:animEffect>
                                  </p:childTnLst>
                                </p:cTn>
                              </p:par>
                            </p:childTnLst>
                          </p:cTn>
                        </p:par>
                        <p:par>
                          <p:cTn id="81" fill="hold">
                            <p:stCondLst>
                              <p:cond delay="1000"/>
                            </p:stCondLst>
                            <p:childTnLst>
                              <p:par>
                                <p:cTn id="82" presetID="42" presetClass="entr" presetSubtype="0" fill="hold" grpId="0"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fade">
                                      <p:cBhvr>
                                        <p:cTn id="84" dur="1000"/>
                                        <p:tgtEl>
                                          <p:spTgt spid="53"/>
                                        </p:tgtEl>
                                      </p:cBhvr>
                                    </p:animEffect>
                                    <p:anim calcmode="lin" valueType="num">
                                      <p:cBhvr>
                                        <p:cTn id="85" dur="1000" fill="hold"/>
                                        <p:tgtEl>
                                          <p:spTgt spid="53"/>
                                        </p:tgtEl>
                                        <p:attrNameLst>
                                          <p:attrName>ppt_x</p:attrName>
                                        </p:attrNameLst>
                                      </p:cBhvr>
                                      <p:tavLst>
                                        <p:tav tm="0">
                                          <p:val>
                                            <p:strVal val="#ppt_x"/>
                                          </p:val>
                                        </p:tav>
                                        <p:tav tm="100000">
                                          <p:val>
                                            <p:strVal val="#ppt_x"/>
                                          </p:val>
                                        </p:tav>
                                      </p:tavLst>
                                    </p:anim>
                                    <p:anim calcmode="lin" valueType="num">
                                      <p:cBhvr>
                                        <p:cTn id="86" dur="1000" fill="hold"/>
                                        <p:tgtEl>
                                          <p:spTgt spid="53"/>
                                        </p:tgtEl>
                                        <p:attrNameLst>
                                          <p:attrName>ppt_y</p:attrName>
                                        </p:attrNameLst>
                                      </p:cBhvr>
                                      <p:tavLst>
                                        <p:tav tm="0">
                                          <p:val>
                                            <p:strVal val="#ppt_y+.1"/>
                                          </p:val>
                                        </p:tav>
                                        <p:tav tm="100000">
                                          <p:val>
                                            <p:strVal val="#ppt_y"/>
                                          </p:val>
                                        </p:tav>
                                      </p:tavLst>
                                    </p:anim>
                                  </p:childTnLst>
                                </p:cTn>
                              </p:par>
                            </p:childTnLst>
                          </p:cTn>
                        </p:par>
                        <p:par>
                          <p:cTn id="87" fill="hold">
                            <p:stCondLst>
                              <p:cond delay="20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51"/>
                                        </p:tgtEl>
                                        <p:attrNameLst>
                                          <p:attrName>style.visibility</p:attrName>
                                        </p:attrNameLst>
                                      </p:cBhvr>
                                      <p:to>
                                        <p:strVal val="visible"/>
                                      </p:to>
                                    </p:set>
                                    <p:anim calcmode="lin" valueType="num">
                                      <p:cBhvr>
                                        <p:cTn id="90"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51"/>
                                        </p:tgtEl>
                                        <p:attrNameLst>
                                          <p:attrName>ppt_y</p:attrName>
                                        </p:attrNameLst>
                                      </p:cBhvr>
                                      <p:tavLst>
                                        <p:tav tm="0">
                                          <p:val>
                                            <p:strVal val="#ppt_y"/>
                                          </p:val>
                                        </p:tav>
                                        <p:tav tm="100000">
                                          <p:val>
                                            <p:strVal val="#ppt_y"/>
                                          </p:val>
                                        </p:tav>
                                      </p:tavLst>
                                    </p:anim>
                                    <p:anim calcmode="lin" valueType="num">
                                      <p:cBhvr>
                                        <p:cTn id="92"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51"/>
                                        </p:tgtEl>
                                      </p:cBhvr>
                                    </p:animEffect>
                                  </p:childTnLst>
                                </p:cTn>
                              </p:par>
                            </p:childTnLst>
                          </p:cTn>
                        </p:par>
                        <p:par>
                          <p:cTn id="95" fill="hold">
                            <p:stCondLst>
                              <p:cond delay="2500"/>
                            </p:stCondLst>
                            <p:childTnLst>
                              <p:par>
                                <p:cTn id="96" presetID="42" presetClass="entr" presetSubtype="0" fill="hold" grpId="0" nodeType="after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fade">
                                      <p:cBhvr>
                                        <p:cTn id="98" dur="1000"/>
                                        <p:tgtEl>
                                          <p:spTgt spid="54"/>
                                        </p:tgtEl>
                                      </p:cBhvr>
                                    </p:animEffect>
                                    <p:anim calcmode="lin" valueType="num">
                                      <p:cBhvr>
                                        <p:cTn id="99" dur="1000" fill="hold"/>
                                        <p:tgtEl>
                                          <p:spTgt spid="54"/>
                                        </p:tgtEl>
                                        <p:attrNameLst>
                                          <p:attrName>ppt_x</p:attrName>
                                        </p:attrNameLst>
                                      </p:cBhvr>
                                      <p:tavLst>
                                        <p:tav tm="0">
                                          <p:val>
                                            <p:strVal val="#ppt_x"/>
                                          </p:val>
                                        </p:tav>
                                        <p:tav tm="100000">
                                          <p:val>
                                            <p:strVal val="#ppt_x"/>
                                          </p:val>
                                        </p:tav>
                                      </p:tavLst>
                                    </p:anim>
                                    <p:anim calcmode="lin" valueType="num">
                                      <p:cBhvr>
                                        <p:cTn id="100" dur="1000" fill="hold"/>
                                        <p:tgtEl>
                                          <p:spTgt spid="54"/>
                                        </p:tgtEl>
                                        <p:attrNameLst>
                                          <p:attrName>ppt_y</p:attrName>
                                        </p:attrNameLst>
                                      </p:cBhvr>
                                      <p:tavLst>
                                        <p:tav tm="0">
                                          <p:val>
                                            <p:strVal val="#ppt_y+.1"/>
                                          </p:val>
                                        </p:tav>
                                        <p:tav tm="100000">
                                          <p:val>
                                            <p:strVal val="#ppt_y"/>
                                          </p:val>
                                        </p:tav>
                                      </p:tavLst>
                                    </p:anim>
                                  </p:childTnLst>
                                </p:cTn>
                              </p:par>
                            </p:childTnLst>
                          </p:cTn>
                        </p:par>
                        <p:par>
                          <p:cTn id="101" fill="hold">
                            <p:stCondLst>
                              <p:cond delay="3500"/>
                            </p:stCondLst>
                            <p:childTnLst>
                              <p:par>
                                <p:cTn id="102" presetID="41" presetClass="entr" presetSubtype="0" fill="hold" grpId="0" nodeType="afterEffect">
                                  <p:stCondLst>
                                    <p:cond delay="0"/>
                                  </p:stCondLst>
                                  <p:iterate type="lt">
                                    <p:tmPct val="10000"/>
                                  </p:iterate>
                                  <p:childTnLst>
                                    <p:set>
                                      <p:cBhvr>
                                        <p:cTn id="103" dur="1" fill="hold">
                                          <p:stCondLst>
                                            <p:cond delay="0"/>
                                          </p:stCondLst>
                                        </p:cTn>
                                        <p:tgtEl>
                                          <p:spTgt spid="52"/>
                                        </p:tgtEl>
                                        <p:attrNameLst>
                                          <p:attrName>style.visibility</p:attrName>
                                        </p:attrNameLst>
                                      </p:cBhvr>
                                      <p:to>
                                        <p:strVal val="visible"/>
                                      </p:to>
                                    </p:set>
                                    <p:anim calcmode="lin" valueType="num">
                                      <p:cBhvr>
                                        <p:cTn id="104"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52"/>
                                        </p:tgtEl>
                                        <p:attrNameLst>
                                          <p:attrName>ppt_y</p:attrName>
                                        </p:attrNameLst>
                                      </p:cBhvr>
                                      <p:tavLst>
                                        <p:tav tm="0">
                                          <p:val>
                                            <p:strVal val="#ppt_y"/>
                                          </p:val>
                                        </p:tav>
                                        <p:tav tm="100000">
                                          <p:val>
                                            <p:strVal val="#ppt_y"/>
                                          </p:val>
                                        </p:tav>
                                      </p:tavLst>
                                    </p:anim>
                                    <p:anim calcmode="lin" valueType="num">
                                      <p:cBhvr>
                                        <p:cTn id="106"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52"/>
                                        </p:tgtEl>
                                      </p:cBhvr>
                                    </p:animEffect>
                                  </p:childTnLst>
                                </p:cTn>
                              </p:par>
                            </p:childTnLst>
                          </p:cTn>
                        </p:par>
                        <p:par>
                          <p:cTn id="109" fill="hold">
                            <p:stCondLst>
                              <p:cond delay="4000"/>
                            </p:stCondLst>
                            <p:childTnLst>
                              <p:par>
                                <p:cTn id="110" presetID="42" presetClass="entr" presetSubtype="0" fill="hold" grpId="0" nodeType="afterEffect">
                                  <p:stCondLst>
                                    <p:cond delay="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1000"/>
                                        <p:tgtEl>
                                          <p:spTgt spid="55"/>
                                        </p:tgtEl>
                                      </p:cBhvr>
                                    </p:animEffect>
                                    <p:anim calcmode="lin" valueType="num">
                                      <p:cBhvr>
                                        <p:cTn id="113" dur="1000" fill="hold"/>
                                        <p:tgtEl>
                                          <p:spTgt spid="55"/>
                                        </p:tgtEl>
                                        <p:attrNameLst>
                                          <p:attrName>ppt_x</p:attrName>
                                        </p:attrNameLst>
                                      </p:cBhvr>
                                      <p:tavLst>
                                        <p:tav tm="0">
                                          <p:val>
                                            <p:strVal val="#ppt_x"/>
                                          </p:val>
                                        </p:tav>
                                        <p:tav tm="100000">
                                          <p:val>
                                            <p:strVal val="#ppt_x"/>
                                          </p:val>
                                        </p:tav>
                                      </p:tavLst>
                                    </p:anim>
                                    <p:anim calcmode="lin" valueType="num">
                                      <p:cBhvr>
                                        <p:cTn id="11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p:bldP spid="47" grpId="0"/>
      <p:bldP spid="48" grpId="0"/>
      <p:bldP spid="50" grpId="0" animBg="1"/>
      <p:bldP spid="51" grpId="0" animBg="1"/>
      <p:bldP spid="52" grpId="0" animBg="1"/>
      <p:bldP spid="53" grpId="0"/>
      <p:bldP spid="54" grpId="0"/>
      <p:bldP spid="5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603</TotalTime>
  <Words>2548</Words>
  <Application>Microsoft Office PowerPoint</Application>
  <PresentationFormat>自定义</PresentationFormat>
  <Paragraphs>549</Paragraphs>
  <Slides>31</Slides>
  <Notes>31</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31</vt:i4>
      </vt:variant>
    </vt:vector>
  </HeadingPairs>
  <TitlesOfParts>
    <vt:vector size="50" baseType="lpstr">
      <vt:lpstr>Arial</vt:lpstr>
      <vt:lpstr>宋体</vt:lpstr>
      <vt:lpstr>DFGothic-EB</vt:lpstr>
      <vt:lpstr>方正兰亭超细黑简体</vt:lpstr>
      <vt:lpstr>思源黑体 CN Normal</vt:lpstr>
      <vt:lpstr>思源黑体 CN Heavy</vt:lpstr>
      <vt:lpstr>微软雅黑</vt:lpstr>
      <vt:lpstr>黑体</vt:lpstr>
      <vt:lpstr>锐字锐线梦想黑简1.0</vt:lpstr>
      <vt:lpstr>Impact</vt:lpstr>
      <vt:lpstr>Calibri</vt:lpstr>
      <vt:lpstr>方正细黑一简体</vt:lpstr>
      <vt:lpstr>方正中等线简体</vt:lpstr>
      <vt:lpstr>Haettenschweiler</vt:lpstr>
      <vt:lpstr>Batang</vt:lpstr>
      <vt:lpstr>思源黑体 CN Medium</vt:lpstr>
      <vt:lpstr>Arial Unicode MS</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ThinK For H</cp:lastModifiedBy>
  <cp:revision>82</cp:revision>
  <dcterms:created xsi:type="dcterms:W3CDTF">2016-01-27T00:56:24Z</dcterms:created>
  <dcterms:modified xsi:type="dcterms:W3CDTF">2018-05-30T14:07:39Z</dcterms:modified>
</cp:coreProperties>
</file>