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7" r:id="rId2"/>
    <p:sldId id="281" r:id="rId3"/>
    <p:sldId id="289" r:id="rId4"/>
    <p:sldId id="270" r:id="rId5"/>
    <p:sldId id="266" r:id="rId6"/>
    <p:sldId id="262" r:id="rId7"/>
    <p:sldId id="261" r:id="rId8"/>
    <p:sldId id="263" r:id="rId9"/>
    <p:sldId id="295" r:id="rId10"/>
    <p:sldId id="264" r:id="rId11"/>
    <p:sldId id="265" r:id="rId12"/>
    <p:sldId id="268" r:id="rId13"/>
    <p:sldId id="296" r:id="rId14"/>
    <p:sldId id="269" r:id="rId15"/>
    <p:sldId id="271" r:id="rId16"/>
    <p:sldId id="273" r:id="rId17"/>
    <p:sldId id="298" r:id="rId18"/>
    <p:sldId id="297" r:id="rId19"/>
    <p:sldId id="274" r:id="rId20"/>
    <p:sldId id="275" r:id="rId21"/>
    <p:sldId id="276" r:id="rId22"/>
    <p:sldId id="277" r:id="rId23"/>
    <p:sldId id="279" r:id="rId24"/>
    <p:sldId id="280" r:id="rId25"/>
    <p:sldId id="299" r:id="rId26"/>
  </p:sldIdLst>
  <p:sldSz cx="12190413" cy="6859588"/>
  <p:notesSz cx="6858000" cy="9144000"/>
  <p:custDataLst>
    <p:tags r:id="rId28"/>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1233"/>
    <a:srgbClr val="023462"/>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21" autoAdjust="0"/>
    <p:restoredTop sz="94700" autoAdjust="0"/>
  </p:normalViewPr>
  <p:slideViewPr>
    <p:cSldViewPr snapToGrid="0">
      <p:cViewPr>
        <p:scale>
          <a:sx n="66" d="100"/>
          <a:sy n="66" d="100"/>
        </p:scale>
        <p:origin x="-173" y="-451"/>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2A0B1D-5CA2-4661-B0ED-3F1B5572DD07}" type="datetimeFigureOut">
              <a:rPr lang="zh-CN" altLang="en-US" smtClean="0"/>
              <a:t>2017/11/21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B29DAF-F52B-4049-95DD-FB8D176EBEED}" type="slidenum">
              <a:rPr lang="zh-CN" altLang="en-US" smtClean="0"/>
              <a:t>‹#›</a:t>
            </a:fld>
            <a:endParaRPr lang="zh-CN" altLang="en-US"/>
          </a:p>
        </p:txBody>
      </p:sp>
    </p:spTree>
    <p:extLst>
      <p:ext uri="{BB962C8B-B14F-4D97-AF65-F5344CB8AC3E}">
        <p14:creationId xmlns:p14="http://schemas.microsoft.com/office/powerpoint/2010/main" val="128455892"/>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1</a:t>
            </a:fld>
            <a:endParaRPr lang="zh-CN" altLang="en-US"/>
          </a:p>
        </p:txBody>
      </p:sp>
    </p:spTree>
    <p:extLst>
      <p:ext uri="{BB962C8B-B14F-4D97-AF65-F5344CB8AC3E}">
        <p14:creationId xmlns:p14="http://schemas.microsoft.com/office/powerpoint/2010/main" val="18351843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168005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4200269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185790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13</a:t>
            </a:fld>
            <a:endParaRPr lang="zh-CN" altLang="en-US"/>
          </a:p>
        </p:txBody>
      </p:sp>
    </p:spTree>
    <p:extLst>
      <p:ext uri="{BB962C8B-B14F-4D97-AF65-F5344CB8AC3E}">
        <p14:creationId xmlns:p14="http://schemas.microsoft.com/office/powerpoint/2010/main" val="293523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882061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094250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96223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96223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18</a:t>
            </a:fld>
            <a:endParaRPr lang="zh-CN" altLang="en-US"/>
          </a:p>
        </p:txBody>
      </p:sp>
    </p:spTree>
    <p:extLst>
      <p:ext uri="{BB962C8B-B14F-4D97-AF65-F5344CB8AC3E}">
        <p14:creationId xmlns:p14="http://schemas.microsoft.com/office/powerpoint/2010/main" val="293523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413605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2</a:t>
            </a:fld>
            <a:endParaRPr lang="zh-CN" altLang="en-US"/>
          </a:p>
        </p:txBody>
      </p:sp>
    </p:spTree>
    <p:extLst>
      <p:ext uri="{BB962C8B-B14F-4D97-AF65-F5344CB8AC3E}">
        <p14:creationId xmlns:p14="http://schemas.microsoft.com/office/powerpoint/2010/main" val="1223396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259431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623904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5498938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20931232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1865165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25</a:t>
            </a:fld>
            <a:endParaRPr lang="zh-CN" altLang="en-US"/>
          </a:p>
        </p:txBody>
      </p:sp>
    </p:spTree>
    <p:extLst>
      <p:ext uri="{BB962C8B-B14F-4D97-AF65-F5344CB8AC3E}">
        <p14:creationId xmlns:p14="http://schemas.microsoft.com/office/powerpoint/2010/main" val="1835184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3</a:t>
            </a:fld>
            <a:endParaRPr lang="zh-CN" altLang="en-US"/>
          </a:p>
        </p:txBody>
      </p:sp>
    </p:spTree>
    <p:extLst>
      <p:ext uri="{BB962C8B-B14F-4D97-AF65-F5344CB8AC3E}">
        <p14:creationId xmlns:p14="http://schemas.microsoft.com/office/powerpoint/2010/main" val="293523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757384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681459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393527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135158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103579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B29DAF-F52B-4049-95DD-FB8D176EBEED}" type="slidenum">
              <a:rPr lang="zh-CN" altLang="en-US" smtClean="0"/>
              <a:t>9</a:t>
            </a:fld>
            <a:endParaRPr lang="zh-CN" altLang="en-US"/>
          </a:p>
        </p:txBody>
      </p:sp>
    </p:spTree>
    <p:extLst>
      <p:ext uri="{BB962C8B-B14F-4D97-AF65-F5344CB8AC3E}">
        <p14:creationId xmlns:p14="http://schemas.microsoft.com/office/powerpoint/2010/main" val="293523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2"/>
            <a:ext cx="9142810" cy="2388153"/>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1"/>
            <a:ext cx="9142810" cy="1656146"/>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6054753-BF6B-4679-BBE3-FEDEDA9B7CB3}" type="datetimeFigureOut">
              <a:rPr lang="zh-CN" altLang="en-US" smtClean="0"/>
              <a:t>2017/11/21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8E985F-7D22-4521-BD9D-C0ED60F5E53A}" type="slidenum">
              <a:rPr lang="zh-CN" altLang="en-US" smtClean="0"/>
              <a:t>‹#›</a:t>
            </a:fld>
            <a:endParaRPr lang="zh-CN" altLang="en-US"/>
          </a:p>
        </p:txBody>
      </p:sp>
    </p:spTree>
    <p:extLst>
      <p:ext uri="{BB962C8B-B14F-4D97-AF65-F5344CB8AC3E}">
        <p14:creationId xmlns:p14="http://schemas.microsoft.com/office/powerpoint/2010/main" val="126599288"/>
      </p:ext>
    </p:extLst>
  </p:cSld>
  <p:clrMapOvr>
    <a:masterClrMapping/>
  </p:clrMapOvr>
  <p:transition spd="slow" advTm="300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Main Title+ SubTitle+Number ">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2749675"/>
      </p:ext>
    </p:extLst>
  </p:cSld>
  <p:clrMapOvr>
    <a:masterClrMapping/>
  </p:clrMapOvr>
  <p:transition spd="slow" advTm="300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46028" y="452822"/>
            <a:ext cx="9403498" cy="1400855"/>
          </a:xfrm>
          <a:prstGeom prst="rect">
            <a:avLst/>
          </a:prstGeom>
        </p:spPr>
        <p:txBody>
          <a:bodyPr/>
          <a:lstStyle/>
          <a:p>
            <a:r>
              <a:rPr lang="zh-CN" altLang="en-US" smtClean="0"/>
              <a:t>单击此处编辑母版标题样式</a:t>
            </a:r>
            <a:endParaRPr lang="en-US" dirty="0"/>
          </a:p>
        </p:txBody>
      </p:sp>
      <p:sp>
        <p:nvSpPr>
          <p:cNvPr id="7" name="Date Placeholder 2"/>
          <p:cNvSpPr>
            <a:spLocks noGrp="1"/>
          </p:cNvSpPr>
          <p:nvPr>
            <p:ph type="dt" sz="half" idx="10"/>
          </p:nvPr>
        </p:nvSpPr>
        <p:spPr>
          <a:xfrm rot="5400000">
            <a:off x="10154140" y="1791172"/>
            <a:ext cx="990828" cy="304759"/>
          </a:xfrm>
          <a:prstGeom prst="rect">
            <a:avLst/>
          </a:prstGeom>
        </p:spPr>
        <p:txBody>
          <a:bodyPr/>
          <a:lstStyle/>
          <a:p>
            <a:fld id="{4509A250-FF31-4206-8172-F9D3106AACB1}" type="datetimeFigureOut">
              <a:rPr lang="en-US" dirty="0"/>
              <a:t>11/21/2017</a:t>
            </a:fld>
            <a:endParaRPr lang="en-US" dirty="0"/>
          </a:p>
        </p:txBody>
      </p:sp>
      <p:sp>
        <p:nvSpPr>
          <p:cNvPr id="5" name="Footer Placeholder 3"/>
          <p:cNvSpPr>
            <a:spLocks noGrp="1"/>
          </p:cNvSpPr>
          <p:nvPr>
            <p:ph type="ftr" sz="quarter" idx="11"/>
          </p:nvPr>
        </p:nvSpPr>
        <p:spPr>
          <a:xfrm rot="5400000">
            <a:off x="8949710" y="3226100"/>
            <a:ext cx="3860688" cy="304762"/>
          </a:xfrm>
          <a:prstGeom prst="rect">
            <a:avLst/>
          </a:prstGeom>
        </p:spPr>
        <p:txBody>
          <a:bodyPr/>
          <a:lstStyle/>
          <a:p>
            <a:endParaRPr lang="en-US" dirty="0"/>
          </a:p>
        </p:txBody>
      </p:sp>
      <p:sp>
        <p:nvSpPr>
          <p:cNvPr id="6" name="Slide Number Placeholder 4"/>
          <p:cNvSpPr>
            <a:spLocks noGrp="1"/>
          </p:cNvSpPr>
          <p:nvPr>
            <p:ph type="sldNum" sz="quarter" idx="12"/>
          </p:nvPr>
        </p:nvSpPr>
        <p:spPr>
          <a:xfrm>
            <a:off x="10351194" y="295799"/>
            <a:ext cx="838090" cy="767864"/>
          </a:xfrm>
          <a:prstGeom prst="rect">
            <a:avLst/>
          </a:prstGeom>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031616271"/>
      </p:ext>
    </p:extLst>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121917" tIns="60958" rIns="121917" bIns="60958"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121917" tIns="60958" rIns="121917" bIns="6095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121917" tIns="60958" rIns="121917" bIns="60958" rtlCol="0" anchor="ctr"/>
          <a:lstStyle>
            <a:lvl1pPr algn="l">
              <a:defRPr sz="1200">
                <a:solidFill>
                  <a:schemeClr val="tx1">
                    <a:tint val="75000"/>
                  </a:schemeClr>
                </a:solidFill>
              </a:defRPr>
            </a:lvl1pPr>
          </a:lstStyle>
          <a:p>
            <a:fld id="{16054753-BF6B-4679-BBE3-FEDEDA9B7CB3}" type="datetimeFigureOut">
              <a:rPr lang="zh-CN" altLang="en-US" smtClean="0"/>
              <a:t>2017/11/21</a:t>
            </a:fld>
            <a:endParaRPr lang="zh-CN" altLang="en-US"/>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121917" tIns="60958" rIns="121917" bIns="60958"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121917" tIns="60958" rIns="121917" bIns="60958" rtlCol="0" anchor="ctr"/>
          <a:lstStyle>
            <a:lvl1pPr algn="r">
              <a:defRPr sz="1200">
                <a:solidFill>
                  <a:schemeClr val="tx1">
                    <a:tint val="75000"/>
                  </a:schemeClr>
                </a:solidFill>
              </a:defRPr>
            </a:lvl1pPr>
          </a:lstStyle>
          <a:p>
            <a:fld id="{008E985F-7D22-4521-BD9D-C0ED60F5E53A}" type="slidenum">
              <a:rPr lang="zh-CN" altLang="en-US" smtClean="0"/>
              <a:t>‹#›</a:t>
            </a:fld>
            <a:endParaRPr lang="zh-CN" altLang="en-US"/>
          </a:p>
        </p:txBody>
      </p:sp>
    </p:spTree>
    <p:extLst>
      <p:ext uri="{BB962C8B-B14F-4D97-AF65-F5344CB8AC3E}">
        <p14:creationId xmlns:p14="http://schemas.microsoft.com/office/powerpoint/2010/main" val="639552642"/>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Lst>
  <p:transition spd="slow" advTm="3000">
    <p:push dir="u"/>
  </p:transition>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127" t="8271" r="-127" b="17667"/>
          <a:stretch/>
        </p:blipFill>
        <p:spPr>
          <a:xfrm>
            <a:off x="1" y="0"/>
            <a:ext cx="12190413" cy="6859588"/>
          </a:xfrm>
          <a:prstGeom prst="rect">
            <a:avLst/>
          </a:prstGeom>
        </p:spPr>
      </p:pic>
      <p:cxnSp>
        <p:nvCxnSpPr>
          <p:cNvPr id="26" name="直接连接符 25"/>
          <p:cNvCxnSpPr/>
          <p:nvPr/>
        </p:nvCxnSpPr>
        <p:spPr>
          <a:xfrm>
            <a:off x="3123471" y="4245923"/>
            <a:ext cx="584583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56350"/>
            <a:ext cx="3147114" cy="1590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zh-CN" altLang="en-US"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圣诞</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a:p>
            <a:pPr algn="ctr">
              <a:lnSpc>
                <a:spcPts val="6187"/>
              </a:lnSpc>
            </a:pPr>
            <a:r>
              <a:rPr lang="zh-CN" altLang="en-US"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策划</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28" name="v                _16">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2908292" y="4335705"/>
            <a:ext cx="6361662" cy="908426"/>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11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11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0"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2859476" y="3387789"/>
            <a:ext cx="6373828" cy="858134"/>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CHRISTMAS PLANNING</a:t>
            </a:r>
            <a:endParaRPr lang="zh-CN" altLang="en-US"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941824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randombar(horizontal)">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
          <p:cNvGrpSpPr/>
          <p:nvPr/>
        </p:nvGrpSpPr>
        <p:grpSpPr>
          <a:xfrm>
            <a:off x="770555" y="1359725"/>
            <a:ext cx="2485284" cy="4701318"/>
            <a:chOff x="2519603" y="1340768"/>
            <a:chExt cx="2485608" cy="4700229"/>
          </a:xfrm>
        </p:grpSpPr>
        <p:grpSp>
          <p:nvGrpSpPr>
            <p:cNvPr id="7" name="Group 2"/>
            <p:cNvGrpSpPr/>
            <p:nvPr/>
          </p:nvGrpSpPr>
          <p:grpSpPr>
            <a:xfrm>
              <a:off x="2519603" y="1340768"/>
              <a:ext cx="2471186" cy="4700229"/>
              <a:chOff x="820678" y="694600"/>
              <a:chExt cx="3045507" cy="5468800"/>
            </a:xfrm>
          </p:grpSpPr>
          <p:sp>
            <p:nvSpPr>
              <p:cNvPr id="36" name="Rectangle: Top Corners Rounded 30"/>
              <p:cNvSpPr/>
              <p:nvPr/>
            </p:nvSpPr>
            <p:spPr>
              <a:xfrm>
                <a:off x="820678" y="694600"/>
                <a:ext cx="3045507" cy="800357"/>
              </a:xfrm>
              <a:prstGeom prst="round2SameRect">
                <a:avLst>
                  <a:gd name="adj1" fmla="val 44477"/>
                  <a:gd name="adj2" fmla="val 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1"/>
              <p:cNvSpPr/>
              <p:nvPr/>
            </p:nvSpPr>
            <p:spPr>
              <a:xfrm>
                <a:off x="823893" y="2654161"/>
                <a:ext cx="1599824" cy="9744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2"/>
              <p:cNvSpPr/>
              <p:nvPr/>
            </p:nvSpPr>
            <p:spPr>
              <a:xfrm>
                <a:off x="823893" y="1549864"/>
                <a:ext cx="1599824" cy="1058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3"/>
              <p:cNvSpPr/>
              <p:nvPr/>
            </p:nvSpPr>
            <p:spPr>
              <a:xfrm>
                <a:off x="823893" y="3673992"/>
                <a:ext cx="1599825" cy="9360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4"/>
              <p:cNvSpPr/>
              <p:nvPr/>
            </p:nvSpPr>
            <p:spPr>
              <a:xfrm>
                <a:off x="2475793" y="2654161"/>
                <a:ext cx="1387176" cy="9744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35"/>
              <p:cNvSpPr/>
              <p:nvPr/>
            </p:nvSpPr>
            <p:spPr>
              <a:xfrm>
                <a:off x="2475793" y="2121477"/>
                <a:ext cx="1387176" cy="4826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36"/>
              <p:cNvSpPr/>
              <p:nvPr/>
            </p:nvSpPr>
            <p:spPr>
              <a:xfrm>
                <a:off x="2475793" y="1549864"/>
                <a:ext cx="1387176" cy="525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37"/>
              <p:cNvSpPr/>
              <p:nvPr/>
            </p:nvSpPr>
            <p:spPr>
              <a:xfrm>
                <a:off x="2475793" y="4161103"/>
                <a:ext cx="1387176" cy="44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38"/>
              <p:cNvSpPr/>
              <p:nvPr/>
            </p:nvSpPr>
            <p:spPr>
              <a:xfrm>
                <a:off x="2475794" y="3673992"/>
                <a:ext cx="1387177" cy="44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Rounded Corners 39"/>
              <p:cNvSpPr/>
              <p:nvPr/>
            </p:nvSpPr>
            <p:spPr>
              <a:xfrm>
                <a:off x="1926865" y="1172671"/>
                <a:ext cx="833132" cy="84276"/>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Oval 40"/>
              <p:cNvSpPr/>
              <p:nvPr/>
            </p:nvSpPr>
            <p:spPr>
              <a:xfrm>
                <a:off x="2285040" y="956570"/>
                <a:ext cx="116782" cy="1167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Top Corners Rounded 41"/>
              <p:cNvSpPr/>
              <p:nvPr/>
            </p:nvSpPr>
            <p:spPr>
              <a:xfrm rot="10800000">
                <a:off x="820678" y="5363043"/>
                <a:ext cx="3045507" cy="800357"/>
              </a:xfrm>
              <a:prstGeom prst="round2SameRect">
                <a:avLst>
                  <a:gd name="adj1" fmla="val 38059"/>
                  <a:gd name="adj2" fmla="val 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Rounded Corners 42"/>
              <p:cNvSpPr/>
              <p:nvPr/>
            </p:nvSpPr>
            <p:spPr>
              <a:xfrm>
                <a:off x="2116487" y="5563286"/>
                <a:ext cx="453888" cy="393710"/>
              </a:xfrm>
              <a:prstGeom prst="roundRect">
                <a:avLst>
                  <a:gd name="adj" fmla="val 2482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43"/>
              <p:cNvSpPr/>
              <p:nvPr/>
            </p:nvSpPr>
            <p:spPr>
              <a:xfrm>
                <a:off x="2475793" y="4654263"/>
                <a:ext cx="1387176" cy="649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44"/>
              <p:cNvSpPr/>
              <p:nvPr/>
            </p:nvSpPr>
            <p:spPr>
              <a:xfrm>
                <a:off x="823893" y="4654263"/>
                <a:ext cx="783079" cy="6494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Rectangle 45"/>
              <p:cNvSpPr/>
              <p:nvPr/>
            </p:nvSpPr>
            <p:spPr>
              <a:xfrm>
                <a:off x="1655326" y="4654263"/>
                <a:ext cx="768391" cy="6494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8" name="TextBox 4"/>
            <p:cNvSpPr txBox="1">
              <a:spLocks/>
            </p:cNvSpPr>
            <p:nvPr/>
          </p:nvSpPr>
          <p:spPr bwMode="auto">
            <a:xfrm>
              <a:off x="3875098" y="2667537"/>
              <a:ext cx="1100581" cy="228676"/>
            </a:xfrm>
            <a:prstGeom prst="rect">
              <a:avLst/>
            </a:prstGeom>
            <a:noFill/>
            <a:extLst/>
          </p:spPr>
          <p:txBody>
            <a:bodyPr wrap="square" lIns="120000" tIns="62400" rIns="120000" bIns="62400">
              <a:normAutofit fontScale="85000" lnSpcReduction="20000"/>
              <a:scene3d>
                <a:camera prst="orthographicFront"/>
                <a:lightRig rig="threePt" dir="t"/>
              </a:scene3d>
              <a:sp3d>
                <a:bevelT w="0" h="0"/>
              </a:sp3d>
            </a:bodyPr>
            <a:lstStyle/>
            <a:p>
              <a:pPr>
                <a:defRPr/>
              </a:pPr>
              <a:r>
                <a:rPr lang="en-US" altLang="ko-KR" sz="900">
                  <a:latin typeface="Arial" panose="020B0604020202020204" pitchFamily="34" charset="0"/>
                  <a:ea typeface="微软雅黑" panose="020B0503020204020204" pitchFamily="34" charset="-122"/>
                  <a:sym typeface="Arial" panose="020B0604020202020204" pitchFamily="34" charset="0"/>
                </a:rPr>
                <a:t>communication</a:t>
              </a:r>
            </a:p>
          </p:txBody>
        </p:sp>
        <p:grpSp>
          <p:nvGrpSpPr>
            <p:cNvPr id="9" name="Group 24"/>
            <p:cNvGrpSpPr/>
            <p:nvPr/>
          </p:nvGrpSpPr>
          <p:grpSpPr>
            <a:xfrm>
              <a:off x="4014747" y="3988866"/>
              <a:ext cx="299485" cy="235994"/>
              <a:chOff x="-1778000" y="4992688"/>
              <a:chExt cx="657225" cy="488950"/>
            </a:xfrm>
            <a:solidFill>
              <a:schemeClr val="bg1"/>
            </a:solidFill>
          </p:grpSpPr>
          <p:sp>
            <p:nvSpPr>
              <p:cNvPr id="28" name="Freeform: Shape 26"/>
              <p:cNvSpPr>
                <a:spLocks/>
              </p:cNvSpPr>
              <p:nvPr/>
            </p:nvSpPr>
            <p:spPr bwMode="auto">
              <a:xfrm>
                <a:off x="-1536700" y="5202238"/>
                <a:ext cx="180975" cy="73025"/>
              </a:xfrm>
              <a:custGeom>
                <a:avLst/>
                <a:gdLst>
                  <a:gd name="T0" fmla="*/ 58 w 114"/>
                  <a:gd name="T1" fmla="*/ 0 h 46"/>
                  <a:gd name="T2" fmla="*/ 58 w 114"/>
                  <a:gd name="T3" fmla="*/ 0 h 46"/>
                  <a:gd name="T4" fmla="*/ 42 w 114"/>
                  <a:gd name="T5" fmla="*/ 2 h 46"/>
                  <a:gd name="T6" fmla="*/ 28 w 114"/>
                  <a:gd name="T7" fmla="*/ 6 h 46"/>
                  <a:gd name="T8" fmla="*/ 16 w 114"/>
                  <a:gd name="T9" fmla="*/ 14 h 46"/>
                  <a:gd name="T10" fmla="*/ 4 w 114"/>
                  <a:gd name="T11" fmla="*/ 24 h 46"/>
                  <a:gd name="T12" fmla="*/ 4 w 114"/>
                  <a:gd name="T13" fmla="*/ 24 h 46"/>
                  <a:gd name="T14" fmla="*/ 0 w 114"/>
                  <a:gd name="T15" fmla="*/ 28 h 46"/>
                  <a:gd name="T16" fmla="*/ 0 w 114"/>
                  <a:gd name="T17" fmla="*/ 32 h 46"/>
                  <a:gd name="T18" fmla="*/ 0 w 114"/>
                  <a:gd name="T19" fmla="*/ 38 h 46"/>
                  <a:gd name="T20" fmla="*/ 4 w 114"/>
                  <a:gd name="T21" fmla="*/ 42 h 46"/>
                  <a:gd name="T22" fmla="*/ 4 w 114"/>
                  <a:gd name="T23" fmla="*/ 42 h 46"/>
                  <a:gd name="T24" fmla="*/ 8 w 114"/>
                  <a:gd name="T25" fmla="*/ 44 h 46"/>
                  <a:gd name="T26" fmla="*/ 14 w 114"/>
                  <a:gd name="T27" fmla="*/ 46 h 46"/>
                  <a:gd name="T28" fmla="*/ 18 w 114"/>
                  <a:gd name="T29" fmla="*/ 44 h 46"/>
                  <a:gd name="T30" fmla="*/ 22 w 114"/>
                  <a:gd name="T31" fmla="*/ 42 h 46"/>
                  <a:gd name="T32" fmla="*/ 22 w 114"/>
                  <a:gd name="T33" fmla="*/ 42 h 46"/>
                  <a:gd name="T34" fmla="*/ 30 w 114"/>
                  <a:gd name="T35" fmla="*/ 36 h 46"/>
                  <a:gd name="T36" fmla="*/ 38 w 114"/>
                  <a:gd name="T37" fmla="*/ 30 h 46"/>
                  <a:gd name="T38" fmla="*/ 48 w 114"/>
                  <a:gd name="T39" fmla="*/ 28 h 46"/>
                  <a:gd name="T40" fmla="*/ 58 w 114"/>
                  <a:gd name="T41" fmla="*/ 28 h 46"/>
                  <a:gd name="T42" fmla="*/ 58 w 114"/>
                  <a:gd name="T43" fmla="*/ 28 h 46"/>
                  <a:gd name="T44" fmla="*/ 66 w 114"/>
                  <a:gd name="T45" fmla="*/ 28 h 46"/>
                  <a:gd name="T46" fmla="*/ 76 w 114"/>
                  <a:gd name="T47" fmla="*/ 30 h 46"/>
                  <a:gd name="T48" fmla="*/ 84 w 114"/>
                  <a:gd name="T49" fmla="*/ 36 h 46"/>
                  <a:gd name="T50" fmla="*/ 92 w 114"/>
                  <a:gd name="T51" fmla="*/ 42 h 46"/>
                  <a:gd name="T52" fmla="*/ 92 w 114"/>
                  <a:gd name="T53" fmla="*/ 42 h 46"/>
                  <a:gd name="T54" fmla="*/ 96 w 114"/>
                  <a:gd name="T55" fmla="*/ 44 h 46"/>
                  <a:gd name="T56" fmla="*/ 102 w 114"/>
                  <a:gd name="T57" fmla="*/ 46 h 46"/>
                  <a:gd name="T58" fmla="*/ 106 w 114"/>
                  <a:gd name="T59" fmla="*/ 44 h 46"/>
                  <a:gd name="T60" fmla="*/ 110 w 114"/>
                  <a:gd name="T61" fmla="*/ 42 h 46"/>
                  <a:gd name="T62" fmla="*/ 110 w 114"/>
                  <a:gd name="T63" fmla="*/ 42 h 46"/>
                  <a:gd name="T64" fmla="*/ 114 w 114"/>
                  <a:gd name="T65" fmla="*/ 38 h 46"/>
                  <a:gd name="T66" fmla="*/ 114 w 114"/>
                  <a:gd name="T67" fmla="*/ 32 h 46"/>
                  <a:gd name="T68" fmla="*/ 114 w 114"/>
                  <a:gd name="T69" fmla="*/ 28 h 46"/>
                  <a:gd name="T70" fmla="*/ 110 w 114"/>
                  <a:gd name="T71" fmla="*/ 24 h 46"/>
                  <a:gd name="T72" fmla="*/ 110 w 114"/>
                  <a:gd name="T73" fmla="*/ 24 h 46"/>
                  <a:gd name="T74" fmla="*/ 98 w 114"/>
                  <a:gd name="T75" fmla="*/ 14 h 46"/>
                  <a:gd name="T76" fmla="*/ 86 w 114"/>
                  <a:gd name="T77" fmla="*/ 6 h 46"/>
                  <a:gd name="T78" fmla="*/ 72 w 114"/>
                  <a:gd name="T79" fmla="*/ 2 h 46"/>
                  <a:gd name="T80" fmla="*/ 58 w 114"/>
                  <a:gd name="T81" fmla="*/ 0 h 46"/>
                  <a:gd name="T82" fmla="*/ 58 w 114"/>
                  <a:gd name="T8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46">
                    <a:moveTo>
                      <a:pt x="58" y="0"/>
                    </a:moveTo>
                    <a:lnTo>
                      <a:pt x="58" y="0"/>
                    </a:lnTo>
                    <a:lnTo>
                      <a:pt x="42" y="2"/>
                    </a:lnTo>
                    <a:lnTo>
                      <a:pt x="28" y="6"/>
                    </a:lnTo>
                    <a:lnTo>
                      <a:pt x="16" y="14"/>
                    </a:lnTo>
                    <a:lnTo>
                      <a:pt x="4" y="24"/>
                    </a:lnTo>
                    <a:lnTo>
                      <a:pt x="4" y="24"/>
                    </a:lnTo>
                    <a:lnTo>
                      <a:pt x="0" y="28"/>
                    </a:lnTo>
                    <a:lnTo>
                      <a:pt x="0" y="32"/>
                    </a:lnTo>
                    <a:lnTo>
                      <a:pt x="0" y="38"/>
                    </a:lnTo>
                    <a:lnTo>
                      <a:pt x="4" y="42"/>
                    </a:lnTo>
                    <a:lnTo>
                      <a:pt x="4" y="42"/>
                    </a:lnTo>
                    <a:lnTo>
                      <a:pt x="8" y="44"/>
                    </a:lnTo>
                    <a:lnTo>
                      <a:pt x="14" y="46"/>
                    </a:lnTo>
                    <a:lnTo>
                      <a:pt x="18" y="44"/>
                    </a:lnTo>
                    <a:lnTo>
                      <a:pt x="22" y="42"/>
                    </a:lnTo>
                    <a:lnTo>
                      <a:pt x="22" y="42"/>
                    </a:lnTo>
                    <a:lnTo>
                      <a:pt x="30" y="36"/>
                    </a:lnTo>
                    <a:lnTo>
                      <a:pt x="38" y="30"/>
                    </a:lnTo>
                    <a:lnTo>
                      <a:pt x="48" y="28"/>
                    </a:lnTo>
                    <a:lnTo>
                      <a:pt x="58" y="28"/>
                    </a:lnTo>
                    <a:lnTo>
                      <a:pt x="58" y="28"/>
                    </a:lnTo>
                    <a:lnTo>
                      <a:pt x="66" y="28"/>
                    </a:lnTo>
                    <a:lnTo>
                      <a:pt x="76" y="30"/>
                    </a:lnTo>
                    <a:lnTo>
                      <a:pt x="84" y="36"/>
                    </a:lnTo>
                    <a:lnTo>
                      <a:pt x="92" y="42"/>
                    </a:lnTo>
                    <a:lnTo>
                      <a:pt x="92" y="42"/>
                    </a:lnTo>
                    <a:lnTo>
                      <a:pt x="96" y="44"/>
                    </a:lnTo>
                    <a:lnTo>
                      <a:pt x="102" y="46"/>
                    </a:lnTo>
                    <a:lnTo>
                      <a:pt x="106" y="44"/>
                    </a:lnTo>
                    <a:lnTo>
                      <a:pt x="110" y="42"/>
                    </a:lnTo>
                    <a:lnTo>
                      <a:pt x="110" y="42"/>
                    </a:lnTo>
                    <a:lnTo>
                      <a:pt x="114" y="38"/>
                    </a:lnTo>
                    <a:lnTo>
                      <a:pt x="114" y="32"/>
                    </a:lnTo>
                    <a:lnTo>
                      <a:pt x="114" y="28"/>
                    </a:lnTo>
                    <a:lnTo>
                      <a:pt x="110" y="24"/>
                    </a:lnTo>
                    <a:lnTo>
                      <a:pt x="110" y="24"/>
                    </a:lnTo>
                    <a:lnTo>
                      <a:pt x="98" y="14"/>
                    </a:lnTo>
                    <a:lnTo>
                      <a:pt x="86" y="6"/>
                    </a:lnTo>
                    <a:lnTo>
                      <a:pt x="72" y="2"/>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Shape 27"/>
              <p:cNvSpPr>
                <a:spLocks/>
              </p:cNvSpPr>
              <p:nvPr/>
            </p:nvSpPr>
            <p:spPr bwMode="auto">
              <a:xfrm>
                <a:off x="-1597025" y="5119688"/>
                <a:ext cx="301625" cy="95250"/>
              </a:xfrm>
              <a:custGeom>
                <a:avLst/>
                <a:gdLst>
                  <a:gd name="T0" fmla="*/ 96 w 190"/>
                  <a:gd name="T1" fmla="*/ 0 h 60"/>
                  <a:gd name="T2" fmla="*/ 96 w 190"/>
                  <a:gd name="T3" fmla="*/ 0 h 60"/>
                  <a:gd name="T4" fmla="*/ 70 w 190"/>
                  <a:gd name="T5" fmla="*/ 2 h 60"/>
                  <a:gd name="T6" fmla="*/ 58 w 190"/>
                  <a:gd name="T7" fmla="*/ 6 h 60"/>
                  <a:gd name="T8" fmla="*/ 46 w 190"/>
                  <a:gd name="T9" fmla="*/ 10 h 60"/>
                  <a:gd name="T10" fmla="*/ 36 w 190"/>
                  <a:gd name="T11" fmla="*/ 14 h 60"/>
                  <a:gd name="T12" fmla="*/ 24 w 190"/>
                  <a:gd name="T13" fmla="*/ 22 h 60"/>
                  <a:gd name="T14" fmla="*/ 14 w 190"/>
                  <a:gd name="T15" fmla="*/ 28 h 60"/>
                  <a:gd name="T16" fmla="*/ 4 w 190"/>
                  <a:gd name="T17" fmla="*/ 38 h 60"/>
                  <a:gd name="T18" fmla="*/ 4 w 190"/>
                  <a:gd name="T19" fmla="*/ 38 h 60"/>
                  <a:gd name="T20" fmla="*/ 2 w 190"/>
                  <a:gd name="T21" fmla="*/ 42 h 60"/>
                  <a:gd name="T22" fmla="*/ 0 w 190"/>
                  <a:gd name="T23" fmla="*/ 46 h 60"/>
                  <a:gd name="T24" fmla="*/ 2 w 190"/>
                  <a:gd name="T25" fmla="*/ 52 h 60"/>
                  <a:gd name="T26" fmla="*/ 4 w 190"/>
                  <a:gd name="T27" fmla="*/ 56 h 60"/>
                  <a:gd name="T28" fmla="*/ 4 w 190"/>
                  <a:gd name="T29" fmla="*/ 56 h 60"/>
                  <a:gd name="T30" fmla="*/ 8 w 190"/>
                  <a:gd name="T31" fmla="*/ 58 h 60"/>
                  <a:gd name="T32" fmla="*/ 14 w 190"/>
                  <a:gd name="T33" fmla="*/ 60 h 60"/>
                  <a:gd name="T34" fmla="*/ 18 w 190"/>
                  <a:gd name="T35" fmla="*/ 58 h 60"/>
                  <a:gd name="T36" fmla="*/ 22 w 190"/>
                  <a:gd name="T37" fmla="*/ 56 h 60"/>
                  <a:gd name="T38" fmla="*/ 22 w 190"/>
                  <a:gd name="T39" fmla="*/ 56 h 60"/>
                  <a:gd name="T40" fmla="*/ 38 w 190"/>
                  <a:gd name="T41" fmla="*/ 44 h 60"/>
                  <a:gd name="T42" fmla="*/ 56 w 190"/>
                  <a:gd name="T43" fmla="*/ 34 h 60"/>
                  <a:gd name="T44" fmla="*/ 76 w 190"/>
                  <a:gd name="T45" fmla="*/ 28 h 60"/>
                  <a:gd name="T46" fmla="*/ 96 w 190"/>
                  <a:gd name="T47" fmla="*/ 26 h 60"/>
                  <a:gd name="T48" fmla="*/ 96 w 190"/>
                  <a:gd name="T49" fmla="*/ 26 h 60"/>
                  <a:gd name="T50" fmla="*/ 114 w 190"/>
                  <a:gd name="T51" fmla="*/ 28 h 60"/>
                  <a:gd name="T52" fmla="*/ 134 w 190"/>
                  <a:gd name="T53" fmla="*/ 34 h 60"/>
                  <a:gd name="T54" fmla="*/ 152 w 190"/>
                  <a:gd name="T55" fmla="*/ 44 h 60"/>
                  <a:gd name="T56" fmla="*/ 168 w 190"/>
                  <a:gd name="T57" fmla="*/ 56 h 60"/>
                  <a:gd name="T58" fmla="*/ 168 w 190"/>
                  <a:gd name="T59" fmla="*/ 56 h 60"/>
                  <a:gd name="T60" fmla="*/ 172 w 190"/>
                  <a:gd name="T61" fmla="*/ 60 h 60"/>
                  <a:gd name="T62" fmla="*/ 178 w 190"/>
                  <a:gd name="T63" fmla="*/ 60 h 60"/>
                  <a:gd name="T64" fmla="*/ 182 w 190"/>
                  <a:gd name="T65" fmla="*/ 58 h 60"/>
                  <a:gd name="T66" fmla="*/ 186 w 190"/>
                  <a:gd name="T67" fmla="*/ 56 h 60"/>
                  <a:gd name="T68" fmla="*/ 186 w 190"/>
                  <a:gd name="T69" fmla="*/ 56 h 60"/>
                  <a:gd name="T70" fmla="*/ 190 w 190"/>
                  <a:gd name="T71" fmla="*/ 52 h 60"/>
                  <a:gd name="T72" fmla="*/ 190 w 190"/>
                  <a:gd name="T73" fmla="*/ 46 h 60"/>
                  <a:gd name="T74" fmla="*/ 190 w 190"/>
                  <a:gd name="T75" fmla="*/ 42 h 60"/>
                  <a:gd name="T76" fmla="*/ 186 w 190"/>
                  <a:gd name="T77" fmla="*/ 38 h 60"/>
                  <a:gd name="T78" fmla="*/ 186 w 190"/>
                  <a:gd name="T79" fmla="*/ 38 h 60"/>
                  <a:gd name="T80" fmla="*/ 176 w 190"/>
                  <a:gd name="T81" fmla="*/ 28 h 60"/>
                  <a:gd name="T82" fmla="*/ 166 w 190"/>
                  <a:gd name="T83" fmla="*/ 22 h 60"/>
                  <a:gd name="T84" fmla="*/ 156 w 190"/>
                  <a:gd name="T85" fmla="*/ 14 h 60"/>
                  <a:gd name="T86" fmla="*/ 144 w 190"/>
                  <a:gd name="T87" fmla="*/ 10 h 60"/>
                  <a:gd name="T88" fmla="*/ 132 w 190"/>
                  <a:gd name="T89" fmla="*/ 6 h 60"/>
                  <a:gd name="T90" fmla="*/ 120 w 190"/>
                  <a:gd name="T91" fmla="*/ 2 h 60"/>
                  <a:gd name="T92" fmla="*/ 96 w 190"/>
                  <a:gd name="T93" fmla="*/ 0 h 60"/>
                  <a:gd name="T94" fmla="*/ 96 w 190"/>
                  <a:gd name="T9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0" h="60">
                    <a:moveTo>
                      <a:pt x="96" y="0"/>
                    </a:moveTo>
                    <a:lnTo>
                      <a:pt x="96" y="0"/>
                    </a:lnTo>
                    <a:lnTo>
                      <a:pt x="70" y="2"/>
                    </a:lnTo>
                    <a:lnTo>
                      <a:pt x="58" y="6"/>
                    </a:lnTo>
                    <a:lnTo>
                      <a:pt x="46" y="10"/>
                    </a:lnTo>
                    <a:lnTo>
                      <a:pt x="36" y="14"/>
                    </a:lnTo>
                    <a:lnTo>
                      <a:pt x="24" y="22"/>
                    </a:lnTo>
                    <a:lnTo>
                      <a:pt x="14" y="28"/>
                    </a:lnTo>
                    <a:lnTo>
                      <a:pt x="4" y="38"/>
                    </a:lnTo>
                    <a:lnTo>
                      <a:pt x="4" y="38"/>
                    </a:lnTo>
                    <a:lnTo>
                      <a:pt x="2" y="42"/>
                    </a:lnTo>
                    <a:lnTo>
                      <a:pt x="0" y="46"/>
                    </a:lnTo>
                    <a:lnTo>
                      <a:pt x="2" y="52"/>
                    </a:lnTo>
                    <a:lnTo>
                      <a:pt x="4" y="56"/>
                    </a:lnTo>
                    <a:lnTo>
                      <a:pt x="4" y="56"/>
                    </a:lnTo>
                    <a:lnTo>
                      <a:pt x="8" y="58"/>
                    </a:lnTo>
                    <a:lnTo>
                      <a:pt x="14" y="60"/>
                    </a:lnTo>
                    <a:lnTo>
                      <a:pt x="18" y="58"/>
                    </a:lnTo>
                    <a:lnTo>
                      <a:pt x="22" y="56"/>
                    </a:lnTo>
                    <a:lnTo>
                      <a:pt x="22" y="56"/>
                    </a:lnTo>
                    <a:lnTo>
                      <a:pt x="38" y="44"/>
                    </a:lnTo>
                    <a:lnTo>
                      <a:pt x="56" y="34"/>
                    </a:lnTo>
                    <a:lnTo>
                      <a:pt x="76" y="28"/>
                    </a:lnTo>
                    <a:lnTo>
                      <a:pt x="96" y="26"/>
                    </a:lnTo>
                    <a:lnTo>
                      <a:pt x="96" y="26"/>
                    </a:lnTo>
                    <a:lnTo>
                      <a:pt x="114" y="28"/>
                    </a:lnTo>
                    <a:lnTo>
                      <a:pt x="134" y="34"/>
                    </a:lnTo>
                    <a:lnTo>
                      <a:pt x="152" y="44"/>
                    </a:lnTo>
                    <a:lnTo>
                      <a:pt x="168" y="56"/>
                    </a:lnTo>
                    <a:lnTo>
                      <a:pt x="168" y="56"/>
                    </a:lnTo>
                    <a:lnTo>
                      <a:pt x="172" y="60"/>
                    </a:lnTo>
                    <a:lnTo>
                      <a:pt x="178" y="60"/>
                    </a:lnTo>
                    <a:lnTo>
                      <a:pt x="182" y="58"/>
                    </a:lnTo>
                    <a:lnTo>
                      <a:pt x="186" y="56"/>
                    </a:lnTo>
                    <a:lnTo>
                      <a:pt x="186" y="56"/>
                    </a:lnTo>
                    <a:lnTo>
                      <a:pt x="190" y="52"/>
                    </a:lnTo>
                    <a:lnTo>
                      <a:pt x="190" y="46"/>
                    </a:lnTo>
                    <a:lnTo>
                      <a:pt x="190" y="42"/>
                    </a:lnTo>
                    <a:lnTo>
                      <a:pt x="186" y="38"/>
                    </a:lnTo>
                    <a:lnTo>
                      <a:pt x="186" y="38"/>
                    </a:lnTo>
                    <a:lnTo>
                      <a:pt x="176" y="28"/>
                    </a:lnTo>
                    <a:lnTo>
                      <a:pt x="166" y="22"/>
                    </a:lnTo>
                    <a:lnTo>
                      <a:pt x="156" y="14"/>
                    </a:lnTo>
                    <a:lnTo>
                      <a:pt x="144" y="10"/>
                    </a:lnTo>
                    <a:lnTo>
                      <a:pt x="132" y="6"/>
                    </a:lnTo>
                    <a:lnTo>
                      <a:pt x="120" y="2"/>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28"/>
              <p:cNvSpPr>
                <a:spLocks/>
              </p:cNvSpPr>
              <p:nvPr/>
            </p:nvSpPr>
            <p:spPr bwMode="auto">
              <a:xfrm>
                <a:off x="-1479550" y="5291138"/>
                <a:ext cx="66675" cy="66675"/>
              </a:xfrm>
              <a:custGeom>
                <a:avLst/>
                <a:gdLst>
                  <a:gd name="T0" fmla="*/ 6 w 42"/>
                  <a:gd name="T1" fmla="*/ 6 h 42"/>
                  <a:gd name="T2" fmla="*/ 6 w 42"/>
                  <a:gd name="T3" fmla="*/ 6 h 42"/>
                  <a:gd name="T4" fmla="*/ 2 w 42"/>
                  <a:gd name="T5" fmla="*/ 12 h 42"/>
                  <a:gd name="T6" fmla="*/ 0 w 42"/>
                  <a:gd name="T7" fmla="*/ 20 h 42"/>
                  <a:gd name="T8" fmla="*/ 2 w 42"/>
                  <a:gd name="T9" fmla="*/ 28 h 42"/>
                  <a:gd name="T10" fmla="*/ 6 w 42"/>
                  <a:gd name="T11" fmla="*/ 36 h 42"/>
                  <a:gd name="T12" fmla="*/ 6 w 42"/>
                  <a:gd name="T13" fmla="*/ 36 h 42"/>
                  <a:gd name="T14" fmla="*/ 14 w 42"/>
                  <a:gd name="T15" fmla="*/ 40 h 42"/>
                  <a:gd name="T16" fmla="*/ 22 w 42"/>
                  <a:gd name="T17" fmla="*/ 42 h 42"/>
                  <a:gd name="T18" fmla="*/ 30 w 42"/>
                  <a:gd name="T19" fmla="*/ 40 h 42"/>
                  <a:gd name="T20" fmla="*/ 36 w 42"/>
                  <a:gd name="T21" fmla="*/ 36 h 42"/>
                  <a:gd name="T22" fmla="*/ 36 w 42"/>
                  <a:gd name="T23" fmla="*/ 36 h 42"/>
                  <a:gd name="T24" fmla="*/ 42 w 42"/>
                  <a:gd name="T25" fmla="*/ 28 h 42"/>
                  <a:gd name="T26" fmla="*/ 42 w 42"/>
                  <a:gd name="T27" fmla="*/ 20 h 42"/>
                  <a:gd name="T28" fmla="*/ 42 w 42"/>
                  <a:gd name="T29" fmla="*/ 12 h 42"/>
                  <a:gd name="T30" fmla="*/ 36 w 42"/>
                  <a:gd name="T31" fmla="*/ 6 h 42"/>
                  <a:gd name="T32" fmla="*/ 36 w 42"/>
                  <a:gd name="T33" fmla="*/ 6 h 42"/>
                  <a:gd name="T34" fmla="*/ 30 w 42"/>
                  <a:gd name="T35" fmla="*/ 0 h 42"/>
                  <a:gd name="T36" fmla="*/ 22 w 42"/>
                  <a:gd name="T37" fmla="*/ 0 h 42"/>
                  <a:gd name="T38" fmla="*/ 14 w 42"/>
                  <a:gd name="T39" fmla="*/ 0 h 42"/>
                  <a:gd name="T40" fmla="*/ 6 w 42"/>
                  <a:gd name="T41" fmla="*/ 6 h 42"/>
                  <a:gd name="T42" fmla="*/ 6 w 42"/>
                  <a:gd name="T43"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6" y="6"/>
                    </a:moveTo>
                    <a:lnTo>
                      <a:pt x="6" y="6"/>
                    </a:lnTo>
                    <a:lnTo>
                      <a:pt x="2" y="12"/>
                    </a:lnTo>
                    <a:lnTo>
                      <a:pt x="0" y="20"/>
                    </a:lnTo>
                    <a:lnTo>
                      <a:pt x="2" y="28"/>
                    </a:lnTo>
                    <a:lnTo>
                      <a:pt x="6" y="36"/>
                    </a:lnTo>
                    <a:lnTo>
                      <a:pt x="6" y="36"/>
                    </a:lnTo>
                    <a:lnTo>
                      <a:pt x="14" y="40"/>
                    </a:lnTo>
                    <a:lnTo>
                      <a:pt x="22" y="42"/>
                    </a:lnTo>
                    <a:lnTo>
                      <a:pt x="30" y="40"/>
                    </a:lnTo>
                    <a:lnTo>
                      <a:pt x="36" y="36"/>
                    </a:lnTo>
                    <a:lnTo>
                      <a:pt x="36" y="36"/>
                    </a:lnTo>
                    <a:lnTo>
                      <a:pt x="42" y="28"/>
                    </a:lnTo>
                    <a:lnTo>
                      <a:pt x="42" y="20"/>
                    </a:lnTo>
                    <a:lnTo>
                      <a:pt x="42" y="12"/>
                    </a:lnTo>
                    <a:lnTo>
                      <a:pt x="36" y="6"/>
                    </a:lnTo>
                    <a:lnTo>
                      <a:pt x="36" y="6"/>
                    </a:lnTo>
                    <a:lnTo>
                      <a:pt x="30" y="0"/>
                    </a:lnTo>
                    <a:lnTo>
                      <a:pt x="22" y="0"/>
                    </a:lnTo>
                    <a:lnTo>
                      <a:pt x="14" y="0"/>
                    </a:lnTo>
                    <a:lnTo>
                      <a:pt x="6" y="6"/>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Shape 29"/>
              <p:cNvSpPr>
                <a:spLocks/>
              </p:cNvSpPr>
              <p:nvPr/>
            </p:nvSpPr>
            <p:spPr bwMode="auto">
              <a:xfrm>
                <a:off x="-1778000" y="4992688"/>
                <a:ext cx="657225" cy="488950"/>
              </a:xfrm>
              <a:custGeom>
                <a:avLst/>
                <a:gdLst>
                  <a:gd name="T0" fmla="*/ 28 w 414"/>
                  <a:gd name="T1" fmla="*/ 0 h 308"/>
                  <a:gd name="T2" fmla="*/ 14 w 414"/>
                  <a:gd name="T3" fmla="*/ 2 h 308"/>
                  <a:gd name="T4" fmla="*/ 6 w 414"/>
                  <a:gd name="T5" fmla="*/ 8 h 308"/>
                  <a:gd name="T6" fmla="*/ 2 w 414"/>
                  <a:gd name="T7" fmla="*/ 16 h 308"/>
                  <a:gd name="T8" fmla="*/ 0 w 414"/>
                  <a:gd name="T9" fmla="*/ 282 h 308"/>
                  <a:gd name="T10" fmla="*/ 2 w 414"/>
                  <a:gd name="T11" fmla="*/ 294 h 308"/>
                  <a:gd name="T12" fmla="*/ 8 w 414"/>
                  <a:gd name="T13" fmla="*/ 302 h 308"/>
                  <a:gd name="T14" fmla="*/ 18 w 414"/>
                  <a:gd name="T15" fmla="*/ 308 h 308"/>
                  <a:gd name="T16" fmla="*/ 384 w 414"/>
                  <a:gd name="T17" fmla="*/ 308 h 308"/>
                  <a:gd name="T18" fmla="*/ 398 w 414"/>
                  <a:gd name="T19" fmla="*/ 308 h 308"/>
                  <a:gd name="T20" fmla="*/ 408 w 414"/>
                  <a:gd name="T21" fmla="*/ 302 h 308"/>
                  <a:gd name="T22" fmla="*/ 414 w 414"/>
                  <a:gd name="T23" fmla="*/ 292 h 308"/>
                  <a:gd name="T24" fmla="*/ 414 w 414"/>
                  <a:gd name="T25" fmla="*/ 30 h 308"/>
                  <a:gd name="T26" fmla="*/ 414 w 414"/>
                  <a:gd name="T27" fmla="*/ 16 h 308"/>
                  <a:gd name="T28" fmla="*/ 410 w 414"/>
                  <a:gd name="T29" fmla="*/ 8 h 308"/>
                  <a:gd name="T30" fmla="*/ 400 w 414"/>
                  <a:gd name="T31" fmla="*/ 2 h 308"/>
                  <a:gd name="T32" fmla="*/ 388 w 414"/>
                  <a:gd name="T33" fmla="*/ 0 h 308"/>
                  <a:gd name="T34" fmla="*/ 378 w 414"/>
                  <a:gd name="T35" fmla="*/ 278 h 308"/>
                  <a:gd name="T36" fmla="*/ 376 w 414"/>
                  <a:gd name="T37" fmla="*/ 284 h 308"/>
                  <a:gd name="T38" fmla="*/ 370 w 414"/>
                  <a:gd name="T39" fmla="*/ 284 h 308"/>
                  <a:gd name="T40" fmla="*/ 44 w 414"/>
                  <a:gd name="T41" fmla="*/ 284 h 308"/>
                  <a:gd name="T42" fmla="*/ 36 w 414"/>
                  <a:gd name="T43" fmla="*/ 282 h 308"/>
                  <a:gd name="T44" fmla="*/ 36 w 414"/>
                  <a:gd name="T45" fmla="*/ 32 h 308"/>
                  <a:gd name="T46" fmla="*/ 36 w 414"/>
                  <a:gd name="T47" fmla="*/ 28 h 308"/>
                  <a:gd name="T48" fmla="*/ 44 w 414"/>
                  <a:gd name="T49" fmla="*/ 24 h 308"/>
                  <a:gd name="T50" fmla="*/ 370 w 414"/>
                  <a:gd name="T51" fmla="*/ 24 h 308"/>
                  <a:gd name="T52" fmla="*/ 376 w 414"/>
                  <a:gd name="T53" fmla="*/ 28 h 308"/>
                  <a:gd name="T54" fmla="*/ 378 w 414"/>
                  <a:gd name="T55" fmla="*/ 278 h 308"/>
                  <a:gd name="T56" fmla="*/ 400 w 414"/>
                  <a:gd name="T57" fmla="*/ 174 h 308"/>
                  <a:gd name="T58" fmla="*/ 394 w 414"/>
                  <a:gd name="T59" fmla="*/ 178 h 308"/>
                  <a:gd name="T60" fmla="*/ 392 w 414"/>
                  <a:gd name="T61" fmla="*/ 178 h 308"/>
                  <a:gd name="T62" fmla="*/ 390 w 414"/>
                  <a:gd name="T63" fmla="*/ 136 h 308"/>
                  <a:gd name="T64" fmla="*/ 392 w 414"/>
                  <a:gd name="T65" fmla="*/ 132 h 308"/>
                  <a:gd name="T66" fmla="*/ 394 w 414"/>
                  <a:gd name="T67" fmla="*/ 130 h 308"/>
                  <a:gd name="T68" fmla="*/ 400 w 414"/>
                  <a:gd name="T69" fmla="*/ 13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4" h="308">
                    <a:moveTo>
                      <a:pt x="388" y="0"/>
                    </a:moveTo>
                    <a:lnTo>
                      <a:pt x="28" y="0"/>
                    </a:lnTo>
                    <a:lnTo>
                      <a:pt x="28" y="0"/>
                    </a:lnTo>
                    <a:lnTo>
                      <a:pt x="14" y="2"/>
                    </a:lnTo>
                    <a:lnTo>
                      <a:pt x="10" y="4"/>
                    </a:lnTo>
                    <a:lnTo>
                      <a:pt x="6" y="8"/>
                    </a:lnTo>
                    <a:lnTo>
                      <a:pt x="4" y="12"/>
                    </a:lnTo>
                    <a:lnTo>
                      <a:pt x="2" y="16"/>
                    </a:lnTo>
                    <a:lnTo>
                      <a:pt x="0" y="30"/>
                    </a:lnTo>
                    <a:lnTo>
                      <a:pt x="0" y="282"/>
                    </a:lnTo>
                    <a:lnTo>
                      <a:pt x="0" y="282"/>
                    </a:lnTo>
                    <a:lnTo>
                      <a:pt x="2" y="294"/>
                    </a:lnTo>
                    <a:lnTo>
                      <a:pt x="4" y="298"/>
                    </a:lnTo>
                    <a:lnTo>
                      <a:pt x="8" y="302"/>
                    </a:lnTo>
                    <a:lnTo>
                      <a:pt x="12" y="306"/>
                    </a:lnTo>
                    <a:lnTo>
                      <a:pt x="18" y="308"/>
                    </a:lnTo>
                    <a:lnTo>
                      <a:pt x="32" y="308"/>
                    </a:lnTo>
                    <a:lnTo>
                      <a:pt x="384" y="308"/>
                    </a:lnTo>
                    <a:lnTo>
                      <a:pt x="384" y="308"/>
                    </a:lnTo>
                    <a:lnTo>
                      <a:pt x="398" y="308"/>
                    </a:lnTo>
                    <a:lnTo>
                      <a:pt x="402" y="304"/>
                    </a:lnTo>
                    <a:lnTo>
                      <a:pt x="408" y="302"/>
                    </a:lnTo>
                    <a:lnTo>
                      <a:pt x="410" y="298"/>
                    </a:lnTo>
                    <a:lnTo>
                      <a:pt x="414" y="292"/>
                    </a:lnTo>
                    <a:lnTo>
                      <a:pt x="414" y="280"/>
                    </a:lnTo>
                    <a:lnTo>
                      <a:pt x="414" y="30"/>
                    </a:lnTo>
                    <a:lnTo>
                      <a:pt x="414" y="30"/>
                    </a:lnTo>
                    <a:lnTo>
                      <a:pt x="414" y="16"/>
                    </a:lnTo>
                    <a:lnTo>
                      <a:pt x="412" y="12"/>
                    </a:lnTo>
                    <a:lnTo>
                      <a:pt x="410" y="8"/>
                    </a:lnTo>
                    <a:lnTo>
                      <a:pt x="406" y="4"/>
                    </a:lnTo>
                    <a:lnTo>
                      <a:pt x="400" y="2"/>
                    </a:lnTo>
                    <a:lnTo>
                      <a:pt x="388" y="0"/>
                    </a:lnTo>
                    <a:lnTo>
                      <a:pt x="388" y="0"/>
                    </a:lnTo>
                    <a:close/>
                    <a:moveTo>
                      <a:pt x="378" y="278"/>
                    </a:moveTo>
                    <a:lnTo>
                      <a:pt x="378" y="278"/>
                    </a:lnTo>
                    <a:lnTo>
                      <a:pt x="376" y="280"/>
                    </a:lnTo>
                    <a:lnTo>
                      <a:pt x="376" y="284"/>
                    </a:lnTo>
                    <a:lnTo>
                      <a:pt x="374" y="284"/>
                    </a:lnTo>
                    <a:lnTo>
                      <a:pt x="370" y="284"/>
                    </a:lnTo>
                    <a:lnTo>
                      <a:pt x="44" y="284"/>
                    </a:lnTo>
                    <a:lnTo>
                      <a:pt x="44" y="284"/>
                    </a:lnTo>
                    <a:lnTo>
                      <a:pt x="38" y="284"/>
                    </a:lnTo>
                    <a:lnTo>
                      <a:pt x="36" y="282"/>
                    </a:lnTo>
                    <a:lnTo>
                      <a:pt x="36" y="278"/>
                    </a:lnTo>
                    <a:lnTo>
                      <a:pt x="36" y="32"/>
                    </a:lnTo>
                    <a:lnTo>
                      <a:pt x="36" y="32"/>
                    </a:lnTo>
                    <a:lnTo>
                      <a:pt x="36" y="28"/>
                    </a:lnTo>
                    <a:lnTo>
                      <a:pt x="38" y="26"/>
                    </a:lnTo>
                    <a:lnTo>
                      <a:pt x="44" y="24"/>
                    </a:lnTo>
                    <a:lnTo>
                      <a:pt x="370" y="24"/>
                    </a:lnTo>
                    <a:lnTo>
                      <a:pt x="370" y="24"/>
                    </a:lnTo>
                    <a:lnTo>
                      <a:pt x="376" y="26"/>
                    </a:lnTo>
                    <a:lnTo>
                      <a:pt x="376" y="28"/>
                    </a:lnTo>
                    <a:lnTo>
                      <a:pt x="378" y="32"/>
                    </a:lnTo>
                    <a:lnTo>
                      <a:pt x="378" y="278"/>
                    </a:lnTo>
                    <a:close/>
                    <a:moveTo>
                      <a:pt x="400" y="174"/>
                    </a:moveTo>
                    <a:lnTo>
                      <a:pt x="400" y="174"/>
                    </a:lnTo>
                    <a:lnTo>
                      <a:pt x="398" y="178"/>
                    </a:lnTo>
                    <a:lnTo>
                      <a:pt x="394" y="178"/>
                    </a:lnTo>
                    <a:lnTo>
                      <a:pt x="394" y="178"/>
                    </a:lnTo>
                    <a:lnTo>
                      <a:pt x="392" y="178"/>
                    </a:lnTo>
                    <a:lnTo>
                      <a:pt x="390" y="174"/>
                    </a:lnTo>
                    <a:lnTo>
                      <a:pt x="390" y="136"/>
                    </a:lnTo>
                    <a:lnTo>
                      <a:pt x="390" y="136"/>
                    </a:lnTo>
                    <a:lnTo>
                      <a:pt x="392" y="132"/>
                    </a:lnTo>
                    <a:lnTo>
                      <a:pt x="394" y="130"/>
                    </a:lnTo>
                    <a:lnTo>
                      <a:pt x="394" y="130"/>
                    </a:lnTo>
                    <a:lnTo>
                      <a:pt x="398" y="132"/>
                    </a:lnTo>
                    <a:lnTo>
                      <a:pt x="400" y="136"/>
                    </a:lnTo>
                    <a:lnTo>
                      <a:pt x="40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TextBox 25"/>
            <p:cNvSpPr txBox="1">
              <a:spLocks/>
            </p:cNvSpPr>
            <p:nvPr/>
          </p:nvSpPr>
          <p:spPr bwMode="auto">
            <a:xfrm>
              <a:off x="4332683" y="3961956"/>
              <a:ext cx="573675" cy="331140"/>
            </a:xfrm>
            <a:prstGeom prst="rect">
              <a:avLst/>
            </a:prstGeom>
            <a:noFill/>
            <a:extLst/>
          </p:spPr>
          <p:txBody>
            <a:bodyPr wrap="square" lIns="120000" tIns="62400" rIns="120000" bIns="62400">
              <a:normAutofit fontScale="85000" lnSpcReduction="10000"/>
              <a:scene3d>
                <a:camera prst="orthographicFront"/>
                <a:lightRig rig="threePt" dir="t"/>
              </a:scene3d>
              <a:sp3d>
                <a:bevelT w="0" h="0"/>
              </a:sp3d>
            </a:bodyPr>
            <a:lstStyle/>
            <a:p>
              <a:pPr>
                <a:defRPr/>
              </a:pPr>
              <a:r>
                <a:rPr lang="en-US" altLang="ko-KR">
                  <a:latin typeface="Arial" panose="020B0604020202020204" pitchFamily="34" charset="0"/>
                  <a:ea typeface="微软雅黑" panose="020B0503020204020204" pitchFamily="34" charset="-122"/>
                  <a:sym typeface="Arial" panose="020B0604020202020204" pitchFamily="34" charset="0"/>
                </a:rPr>
                <a:t>wifi</a:t>
              </a:r>
            </a:p>
          </p:txBody>
        </p:sp>
        <p:sp>
          <p:nvSpPr>
            <p:cNvPr id="11" name="Freeform: Shape 6"/>
            <p:cNvSpPr>
              <a:spLocks/>
            </p:cNvSpPr>
            <p:nvPr/>
          </p:nvSpPr>
          <p:spPr bwMode="auto">
            <a:xfrm>
              <a:off x="3221187" y="2400330"/>
              <a:ext cx="465992" cy="392267"/>
            </a:xfrm>
            <a:custGeom>
              <a:avLst/>
              <a:gdLst>
                <a:gd name="T0" fmla="*/ 352 w 380"/>
                <a:gd name="T1" fmla="*/ 228 h 302"/>
                <a:gd name="T2" fmla="*/ 378 w 380"/>
                <a:gd name="T3" fmla="*/ 178 h 302"/>
                <a:gd name="T4" fmla="*/ 378 w 380"/>
                <a:gd name="T5" fmla="*/ 140 h 302"/>
                <a:gd name="T6" fmla="*/ 348 w 380"/>
                <a:gd name="T7" fmla="*/ 90 h 302"/>
                <a:gd name="T8" fmla="*/ 292 w 380"/>
                <a:gd name="T9" fmla="*/ 56 h 302"/>
                <a:gd name="T10" fmla="*/ 258 w 380"/>
                <a:gd name="T11" fmla="*/ 38 h 302"/>
                <a:gd name="T12" fmla="*/ 218 w 380"/>
                <a:gd name="T13" fmla="*/ 14 h 302"/>
                <a:gd name="T14" fmla="*/ 168 w 380"/>
                <a:gd name="T15" fmla="*/ 2 h 302"/>
                <a:gd name="T16" fmla="*/ 120 w 380"/>
                <a:gd name="T17" fmla="*/ 4 h 302"/>
                <a:gd name="T18" fmla="*/ 44 w 380"/>
                <a:gd name="T19" fmla="*/ 34 h 302"/>
                <a:gd name="T20" fmla="*/ 12 w 380"/>
                <a:gd name="T21" fmla="*/ 70 h 302"/>
                <a:gd name="T22" fmla="*/ 2 w 380"/>
                <a:gd name="T23" fmla="*/ 102 h 302"/>
                <a:gd name="T24" fmla="*/ 2 w 380"/>
                <a:gd name="T25" fmla="*/ 132 h 302"/>
                <a:gd name="T26" fmla="*/ 30 w 380"/>
                <a:gd name="T27" fmla="*/ 182 h 302"/>
                <a:gd name="T28" fmla="*/ 8 w 380"/>
                <a:gd name="T29" fmla="*/ 242 h 302"/>
                <a:gd name="T30" fmla="*/ 8 w 380"/>
                <a:gd name="T31" fmla="*/ 248 h 302"/>
                <a:gd name="T32" fmla="*/ 12 w 380"/>
                <a:gd name="T33" fmla="*/ 248 h 302"/>
                <a:gd name="T34" fmla="*/ 104 w 380"/>
                <a:gd name="T35" fmla="*/ 222 h 302"/>
                <a:gd name="T36" fmla="*/ 142 w 380"/>
                <a:gd name="T37" fmla="*/ 252 h 302"/>
                <a:gd name="T38" fmla="*/ 192 w 380"/>
                <a:gd name="T39" fmla="*/ 272 h 302"/>
                <a:gd name="T40" fmla="*/ 230 w 380"/>
                <a:gd name="T41" fmla="*/ 276 h 302"/>
                <a:gd name="T42" fmla="*/ 376 w 380"/>
                <a:gd name="T43" fmla="*/ 302 h 302"/>
                <a:gd name="T44" fmla="*/ 376 w 380"/>
                <a:gd name="T45" fmla="*/ 302 h 302"/>
                <a:gd name="T46" fmla="*/ 380 w 380"/>
                <a:gd name="T47" fmla="*/ 296 h 302"/>
                <a:gd name="T48" fmla="*/ 274 w 380"/>
                <a:gd name="T49" fmla="*/ 252 h 302"/>
                <a:gd name="T50" fmla="*/ 250 w 380"/>
                <a:gd name="T51" fmla="*/ 256 h 302"/>
                <a:gd name="T52" fmla="*/ 204 w 380"/>
                <a:gd name="T53" fmla="*/ 256 h 302"/>
                <a:gd name="T54" fmla="*/ 138 w 380"/>
                <a:gd name="T55" fmla="*/ 228 h 302"/>
                <a:gd name="T56" fmla="*/ 106 w 380"/>
                <a:gd name="T57" fmla="*/ 190 h 302"/>
                <a:gd name="T58" fmla="*/ 100 w 380"/>
                <a:gd name="T59" fmla="*/ 160 h 302"/>
                <a:gd name="T60" fmla="*/ 102 w 380"/>
                <a:gd name="T61" fmla="*/ 140 h 302"/>
                <a:gd name="T62" fmla="*/ 122 w 380"/>
                <a:gd name="T63" fmla="*/ 106 h 302"/>
                <a:gd name="T64" fmla="*/ 180 w 380"/>
                <a:gd name="T65" fmla="*/ 70 h 302"/>
                <a:gd name="T66" fmla="*/ 230 w 380"/>
                <a:gd name="T67" fmla="*/ 62 h 302"/>
                <a:gd name="T68" fmla="*/ 304 w 380"/>
                <a:gd name="T69" fmla="*/ 80 h 302"/>
                <a:gd name="T70" fmla="*/ 352 w 380"/>
                <a:gd name="T71" fmla="*/ 122 h 302"/>
                <a:gd name="T72" fmla="*/ 360 w 380"/>
                <a:gd name="T73" fmla="*/ 150 h 302"/>
                <a:gd name="T74" fmla="*/ 360 w 380"/>
                <a:gd name="T75" fmla="*/ 176 h 302"/>
                <a:gd name="T76" fmla="*/ 336 w 380"/>
                <a:gd name="T77" fmla="*/ 218 h 302"/>
                <a:gd name="T78" fmla="*/ 350 w 380"/>
                <a:gd name="T79" fmla="*/ 274 h 302"/>
                <a:gd name="T80" fmla="*/ 230 w 380"/>
                <a:gd name="T81" fmla="*/ 144 h 302"/>
                <a:gd name="T82" fmla="*/ 248 w 380"/>
                <a:gd name="T83" fmla="*/ 156 h 302"/>
                <a:gd name="T84" fmla="*/ 248 w 380"/>
                <a:gd name="T85" fmla="*/ 170 h 302"/>
                <a:gd name="T86" fmla="*/ 230 w 380"/>
                <a:gd name="T87" fmla="*/ 182 h 302"/>
                <a:gd name="T88" fmla="*/ 216 w 380"/>
                <a:gd name="T89" fmla="*/ 176 h 302"/>
                <a:gd name="T90" fmla="*/ 212 w 380"/>
                <a:gd name="T91" fmla="*/ 162 h 302"/>
                <a:gd name="T92" fmla="*/ 222 w 380"/>
                <a:gd name="T93" fmla="*/ 146 h 302"/>
                <a:gd name="T94" fmla="*/ 168 w 380"/>
                <a:gd name="T95" fmla="*/ 144 h 302"/>
                <a:gd name="T96" fmla="*/ 180 w 380"/>
                <a:gd name="T97" fmla="*/ 150 h 302"/>
                <a:gd name="T98" fmla="*/ 186 w 380"/>
                <a:gd name="T99" fmla="*/ 162 h 302"/>
                <a:gd name="T100" fmla="*/ 174 w 380"/>
                <a:gd name="T101" fmla="*/ 180 h 302"/>
                <a:gd name="T102" fmla="*/ 160 w 380"/>
                <a:gd name="T103" fmla="*/ 180 h 302"/>
                <a:gd name="T104" fmla="*/ 148 w 380"/>
                <a:gd name="T105" fmla="*/ 162 h 302"/>
                <a:gd name="T106" fmla="*/ 154 w 380"/>
                <a:gd name="T107" fmla="*/ 150 h 302"/>
                <a:gd name="T108" fmla="*/ 168 w 380"/>
                <a:gd name="T109" fmla="*/ 144 h 302"/>
                <a:gd name="T110" fmla="*/ 306 w 380"/>
                <a:gd name="T111" fmla="*/ 146 h 302"/>
                <a:gd name="T112" fmla="*/ 318 w 380"/>
                <a:gd name="T113" fmla="*/ 162 h 302"/>
                <a:gd name="T114" fmla="*/ 312 w 380"/>
                <a:gd name="T115" fmla="*/ 176 h 302"/>
                <a:gd name="T116" fmla="*/ 300 w 380"/>
                <a:gd name="T117" fmla="*/ 182 h 302"/>
                <a:gd name="T118" fmla="*/ 282 w 380"/>
                <a:gd name="T119" fmla="*/ 170 h 302"/>
                <a:gd name="T120" fmla="*/ 282 w 380"/>
                <a:gd name="T121" fmla="*/ 156 h 302"/>
                <a:gd name="T122" fmla="*/ 300 w 380"/>
                <a:gd name="T123" fmla="*/ 144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0" h="302">
                  <a:moveTo>
                    <a:pt x="380" y="296"/>
                  </a:moveTo>
                  <a:lnTo>
                    <a:pt x="352" y="228"/>
                  </a:lnTo>
                  <a:lnTo>
                    <a:pt x="352" y="228"/>
                  </a:lnTo>
                  <a:lnTo>
                    <a:pt x="364" y="212"/>
                  </a:lnTo>
                  <a:lnTo>
                    <a:pt x="372" y="196"/>
                  </a:lnTo>
                  <a:lnTo>
                    <a:pt x="378" y="178"/>
                  </a:lnTo>
                  <a:lnTo>
                    <a:pt x="380" y="160"/>
                  </a:lnTo>
                  <a:lnTo>
                    <a:pt x="380" y="160"/>
                  </a:lnTo>
                  <a:lnTo>
                    <a:pt x="378" y="140"/>
                  </a:lnTo>
                  <a:lnTo>
                    <a:pt x="372" y="122"/>
                  </a:lnTo>
                  <a:lnTo>
                    <a:pt x="362" y="106"/>
                  </a:lnTo>
                  <a:lnTo>
                    <a:pt x="348" y="90"/>
                  </a:lnTo>
                  <a:lnTo>
                    <a:pt x="332" y="76"/>
                  </a:lnTo>
                  <a:lnTo>
                    <a:pt x="314" y="64"/>
                  </a:lnTo>
                  <a:lnTo>
                    <a:pt x="292" y="56"/>
                  </a:lnTo>
                  <a:lnTo>
                    <a:pt x="270" y="48"/>
                  </a:lnTo>
                  <a:lnTo>
                    <a:pt x="270" y="48"/>
                  </a:lnTo>
                  <a:lnTo>
                    <a:pt x="258" y="38"/>
                  </a:lnTo>
                  <a:lnTo>
                    <a:pt x="246" y="30"/>
                  </a:lnTo>
                  <a:lnTo>
                    <a:pt x="232" y="20"/>
                  </a:lnTo>
                  <a:lnTo>
                    <a:pt x="218" y="14"/>
                  </a:lnTo>
                  <a:lnTo>
                    <a:pt x="202" y="8"/>
                  </a:lnTo>
                  <a:lnTo>
                    <a:pt x="184" y="4"/>
                  </a:lnTo>
                  <a:lnTo>
                    <a:pt x="168" y="2"/>
                  </a:lnTo>
                  <a:lnTo>
                    <a:pt x="148" y="0"/>
                  </a:lnTo>
                  <a:lnTo>
                    <a:pt x="148" y="0"/>
                  </a:lnTo>
                  <a:lnTo>
                    <a:pt x="120" y="4"/>
                  </a:lnTo>
                  <a:lnTo>
                    <a:pt x="92" y="10"/>
                  </a:lnTo>
                  <a:lnTo>
                    <a:pt x="66" y="20"/>
                  </a:lnTo>
                  <a:lnTo>
                    <a:pt x="44" y="34"/>
                  </a:lnTo>
                  <a:lnTo>
                    <a:pt x="26" y="50"/>
                  </a:lnTo>
                  <a:lnTo>
                    <a:pt x="18" y="60"/>
                  </a:lnTo>
                  <a:lnTo>
                    <a:pt x="12" y="70"/>
                  </a:lnTo>
                  <a:lnTo>
                    <a:pt x="8" y="80"/>
                  </a:lnTo>
                  <a:lnTo>
                    <a:pt x="4" y="92"/>
                  </a:lnTo>
                  <a:lnTo>
                    <a:pt x="2" y="102"/>
                  </a:lnTo>
                  <a:lnTo>
                    <a:pt x="0" y="114"/>
                  </a:lnTo>
                  <a:lnTo>
                    <a:pt x="0" y="114"/>
                  </a:lnTo>
                  <a:lnTo>
                    <a:pt x="2" y="132"/>
                  </a:lnTo>
                  <a:lnTo>
                    <a:pt x="8" y="150"/>
                  </a:lnTo>
                  <a:lnTo>
                    <a:pt x="18" y="166"/>
                  </a:lnTo>
                  <a:lnTo>
                    <a:pt x="30" y="182"/>
                  </a:lnTo>
                  <a:lnTo>
                    <a:pt x="32" y="184"/>
                  </a:lnTo>
                  <a:lnTo>
                    <a:pt x="8" y="242"/>
                  </a:lnTo>
                  <a:lnTo>
                    <a:pt x="8" y="242"/>
                  </a:lnTo>
                  <a:lnTo>
                    <a:pt x="8" y="246"/>
                  </a:lnTo>
                  <a:lnTo>
                    <a:pt x="8" y="248"/>
                  </a:lnTo>
                  <a:lnTo>
                    <a:pt x="8" y="248"/>
                  </a:lnTo>
                  <a:lnTo>
                    <a:pt x="12" y="248"/>
                  </a:lnTo>
                  <a:lnTo>
                    <a:pt x="12" y="248"/>
                  </a:lnTo>
                  <a:lnTo>
                    <a:pt x="12" y="248"/>
                  </a:lnTo>
                  <a:lnTo>
                    <a:pt x="102" y="220"/>
                  </a:lnTo>
                  <a:lnTo>
                    <a:pt x="104" y="222"/>
                  </a:lnTo>
                  <a:lnTo>
                    <a:pt x="104" y="222"/>
                  </a:lnTo>
                  <a:lnTo>
                    <a:pt x="114" y="232"/>
                  </a:lnTo>
                  <a:lnTo>
                    <a:pt x="128" y="244"/>
                  </a:lnTo>
                  <a:lnTo>
                    <a:pt x="142" y="252"/>
                  </a:lnTo>
                  <a:lnTo>
                    <a:pt x="158" y="260"/>
                  </a:lnTo>
                  <a:lnTo>
                    <a:pt x="174" y="268"/>
                  </a:lnTo>
                  <a:lnTo>
                    <a:pt x="192" y="272"/>
                  </a:lnTo>
                  <a:lnTo>
                    <a:pt x="210" y="274"/>
                  </a:lnTo>
                  <a:lnTo>
                    <a:pt x="230" y="276"/>
                  </a:lnTo>
                  <a:lnTo>
                    <a:pt x="230" y="276"/>
                  </a:lnTo>
                  <a:lnTo>
                    <a:pt x="252" y="274"/>
                  </a:lnTo>
                  <a:lnTo>
                    <a:pt x="274" y="272"/>
                  </a:lnTo>
                  <a:lnTo>
                    <a:pt x="376" y="302"/>
                  </a:lnTo>
                  <a:lnTo>
                    <a:pt x="376" y="302"/>
                  </a:lnTo>
                  <a:lnTo>
                    <a:pt x="376" y="302"/>
                  </a:lnTo>
                  <a:lnTo>
                    <a:pt x="376" y="302"/>
                  </a:lnTo>
                  <a:lnTo>
                    <a:pt x="380" y="300"/>
                  </a:lnTo>
                  <a:lnTo>
                    <a:pt x="380" y="300"/>
                  </a:lnTo>
                  <a:lnTo>
                    <a:pt x="380" y="296"/>
                  </a:lnTo>
                  <a:lnTo>
                    <a:pt x="380" y="296"/>
                  </a:lnTo>
                  <a:close/>
                  <a:moveTo>
                    <a:pt x="278" y="254"/>
                  </a:moveTo>
                  <a:lnTo>
                    <a:pt x="274" y="252"/>
                  </a:lnTo>
                  <a:lnTo>
                    <a:pt x="270" y="252"/>
                  </a:lnTo>
                  <a:lnTo>
                    <a:pt x="270" y="252"/>
                  </a:lnTo>
                  <a:lnTo>
                    <a:pt x="250" y="256"/>
                  </a:lnTo>
                  <a:lnTo>
                    <a:pt x="230" y="258"/>
                  </a:lnTo>
                  <a:lnTo>
                    <a:pt x="230" y="258"/>
                  </a:lnTo>
                  <a:lnTo>
                    <a:pt x="204" y="256"/>
                  </a:lnTo>
                  <a:lnTo>
                    <a:pt x="180" y="250"/>
                  </a:lnTo>
                  <a:lnTo>
                    <a:pt x="158" y="240"/>
                  </a:lnTo>
                  <a:lnTo>
                    <a:pt x="138" y="228"/>
                  </a:lnTo>
                  <a:lnTo>
                    <a:pt x="122" y="214"/>
                  </a:lnTo>
                  <a:lnTo>
                    <a:pt x="110" y="198"/>
                  </a:lnTo>
                  <a:lnTo>
                    <a:pt x="106" y="190"/>
                  </a:lnTo>
                  <a:lnTo>
                    <a:pt x="102" y="180"/>
                  </a:lnTo>
                  <a:lnTo>
                    <a:pt x="100" y="170"/>
                  </a:lnTo>
                  <a:lnTo>
                    <a:pt x="100" y="160"/>
                  </a:lnTo>
                  <a:lnTo>
                    <a:pt x="100" y="160"/>
                  </a:lnTo>
                  <a:lnTo>
                    <a:pt x="100" y="150"/>
                  </a:lnTo>
                  <a:lnTo>
                    <a:pt x="102" y="140"/>
                  </a:lnTo>
                  <a:lnTo>
                    <a:pt x="106" y="132"/>
                  </a:lnTo>
                  <a:lnTo>
                    <a:pt x="110" y="122"/>
                  </a:lnTo>
                  <a:lnTo>
                    <a:pt x="122" y="106"/>
                  </a:lnTo>
                  <a:lnTo>
                    <a:pt x="138" y="92"/>
                  </a:lnTo>
                  <a:lnTo>
                    <a:pt x="158" y="80"/>
                  </a:lnTo>
                  <a:lnTo>
                    <a:pt x="180" y="70"/>
                  </a:lnTo>
                  <a:lnTo>
                    <a:pt x="204" y="64"/>
                  </a:lnTo>
                  <a:lnTo>
                    <a:pt x="230" y="62"/>
                  </a:lnTo>
                  <a:lnTo>
                    <a:pt x="230" y="62"/>
                  </a:lnTo>
                  <a:lnTo>
                    <a:pt x="256" y="64"/>
                  </a:lnTo>
                  <a:lnTo>
                    <a:pt x="282" y="70"/>
                  </a:lnTo>
                  <a:lnTo>
                    <a:pt x="304" y="80"/>
                  </a:lnTo>
                  <a:lnTo>
                    <a:pt x="324" y="92"/>
                  </a:lnTo>
                  <a:lnTo>
                    <a:pt x="340" y="106"/>
                  </a:lnTo>
                  <a:lnTo>
                    <a:pt x="352" y="122"/>
                  </a:lnTo>
                  <a:lnTo>
                    <a:pt x="356" y="132"/>
                  </a:lnTo>
                  <a:lnTo>
                    <a:pt x="358" y="140"/>
                  </a:lnTo>
                  <a:lnTo>
                    <a:pt x="360" y="150"/>
                  </a:lnTo>
                  <a:lnTo>
                    <a:pt x="362" y="160"/>
                  </a:lnTo>
                  <a:lnTo>
                    <a:pt x="362" y="160"/>
                  </a:lnTo>
                  <a:lnTo>
                    <a:pt x="360" y="176"/>
                  </a:lnTo>
                  <a:lnTo>
                    <a:pt x="354" y="190"/>
                  </a:lnTo>
                  <a:lnTo>
                    <a:pt x="348" y="204"/>
                  </a:lnTo>
                  <a:lnTo>
                    <a:pt x="336" y="218"/>
                  </a:lnTo>
                  <a:lnTo>
                    <a:pt x="330" y="224"/>
                  </a:lnTo>
                  <a:lnTo>
                    <a:pt x="334" y="234"/>
                  </a:lnTo>
                  <a:lnTo>
                    <a:pt x="350" y="274"/>
                  </a:lnTo>
                  <a:lnTo>
                    <a:pt x="278" y="254"/>
                  </a:lnTo>
                  <a:close/>
                  <a:moveTo>
                    <a:pt x="230" y="144"/>
                  </a:moveTo>
                  <a:lnTo>
                    <a:pt x="230" y="144"/>
                  </a:lnTo>
                  <a:lnTo>
                    <a:pt x="238" y="146"/>
                  </a:lnTo>
                  <a:lnTo>
                    <a:pt x="244" y="150"/>
                  </a:lnTo>
                  <a:lnTo>
                    <a:pt x="248" y="156"/>
                  </a:lnTo>
                  <a:lnTo>
                    <a:pt x="248" y="162"/>
                  </a:lnTo>
                  <a:lnTo>
                    <a:pt x="248" y="162"/>
                  </a:lnTo>
                  <a:lnTo>
                    <a:pt x="248" y="170"/>
                  </a:lnTo>
                  <a:lnTo>
                    <a:pt x="244" y="176"/>
                  </a:lnTo>
                  <a:lnTo>
                    <a:pt x="238" y="180"/>
                  </a:lnTo>
                  <a:lnTo>
                    <a:pt x="230" y="182"/>
                  </a:lnTo>
                  <a:lnTo>
                    <a:pt x="230" y="182"/>
                  </a:lnTo>
                  <a:lnTo>
                    <a:pt x="222" y="180"/>
                  </a:lnTo>
                  <a:lnTo>
                    <a:pt x="216" y="176"/>
                  </a:lnTo>
                  <a:lnTo>
                    <a:pt x="212" y="170"/>
                  </a:lnTo>
                  <a:lnTo>
                    <a:pt x="212" y="162"/>
                  </a:lnTo>
                  <a:lnTo>
                    <a:pt x="212" y="162"/>
                  </a:lnTo>
                  <a:lnTo>
                    <a:pt x="212" y="156"/>
                  </a:lnTo>
                  <a:lnTo>
                    <a:pt x="216" y="150"/>
                  </a:lnTo>
                  <a:lnTo>
                    <a:pt x="222" y="146"/>
                  </a:lnTo>
                  <a:lnTo>
                    <a:pt x="230" y="144"/>
                  </a:lnTo>
                  <a:lnTo>
                    <a:pt x="230" y="144"/>
                  </a:lnTo>
                  <a:close/>
                  <a:moveTo>
                    <a:pt x="168" y="144"/>
                  </a:moveTo>
                  <a:lnTo>
                    <a:pt x="168" y="144"/>
                  </a:lnTo>
                  <a:lnTo>
                    <a:pt x="174" y="146"/>
                  </a:lnTo>
                  <a:lnTo>
                    <a:pt x="180" y="150"/>
                  </a:lnTo>
                  <a:lnTo>
                    <a:pt x="184" y="156"/>
                  </a:lnTo>
                  <a:lnTo>
                    <a:pt x="186" y="162"/>
                  </a:lnTo>
                  <a:lnTo>
                    <a:pt x="186" y="162"/>
                  </a:lnTo>
                  <a:lnTo>
                    <a:pt x="184" y="170"/>
                  </a:lnTo>
                  <a:lnTo>
                    <a:pt x="180" y="176"/>
                  </a:lnTo>
                  <a:lnTo>
                    <a:pt x="174" y="180"/>
                  </a:lnTo>
                  <a:lnTo>
                    <a:pt x="168" y="182"/>
                  </a:lnTo>
                  <a:lnTo>
                    <a:pt x="168" y="182"/>
                  </a:lnTo>
                  <a:lnTo>
                    <a:pt x="160" y="180"/>
                  </a:lnTo>
                  <a:lnTo>
                    <a:pt x="154" y="176"/>
                  </a:lnTo>
                  <a:lnTo>
                    <a:pt x="150" y="170"/>
                  </a:lnTo>
                  <a:lnTo>
                    <a:pt x="148" y="162"/>
                  </a:lnTo>
                  <a:lnTo>
                    <a:pt x="148" y="162"/>
                  </a:lnTo>
                  <a:lnTo>
                    <a:pt x="150" y="156"/>
                  </a:lnTo>
                  <a:lnTo>
                    <a:pt x="154" y="150"/>
                  </a:lnTo>
                  <a:lnTo>
                    <a:pt x="160" y="146"/>
                  </a:lnTo>
                  <a:lnTo>
                    <a:pt x="168" y="144"/>
                  </a:lnTo>
                  <a:lnTo>
                    <a:pt x="168" y="144"/>
                  </a:lnTo>
                  <a:close/>
                  <a:moveTo>
                    <a:pt x="300" y="144"/>
                  </a:moveTo>
                  <a:lnTo>
                    <a:pt x="300" y="144"/>
                  </a:lnTo>
                  <a:lnTo>
                    <a:pt x="306" y="146"/>
                  </a:lnTo>
                  <a:lnTo>
                    <a:pt x="312" y="150"/>
                  </a:lnTo>
                  <a:lnTo>
                    <a:pt x="316" y="156"/>
                  </a:lnTo>
                  <a:lnTo>
                    <a:pt x="318" y="162"/>
                  </a:lnTo>
                  <a:lnTo>
                    <a:pt x="318" y="162"/>
                  </a:lnTo>
                  <a:lnTo>
                    <a:pt x="316" y="170"/>
                  </a:lnTo>
                  <a:lnTo>
                    <a:pt x="312" y="176"/>
                  </a:lnTo>
                  <a:lnTo>
                    <a:pt x="306" y="180"/>
                  </a:lnTo>
                  <a:lnTo>
                    <a:pt x="300" y="182"/>
                  </a:lnTo>
                  <a:lnTo>
                    <a:pt x="300" y="182"/>
                  </a:lnTo>
                  <a:lnTo>
                    <a:pt x="292" y="180"/>
                  </a:lnTo>
                  <a:lnTo>
                    <a:pt x="286" y="176"/>
                  </a:lnTo>
                  <a:lnTo>
                    <a:pt x="282" y="170"/>
                  </a:lnTo>
                  <a:lnTo>
                    <a:pt x="280" y="162"/>
                  </a:lnTo>
                  <a:lnTo>
                    <a:pt x="280" y="162"/>
                  </a:lnTo>
                  <a:lnTo>
                    <a:pt x="282" y="156"/>
                  </a:lnTo>
                  <a:lnTo>
                    <a:pt x="286" y="150"/>
                  </a:lnTo>
                  <a:lnTo>
                    <a:pt x="292" y="146"/>
                  </a:lnTo>
                  <a:lnTo>
                    <a:pt x="300" y="144"/>
                  </a:lnTo>
                  <a:lnTo>
                    <a:pt x="300" y="144"/>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7"/>
            <p:cNvSpPr txBox="1">
              <a:spLocks/>
            </p:cNvSpPr>
            <p:nvPr/>
          </p:nvSpPr>
          <p:spPr bwMode="auto">
            <a:xfrm>
              <a:off x="2522193" y="2439529"/>
              <a:ext cx="784104" cy="269584"/>
            </a:xfrm>
            <a:prstGeom prst="rect">
              <a:avLst/>
            </a:prstGeom>
            <a:noFill/>
            <a:extLst/>
          </p:spPr>
          <p:txBody>
            <a:bodyPr wrap="square" lIns="120000" tIns="62400" rIns="120000" bIns="62400">
              <a:normAutofit fontScale="85000" lnSpcReduction="10000"/>
              <a:scene3d>
                <a:camera prst="orthographicFront"/>
                <a:lightRig rig="threePt" dir="t"/>
              </a:scene3d>
              <a:sp3d>
                <a:bevelT w="0" h="0"/>
              </a:sp3d>
            </a:bodyPr>
            <a:lstStyle/>
            <a:p>
              <a:pPr>
                <a:defRPr/>
              </a:pPr>
              <a:r>
                <a:rPr lang="en-US" altLang="ko-KR" sz="1200">
                  <a:latin typeface="Arial" panose="020B0604020202020204" pitchFamily="34" charset="0"/>
                  <a:ea typeface="微软雅黑" panose="020B0503020204020204" pitchFamily="34" charset="-122"/>
                  <a:sym typeface="Arial" panose="020B0604020202020204" pitchFamily="34" charset="0"/>
                </a:rPr>
                <a:t>massage</a:t>
              </a:r>
            </a:p>
          </p:txBody>
        </p:sp>
        <p:sp>
          <p:nvSpPr>
            <p:cNvPr id="13" name="TextBox 8"/>
            <p:cNvSpPr txBox="1">
              <a:spLocks/>
            </p:cNvSpPr>
            <p:nvPr/>
          </p:nvSpPr>
          <p:spPr bwMode="auto">
            <a:xfrm>
              <a:off x="3908428" y="2147010"/>
              <a:ext cx="1033920" cy="331140"/>
            </a:xfrm>
            <a:prstGeom prst="rect">
              <a:avLst/>
            </a:prstGeom>
            <a:noFill/>
            <a:extLst/>
          </p:spPr>
          <p:txBody>
            <a:bodyPr wrap="square" lIns="120000" tIns="62400" rIns="120000" bIns="62400">
              <a:normAutofit fontScale="62500" lnSpcReduction="20000"/>
              <a:scene3d>
                <a:camera prst="orthographicFront"/>
                <a:lightRig rig="threePt" dir="t"/>
              </a:scene3d>
              <a:sp3d>
                <a:bevelT w="0" h="0"/>
              </a:sp3d>
            </a:bodyPr>
            <a:lstStyle/>
            <a:p>
              <a:pPr>
                <a:defRPr/>
              </a:pPr>
              <a:r>
                <a:rPr lang="en-US" altLang="ko-KR">
                  <a:latin typeface="Arial" panose="020B0604020202020204" pitchFamily="34" charset="0"/>
                  <a:ea typeface="微软雅黑" panose="020B0503020204020204" pitchFamily="34" charset="-122"/>
                  <a:sym typeface="Arial" panose="020B0604020202020204" pitchFamily="34" charset="0"/>
                </a:rPr>
                <a:t>10 : 23 : 50</a:t>
              </a:r>
            </a:p>
          </p:txBody>
        </p:sp>
        <p:sp>
          <p:nvSpPr>
            <p:cNvPr id="14" name="TextBox 9"/>
            <p:cNvSpPr txBox="1">
              <a:spLocks/>
            </p:cNvSpPr>
            <p:nvPr/>
          </p:nvSpPr>
          <p:spPr bwMode="auto">
            <a:xfrm>
              <a:off x="3894241" y="4473116"/>
              <a:ext cx="1062297" cy="82202"/>
            </a:xfrm>
            <a:prstGeom prst="rect">
              <a:avLst/>
            </a:prstGeom>
            <a:noFill/>
            <a:ln w="9525">
              <a:noFill/>
              <a:miter lim="800000"/>
              <a:headEnd/>
              <a:tailEnd/>
            </a:ln>
          </p:spPr>
          <p:txBody>
            <a:bodyPr wrap="square" lIns="0" tIns="0" rIns="0" bIns="0" anchor="ctr">
              <a:normAutofit fontScale="85000" lnSpcReduction="20000"/>
              <a:scene3d>
                <a:camera prst="orthographicFront"/>
                <a:lightRig rig="threePt" dir="t"/>
              </a:scene3d>
              <a:sp3d>
                <a:bevelT w="0" h="0"/>
              </a:sp3d>
            </a:bodyPr>
            <a:lstStyle/>
            <a:p>
              <a:pPr algn="ctr"/>
              <a:r>
                <a:rPr lang="en-US" altLang="ko-KR" sz="400">
                  <a:solidFill>
                    <a:schemeClr val="bg1"/>
                  </a:solidFill>
                  <a:latin typeface="Arial" panose="020B0604020202020204" pitchFamily="34" charset="0"/>
                  <a:ea typeface="微软雅黑" panose="020B0503020204020204" pitchFamily="34" charset="-122"/>
                  <a:sym typeface="Arial" panose="020B0604020202020204" pitchFamily="34" charset="0"/>
                </a:rPr>
                <a:t>Design inspiration </a:t>
              </a:r>
              <a:br>
                <a:rPr lang="en-US" altLang="ko-KR" sz="400">
                  <a:solidFill>
                    <a:schemeClr val="bg1"/>
                  </a:solidFill>
                  <a:latin typeface="Arial" panose="020B0604020202020204" pitchFamily="34" charset="0"/>
                  <a:ea typeface="微软雅黑" panose="020B0503020204020204" pitchFamily="34" charset="-122"/>
                  <a:sym typeface="Arial" panose="020B0604020202020204" pitchFamily="34" charset="0"/>
                </a:rPr>
              </a:br>
              <a:r>
                <a:rPr lang="en-US" altLang="ko-KR" sz="400">
                  <a:solidFill>
                    <a:schemeClr val="bg1"/>
                  </a:solidFill>
                  <a:latin typeface="Arial" panose="020B0604020202020204" pitchFamily="34" charset="0"/>
                  <a:ea typeface="微软雅黑" panose="020B0503020204020204" pitchFamily="34" charset="-122"/>
                  <a:sym typeface="Arial" panose="020B0604020202020204" pitchFamily="34" charset="0"/>
                </a:rPr>
                <a:t>for presentation</a:t>
              </a:r>
            </a:p>
          </p:txBody>
        </p:sp>
        <p:sp>
          <p:nvSpPr>
            <p:cNvPr id="15" name="Freeform: Shape 10"/>
            <p:cNvSpPr>
              <a:spLocks/>
            </p:cNvSpPr>
            <p:nvPr/>
          </p:nvSpPr>
          <p:spPr bwMode="auto">
            <a:xfrm>
              <a:off x="2634616" y="4113076"/>
              <a:ext cx="464674" cy="357509"/>
            </a:xfrm>
            <a:custGeom>
              <a:avLst/>
              <a:gdLst>
                <a:gd name="T0" fmla="*/ 380 w 402"/>
                <a:gd name="T1" fmla="*/ 30 h 292"/>
                <a:gd name="T2" fmla="*/ 378 w 402"/>
                <a:gd name="T3" fmla="*/ 18 h 292"/>
                <a:gd name="T4" fmla="*/ 362 w 402"/>
                <a:gd name="T5" fmla="*/ 2 h 292"/>
                <a:gd name="T6" fmla="*/ 48 w 402"/>
                <a:gd name="T7" fmla="*/ 0 h 292"/>
                <a:gd name="T8" fmla="*/ 38 w 402"/>
                <a:gd name="T9" fmla="*/ 2 h 292"/>
                <a:gd name="T10" fmla="*/ 22 w 402"/>
                <a:gd name="T11" fmla="*/ 18 h 292"/>
                <a:gd name="T12" fmla="*/ 20 w 402"/>
                <a:gd name="T13" fmla="*/ 250 h 292"/>
                <a:gd name="T14" fmla="*/ 0 w 402"/>
                <a:gd name="T15" fmla="*/ 262 h 292"/>
                <a:gd name="T16" fmla="*/ 2 w 402"/>
                <a:gd name="T17" fmla="*/ 274 h 292"/>
                <a:gd name="T18" fmla="*/ 16 w 402"/>
                <a:gd name="T19" fmla="*/ 290 h 292"/>
                <a:gd name="T20" fmla="*/ 28 w 402"/>
                <a:gd name="T21" fmla="*/ 292 h 292"/>
                <a:gd name="T22" fmla="*/ 374 w 402"/>
                <a:gd name="T23" fmla="*/ 292 h 292"/>
                <a:gd name="T24" fmla="*/ 384 w 402"/>
                <a:gd name="T25" fmla="*/ 290 h 292"/>
                <a:gd name="T26" fmla="*/ 400 w 402"/>
                <a:gd name="T27" fmla="*/ 274 h 292"/>
                <a:gd name="T28" fmla="*/ 402 w 402"/>
                <a:gd name="T29" fmla="*/ 250 h 292"/>
                <a:gd name="T30" fmla="*/ 222 w 402"/>
                <a:gd name="T31" fmla="*/ 276 h 292"/>
                <a:gd name="T32" fmla="*/ 174 w 402"/>
                <a:gd name="T33" fmla="*/ 276 h 292"/>
                <a:gd name="T34" fmla="*/ 168 w 402"/>
                <a:gd name="T35" fmla="*/ 274 h 292"/>
                <a:gd name="T36" fmla="*/ 166 w 402"/>
                <a:gd name="T37" fmla="*/ 268 h 292"/>
                <a:gd name="T38" fmla="*/ 166 w 402"/>
                <a:gd name="T39" fmla="*/ 264 h 292"/>
                <a:gd name="T40" fmla="*/ 170 w 402"/>
                <a:gd name="T41" fmla="*/ 260 h 292"/>
                <a:gd name="T42" fmla="*/ 222 w 402"/>
                <a:gd name="T43" fmla="*/ 260 h 292"/>
                <a:gd name="T44" fmla="*/ 224 w 402"/>
                <a:gd name="T45" fmla="*/ 260 h 292"/>
                <a:gd name="T46" fmla="*/ 228 w 402"/>
                <a:gd name="T47" fmla="*/ 264 h 292"/>
                <a:gd name="T48" fmla="*/ 230 w 402"/>
                <a:gd name="T49" fmla="*/ 268 h 292"/>
                <a:gd name="T50" fmla="*/ 226 w 402"/>
                <a:gd name="T51" fmla="*/ 274 h 292"/>
                <a:gd name="T52" fmla="*/ 222 w 402"/>
                <a:gd name="T53" fmla="*/ 276 h 292"/>
                <a:gd name="T54" fmla="*/ 354 w 402"/>
                <a:gd name="T55" fmla="*/ 216 h 292"/>
                <a:gd name="T56" fmla="*/ 354 w 402"/>
                <a:gd name="T57" fmla="*/ 220 h 292"/>
                <a:gd name="T58" fmla="*/ 348 w 402"/>
                <a:gd name="T59" fmla="*/ 228 h 292"/>
                <a:gd name="T60" fmla="*/ 56 w 402"/>
                <a:gd name="T61" fmla="*/ 228 h 292"/>
                <a:gd name="T62" fmla="*/ 50 w 402"/>
                <a:gd name="T63" fmla="*/ 228 h 292"/>
                <a:gd name="T64" fmla="*/ 44 w 402"/>
                <a:gd name="T65" fmla="*/ 220 h 292"/>
                <a:gd name="T66" fmla="*/ 44 w 402"/>
                <a:gd name="T67" fmla="*/ 40 h 292"/>
                <a:gd name="T68" fmla="*/ 44 w 402"/>
                <a:gd name="T69" fmla="*/ 34 h 292"/>
                <a:gd name="T70" fmla="*/ 50 w 402"/>
                <a:gd name="T71" fmla="*/ 28 h 292"/>
                <a:gd name="T72" fmla="*/ 342 w 402"/>
                <a:gd name="T73" fmla="*/ 26 h 292"/>
                <a:gd name="T74" fmla="*/ 348 w 402"/>
                <a:gd name="T75" fmla="*/ 28 h 292"/>
                <a:gd name="T76" fmla="*/ 354 w 402"/>
                <a:gd name="T77" fmla="*/ 34 h 292"/>
                <a:gd name="T78" fmla="*/ 354 w 402"/>
                <a:gd name="T79" fmla="*/ 216 h 292"/>
                <a:gd name="T80" fmla="*/ 112 w 402"/>
                <a:gd name="T81" fmla="*/ 110 h 292"/>
                <a:gd name="T82" fmla="*/ 72 w 402"/>
                <a:gd name="T83" fmla="*/ 56 h 292"/>
                <a:gd name="T84" fmla="*/ 126 w 402"/>
                <a:gd name="T85" fmla="*/ 98 h 292"/>
                <a:gd name="T86" fmla="*/ 160 w 402"/>
                <a:gd name="T87" fmla="*/ 15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292">
                  <a:moveTo>
                    <a:pt x="380" y="250"/>
                  </a:moveTo>
                  <a:lnTo>
                    <a:pt x="380" y="30"/>
                  </a:lnTo>
                  <a:lnTo>
                    <a:pt x="380" y="30"/>
                  </a:lnTo>
                  <a:lnTo>
                    <a:pt x="378" y="18"/>
                  </a:lnTo>
                  <a:lnTo>
                    <a:pt x="372" y="10"/>
                  </a:lnTo>
                  <a:lnTo>
                    <a:pt x="362" y="2"/>
                  </a:lnTo>
                  <a:lnTo>
                    <a:pt x="352" y="0"/>
                  </a:lnTo>
                  <a:lnTo>
                    <a:pt x="48" y="0"/>
                  </a:lnTo>
                  <a:lnTo>
                    <a:pt x="48" y="0"/>
                  </a:lnTo>
                  <a:lnTo>
                    <a:pt x="38" y="2"/>
                  </a:lnTo>
                  <a:lnTo>
                    <a:pt x="28" y="10"/>
                  </a:lnTo>
                  <a:lnTo>
                    <a:pt x="22" y="18"/>
                  </a:lnTo>
                  <a:lnTo>
                    <a:pt x="20" y="30"/>
                  </a:lnTo>
                  <a:lnTo>
                    <a:pt x="20" y="250"/>
                  </a:lnTo>
                  <a:lnTo>
                    <a:pt x="0" y="250"/>
                  </a:lnTo>
                  <a:lnTo>
                    <a:pt x="0" y="262"/>
                  </a:lnTo>
                  <a:lnTo>
                    <a:pt x="0" y="262"/>
                  </a:lnTo>
                  <a:lnTo>
                    <a:pt x="2" y="274"/>
                  </a:lnTo>
                  <a:lnTo>
                    <a:pt x="8" y="284"/>
                  </a:lnTo>
                  <a:lnTo>
                    <a:pt x="16" y="290"/>
                  </a:lnTo>
                  <a:lnTo>
                    <a:pt x="22" y="292"/>
                  </a:lnTo>
                  <a:lnTo>
                    <a:pt x="28" y="292"/>
                  </a:lnTo>
                  <a:lnTo>
                    <a:pt x="374" y="292"/>
                  </a:lnTo>
                  <a:lnTo>
                    <a:pt x="374" y="292"/>
                  </a:lnTo>
                  <a:lnTo>
                    <a:pt x="380" y="292"/>
                  </a:lnTo>
                  <a:lnTo>
                    <a:pt x="384" y="290"/>
                  </a:lnTo>
                  <a:lnTo>
                    <a:pt x="394" y="284"/>
                  </a:lnTo>
                  <a:lnTo>
                    <a:pt x="400" y="274"/>
                  </a:lnTo>
                  <a:lnTo>
                    <a:pt x="402" y="262"/>
                  </a:lnTo>
                  <a:lnTo>
                    <a:pt x="402" y="250"/>
                  </a:lnTo>
                  <a:lnTo>
                    <a:pt x="380" y="250"/>
                  </a:lnTo>
                  <a:close/>
                  <a:moveTo>
                    <a:pt x="222" y="276"/>
                  </a:moveTo>
                  <a:lnTo>
                    <a:pt x="174" y="276"/>
                  </a:lnTo>
                  <a:lnTo>
                    <a:pt x="174" y="276"/>
                  </a:lnTo>
                  <a:lnTo>
                    <a:pt x="170" y="276"/>
                  </a:lnTo>
                  <a:lnTo>
                    <a:pt x="168" y="274"/>
                  </a:lnTo>
                  <a:lnTo>
                    <a:pt x="166" y="272"/>
                  </a:lnTo>
                  <a:lnTo>
                    <a:pt x="166" y="268"/>
                  </a:lnTo>
                  <a:lnTo>
                    <a:pt x="166" y="268"/>
                  </a:lnTo>
                  <a:lnTo>
                    <a:pt x="166" y="264"/>
                  </a:lnTo>
                  <a:lnTo>
                    <a:pt x="168" y="262"/>
                  </a:lnTo>
                  <a:lnTo>
                    <a:pt x="170" y="260"/>
                  </a:lnTo>
                  <a:lnTo>
                    <a:pt x="174" y="260"/>
                  </a:lnTo>
                  <a:lnTo>
                    <a:pt x="222" y="260"/>
                  </a:lnTo>
                  <a:lnTo>
                    <a:pt x="222" y="260"/>
                  </a:lnTo>
                  <a:lnTo>
                    <a:pt x="224" y="260"/>
                  </a:lnTo>
                  <a:lnTo>
                    <a:pt x="226" y="262"/>
                  </a:lnTo>
                  <a:lnTo>
                    <a:pt x="228" y="264"/>
                  </a:lnTo>
                  <a:lnTo>
                    <a:pt x="230" y="268"/>
                  </a:lnTo>
                  <a:lnTo>
                    <a:pt x="230" y="268"/>
                  </a:lnTo>
                  <a:lnTo>
                    <a:pt x="228" y="272"/>
                  </a:lnTo>
                  <a:lnTo>
                    <a:pt x="226" y="274"/>
                  </a:lnTo>
                  <a:lnTo>
                    <a:pt x="224" y="276"/>
                  </a:lnTo>
                  <a:lnTo>
                    <a:pt x="222" y="276"/>
                  </a:lnTo>
                  <a:lnTo>
                    <a:pt x="222" y="276"/>
                  </a:lnTo>
                  <a:close/>
                  <a:moveTo>
                    <a:pt x="354" y="216"/>
                  </a:moveTo>
                  <a:lnTo>
                    <a:pt x="354" y="216"/>
                  </a:lnTo>
                  <a:lnTo>
                    <a:pt x="354" y="220"/>
                  </a:lnTo>
                  <a:lnTo>
                    <a:pt x="350" y="224"/>
                  </a:lnTo>
                  <a:lnTo>
                    <a:pt x="348" y="228"/>
                  </a:lnTo>
                  <a:lnTo>
                    <a:pt x="342" y="228"/>
                  </a:lnTo>
                  <a:lnTo>
                    <a:pt x="56" y="228"/>
                  </a:lnTo>
                  <a:lnTo>
                    <a:pt x="56" y="228"/>
                  </a:lnTo>
                  <a:lnTo>
                    <a:pt x="50" y="228"/>
                  </a:lnTo>
                  <a:lnTo>
                    <a:pt x="46" y="224"/>
                  </a:lnTo>
                  <a:lnTo>
                    <a:pt x="44" y="220"/>
                  </a:lnTo>
                  <a:lnTo>
                    <a:pt x="44" y="216"/>
                  </a:lnTo>
                  <a:lnTo>
                    <a:pt x="44" y="40"/>
                  </a:lnTo>
                  <a:lnTo>
                    <a:pt x="44" y="40"/>
                  </a:lnTo>
                  <a:lnTo>
                    <a:pt x="44" y="34"/>
                  </a:lnTo>
                  <a:lnTo>
                    <a:pt x="46" y="30"/>
                  </a:lnTo>
                  <a:lnTo>
                    <a:pt x="50" y="28"/>
                  </a:lnTo>
                  <a:lnTo>
                    <a:pt x="56" y="26"/>
                  </a:lnTo>
                  <a:lnTo>
                    <a:pt x="342" y="26"/>
                  </a:lnTo>
                  <a:lnTo>
                    <a:pt x="342" y="26"/>
                  </a:lnTo>
                  <a:lnTo>
                    <a:pt x="348" y="28"/>
                  </a:lnTo>
                  <a:lnTo>
                    <a:pt x="350" y="30"/>
                  </a:lnTo>
                  <a:lnTo>
                    <a:pt x="354" y="34"/>
                  </a:lnTo>
                  <a:lnTo>
                    <a:pt x="354" y="40"/>
                  </a:lnTo>
                  <a:lnTo>
                    <a:pt x="354" y="216"/>
                  </a:lnTo>
                  <a:close/>
                  <a:moveTo>
                    <a:pt x="160" y="158"/>
                  </a:moveTo>
                  <a:lnTo>
                    <a:pt x="112" y="110"/>
                  </a:lnTo>
                  <a:lnTo>
                    <a:pt x="104" y="136"/>
                  </a:lnTo>
                  <a:lnTo>
                    <a:pt x="72" y="56"/>
                  </a:lnTo>
                  <a:lnTo>
                    <a:pt x="152" y="88"/>
                  </a:lnTo>
                  <a:lnTo>
                    <a:pt x="126" y="98"/>
                  </a:lnTo>
                  <a:lnTo>
                    <a:pt x="174" y="146"/>
                  </a:lnTo>
                  <a:lnTo>
                    <a:pt x="160" y="158"/>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txBox="1">
              <a:spLocks/>
            </p:cNvSpPr>
            <p:nvPr/>
          </p:nvSpPr>
          <p:spPr bwMode="auto">
            <a:xfrm>
              <a:off x="3118945" y="4085497"/>
              <a:ext cx="690978" cy="372240"/>
            </a:xfrm>
            <a:prstGeom prst="rect">
              <a:avLst/>
            </a:prstGeom>
            <a:noFill/>
            <a:extLst/>
          </p:spPr>
          <p:txBody>
            <a:bodyPr wrap="square" lIns="120000" tIns="62400" rIns="120000" bIns="62400">
              <a:normAutofit fontScale="85000" lnSpcReduction="10000"/>
              <a:scene3d>
                <a:camera prst="orthographicFront"/>
                <a:lightRig rig="threePt" dir="t"/>
              </a:scene3d>
              <a:sp3d>
                <a:bevelT w="0" h="0"/>
              </a:sp3d>
            </a:bodyPr>
            <a:lstStyle/>
            <a:p>
              <a:pPr algn="l">
                <a:defRPr/>
              </a:pPr>
              <a:r>
                <a:rPr lang="en-US" altLang="ko-KR" sz="500">
                  <a:latin typeface="Arial" panose="020B0604020202020204" pitchFamily="34" charset="0"/>
                  <a:ea typeface="微软雅黑" panose="020B0503020204020204" pitchFamily="34" charset="-122"/>
                  <a:sym typeface="Arial" panose="020B0604020202020204" pitchFamily="34" charset="0"/>
                </a:rPr>
                <a:t>Powerpoint </a:t>
              </a:r>
              <a:br>
                <a:rPr lang="en-US" altLang="ko-KR" sz="500">
                  <a:latin typeface="Arial" panose="020B0604020202020204" pitchFamily="34" charset="0"/>
                  <a:ea typeface="微软雅黑" panose="020B0503020204020204" pitchFamily="34" charset="-122"/>
                  <a:sym typeface="Arial" panose="020B0604020202020204" pitchFamily="34" charset="0"/>
                </a:rPr>
              </a:br>
              <a:r>
                <a:rPr lang="en-US" altLang="ko-KR" sz="500">
                  <a:latin typeface="Arial" panose="020B0604020202020204" pitchFamily="34" charset="0"/>
                  <a:ea typeface="微软雅黑" panose="020B0503020204020204" pitchFamily="34" charset="-122"/>
                  <a:sym typeface="Arial" panose="020B0604020202020204" pitchFamily="34" charset="0"/>
                </a:rPr>
                <a:t>is a complete presentation graphic package. </a:t>
              </a:r>
            </a:p>
          </p:txBody>
        </p:sp>
        <p:sp>
          <p:nvSpPr>
            <p:cNvPr id="17" name="Freeform: Shape 12"/>
            <p:cNvSpPr>
              <a:spLocks/>
            </p:cNvSpPr>
            <p:nvPr/>
          </p:nvSpPr>
          <p:spPr bwMode="auto">
            <a:xfrm>
              <a:off x="2691594" y="3248980"/>
              <a:ext cx="328278" cy="411381"/>
            </a:xfrm>
            <a:custGeom>
              <a:avLst/>
              <a:gdLst>
                <a:gd name="T0" fmla="*/ 122 w 284"/>
                <a:gd name="T1" fmla="*/ 82 h 336"/>
                <a:gd name="T2" fmla="*/ 96 w 284"/>
                <a:gd name="T3" fmla="*/ 96 h 336"/>
                <a:gd name="T4" fmla="*/ 84 w 284"/>
                <a:gd name="T5" fmla="*/ 112 h 336"/>
                <a:gd name="T6" fmla="*/ 80 w 284"/>
                <a:gd name="T7" fmla="*/ 132 h 336"/>
                <a:gd name="T8" fmla="*/ 72 w 284"/>
                <a:gd name="T9" fmla="*/ 144 h 336"/>
                <a:gd name="T10" fmla="*/ 62 w 284"/>
                <a:gd name="T11" fmla="*/ 144 h 336"/>
                <a:gd name="T12" fmla="*/ 54 w 284"/>
                <a:gd name="T13" fmla="*/ 132 h 336"/>
                <a:gd name="T14" fmla="*/ 60 w 284"/>
                <a:gd name="T15" fmla="*/ 100 h 336"/>
                <a:gd name="T16" fmla="*/ 76 w 284"/>
                <a:gd name="T17" fmla="*/ 76 h 336"/>
                <a:gd name="T18" fmla="*/ 116 w 284"/>
                <a:gd name="T19" fmla="*/ 56 h 336"/>
                <a:gd name="T20" fmla="*/ 136 w 284"/>
                <a:gd name="T21" fmla="*/ 54 h 336"/>
                <a:gd name="T22" fmla="*/ 144 w 284"/>
                <a:gd name="T23" fmla="*/ 66 h 336"/>
                <a:gd name="T24" fmla="*/ 142 w 284"/>
                <a:gd name="T25" fmla="*/ 76 h 336"/>
                <a:gd name="T26" fmla="*/ 132 w 284"/>
                <a:gd name="T27" fmla="*/ 80 h 336"/>
                <a:gd name="T28" fmla="*/ 136 w 284"/>
                <a:gd name="T29" fmla="*/ 26 h 336"/>
                <a:gd name="T30" fmla="*/ 144 w 284"/>
                <a:gd name="T31" fmla="*/ 12 h 336"/>
                <a:gd name="T32" fmla="*/ 142 w 284"/>
                <a:gd name="T33" fmla="*/ 4 h 336"/>
                <a:gd name="T34" fmla="*/ 132 w 284"/>
                <a:gd name="T35" fmla="*/ 0 h 336"/>
                <a:gd name="T36" fmla="*/ 92 w 284"/>
                <a:gd name="T37" fmla="*/ 6 h 336"/>
                <a:gd name="T38" fmla="*/ 58 w 284"/>
                <a:gd name="T39" fmla="*/ 22 h 336"/>
                <a:gd name="T40" fmla="*/ 38 w 284"/>
                <a:gd name="T41" fmla="*/ 38 h 336"/>
                <a:gd name="T42" fmla="*/ 16 w 284"/>
                <a:gd name="T43" fmla="*/ 68 h 336"/>
                <a:gd name="T44" fmla="*/ 2 w 284"/>
                <a:gd name="T45" fmla="*/ 104 h 336"/>
                <a:gd name="T46" fmla="*/ 0 w 284"/>
                <a:gd name="T47" fmla="*/ 132 h 336"/>
                <a:gd name="T48" fmla="*/ 8 w 284"/>
                <a:gd name="T49" fmla="*/ 144 h 336"/>
                <a:gd name="T50" fmla="*/ 18 w 284"/>
                <a:gd name="T51" fmla="*/ 144 h 336"/>
                <a:gd name="T52" fmla="*/ 26 w 284"/>
                <a:gd name="T53" fmla="*/ 132 h 336"/>
                <a:gd name="T54" fmla="*/ 34 w 284"/>
                <a:gd name="T55" fmla="*/ 90 h 336"/>
                <a:gd name="T56" fmla="*/ 58 w 284"/>
                <a:gd name="T57" fmla="*/ 56 h 336"/>
                <a:gd name="T58" fmla="*/ 110 w 284"/>
                <a:gd name="T59" fmla="*/ 28 h 336"/>
                <a:gd name="T60" fmla="*/ 30 w 284"/>
                <a:gd name="T61" fmla="*/ 224 h 336"/>
                <a:gd name="T62" fmla="*/ 52 w 284"/>
                <a:gd name="T63" fmla="*/ 246 h 336"/>
                <a:gd name="T64" fmla="*/ 92 w 284"/>
                <a:gd name="T65" fmla="*/ 268 h 336"/>
                <a:gd name="T66" fmla="*/ 140 w 284"/>
                <a:gd name="T67" fmla="*/ 276 h 336"/>
                <a:gd name="T68" fmla="*/ 168 w 284"/>
                <a:gd name="T69" fmla="*/ 272 h 336"/>
                <a:gd name="T70" fmla="*/ 208 w 284"/>
                <a:gd name="T71" fmla="*/ 258 h 336"/>
                <a:gd name="T72" fmla="*/ 242 w 284"/>
                <a:gd name="T73" fmla="*/ 234 h 336"/>
                <a:gd name="T74" fmla="*/ 266 w 284"/>
                <a:gd name="T75" fmla="*/ 200 h 336"/>
                <a:gd name="T76" fmla="*/ 280 w 284"/>
                <a:gd name="T77" fmla="*/ 160 h 336"/>
                <a:gd name="T78" fmla="*/ 284 w 284"/>
                <a:gd name="T79" fmla="*/ 132 h 336"/>
                <a:gd name="T80" fmla="*/ 276 w 284"/>
                <a:gd name="T81" fmla="*/ 84 h 336"/>
                <a:gd name="T82" fmla="*/ 254 w 284"/>
                <a:gd name="T83" fmla="*/ 44 h 336"/>
                <a:gd name="T84" fmla="*/ 30 w 284"/>
                <a:gd name="T85" fmla="*/ 224 h 336"/>
                <a:gd name="T86" fmla="*/ 266 w 284"/>
                <a:gd name="T87" fmla="*/ 336 h 336"/>
                <a:gd name="T88" fmla="*/ 248 w 284"/>
                <a:gd name="T89" fmla="*/ 308 h 336"/>
                <a:gd name="T90" fmla="*/ 220 w 284"/>
                <a:gd name="T91" fmla="*/ 290 h 336"/>
                <a:gd name="T92" fmla="*/ 196 w 284"/>
                <a:gd name="T93" fmla="*/ 286 h 336"/>
                <a:gd name="T94" fmla="*/ 164 w 284"/>
                <a:gd name="T95" fmla="*/ 294 h 336"/>
                <a:gd name="T96" fmla="*/ 138 w 284"/>
                <a:gd name="T97" fmla="*/ 316 h 336"/>
                <a:gd name="T98" fmla="*/ 128 w 284"/>
                <a:gd name="T99"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4" h="336">
                  <a:moveTo>
                    <a:pt x="132" y="80"/>
                  </a:moveTo>
                  <a:lnTo>
                    <a:pt x="132" y="80"/>
                  </a:lnTo>
                  <a:lnTo>
                    <a:pt x="122" y="82"/>
                  </a:lnTo>
                  <a:lnTo>
                    <a:pt x="112" y="84"/>
                  </a:lnTo>
                  <a:lnTo>
                    <a:pt x="104" y="88"/>
                  </a:lnTo>
                  <a:lnTo>
                    <a:pt x="96" y="96"/>
                  </a:lnTo>
                  <a:lnTo>
                    <a:pt x="96" y="96"/>
                  </a:lnTo>
                  <a:lnTo>
                    <a:pt x="90" y="102"/>
                  </a:lnTo>
                  <a:lnTo>
                    <a:pt x="84" y="112"/>
                  </a:lnTo>
                  <a:lnTo>
                    <a:pt x="82" y="120"/>
                  </a:lnTo>
                  <a:lnTo>
                    <a:pt x="80" y="132"/>
                  </a:lnTo>
                  <a:lnTo>
                    <a:pt x="80" y="132"/>
                  </a:lnTo>
                  <a:lnTo>
                    <a:pt x="80" y="136"/>
                  </a:lnTo>
                  <a:lnTo>
                    <a:pt x="76" y="140"/>
                  </a:lnTo>
                  <a:lnTo>
                    <a:pt x="72" y="144"/>
                  </a:lnTo>
                  <a:lnTo>
                    <a:pt x="68" y="144"/>
                  </a:lnTo>
                  <a:lnTo>
                    <a:pt x="68" y="144"/>
                  </a:lnTo>
                  <a:lnTo>
                    <a:pt x="62" y="144"/>
                  </a:lnTo>
                  <a:lnTo>
                    <a:pt x="58" y="140"/>
                  </a:lnTo>
                  <a:lnTo>
                    <a:pt x="56" y="136"/>
                  </a:lnTo>
                  <a:lnTo>
                    <a:pt x="54" y="132"/>
                  </a:lnTo>
                  <a:lnTo>
                    <a:pt x="54" y="132"/>
                  </a:lnTo>
                  <a:lnTo>
                    <a:pt x="56" y="116"/>
                  </a:lnTo>
                  <a:lnTo>
                    <a:pt x="60" y="100"/>
                  </a:lnTo>
                  <a:lnTo>
                    <a:pt x="68" y="88"/>
                  </a:lnTo>
                  <a:lnTo>
                    <a:pt x="76" y="76"/>
                  </a:lnTo>
                  <a:lnTo>
                    <a:pt x="76" y="76"/>
                  </a:lnTo>
                  <a:lnTo>
                    <a:pt x="88" y="66"/>
                  </a:lnTo>
                  <a:lnTo>
                    <a:pt x="102" y="60"/>
                  </a:lnTo>
                  <a:lnTo>
                    <a:pt x="116" y="56"/>
                  </a:lnTo>
                  <a:lnTo>
                    <a:pt x="132" y="54"/>
                  </a:lnTo>
                  <a:lnTo>
                    <a:pt x="132" y="54"/>
                  </a:lnTo>
                  <a:lnTo>
                    <a:pt x="136" y="54"/>
                  </a:lnTo>
                  <a:lnTo>
                    <a:pt x="142" y="58"/>
                  </a:lnTo>
                  <a:lnTo>
                    <a:pt x="144" y="62"/>
                  </a:lnTo>
                  <a:lnTo>
                    <a:pt x="144" y="66"/>
                  </a:lnTo>
                  <a:lnTo>
                    <a:pt x="144" y="66"/>
                  </a:lnTo>
                  <a:lnTo>
                    <a:pt x="144" y="72"/>
                  </a:lnTo>
                  <a:lnTo>
                    <a:pt x="142" y="76"/>
                  </a:lnTo>
                  <a:lnTo>
                    <a:pt x="136" y="80"/>
                  </a:lnTo>
                  <a:lnTo>
                    <a:pt x="132" y="80"/>
                  </a:lnTo>
                  <a:lnTo>
                    <a:pt x="132" y="80"/>
                  </a:lnTo>
                  <a:close/>
                  <a:moveTo>
                    <a:pt x="132" y="26"/>
                  </a:moveTo>
                  <a:lnTo>
                    <a:pt x="132" y="26"/>
                  </a:lnTo>
                  <a:lnTo>
                    <a:pt x="136" y="26"/>
                  </a:lnTo>
                  <a:lnTo>
                    <a:pt x="142" y="22"/>
                  </a:lnTo>
                  <a:lnTo>
                    <a:pt x="144" y="18"/>
                  </a:lnTo>
                  <a:lnTo>
                    <a:pt x="144" y="12"/>
                  </a:lnTo>
                  <a:lnTo>
                    <a:pt x="144" y="12"/>
                  </a:lnTo>
                  <a:lnTo>
                    <a:pt x="144" y="8"/>
                  </a:lnTo>
                  <a:lnTo>
                    <a:pt x="142" y="4"/>
                  </a:lnTo>
                  <a:lnTo>
                    <a:pt x="136" y="0"/>
                  </a:lnTo>
                  <a:lnTo>
                    <a:pt x="132" y="0"/>
                  </a:lnTo>
                  <a:lnTo>
                    <a:pt x="132" y="0"/>
                  </a:lnTo>
                  <a:lnTo>
                    <a:pt x="118" y="0"/>
                  </a:lnTo>
                  <a:lnTo>
                    <a:pt x="106" y="2"/>
                  </a:lnTo>
                  <a:lnTo>
                    <a:pt x="92" y="6"/>
                  </a:lnTo>
                  <a:lnTo>
                    <a:pt x="80" y="10"/>
                  </a:lnTo>
                  <a:lnTo>
                    <a:pt x="68" y="16"/>
                  </a:lnTo>
                  <a:lnTo>
                    <a:pt x="58" y="22"/>
                  </a:lnTo>
                  <a:lnTo>
                    <a:pt x="48" y="30"/>
                  </a:lnTo>
                  <a:lnTo>
                    <a:pt x="38" y="38"/>
                  </a:lnTo>
                  <a:lnTo>
                    <a:pt x="38" y="38"/>
                  </a:lnTo>
                  <a:lnTo>
                    <a:pt x="30" y="48"/>
                  </a:lnTo>
                  <a:lnTo>
                    <a:pt x="22" y="58"/>
                  </a:lnTo>
                  <a:lnTo>
                    <a:pt x="16" y="68"/>
                  </a:lnTo>
                  <a:lnTo>
                    <a:pt x="10" y="80"/>
                  </a:lnTo>
                  <a:lnTo>
                    <a:pt x="6" y="92"/>
                  </a:lnTo>
                  <a:lnTo>
                    <a:pt x="2" y="104"/>
                  </a:lnTo>
                  <a:lnTo>
                    <a:pt x="0" y="118"/>
                  </a:lnTo>
                  <a:lnTo>
                    <a:pt x="0" y="132"/>
                  </a:lnTo>
                  <a:lnTo>
                    <a:pt x="0" y="132"/>
                  </a:lnTo>
                  <a:lnTo>
                    <a:pt x="2" y="136"/>
                  </a:lnTo>
                  <a:lnTo>
                    <a:pt x="4" y="140"/>
                  </a:lnTo>
                  <a:lnTo>
                    <a:pt x="8" y="144"/>
                  </a:lnTo>
                  <a:lnTo>
                    <a:pt x="14" y="144"/>
                  </a:lnTo>
                  <a:lnTo>
                    <a:pt x="14" y="144"/>
                  </a:lnTo>
                  <a:lnTo>
                    <a:pt x="18" y="144"/>
                  </a:lnTo>
                  <a:lnTo>
                    <a:pt x="22" y="140"/>
                  </a:lnTo>
                  <a:lnTo>
                    <a:pt x="26" y="136"/>
                  </a:lnTo>
                  <a:lnTo>
                    <a:pt x="26" y="132"/>
                  </a:lnTo>
                  <a:lnTo>
                    <a:pt x="26" y="132"/>
                  </a:lnTo>
                  <a:lnTo>
                    <a:pt x="28" y="110"/>
                  </a:lnTo>
                  <a:lnTo>
                    <a:pt x="34" y="90"/>
                  </a:lnTo>
                  <a:lnTo>
                    <a:pt x="44" y="72"/>
                  </a:lnTo>
                  <a:lnTo>
                    <a:pt x="58" y="56"/>
                  </a:lnTo>
                  <a:lnTo>
                    <a:pt x="58" y="56"/>
                  </a:lnTo>
                  <a:lnTo>
                    <a:pt x="72" y="44"/>
                  </a:lnTo>
                  <a:lnTo>
                    <a:pt x="90" y="34"/>
                  </a:lnTo>
                  <a:lnTo>
                    <a:pt x="110" y="28"/>
                  </a:lnTo>
                  <a:lnTo>
                    <a:pt x="132" y="26"/>
                  </a:lnTo>
                  <a:lnTo>
                    <a:pt x="132" y="26"/>
                  </a:lnTo>
                  <a:close/>
                  <a:moveTo>
                    <a:pt x="30" y="224"/>
                  </a:moveTo>
                  <a:lnTo>
                    <a:pt x="30" y="224"/>
                  </a:lnTo>
                  <a:lnTo>
                    <a:pt x="40" y="236"/>
                  </a:lnTo>
                  <a:lnTo>
                    <a:pt x="52" y="246"/>
                  </a:lnTo>
                  <a:lnTo>
                    <a:pt x="64" y="254"/>
                  </a:lnTo>
                  <a:lnTo>
                    <a:pt x="78" y="262"/>
                  </a:lnTo>
                  <a:lnTo>
                    <a:pt x="92" y="268"/>
                  </a:lnTo>
                  <a:lnTo>
                    <a:pt x="108" y="272"/>
                  </a:lnTo>
                  <a:lnTo>
                    <a:pt x="124" y="274"/>
                  </a:lnTo>
                  <a:lnTo>
                    <a:pt x="140" y="276"/>
                  </a:lnTo>
                  <a:lnTo>
                    <a:pt x="140" y="276"/>
                  </a:lnTo>
                  <a:lnTo>
                    <a:pt x="154" y="274"/>
                  </a:lnTo>
                  <a:lnTo>
                    <a:pt x="168" y="272"/>
                  </a:lnTo>
                  <a:lnTo>
                    <a:pt x="182" y="268"/>
                  </a:lnTo>
                  <a:lnTo>
                    <a:pt x="196" y="264"/>
                  </a:lnTo>
                  <a:lnTo>
                    <a:pt x="208" y="258"/>
                  </a:lnTo>
                  <a:lnTo>
                    <a:pt x="220" y="250"/>
                  </a:lnTo>
                  <a:lnTo>
                    <a:pt x="230" y="242"/>
                  </a:lnTo>
                  <a:lnTo>
                    <a:pt x="242" y="234"/>
                  </a:lnTo>
                  <a:lnTo>
                    <a:pt x="250" y="222"/>
                  </a:lnTo>
                  <a:lnTo>
                    <a:pt x="258" y="212"/>
                  </a:lnTo>
                  <a:lnTo>
                    <a:pt x="266" y="200"/>
                  </a:lnTo>
                  <a:lnTo>
                    <a:pt x="272" y="188"/>
                  </a:lnTo>
                  <a:lnTo>
                    <a:pt x="276" y="174"/>
                  </a:lnTo>
                  <a:lnTo>
                    <a:pt x="280" y="160"/>
                  </a:lnTo>
                  <a:lnTo>
                    <a:pt x="282" y="146"/>
                  </a:lnTo>
                  <a:lnTo>
                    <a:pt x="284" y="132"/>
                  </a:lnTo>
                  <a:lnTo>
                    <a:pt x="284" y="132"/>
                  </a:lnTo>
                  <a:lnTo>
                    <a:pt x="282" y="114"/>
                  </a:lnTo>
                  <a:lnTo>
                    <a:pt x="280" y="100"/>
                  </a:lnTo>
                  <a:lnTo>
                    <a:pt x="276" y="84"/>
                  </a:lnTo>
                  <a:lnTo>
                    <a:pt x="270" y="70"/>
                  </a:lnTo>
                  <a:lnTo>
                    <a:pt x="262" y="56"/>
                  </a:lnTo>
                  <a:lnTo>
                    <a:pt x="254" y="44"/>
                  </a:lnTo>
                  <a:lnTo>
                    <a:pt x="244" y="32"/>
                  </a:lnTo>
                  <a:lnTo>
                    <a:pt x="232" y="22"/>
                  </a:lnTo>
                  <a:lnTo>
                    <a:pt x="30" y="224"/>
                  </a:lnTo>
                  <a:close/>
                  <a:moveTo>
                    <a:pt x="128" y="336"/>
                  </a:moveTo>
                  <a:lnTo>
                    <a:pt x="266" y="336"/>
                  </a:lnTo>
                  <a:lnTo>
                    <a:pt x="266" y="336"/>
                  </a:lnTo>
                  <a:lnTo>
                    <a:pt x="262" y="326"/>
                  </a:lnTo>
                  <a:lnTo>
                    <a:pt x="256" y="316"/>
                  </a:lnTo>
                  <a:lnTo>
                    <a:pt x="248" y="308"/>
                  </a:lnTo>
                  <a:lnTo>
                    <a:pt x="240" y="300"/>
                  </a:lnTo>
                  <a:lnTo>
                    <a:pt x="230" y="294"/>
                  </a:lnTo>
                  <a:lnTo>
                    <a:pt x="220" y="290"/>
                  </a:lnTo>
                  <a:lnTo>
                    <a:pt x="208" y="288"/>
                  </a:lnTo>
                  <a:lnTo>
                    <a:pt x="196" y="286"/>
                  </a:lnTo>
                  <a:lnTo>
                    <a:pt x="196" y="286"/>
                  </a:lnTo>
                  <a:lnTo>
                    <a:pt x="186" y="288"/>
                  </a:lnTo>
                  <a:lnTo>
                    <a:pt x="174" y="290"/>
                  </a:lnTo>
                  <a:lnTo>
                    <a:pt x="164" y="294"/>
                  </a:lnTo>
                  <a:lnTo>
                    <a:pt x="154" y="300"/>
                  </a:lnTo>
                  <a:lnTo>
                    <a:pt x="146" y="308"/>
                  </a:lnTo>
                  <a:lnTo>
                    <a:pt x="138" y="316"/>
                  </a:lnTo>
                  <a:lnTo>
                    <a:pt x="132" y="326"/>
                  </a:lnTo>
                  <a:lnTo>
                    <a:pt x="128" y="336"/>
                  </a:lnTo>
                  <a:lnTo>
                    <a:pt x="128" y="336"/>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p:cNvSpPr>
            <p:nvPr/>
          </p:nvSpPr>
          <p:spPr bwMode="auto">
            <a:xfrm>
              <a:off x="3028998" y="3344890"/>
              <a:ext cx="713391" cy="290231"/>
            </a:xfrm>
            <a:prstGeom prst="rect">
              <a:avLst/>
            </a:prstGeom>
            <a:noFill/>
            <a:extLst/>
          </p:spPr>
          <p:txBody>
            <a:bodyPr wrap="square" lIns="120000" tIns="62400" rIns="120000" bIns="62400">
              <a:normAutofit fontScale="77500" lnSpcReduction="20000"/>
              <a:scene3d>
                <a:camera prst="orthographicFront"/>
                <a:lightRig rig="threePt" dir="t"/>
              </a:scene3d>
              <a:sp3d>
                <a:bevelT w="0" h="0"/>
              </a:sp3d>
            </a:bodyPr>
            <a:lstStyle/>
            <a:p>
              <a:pPr>
                <a:defRPr/>
              </a:pPr>
              <a:r>
                <a:rPr lang="en-US" altLang="ko-KR" sz="1400">
                  <a:latin typeface="Arial" panose="020B0604020202020204" pitchFamily="34" charset="0"/>
                  <a:ea typeface="微软雅黑" panose="020B0503020204020204" pitchFamily="34" charset="-122"/>
                  <a:sym typeface="Arial" panose="020B0604020202020204" pitchFamily="34" charset="0"/>
                </a:rPr>
                <a:t>internet</a:t>
              </a:r>
            </a:p>
          </p:txBody>
        </p:sp>
        <p:sp>
          <p:nvSpPr>
            <p:cNvPr id="19" name="Freeform: Shape 22"/>
            <p:cNvSpPr>
              <a:spLocks/>
            </p:cNvSpPr>
            <p:nvPr/>
          </p:nvSpPr>
          <p:spPr bwMode="auto">
            <a:xfrm>
              <a:off x="4498032" y="3248980"/>
              <a:ext cx="349181" cy="369855"/>
            </a:xfrm>
            <a:custGeom>
              <a:avLst/>
              <a:gdLst>
                <a:gd name="T0" fmla="*/ 241 w 447"/>
                <a:gd name="T1" fmla="*/ 64 h 447"/>
                <a:gd name="T2" fmla="*/ 286 w 447"/>
                <a:gd name="T3" fmla="*/ 77 h 447"/>
                <a:gd name="T4" fmla="*/ 325 w 447"/>
                <a:gd name="T5" fmla="*/ 101 h 447"/>
                <a:gd name="T6" fmla="*/ 355 w 447"/>
                <a:gd name="T7" fmla="*/ 134 h 447"/>
                <a:gd name="T8" fmla="*/ 376 w 447"/>
                <a:gd name="T9" fmla="*/ 176 h 447"/>
                <a:gd name="T10" fmla="*/ 383 w 447"/>
                <a:gd name="T11" fmla="*/ 223 h 447"/>
                <a:gd name="T12" fmla="*/ 379 w 447"/>
                <a:gd name="T13" fmla="*/ 255 h 447"/>
                <a:gd name="T14" fmla="*/ 363 w 447"/>
                <a:gd name="T15" fmla="*/ 299 h 447"/>
                <a:gd name="T16" fmla="*/ 335 w 447"/>
                <a:gd name="T17" fmla="*/ 335 h 447"/>
                <a:gd name="T18" fmla="*/ 299 w 447"/>
                <a:gd name="T19" fmla="*/ 363 h 447"/>
                <a:gd name="T20" fmla="*/ 257 w 447"/>
                <a:gd name="T21" fmla="*/ 379 h 447"/>
                <a:gd name="T22" fmla="*/ 223 w 447"/>
                <a:gd name="T23" fmla="*/ 383 h 447"/>
                <a:gd name="T24" fmla="*/ 176 w 447"/>
                <a:gd name="T25" fmla="*/ 374 h 447"/>
                <a:gd name="T26" fmla="*/ 136 w 447"/>
                <a:gd name="T27" fmla="*/ 355 h 447"/>
                <a:gd name="T28" fmla="*/ 101 w 447"/>
                <a:gd name="T29" fmla="*/ 323 h 447"/>
                <a:gd name="T30" fmla="*/ 78 w 447"/>
                <a:gd name="T31" fmla="*/ 285 h 447"/>
                <a:gd name="T32" fmla="*/ 66 w 447"/>
                <a:gd name="T33" fmla="*/ 239 h 447"/>
                <a:gd name="T34" fmla="*/ 66 w 447"/>
                <a:gd name="T35" fmla="*/ 208 h 447"/>
                <a:gd name="T36" fmla="*/ 78 w 447"/>
                <a:gd name="T37" fmla="*/ 161 h 447"/>
                <a:gd name="T38" fmla="*/ 101 w 447"/>
                <a:gd name="T39" fmla="*/ 122 h 447"/>
                <a:gd name="T40" fmla="*/ 136 w 447"/>
                <a:gd name="T41" fmla="*/ 92 h 447"/>
                <a:gd name="T42" fmla="*/ 176 w 447"/>
                <a:gd name="T43" fmla="*/ 71 h 447"/>
                <a:gd name="T44" fmla="*/ 223 w 447"/>
                <a:gd name="T45" fmla="*/ 64 h 447"/>
                <a:gd name="T46" fmla="*/ 201 w 447"/>
                <a:gd name="T47" fmla="*/ 0 h 447"/>
                <a:gd name="T48" fmla="*/ 136 w 447"/>
                <a:gd name="T49" fmla="*/ 17 h 447"/>
                <a:gd name="T50" fmla="*/ 82 w 447"/>
                <a:gd name="T51" fmla="*/ 50 h 447"/>
                <a:gd name="T52" fmla="*/ 38 w 447"/>
                <a:gd name="T53" fmla="*/ 98 h 447"/>
                <a:gd name="T54" fmla="*/ 10 w 447"/>
                <a:gd name="T55" fmla="*/ 157 h 447"/>
                <a:gd name="T56" fmla="*/ 0 w 447"/>
                <a:gd name="T57" fmla="*/ 223 h 447"/>
                <a:gd name="T58" fmla="*/ 5 w 447"/>
                <a:gd name="T59" fmla="*/ 269 h 447"/>
                <a:gd name="T60" fmla="*/ 28 w 447"/>
                <a:gd name="T61" fmla="*/ 330 h 447"/>
                <a:gd name="T62" fmla="*/ 66 w 447"/>
                <a:gd name="T63" fmla="*/ 381 h 447"/>
                <a:gd name="T64" fmla="*/ 117 w 447"/>
                <a:gd name="T65" fmla="*/ 419 h 447"/>
                <a:gd name="T66" fmla="*/ 178 w 447"/>
                <a:gd name="T67" fmla="*/ 442 h 447"/>
                <a:gd name="T68" fmla="*/ 223 w 447"/>
                <a:gd name="T69" fmla="*/ 447 h 447"/>
                <a:gd name="T70" fmla="*/ 290 w 447"/>
                <a:gd name="T71" fmla="*/ 437 h 447"/>
                <a:gd name="T72" fmla="*/ 349 w 447"/>
                <a:gd name="T73" fmla="*/ 409 h 447"/>
                <a:gd name="T74" fmla="*/ 397 w 447"/>
                <a:gd name="T75" fmla="*/ 365 h 447"/>
                <a:gd name="T76" fmla="*/ 430 w 447"/>
                <a:gd name="T77" fmla="*/ 311 h 447"/>
                <a:gd name="T78" fmla="*/ 447 w 447"/>
                <a:gd name="T79" fmla="*/ 246 h 447"/>
                <a:gd name="T80" fmla="*/ 447 w 447"/>
                <a:gd name="T81" fmla="*/ 201 h 447"/>
                <a:gd name="T82" fmla="*/ 430 w 447"/>
                <a:gd name="T83" fmla="*/ 136 h 447"/>
                <a:gd name="T84" fmla="*/ 397 w 447"/>
                <a:gd name="T85" fmla="*/ 80 h 447"/>
                <a:gd name="T86" fmla="*/ 349 w 447"/>
                <a:gd name="T87" fmla="*/ 38 h 447"/>
                <a:gd name="T88" fmla="*/ 290 w 447"/>
                <a:gd name="T89" fmla="*/ 10 h 447"/>
                <a:gd name="T90" fmla="*/ 223 w 447"/>
                <a:gd name="T9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7" h="447">
                  <a:moveTo>
                    <a:pt x="223" y="64"/>
                  </a:moveTo>
                  <a:lnTo>
                    <a:pt x="223" y="64"/>
                  </a:lnTo>
                  <a:lnTo>
                    <a:pt x="241" y="64"/>
                  </a:lnTo>
                  <a:lnTo>
                    <a:pt x="257" y="68"/>
                  </a:lnTo>
                  <a:lnTo>
                    <a:pt x="271" y="71"/>
                  </a:lnTo>
                  <a:lnTo>
                    <a:pt x="286" y="77"/>
                  </a:lnTo>
                  <a:lnTo>
                    <a:pt x="299" y="84"/>
                  </a:lnTo>
                  <a:lnTo>
                    <a:pt x="313" y="92"/>
                  </a:lnTo>
                  <a:lnTo>
                    <a:pt x="325" y="101"/>
                  </a:lnTo>
                  <a:lnTo>
                    <a:pt x="335" y="112"/>
                  </a:lnTo>
                  <a:lnTo>
                    <a:pt x="346" y="122"/>
                  </a:lnTo>
                  <a:lnTo>
                    <a:pt x="355" y="134"/>
                  </a:lnTo>
                  <a:lnTo>
                    <a:pt x="363" y="148"/>
                  </a:lnTo>
                  <a:lnTo>
                    <a:pt x="370" y="161"/>
                  </a:lnTo>
                  <a:lnTo>
                    <a:pt x="376" y="176"/>
                  </a:lnTo>
                  <a:lnTo>
                    <a:pt x="379" y="192"/>
                  </a:lnTo>
                  <a:lnTo>
                    <a:pt x="383" y="208"/>
                  </a:lnTo>
                  <a:lnTo>
                    <a:pt x="383" y="223"/>
                  </a:lnTo>
                  <a:lnTo>
                    <a:pt x="383" y="223"/>
                  </a:lnTo>
                  <a:lnTo>
                    <a:pt x="383" y="239"/>
                  </a:lnTo>
                  <a:lnTo>
                    <a:pt x="379" y="255"/>
                  </a:lnTo>
                  <a:lnTo>
                    <a:pt x="376" y="271"/>
                  </a:lnTo>
                  <a:lnTo>
                    <a:pt x="370" y="285"/>
                  </a:lnTo>
                  <a:lnTo>
                    <a:pt x="363" y="299"/>
                  </a:lnTo>
                  <a:lnTo>
                    <a:pt x="355" y="311"/>
                  </a:lnTo>
                  <a:lnTo>
                    <a:pt x="346" y="323"/>
                  </a:lnTo>
                  <a:lnTo>
                    <a:pt x="335" y="335"/>
                  </a:lnTo>
                  <a:lnTo>
                    <a:pt x="325" y="346"/>
                  </a:lnTo>
                  <a:lnTo>
                    <a:pt x="313" y="355"/>
                  </a:lnTo>
                  <a:lnTo>
                    <a:pt x="299" y="363"/>
                  </a:lnTo>
                  <a:lnTo>
                    <a:pt x="286" y="369"/>
                  </a:lnTo>
                  <a:lnTo>
                    <a:pt x="271" y="374"/>
                  </a:lnTo>
                  <a:lnTo>
                    <a:pt x="257" y="379"/>
                  </a:lnTo>
                  <a:lnTo>
                    <a:pt x="241" y="381"/>
                  </a:lnTo>
                  <a:lnTo>
                    <a:pt x="223" y="383"/>
                  </a:lnTo>
                  <a:lnTo>
                    <a:pt x="223" y="383"/>
                  </a:lnTo>
                  <a:lnTo>
                    <a:pt x="208" y="381"/>
                  </a:lnTo>
                  <a:lnTo>
                    <a:pt x="192" y="379"/>
                  </a:lnTo>
                  <a:lnTo>
                    <a:pt x="176" y="374"/>
                  </a:lnTo>
                  <a:lnTo>
                    <a:pt x="162" y="369"/>
                  </a:lnTo>
                  <a:lnTo>
                    <a:pt x="148" y="363"/>
                  </a:lnTo>
                  <a:lnTo>
                    <a:pt x="136" y="355"/>
                  </a:lnTo>
                  <a:lnTo>
                    <a:pt x="124" y="346"/>
                  </a:lnTo>
                  <a:lnTo>
                    <a:pt x="112" y="335"/>
                  </a:lnTo>
                  <a:lnTo>
                    <a:pt x="101" y="323"/>
                  </a:lnTo>
                  <a:lnTo>
                    <a:pt x="92" y="311"/>
                  </a:lnTo>
                  <a:lnTo>
                    <a:pt x="84" y="299"/>
                  </a:lnTo>
                  <a:lnTo>
                    <a:pt x="78" y="285"/>
                  </a:lnTo>
                  <a:lnTo>
                    <a:pt x="73" y="271"/>
                  </a:lnTo>
                  <a:lnTo>
                    <a:pt x="68" y="255"/>
                  </a:lnTo>
                  <a:lnTo>
                    <a:pt x="66" y="239"/>
                  </a:lnTo>
                  <a:lnTo>
                    <a:pt x="64" y="223"/>
                  </a:lnTo>
                  <a:lnTo>
                    <a:pt x="64" y="223"/>
                  </a:lnTo>
                  <a:lnTo>
                    <a:pt x="66" y="208"/>
                  </a:lnTo>
                  <a:lnTo>
                    <a:pt x="68" y="192"/>
                  </a:lnTo>
                  <a:lnTo>
                    <a:pt x="73" y="176"/>
                  </a:lnTo>
                  <a:lnTo>
                    <a:pt x="78" y="161"/>
                  </a:lnTo>
                  <a:lnTo>
                    <a:pt x="84" y="148"/>
                  </a:lnTo>
                  <a:lnTo>
                    <a:pt x="92" y="134"/>
                  </a:lnTo>
                  <a:lnTo>
                    <a:pt x="101" y="122"/>
                  </a:lnTo>
                  <a:lnTo>
                    <a:pt x="112" y="112"/>
                  </a:lnTo>
                  <a:lnTo>
                    <a:pt x="124" y="101"/>
                  </a:lnTo>
                  <a:lnTo>
                    <a:pt x="136" y="92"/>
                  </a:lnTo>
                  <a:lnTo>
                    <a:pt x="148" y="84"/>
                  </a:lnTo>
                  <a:lnTo>
                    <a:pt x="162" y="77"/>
                  </a:lnTo>
                  <a:lnTo>
                    <a:pt x="176" y="71"/>
                  </a:lnTo>
                  <a:lnTo>
                    <a:pt x="192" y="68"/>
                  </a:lnTo>
                  <a:lnTo>
                    <a:pt x="208" y="64"/>
                  </a:lnTo>
                  <a:lnTo>
                    <a:pt x="223" y="64"/>
                  </a:lnTo>
                  <a:close/>
                  <a:moveTo>
                    <a:pt x="223" y="0"/>
                  </a:moveTo>
                  <a:lnTo>
                    <a:pt x="223" y="0"/>
                  </a:lnTo>
                  <a:lnTo>
                    <a:pt x="201" y="0"/>
                  </a:lnTo>
                  <a:lnTo>
                    <a:pt x="178" y="3"/>
                  </a:lnTo>
                  <a:lnTo>
                    <a:pt x="157" y="10"/>
                  </a:lnTo>
                  <a:lnTo>
                    <a:pt x="136" y="17"/>
                  </a:lnTo>
                  <a:lnTo>
                    <a:pt x="117" y="26"/>
                  </a:lnTo>
                  <a:lnTo>
                    <a:pt x="99" y="38"/>
                  </a:lnTo>
                  <a:lnTo>
                    <a:pt x="82" y="50"/>
                  </a:lnTo>
                  <a:lnTo>
                    <a:pt x="66" y="64"/>
                  </a:lnTo>
                  <a:lnTo>
                    <a:pt x="50" y="80"/>
                  </a:lnTo>
                  <a:lnTo>
                    <a:pt x="38" y="98"/>
                  </a:lnTo>
                  <a:lnTo>
                    <a:pt x="28" y="117"/>
                  </a:lnTo>
                  <a:lnTo>
                    <a:pt x="17" y="136"/>
                  </a:lnTo>
                  <a:lnTo>
                    <a:pt x="10" y="157"/>
                  </a:lnTo>
                  <a:lnTo>
                    <a:pt x="5" y="178"/>
                  </a:lnTo>
                  <a:lnTo>
                    <a:pt x="1" y="201"/>
                  </a:lnTo>
                  <a:lnTo>
                    <a:pt x="0" y="223"/>
                  </a:lnTo>
                  <a:lnTo>
                    <a:pt x="0" y="223"/>
                  </a:lnTo>
                  <a:lnTo>
                    <a:pt x="1" y="246"/>
                  </a:lnTo>
                  <a:lnTo>
                    <a:pt x="5" y="269"/>
                  </a:lnTo>
                  <a:lnTo>
                    <a:pt x="10" y="290"/>
                  </a:lnTo>
                  <a:lnTo>
                    <a:pt x="17" y="311"/>
                  </a:lnTo>
                  <a:lnTo>
                    <a:pt x="28" y="330"/>
                  </a:lnTo>
                  <a:lnTo>
                    <a:pt x="38" y="348"/>
                  </a:lnTo>
                  <a:lnTo>
                    <a:pt x="50" y="365"/>
                  </a:lnTo>
                  <a:lnTo>
                    <a:pt x="66" y="381"/>
                  </a:lnTo>
                  <a:lnTo>
                    <a:pt x="82" y="397"/>
                  </a:lnTo>
                  <a:lnTo>
                    <a:pt x="99" y="409"/>
                  </a:lnTo>
                  <a:lnTo>
                    <a:pt x="117" y="419"/>
                  </a:lnTo>
                  <a:lnTo>
                    <a:pt x="136" y="430"/>
                  </a:lnTo>
                  <a:lnTo>
                    <a:pt x="157" y="437"/>
                  </a:lnTo>
                  <a:lnTo>
                    <a:pt x="178" y="442"/>
                  </a:lnTo>
                  <a:lnTo>
                    <a:pt x="201" y="445"/>
                  </a:lnTo>
                  <a:lnTo>
                    <a:pt x="223" y="447"/>
                  </a:lnTo>
                  <a:lnTo>
                    <a:pt x="223" y="447"/>
                  </a:lnTo>
                  <a:lnTo>
                    <a:pt x="246" y="445"/>
                  </a:lnTo>
                  <a:lnTo>
                    <a:pt x="269" y="442"/>
                  </a:lnTo>
                  <a:lnTo>
                    <a:pt x="290" y="437"/>
                  </a:lnTo>
                  <a:lnTo>
                    <a:pt x="311" y="430"/>
                  </a:lnTo>
                  <a:lnTo>
                    <a:pt x="330" y="419"/>
                  </a:lnTo>
                  <a:lnTo>
                    <a:pt x="349" y="409"/>
                  </a:lnTo>
                  <a:lnTo>
                    <a:pt x="367" y="397"/>
                  </a:lnTo>
                  <a:lnTo>
                    <a:pt x="383" y="381"/>
                  </a:lnTo>
                  <a:lnTo>
                    <a:pt x="397" y="365"/>
                  </a:lnTo>
                  <a:lnTo>
                    <a:pt x="409" y="348"/>
                  </a:lnTo>
                  <a:lnTo>
                    <a:pt x="421" y="330"/>
                  </a:lnTo>
                  <a:lnTo>
                    <a:pt x="430" y="311"/>
                  </a:lnTo>
                  <a:lnTo>
                    <a:pt x="437" y="290"/>
                  </a:lnTo>
                  <a:lnTo>
                    <a:pt x="444" y="269"/>
                  </a:lnTo>
                  <a:lnTo>
                    <a:pt x="447" y="246"/>
                  </a:lnTo>
                  <a:lnTo>
                    <a:pt x="447" y="223"/>
                  </a:lnTo>
                  <a:lnTo>
                    <a:pt x="447" y="223"/>
                  </a:lnTo>
                  <a:lnTo>
                    <a:pt x="447" y="201"/>
                  </a:lnTo>
                  <a:lnTo>
                    <a:pt x="444" y="178"/>
                  </a:lnTo>
                  <a:lnTo>
                    <a:pt x="437" y="157"/>
                  </a:lnTo>
                  <a:lnTo>
                    <a:pt x="430" y="136"/>
                  </a:lnTo>
                  <a:lnTo>
                    <a:pt x="421" y="117"/>
                  </a:lnTo>
                  <a:lnTo>
                    <a:pt x="409" y="98"/>
                  </a:lnTo>
                  <a:lnTo>
                    <a:pt x="397" y="80"/>
                  </a:lnTo>
                  <a:lnTo>
                    <a:pt x="383" y="64"/>
                  </a:lnTo>
                  <a:lnTo>
                    <a:pt x="367" y="50"/>
                  </a:lnTo>
                  <a:lnTo>
                    <a:pt x="349" y="38"/>
                  </a:lnTo>
                  <a:lnTo>
                    <a:pt x="330" y="26"/>
                  </a:lnTo>
                  <a:lnTo>
                    <a:pt x="311" y="17"/>
                  </a:lnTo>
                  <a:lnTo>
                    <a:pt x="290" y="10"/>
                  </a:lnTo>
                  <a:lnTo>
                    <a:pt x="269" y="3"/>
                  </a:lnTo>
                  <a:lnTo>
                    <a:pt x="246" y="0"/>
                  </a:lnTo>
                  <a:lnTo>
                    <a:pt x="223" y="0"/>
                  </a:lnTo>
                  <a:lnTo>
                    <a:pt x="2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Shape 23"/>
            <p:cNvSpPr>
              <a:spLocks/>
            </p:cNvSpPr>
            <p:nvPr/>
          </p:nvSpPr>
          <p:spPr bwMode="auto">
            <a:xfrm>
              <a:off x="4641449" y="3368846"/>
              <a:ext cx="87295" cy="133743"/>
            </a:xfrm>
            <a:custGeom>
              <a:avLst/>
              <a:gdLst>
                <a:gd name="T0" fmla="*/ 107 w 114"/>
                <a:gd name="T1" fmla="*/ 133 h 163"/>
                <a:gd name="T2" fmla="*/ 32 w 114"/>
                <a:gd name="T3" fmla="*/ 73 h 163"/>
                <a:gd name="T4" fmla="*/ 32 w 114"/>
                <a:gd name="T5" fmla="*/ 16 h 163"/>
                <a:gd name="T6" fmla="*/ 32 w 114"/>
                <a:gd name="T7" fmla="*/ 16 h 163"/>
                <a:gd name="T8" fmla="*/ 32 w 114"/>
                <a:gd name="T9" fmla="*/ 9 h 163"/>
                <a:gd name="T10" fmla="*/ 28 w 114"/>
                <a:gd name="T11" fmla="*/ 4 h 163"/>
                <a:gd name="T12" fmla="*/ 23 w 114"/>
                <a:gd name="T13" fmla="*/ 0 h 163"/>
                <a:gd name="T14" fmla="*/ 16 w 114"/>
                <a:gd name="T15" fmla="*/ 0 h 163"/>
                <a:gd name="T16" fmla="*/ 16 w 114"/>
                <a:gd name="T17" fmla="*/ 0 h 163"/>
                <a:gd name="T18" fmla="*/ 9 w 114"/>
                <a:gd name="T19" fmla="*/ 0 h 163"/>
                <a:gd name="T20" fmla="*/ 4 w 114"/>
                <a:gd name="T21" fmla="*/ 4 h 163"/>
                <a:gd name="T22" fmla="*/ 0 w 114"/>
                <a:gd name="T23" fmla="*/ 9 h 163"/>
                <a:gd name="T24" fmla="*/ 0 w 114"/>
                <a:gd name="T25" fmla="*/ 16 h 163"/>
                <a:gd name="T26" fmla="*/ 0 w 114"/>
                <a:gd name="T27" fmla="*/ 80 h 163"/>
                <a:gd name="T28" fmla="*/ 0 w 114"/>
                <a:gd name="T29" fmla="*/ 80 h 163"/>
                <a:gd name="T30" fmla="*/ 0 w 114"/>
                <a:gd name="T31" fmla="*/ 82 h 163"/>
                <a:gd name="T32" fmla="*/ 0 w 114"/>
                <a:gd name="T33" fmla="*/ 82 h 163"/>
                <a:gd name="T34" fmla="*/ 0 w 114"/>
                <a:gd name="T35" fmla="*/ 84 h 163"/>
                <a:gd name="T36" fmla="*/ 0 w 114"/>
                <a:gd name="T37" fmla="*/ 84 h 163"/>
                <a:gd name="T38" fmla="*/ 0 w 114"/>
                <a:gd name="T39" fmla="*/ 84 h 163"/>
                <a:gd name="T40" fmla="*/ 0 w 114"/>
                <a:gd name="T41" fmla="*/ 84 h 163"/>
                <a:gd name="T42" fmla="*/ 0 w 114"/>
                <a:gd name="T43" fmla="*/ 86 h 163"/>
                <a:gd name="T44" fmla="*/ 0 w 114"/>
                <a:gd name="T45" fmla="*/ 86 h 163"/>
                <a:gd name="T46" fmla="*/ 2 w 114"/>
                <a:gd name="T47" fmla="*/ 87 h 163"/>
                <a:gd name="T48" fmla="*/ 2 w 114"/>
                <a:gd name="T49" fmla="*/ 87 h 163"/>
                <a:gd name="T50" fmla="*/ 2 w 114"/>
                <a:gd name="T51" fmla="*/ 89 h 163"/>
                <a:gd name="T52" fmla="*/ 2 w 114"/>
                <a:gd name="T53" fmla="*/ 89 h 163"/>
                <a:gd name="T54" fmla="*/ 4 w 114"/>
                <a:gd name="T55" fmla="*/ 91 h 163"/>
                <a:gd name="T56" fmla="*/ 4 w 114"/>
                <a:gd name="T57" fmla="*/ 91 h 163"/>
                <a:gd name="T58" fmla="*/ 4 w 114"/>
                <a:gd name="T59" fmla="*/ 91 h 163"/>
                <a:gd name="T60" fmla="*/ 4 w 114"/>
                <a:gd name="T61" fmla="*/ 91 h 163"/>
                <a:gd name="T62" fmla="*/ 6 w 114"/>
                <a:gd name="T63" fmla="*/ 93 h 163"/>
                <a:gd name="T64" fmla="*/ 6 w 114"/>
                <a:gd name="T65" fmla="*/ 93 h 163"/>
                <a:gd name="T66" fmla="*/ 6 w 114"/>
                <a:gd name="T67" fmla="*/ 93 h 163"/>
                <a:gd name="T68" fmla="*/ 88 w 114"/>
                <a:gd name="T69" fmla="*/ 159 h 163"/>
                <a:gd name="T70" fmla="*/ 88 w 114"/>
                <a:gd name="T71" fmla="*/ 159 h 163"/>
                <a:gd name="T72" fmla="*/ 93 w 114"/>
                <a:gd name="T73" fmla="*/ 161 h 163"/>
                <a:gd name="T74" fmla="*/ 98 w 114"/>
                <a:gd name="T75" fmla="*/ 163 h 163"/>
                <a:gd name="T76" fmla="*/ 98 w 114"/>
                <a:gd name="T77" fmla="*/ 163 h 163"/>
                <a:gd name="T78" fmla="*/ 105 w 114"/>
                <a:gd name="T79" fmla="*/ 161 h 163"/>
                <a:gd name="T80" fmla="*/ 110 w 114"/>
                <a:gd name="T81" fmla="*/ 156 h 163"/>
                <a:gd name="T82" fmla="*/ 110 w 114"/>
                <a:gd name="T83" fmla="*/ 156 h 163"/>
                <a:gd name="T84" fmla="*/ 114 w 114"/>
                <a:gd name="T85" fmla="*/ 150 h 163"/>
                <a:gd name="T86" fmla="*/ 114 w 114"/>
                <a:gd name="T87" fmla="*/ 143 h 163"/>
                <a:gd name="T88" fmla="*/ 112 w 114"/>
                <a:gd name="T89" fmla="*/ 138 h 163"/>
                <a:gd name="T90" fmla="*/ 107 w 114"/>
                <a:gd name="T91" fmla="*/ 133 h 163"/>
                <a:gd name="T92" fmla="*/ 107 w 114"/>
                <a:gd name="T93" fmla="*/ 13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4" h="163">
                  <a:moveTo>
                    <a:pt x="107" y="133"/>
                  </a:moveTo>
                  <a:lnTo>
                    <a:pt x="32" y="73"/>
                  </a:lnTo>
                  <a:lnTo>
                    <a:pt x="32" y="16"/>
                  </a:lnTo>
                  <a:lnTo>
                    <a:pt x="32" y="16"/>
                  </a:lnTo>
                  <a:lnTo>
                    <a:pt x="32" y="9"/>
                  </a:lnTo>
                  <a:lnTo>
                    <a:pt x="28" y="4"/>
                  </a:lnTo>
                  <a:lnTo>
                    <a:pt x="23" y="0"/>
                  </a:lnTo>
                  <a:lnTo>
                    <a:pt x="16" y="0"/>
                  </a:lnTo>
                  <a:lnTo>
                    <a:pt x="16" y="0"/>
                  </a:lnTo>
                  <a:lnTo>
                    <a:pt x="9" y="0"/>
                  </a:lnTo>
                  <a:lnTo>
                    <a:pt x="4" y="4"/>
                  </a:lnTo>
                  <a:lnTo>
                    <a:pt x="0" y="9"/>
                  </a:lnTo>
                  <a:lnTo>
                    <a:pt x="0" y="16"/>
                  </a:lnTo>
                  <a:lnTo>
                    <a:pt x="0" y="80"/>
                  </a:lnTo>
                  <a:lnTo>
                    <a:pt x="0" y="80"/>
                  </a:lnTo>
                  <a:lnTo>
                    <a:pt x="0" y="82"/>
                  </a:lnTo>
                  <a:lnTo>
                    <a:pt x="0" y="82"/>
                  </a:lnTo>
                  <a:lnTo>
                    <a:pt x="0" y="84"/>
                  </a:lnTo>
                  <a:lnTo>
                    <a:pt x="0" y="84"/>
                  </a:lnTo>
                  <a:lnTo>
                    <a:pt x="0" y="84"/>
                  </a:lnTo>
                  <a:lnTo>
                    <a:pt x="0" y="84"/>
                  </a:lnTo>
                  <a:lnTo>
                    <a:pt x="0" y="86"/>
                  </a:lnTo>
                  <a:lnTo>
                    <a:pt x="0" y="86"/>
                  </a:lnTo>
                  <a:lnTo>
                    <a:pt x="2" y="87"/>
                  </a:lnTo>
                  <a:lnTo>
                    <a:pt x="2" y="87"/>
                  </a:lnTo>
                  <a:lnTo>
                    <a:pt x="2" y="89"/>
                  </a:lnTo>
                  <a:lnTo>
                    <a:pt x="2" y="89"/>
                  </a:lnTo>
                  <a:lnTo>
                    <a:pt x="4" y="91"/>
                  </a:lnTo>
                  <a:lnTo>
                    <a:pt x="4" y="91"/>
                  </a:lnTo>
                  <a:lnTo>
                    <a:pt x="4" y="91"/>
                  </a:lnTo>
                  <a:lnTo>
                    <a:pt x="4" y="91"/>
                  </a:lnTo>
                  <a:lnTo>
                    <a:pt x="6" y="93"/>
                  </a:lnTo>
                  <a:lnTo>
                    <a:pt x="6" y="93"/>
                  </a:lnTo>
                  <a:lnTo>
                    <a:pt x="6" y="93"/>
                  </a:lnTo>
                  <a:lnTo>
                    <a:pt x="88" y="159"/>
                  </a:lnTo>
                  <a:lnTo>
                    <a:pt x="88" y="159"/>
                  </a:lnTo>
                  <a:lnTo>
                    <a:pt x="93" y="161"/>
                  </a:lnTo>
                  <a:lnTo>
                    <a:pt x="98" y="163"/>
                  </a:lnTo>
                  <a:lnTo>
                    <a:pt x="98" y="163"/>
                  </a:lnTo>
                  <a:lnTo>
                    <a:pt x="105" y="161"/>
                  </a:lnTo>
                  <a:lnTo>
                    <a:pt x="110" y="156"/>
                  </a:lnTo>
                  <a:lnTo>
                    <a:pt x="110" y="156"/>
                  </a:lnTo>
                  <a:lnTo>
                    <a:pt x="114" y="150"/>
                  </a:lnTo>
                  <a:lnTo>
                    <a:pt x="114" y="143"/>
                  </a:lnTo>
                  <a:lnTo>
                    <a:pt x="112" y="138"/>
                  </a:lnTo>
                  <a:lnTo>
                    <a:pt x="107" y="133"/>
                  </a:lnTo>
                  <a:lnTo>
                    <a:pt x="107" y="1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5"/>
            <p:cNvSpPr txBox="1">
              <a:spLocks/>
            </p:cNvSpPr>
            <p:nvPr/>
          </p:nvSpPr>
          <p:spPr bwMode="auto">
            <a:xfrm>
              <a:off x="3862597" y="3248980"/>
              <a:ext cx="576801" cy="331140"/>
            </a:xfrm>
            <a:prstGeom prst="rect">
              <a:avLst/>
            </a:prstGeom>
            <a:noFill/>
            <a:extLst/>
          </p:spPr>
          <p:txBody>
            <a:bodyPr wrap="square" lIns="120000" tIns="62400" rIns="120000" bIns="62400">
              <a:normAutofit fontScale="77500" lnSpcReduction="20000"/>
              <a:scene3d>
                <a:camera prst="orthographicFront"/>
                <a:lightRig rig="threePt" dir="t"/>
              </a:scene3d>
              <a:sp3d>
                <a:bevelT w="0" h="0"/>
              </a:sp3d>
            </a:bodyPr>
            <a:lstStyle/>
            <a:p>
              <a:pPr>
                <a:defRPr/>
              </a:pPr>
              <a:r>
                <a:rPr lang="en-US" altLang="ko-KR">
                  <a:latin typeface="Arial" panose="020B0604020202020204" pitchFamily="34" charset="0"/>
                  <a:ea typeface="微软雅黑" panose="020B0503020204020204" pitchFamily="34" charset="-122"/>
                  <a:sym typeface="Arial" panose="020B0604020202020204" pitchFamily="34" charset="0"/>
                </a:rPr>
                <a:t>time</a:t>
              </a:r>
            </a:p>
          </p:txBody>
        </p:sp>
        <p:sp>
          <p:nvSpPr>
            <p:cNvPr id="22" name="Freeform: Shape 16"/>
            <p:cNvSpPr>
              <a:spLocks/>
            </p:cNvSpPr>
            <p:nvPr/>
          </p:nvSpPr>
          <p:spPr bwMode="auto">
            <a:xfrm>
              <a:off x="3363281" y="4863386"/>
              <a:ext cx="290634" cy="225657"/>
            </a:xfrm>
            <a:custGeom>
              <a:avLst/>
              <a:gdLst>
                <a:gd name="T0" fmla="*/ 28 w 442"/>
                <a:gd name="T1" fmla="*/ 0 h 324"/>
                <a:gd name="T2" fmla="*/ 6 w 442"/>
                <a:gd name="T3" fmla="*/ 18 h 324"/>
                <a:gd name="T4" fmla="*/ 0 w 442"/>
                <a:gd name="T5" fmla="*/ 282 h 324"/>
                <a:gd name="T6" fmla="*/ 6 w 442"/>
                <a:gd name="T7" fmla="*/ 304 h 324"/>
                <a:gd name="T8" fmla="*/ 28 w 442"/>
                <a:gd name="T9" fmla="*/ 322 h 324"/>
                <a:gd name="T10" fmla="*/ 112 w 442"/>
                <a:gd name="T11" fmla="*/ 322 h 324"/>
                <a:gd name="T12" fmla="*/ 134 w 442"/>
                <a:gd name="T13" fmla="*/ 304 h 324"/>
                <a:gd name="T14" fmla="*/ 142 w 442"/>
                <a:gd name="T15" fmla="*/ 42 h 324"/>
                <a:gd name="T16" fmla="*/ 134 w 442"/>
                <a:gd name="T17" fmla="*/ 18 h 324"/>
                <a:gd name="T18" fmla="*/ 112 w 442"/>
                <a:gd name="T19" fmla="*/ 0 h 324"/>
                <a:gd name="T20" fmla="*/ 108 w 442"/>
                <a:gd name="T21" fmla="*/ 38 h 324"/>
                <a:gd name="T22" fmla="*/ 114 w 442"/>
                <a:gd name="T23" fmla="*/ 46 h 324"/>
                <a:gd name="T24" fmla="*/ 108 w 442"/>
                <a:gd name="T25" fmla="*/ 54 h 324"/>
                <a:gd name="T26" fmla="*/ 28 w 442"/>
                <a:gd name="T27" fmla="*/ 52 h 324"/>
                <a:gd name="T28" fmla="*/ 30 w 442"/>
                <a:gd name="T29" fmla="*/ 38 h 324"/>
                <a:gd name="T30" fmla="*/ 70 w 442"/>
                <a:gd name="T31" fmla="*/ 276 h 324"/>
                <a:gd name="T32" fmla="*/ 54 w 442"/>
                <a:gd name="T33" fmla="*/ 258 h 324"/>
                <a:gd name="T34" fmla="*/ 64 w 442"/>
                <a:gd name="T35" fmla="*/ 242 h 324"/>
                <a:gd name="T36" fmla="*/ 82 w 442"/>
                <a:gd name="T37" fmla="*/ 244 h 324"/>
                <a:gd name="T38" fmla="*/ 86 w 442"/>
                <a:gd name="T39" fmla="*/ 264 h 324"/>
                <a:gd name="T40" fmla="*/ 70 w 442"/>
                <a:gd name="T41" fmla="*/ 276 h 324"/>
                <a:gd name="T42" fmla="*/ 30 w 442"/>
                <a:gd name="T43" fmla="*/ 96 h 324"/>
                <a:gd name="T44" fmla="*/ 28 w 442"/>
                <a:gd name="T45" fmla="*/ 82 h 324"/>
                <a:gd name="T46" fmla="*/ 108 w 442"/>
                <a:gd name="T47" fmla="*/ 80 h 324"/>
                <a:gd name="T48" fmla="*/ 114 w 442"/>
                <a:gd name="T49" fmla="*/ 88 h 324"/>
                <a:gd name="T50" fmla="*/ 108 w 442"/>
                <a:gd name="T51" fmla="*/ 96 h 324"/>
                <a:gd name="T52" fmla="*/ 356 w 442"/>
                <a:gd name="T53" fmla="*/ 300 h 324"/>
                <a:gd name="T54" fmla="*/ 274 w 442"/>
                <a:gd name="T55" fmla="*/ 270 h 324"/>
                <a:gd name="T56" fmla="*/ 268 w 442"/>
                <a:gd name="T57" fmla="*/ 300 h 324"/>
                <a:gd name="T58" fmla="*/ 258 w 442"/>
                <a:gd name="T59" fmla="*/ 310 h 324"/>
                <a:gd name="T60" fmla="*/ 260 w 442"/>
                <a:gd name="T61" fmla="*/ 320 h 324"/>
                <a:gd name="T62" fmla="*/ 358 w 442"/>
                <a:gd name="T63" fmla="*/ 324 h 324"/>
                <a:gd name="T64" fmla="*/ 366 w 442"/>
                <a:gd name="T65" fmla="*/ 314 h 324"/>
                <a:gd name="T66" fmla="*/ 434 w 442"/>
                <a:gd name="T67" fmla="*/ 14 h 324"/>
                <a:gd name="T68" fmla="*/ 184 w 442"/>
                <a:gd name="T69" fmla="*/ 16 h 324"/>
                <a:gd name="T70" fmla="*/ 182 w 442"/>
                <a:gd name="T71" fmla="*/ 246 h 324"/>
                <a:gd name="T72" fmla="*/ 190 w 442"/>
                <a:gd name="T73" fmla="*/ 256 h 324"/>
                <a:gd name="T74" fmla="*/ 440 w 442"/>
                <a:gd name="T75" fmla="*/ 252 h 324"/>
                <a:gd name="T76" fmla="*/ 442 w 442"/>
                <a:gd name="T77" fmla="*/ 22 h 324"/>
                <a:gd name="T78" fmla="*/ 434 w 442"/>
                <a:gd name="T79" fmla="*/ 14 h 324"/>
                <a:gd name="T80" fmla="*/ 420 w 442"/>
                <a:gd name="T81" fmla="*/ 202 h 324"/>
                <a:gd name="T82" fmla="*/ 204 w 442"/>
                <a:gd name="T83" fmla="*/ 202 h 324"/>
                <a:gd name="T84" fmla="*/ 204 w 442"/>
                <a:gd name="T85" fmla="*/ 36 h 324"/>
                <a:gd name="T86" fmla="*/ 420 w 442"/>
                <a:gd name="T87" fmla="*/ 36 h 324"/>
                <a:gd name="T88" fmla="*/ 340 w 442"/>
                <a:gd name="T89" fmla="*/ 94 h 324"/>
                <a:gd name="T90" fmla="*/ 314 w 442"/>
                <a:gd name="T91" fmla="*/ 122 h 324"/>
                <a:gd name="T92" fmla="*/ 288 w 442"/>
                <a:gd name="T93" fmla="*/ 106 h 324"/>
                <a:gd name="T94" fmla="*/ 294 w 442"/>
                <a:gd name="T95" fmla="*/ 76 h 324"/>
                <a:gd name="T96" fmla="*/ 324 w 442"/>
                <a:gd name="T97" fmla="*/ 70 h 324"/>
                <a:gd name="T98" fmla="*/ 340 w 442"/>
                <a:gd name="T99" fmla="*/ 94 h 324"/>
                <a:gd name="T100" fmla="*/ 272 w 442"/>
                <a:gd name="T101" fmla="*/ 144 h 324"/>
                <a:gd name="T102" fmla="*/ 330 w 442"/>
                <a:gd name="T103" fmla="*/ 126 h 324"/>
                <a:gd name="T104" fmla="*/ 364 w 442"/>
                <a:gd name="T105" fmla="*/ 15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324">
                  <a:moveTo>
                    <a:pt x="104" y="0"/>
                  </a:moveTo>
                  <a:lnTo>
                    <a:pt x="36" y="0"/>
                  </a:lnTo>
                  <a:lnTo>
                    <a:pt x="36" y="0"/>
                  </a:lnTo>
                  <a:lnTo>
                    <a:pt x="28" y="0"/>
                  </a:lnTo>
                  <a:lnTo>
                    <a:pt x="22" y="2"/>
                  </a:lnTo>
                  <a:lnTo>
                    <a:pt x="16" y="6"/>
                  </a:lnTo>
                  <a:lnTo>
                    <a:pt x="10" y="12"/>
                  </a:lnTo>
                  <a:lnTo>
                    <a:pt x="6" y="18"/>
                  </a:lnTo>
                  <a:lnTo>
                    <a:pt x="2" y="26"/>
                  </a:lnTo>
                  <a:lnTo>
                    <a:pt x="0" y="34"/>
                  </a:lnTo>
                  <a:lnTo>
                    <a:pt x="0" y="42"/>
                  </a:lnTo>
                  <a:lnTo>
                    <a:pt x="0" y="282"/>
                  </a:lnTo>
                  <a:lnTo>
                    <a:pt x="0" y="282"/>
                  </a:lnTo>
                  <a:lnTo>
                    <a:pt x="0" y="290"/>
                  </a:lnTo>
                  <a:lnTo>
                    <a:pt x="2" y="298"/>
                  </a:lnTo>
                  <a:lnTo>
                    <a:pt x="6" y="304"/>
                  </a:lnTo>
                  <a:lnTo>
                    <a:pt x="10" y="312"/>
                  </a:lnTo>
                  <a:lnTo>
                    <a:pt x="16" y="316"/>
                  </a:lnTo>
                  <a:lnTo>
                    <a:pt x="22" y="320"/>
                  </a:lnTo>
                  <a:lnTo>
                    <a:pt x="28" y="322"/>
                  </a:lnTo>
                  <a:lnTo>
                    <a:pt x="36" y="324"/>
                  </a:lnTo>
                  <a:lnTo>
                    <a:pt x="104" y="324"/>
                  </a:lnTo>
                  <a:lnTo>
                    <a:pt x="104" y="324"/>
                  </a:lnTo>
                  <a:lnTo>
                    <a:pt x="112" y="322"/>
                  </a:lnTo>
                  <a:lnTo>
                    <a:pt x="118" y="320"/>
                  </a:lnTo>
                  <a:lnTo>
                    <a:pt x="124" y="316"/>
                  </a:lnTo>
                  <a:lnTo>
                    <a:pt x="130" y="312"/>
                  </a:lnTo>
                  <a:lnTo>
                    <a:pt x="134" y="304"/>
                  </a:lnTo>
                  <a:lnTo>
                    <a:pt x="138" y="298"/>
                  </a:lnTo>
                  <a:lnTo>
                    <a:pt x="140" y="290"/>
                  </a:lnTo>
                  <a:lnTo>
                    <a:pt x="142" y="282"/>
                  </a:lnTo>
                  <a:lnTo>
                    <a:pt x="142" y="42"/>
                  </a:lnTo>
                  <a:lnTo>
                    <a:pt x="142" y="42"/>
                  </a:lnTo>
                  <a:lnTo>
                    <a:pt x="140" y="34"/>
                  </a:lnTo>
                  <a:lnTo>
                    <a:pt x="138" y="26"/>
                  </a:lnTo>
                  <a:lnTo>
                    <a:pt x="134" y="18"/>
                  </a:lnTo>
                  <a:lnTo>
                    <a:pt x="130" y="12"/>
                  </a:lnTo>
                  <a:lnTo>
                    <a:pt x="124" y="6"/>
                  </a:lnTo>
                  <a:lnTo>
                    <a:pt x="118" y="2"/>
                  </a:lnTo>
                  <a:lnTo>
                    <a:pt x="112" y="0"/>
                  </a:lnTo>
                  <a:lnTo>
                    <a:pt x="104" y="0"/>
                  </a:lnTo>
                  <a:lnTo>
                    <a:pt x="104" y="0"/>
                  </a:lnTo>
                  <a:close/>
                  <a:moveTo>
                    <a:pt x="34" y="38"/>
                  </a:moveTo>
                  <a:lnTo>
                    <a:pt x="108" y="38"/>
                  </a:lnTo>
                  <a:lnTo>
                    <a:pt x="108" y="38"/>
                  </a:lnTo>
                  <a:lnTo>
                    <a:pt x="110" y="38"/>
                  </a:lnTo>
                  <a:lnTo>
                    <a:pt x="112" y="40"/>
                  </a:lnTo>
                  <a:lnTo>
                    <a:pt x="114" y="46"/>
                  </a:lnTo>
                  <a:lnTo>
                    <a:pt x="114" y="46"/>
                  </a:lnTo>
                  <a:lnTo>
                    <a:pt x="112" y="52"/>
                  </a:lnTo>
                  <a:lnTo>
                    <a:pt x="110" y="54"/>
                  </a:lnTo>
                  <a:lnTo>
                    <a:pt x="108" y="54"/>
                  </a:lnTo>
                  <a:lnTo>
                    <a:pt x="34" y="54"/>
                  </a:lnTo>
                  <a:lnTo>
                    <a:pt x="34" y="54"/>
                  </a:lnTo>
                  <a:lnTo>
                    <a:pt x="30" y="54"/>
                  </a:lnTo>
                  <a:lnTo>
                    <a:pt x="28" y="52"/>
                  </a:lnTo>
                  <a:lnTo>
                    <a:pt x="26" y="46"/>
                  </a:lnTo>
                  <a:lnTo>
                    <a:pt x="26" y="46"/>
                  </a:lnTo>
                  <a:lnTo>
                    <a:pt x="28" y="40"/>
                  </a:lnTo>
                  <a:lnTo>
                    <a:pt x="30" y="38"/>
                  </a:lnTo>
                  <a:lnTo>
                    <a:pt x="34" y="38"/>
                  </a:lnTo>
                  <a:lnTo>
                    <a:pt x="34" y="38"/>
                  </a:lnTo>
                  <a:close/>
                  <a:moveTo>
                    <a:pt x="70" y="276"/>
                  </a:moveTo>
                  <a:lnTo>
                    <a:pt x="70" y="276"/>
                  </a:lnTo>
                  <a:lnTo>
                    <a:pt x="64" y="274"/>
                  </a:lnTo>
                  <a:lnTo>
                    <a:pt x="58" y="270"/>
                  </a:lnTo>
                  <a:lnTo>
                    <a:pt x="56" y="264"/>
                  </a:lnTo>
                  <a:lnTo>
                    <a:pt x="54" y="258"/>
                  </a:lnTo>
                  <a:lnTo>
                    <a:pt x="54" y="258"/>
                  </a:lnTo>
                  <a:lnTo>
                    <a:pt x="56" y="250"/>
                  </a:lnTo>
                  <a:lnTo>
                    <a:pt x="58" y="244"/>
                  </a:lnTo>
                  <a:lnTo>
                    <a:pt x="64" y="242"/>
                  </a:lnTo>
                  <a:lnTo>
                    <a:pt x="70" y="240"/>
                  </a:lnTo>
                  <a:lnTo>
                    <a:pt x="70" y="240"/>
                  </a:lnTo>
                  <a:lnTo>
                    <a:pt x="76" y="242"/>
                  </a:lnTo>
                  <a:lnTo>
                    <a:pt x="82" y="244"/>
                  </a:lnTo>
                  <a:lnTo>
                    <a:pt x="86" y="250"/>
                  </a:lnTo>
                  <a:lnTo>
                    <a:pt x="86" y="258"/>
                  </a:lnTo>
                  <a:lnTo>
                    <a:pt x="86" y="258"/>
                  </a:lnTo>
                  <a:lnTo>
                    <a:pt x="86" y="264"/>
                  </a:lnTo>
                  <a:lnTo>
                    <a:pt x="82" y="270"/>
                  </a:lnTo>
                  <a:lnTo>
                    <a:pt x="76" y="274"/>
                  </a:lnTo>
                  <a:lnTo>
                    <a:pt x="70" y="276"/>
                  </a:lnTo>
                  <a:lnTo>
                    <a:pt x="70" y="276"/>
                  </a:lnTo>
                  <a:close/>
                  <a:moveTo>
                    <a:pt x="108" y="96"/>
                  </a:moveTo>
                  <a:lnTo>
                    <a:pt x="34" y="96"/>
                  </a:lnTo>
                  <a:lnTo>
                    <a:pt x="34" y="96"/>
                  </a:lnTo>
                  <a:lnTo>
                    <a:pt x="30" y="96"/>
                  </a:lnTo>
                  <a:lnTo>
                    <a:pt x="28" y="94"/>
                  </a:lnTo>
                  <a:lnTo>
                    <a:pt x="26" y="88"/>
                  </a:lnTo>
                  <a:lnTo>
                    <a:pt x="26" y="88"/>
                  </a:lnTo>
                  <a:lnTo>
                    <a:pt x="28" y="82"/>
                  </a:lnTo>
                  <a:lnTo>
                    <a:pt x="30" y="80"/>
                  </a:lnTo>
                  <a:lnTo>
                    <a:pt x="34" y="80"/>
                  </a:lnTo>
                  <a:lnTo>
                    <a:pt x="108" y="80"/>
                  </a:lnTo>
                  <a:lnTo>
                    <a:pt x="108" y="80"/>
                  </a:lnTo>
                  <a:lnTo>
                    <a:pt x="110" y="80"/>
                  </a:lnTo>
                  <a:lnTo>
                    <a:pt x="112" y="82"/>
                  </a:lnTo>
                  <a:lnTo>
                    <a:pt x="114" y="88"/>
                  </a:lnTo>
                  <a:lnTo>
                    <a:pt x="114" y="88"/>
                  </a:lnTo>
                  <a:lnTo>
                    <a:pt x="112" y="94"/>
                  </a:lnTo>
                  <a:lnTo>
                    <a:pt x="110" y="96"/>
                  </a:lnTo>
                  <a:lnTo>
                    <a:pt x="108" y="96"/>
                  </a:lnTo>
                  <a:lnTo>
                    <a:pt x="108" y="96"/>
                  </a:lnTo>
                  <a:close/>
                  <a:moveTo>
                    <a:pt x="364" y="310"/>
                  </a:moveTo>
                  <a:lnTo>
                    <a:pt x="364" y="310"/>
                  </a:lnTo>
                  <a:lnTo>
                    <a:pt x="356" y="300"/>
                  </a:lnTo>
                  <a:lnTo>
                    <a:pt x="356" y="300"/>
                  </a:lnTo>
                  <a:lnTo>
                    <a:pt x="354" y="294"/>
                  </a:lnTo>
                  <a:lnTo>
                    <a:pt x="352" y="286"/>
                  </a:lnTo>
                  <a:lnTo>
                    <a:pt x="350" y="270"/>
                  </a:lnTo>
                  <a:lnTo>
                    <a:pt x="274" y="270"/>
                  </a:lnTo>
                  <a:lnTo>
                    <a:pt x="274" y="270"/>
                  </a:lnTo>
                  <a:lnTo>
                    <a:pt x="272" y="286"/>
                  </a:lnTo>
                  <a:lnTo>
                    <a:pt x="270" y="294"/>
                  </a:lnTo>
                  <a:lnTo>
                    <a:pt x="268" y="300"/>
                  </a:lnTo>
                  <a:lnTo>
                    <a:pt x="268" y="300"/>
                  </a:lnTo>
                  <a:lnTo>
                    <a:pt x="260" y="308"/>
                  </a:lnTo>
                  <a:lnTo>
                    <a:pt x="260" y="308"/>
                  </a:lnTo>
                  <a:lnTo>
                    <a:pt x="258" y="310"/>
                  </a:lnTo>
                  <a:lnTo>
                    <a:pt x="258" y="314"/>
                  </a:lnTo>
                  <a:lnTo>
                    <a:pt x="258" y="314"/>
                  </a:lnTo>
                  <a:lnTo>
                    <a:pt x="258" y="318"/>
                  </a:lnTo>
                  <a:lnTo>
                    <a:pt x="260" y="320"/>
                  </a:lnTo>
                  <a:lnTo>
                    <a:pt x="262" y="322"/>
                  </a:lnTo>
                  <a:lnTo>
                    <a:pt x="266" y="324"/>
                  </a:lnTo>
                  <a:lnTo>
                    <a:pt x="358" y="324"/>
                  </a:lnTo>
                  <a:lnTo>
                    <a:pt x="358" y="324"/>
                  </a:lnTo>
                  <a:lnTo>
                    <a:pt x="360" y="322"/>
                  </a:lnTo>
                  <a:lnTo>
                    <a:pt x="364" y="320"/>
                  </a:lnTo>
                  <a:lnTo>
                    <a:pt x="366" y="318"/>
                  </a:lnTo>
                  <a:lnTo>
                    <a:pt x="366" y="314"/>
                  </a:lnTo>
                  <a:lnTo>
                    <a:pt x="366" y="314"/>
                  </a:lnTo>
                  <a:lnTo>
                    <a:pt x="364" y="310"/>
                  </a:lnTo>
                  <a:lnTo>
                    <a:pt x="364" y="310"/>
                  </a:lnTo>
                  <a:close/>
                  <a:moveTo>
                    <a:pt x="434" y="14"/>
                  </a:moveTo>
                  <a:lnTo>
                    <a:pt x="190" y="14"/>
                  </a:lnTo>
                  <a:lnTo>
                    <a:pt x="190" y="14"/>
                  </a:lnTo>
                  <a:lnTo>
                    <a:pt x="186" y="14"/>
                  </a:lnTo>
                  <a:lnTo>
                    <a:pt x="184" y="16"/>
                  </a:lnTo>
                  <a:lnTo>
                    <a:pt x="182" y="18"/>
                  </a:lnTo>
                  <a:lnTo>
                    <a:pt x="182" y="22"/>
                  </a:lnTo>
                  <a:lnTo>
                    <a:pt x="182" y="246"/>
                  </a:lnTo>
                  <a:lnTo>
                    <a:pt x="182" y="246"/>
                  </a:lnTo>
                  <a:lnTo>
                    <a:pt x="182" y="250"/>
                  </a:lnTo>
                  <a:lnTo>
                    <a:pt x="184" y="252"/>
                  </a:lnTo>
                  <a:lnTo>
                    <a:pt x="186" y="254"/>
                  </a:lnTo>
                  <a:lnTo>
                    <a:pt x="190" y="256"/>
                  </a:lnTo>
                  <a:lnTo>
                    <a:pt x="434" y="256"/>
                  </a:lnTo>
                  <a:lnTo>
                    <a:pt x="434" y="256"/>
                  </a:lnTo>
                  <a:lnTo>
                    <a:pt x="438" y="254"/>
                  </a:lnTo>
                  <a:lnTo>
                    <a:pt x="440" y="252"/>
                  </a:lnTo>
                  <a:lnTo>
                    <a:pt x="442" y="250"/>
                  </a:lnTo>
                  <a:lnTo>
                    <a:pt x="442" y="246"/>
                  </a:lnTo>
                  <a:lnTo>
                    <a:pt x="442" y="22"/>
                  </a:lnTo>
                  <a:lnTo>
                    <a:pt x="442" y="22"/>
                  </a:lnTo>
                  <a:lnTo>
                    <a:pt x="442" y="18"/>
                  </a:lnTo>
                  <a:lnTo>
                    <a:pt x="440" y="16"/>
                  </a:lnTo>
                  <a:lnTo>
                    <a:pt x="438" y="14"/>
                  </a:lnTo>
                  <a:lnTo>
                    <a:pt x="434" y="14"/>
                  </a:lnTo>
                  <a:lnTo>
                    <a:pt x="434" y="14"/>
                  </a:lnTo>
                  <a:close/>
                  <a:moveTo>
                    <a:pt x="422" y="198"/>
                  </a:moveTo>
                  <a:lnTo>
                    <a:pt x="422" y="198"/>
                  </a:lnTo>
                  <a:lnTo>
                    <a:pt x="420" y="202"/>
                  </a:lnTo>
                  <a:lnTo>
                    <a:pt x="416" y="204"/>
                  </a:lnTo>
                  <a:lnTo>
                    <a:pt x="208" y="204"/>
                  </a:lnTo>
                  <a:lnTo>
                    <a:pt x="208" y="204"/>
                  </a:lnTo>
                  <a:lnTo>
                    <a:pt x="204" y="202"/>
                  </a:lnTo>
                  <a:lnTo>
                    <a:pt x="202" y="198"/>
                  </a:lnTo>
                  <a:lnTo>
                    <a:pt x="202" y="42"/>
                  </a:lnTo>
                  <a:lnTo>
                    <a:pt x="202" y="42"/>
                  </a:lnTo>
                  <a:lnTo>
                    <a:pt x="204" y="36"/>
                  </a:lnTo>
                  <a:lnTo>
                    <a:pt x="208" y="34"/>
                  </a:lnTo>
                  <a:lnTo>
                    <a:pt x="416" y="34"/>
                  </a:lnTo>
                  <a:lnTo>
                    <a:pt x="416" y="34"/>
                  </a:lnTo>
                  <a:lnTo>
                    <a:pt x="420" y="36"/>
                  </a:lnTo>
                  <a:lnTo>
                    <a:pt x="422" y="42"/>
                  </a:lnTo>
                  <a:lnTo>
                    <a:pt x="422" y="198"/>
                  </a:lnTo>
                  <a:close/>
                  <a:moveTo>
                    <a:pt x="340" y="94"/>
                  </a:moveTo>
                  <a:lnTo>
                    <a:pt x="340" y="94"/>
                  </a:lnTo>
                  <a:lnTo>
                    <a:pt x="338" y="106"/>
                  </a:lnTo>
                  <a:lnTo>
                    <a:pt x="332" y="114"/>
                  </a:lnTo>
                  <a:lnTo>
                    <a:pt x="324" y="120"/>
                  </a:lnTo>
                  <a:lnTo>
                    <a:pt x="314" y="122"/>
                  </a:lnTo>
                  <a:lnTo>
                    <a:pt x="314" y="122"/>
                  </a:lnTo>
                  <a:lnTo>
                    <a:pt x="302" y="120"/>
                  </a:lnTo>
                  <a:lnTo>
                    <a:pt x="294" y="114"/>
                  </a:lnTo>
                  <a:lnTo>
                    <a:pt x="288" y="106"/>
                  </a:lnTo>
                  <a:lnTo>
                    <a:pt x="286" y="94"/>
                  </a:lnTo>
                  <a:lnTo>
                    <a:pt x="286" y="94"/>
                  </a:lnTo>
                  <a:lnTo>
                    <a:pt x="288" y="84"/>
                  </a:lnTo>
                  <a:lnTo>
                    <a:pt x="294" y="76"/>
                  </a:lnTo>
                  <a:lnTo>
                    <a:pt x="302" y="70"/>
                  </a:lnTo>
                  <a:lnTo>
                    <a:pt x="314" y="68"/>
                  </a:lnTo>
                  <a:lnTo>
                    <a:pt x="314" y="68"/>
                  </a:lnTo>
                  <a:lnTo>
                    <a:pt x="324" y="70"/>
                  </a:lnTo>
                  <a:lnTo>
                    <a:pt x="332" y="76"/>
                  </a:lnTo>
                  <a:lnTo>
                    <a:pt x="338" y="84"/>
                  </a:lnTo>
                  <a:lnTo>
                    <a:pt x="340" y="94"/>
                  </a:lnTo>
                  <a:lnTo>
                    <a:pt x="340" y="94"/>
                  </a:lnTo>
                  <a:close/>
                  <a:moveTo>
                    <a:pt x="258" y="174"/>
                  </a:moveTo>
                  <a:lnTo>
                    <a:pt x="258" y="174"/>
                  </a:lnTo>
                  <a:lnTo>
                    <a:pt x="262" y="158"/>
                  </a:lnTo>
                  <a:lnTo>
                    <a:pt x="272" y="144"/>
                  </a:lnTo>
                  <a:lnTo>
                    <a:pt x="282" y="134"/>
                  </a:lnTo>
                  <a:lnTo>
                    <a:pt x="296" y="126"/>
                  </a:lnTo>
                  <a:lnTo>
                    <a:pt x="314" y="144"/>
                  </a:lnTo>
                  <a:lnTo>
                    <a:pt x="330" y="126"/>
                  </a:lnTo>
                  <a:lnTo>
                    <a:pt x="330" y="126"/>
                  </a:lnTo>
                  <a:lnTo>
                    <a:pt x="344" y="134"/>
                  </a:lnTo>
                  <a:lnTo>
                    <a:pt x="356" y="144"/>
                  </a:lnTo>
                  <a:lnTo>
                    <a:pt x="364" y="158"/>
                  </a:lnTo>
                  <a:lnTo>
                    <a:pt x="368" y="174"/>
                  </a:lnTo>
                  <a:lnTo>
                    <a:pt x="258" y="174"/>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17"/>
            <p:cNvSpPr>
              <a:spLocks/>
            </p:cNvSpPr>
            <p:nvPr/>
          </p:nvSpPr>
          <p:spPr bwMode="auto">
            <a:xfrm>
              <a:off x="2745887" y="4860428"/>
              <a:ext cx="188058" cy="231230"/>
            </a:xfrm>
            <a:custGeom>
              <a:avLst/>
              <a:gdLst>
                <a:gd name="T0" fmla="*/ 38 w 286"/>
                <a:gd name="T1" fmla="*/ 0 h 332"/>
                <a:gd name="T2" fmla="*/ 18 w 286"/>
                <a:gd name="T3" fmla="*/ 6 h 332"/>
                <a:gd name="T4" fmla="*/ 4 w 286"/>
                <a:gd name="T5" fmla="*/ 22 h 332"/>
                <a:gd name="T6" fmla="*/ 0 w 286"/>
                <a:gd name="T7" fmla="*/ 290 h 332"/>
                <a:gd name="T8" fmla="*/ 4 w 286"/>
                <a:gd name="T9" fmla="*/ 304 h 332"/>
                <a:gd name="T10" fmla="*/ 26 w 286"/>
                <a:gd name="T11" fmla="*/ 324 h 332"/>
                <a:gd name="T12" fmla="*/ 160 w 286"/>
                <a:gd name="T13" fmla="*/ 328 h 332"/>
                <a:gd name="T14" fmla="*/ 172 w 286"/>
                <a:gd name="T15" fmla="*/ 324 h 332"/>
                <a:gd name="T16" fmla="*/ 194 w 286"/>
                <a:gd name="T17" fmla="*/ 304 h 332"/>
                <a:gd name="T18" fmla="*/ 198 w 286"/>
                <a:gd name="T19" fmla="*/ 38 h 332"/>
                <a:gd name="T20" fmla="*/ 194 w 286"/>
                <a:gd name="T21" fmla="*/ 22 h 332"/>
                <a:gd name="T22" fmla="*/ 180 w 286"/>
                <a:gd name="T23" fmla="*/ 6 h 332"/>
                <a:gd name="T24" fmla="*/ 160 w 286"/>
                <a:gd name="T25" fmla="*/ 0 h 332"/>
                <a:gd name="T26" fmla="*/ 34 w 286"/>
                <a:gd name="T27" fmla="*/ 302 h 332"/>
                <a:gd name="T28" fmla="*/ 26 w 286"/>
                <a:gd name="T29" fmla="*/ 294 h 332"/>
                <a:gd name="T30" fmla="*/ 34 w 286"/>
                <a:gd name="T31" fmla="*/ 288 h 332"/>
                <a:gd name="T32" fmla="*/ 86 w 286"/>
                <a:gd name="T33" fmla="*/ 290 h 332"/>
                <a:gd name="T34" fmla="*/ 86 w 286"/>
                <a:gd name="T35" fmla="*/ 300 h 332"/>
                <a:gd name="T36" fmla="*/ 160 w 286"/>
                <a:gd name="T37" fmla="*/ 302 h 332"/>
                <a:gd name="T38" fmla="*/ 108 w 286"/>
                <a:gd name="T39" fmla="*/ 300 h 332"/>
                <a:gd name="T40" fmla="*/ 108 w 286"/>
                <a:gd name="T41" fmla="*/ 290 h 332"/>
                <a:gd name="T42" fmla="*/ 160 w 286"/>
                <a:gd name="T43" fmla="*/ 288 h 332"/>
                <a:gd name="T44" fmla="*/ 168 w 286"/>
                <a:gd name="T45" fmla="*/ 294 h 332"/>
                <a:gd name="T46" fmla="*/ 160 w 286"/>
                <a:gd name="T47" fmla="*/ 302 h 332"/>
                <a:gd name="T48" fmla="*/ 174 w 286"/>
                <a:gd name="T49" fmla="*/ 258 h 332"/>
                <a:gd name="T50" fmla="*/ 30 w 286"/>
                <a:gd name="T51" fmla="*/ 260 h 332"/>
                <a:gd name="T52" fmla="*/ 24 w 286"/>
                <a:gd name="T53" fmla="*/ 42 h 332"/>
                <a:gd name="T54" fmla="*/ 30 w 286"/>
                <a:gd name="T55" fmla="*/ 36 h 332"/>
                <a:gd name="T56" fmla="*/ 174 w 286"/>
                <a:gd name="T57" fmla="*/ 38 h 332"/>
                <a:gd name="T58" fmla="*/ 286 w 286"/>
                <a:gd name="T59" fmla="*/ 82 h 332"/>
                <a:gd name="T60" fmla="*/ 286 w 286"/>
                <a:gd name="T61" fmla="*/ 82 h 332"/>
                <a:gd name="T62" fmla="*/ 238 w 286"/>
                <a:gd name="T63" fmla="*/ 330 h 332"/>
                <a:gd name="T64" fmla="*/ 234 w 286"/>
                <a:gd name="T65" fmla="*/ 330 h 332"/>
                <a:gd name="T66" fmla="*/ 258 w 286"/>
                <a:gd name="T67" fmla="*/ 78 h 332"/>
                <a:gd name="T68" fmla="*/ 262 w 286"/>
                <a:gd name="T69" fmla="*/ 68 h 332"/>
                <a:gd name="T70" fmla="*/ 274 w 286"/>
                <a:gd name="T71" fmla="*/ 66 h 332"/>
                <a:gd name="T72" fmla="*/ 286 w 286"/>
                <a:gd name="T73" fmla="*/ 76 h 332"/>
                <a:gd name="T74" fmla="*/ 136 w 286"/>
                <a:gd name="T75" fmla="*/ 158 h 332"/>
                <a:gd name="T76" fmla="*/ 76 w 286"/>
                <a:gd name="T77" fmla="*/ 192 h 332"/>
                <a:gd name="T78" fmla="*/ 70 w 286"/>
                <a:gd name="T79" fmla="*/ 186 h 332"/>
                <a:gd name="T80" fmla="*/ 72 w 286"/>
                <a:gd name="T81" fmla="*/ 116 h 332"/>
                <a:gd name="T82" fmla="*/ 80 w 286"/>
                <a:gd name="T83" fmla="*/ 114 h 332"/>
                <a:gd name="T84" fmla="*/ 138 w 286"/>
                <a:gd name="T85" fmla="*/ 150 h 332"/>
                <a:gd name="T86" fmla="*/ 136 w 286"/>
                <a:gd name="T87" fmla="*/ 15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6" h="332">
                  <a:moveTo>
                    <a:pt x="160" y="0"/>
                  </a:moveTo>
                  <a:lnTo>
                    <a:pt x="38" y="0"/>
                  </a:lnTo>
                  <a:lnTo>
                    <a:pt x="38" y="0"/>
                  </a:lnTo>
                  <a:lnTo>
                    <a:pt x="32" y="0"/>
                  </a:lnTo>
                  <a:lnTo>
                    <a:pt x="24" y="2"/>
                  </a:lnTo>
                  <a:lnTo>
                    <a:pt x="18" y="6"/>
                  </a:lnTo>
                  <a:lnTo>
                    <a:pt x="12" y="10"/>
                  </a:lnTo>
                  <a:lnTo>
                    <a:pt x="8" y="16"/>
                  </a:lnTo>
                  <a:lnTo>
                    <a:pt x="4" y="22"/>
                  </a:lnTo>
                  <a:lnTo>
                    <a:pt x="2" y="30"/>
                  </a:lnTo>
                  <a:lnTo>
                    <a:pt x="0" y="38"/>
                  </a:lnTo>
                  <a:lnTo>
                    <a:pt x="0" y="290"/>
                  </a:lnTo>
                  <a:lnTo>
                    <a:pt x="0" y="290"/>
                  </a:lnTo>
                  <a:lnTo>
                    <a:pt x="2" y="298"/>
                  </a:lnTo>
                  <a:lnTo>
                    <a:pt x="4" y="304"/>
                  </a:lnTo>
                  <a:lnTo>
                    <a:pt x="8" y="310"/>
                  </a:lnTo>
                  <a:lnTo>
                    <a:pt x="14" y="316"/>
                  </a:lnTo>
                  <a:lnTo>
                    <a:pt x="26" y="324"/>
                  </a:lnTo>
                  <a:lnTo>
                    <a:pt x="32" y="328"/>
                  </a:lnTo>
                  <a:lnTo>
                    <a:pt x="38" y="328"/>
                  </a:lnTo>
                  <a:lnTo>
                    <a:pt x="160" y="328"/>
                  </a:lnTo>
                  <a:lnTo>
                    <a:pt x="160" y="328"/>
                  </a:lnTo>
                  <a:lnTo>
                    <a:pt x="166" y="328"/>
                  </a:lnTo>
                  <a:lnTo>
                    <a:pt x="172" y="324"/>
                  </a:lnTo>
                  <a:lnTo>
                    <a:pt x="186" y="316"/>
                  </a:lnTo>
                  <a:lnTo>
                    <a:pt x="190" y="310"/>
                  </a:lnTo>
                  <a:lnTo>
                    <a:pt x="194" y="304"/>
                  </a:lnTo>
                  <a:lnTo>
                    <a:pt x="196" y="298"/>
                  </a:lnTo>
                  <a:lnTo>
                    <a:pt x="198" y="290"/>
                  </a:lnTo>
                  <a:lnTo>
                    <a:pt x="198" y="38"/>
                  </a:lnTo>
                  <a:lnTo>
                    <a:pt x="198" y="38"/>
                  </a:lnTo>
                  <a:lnTo>
                    <a:pt x="198" y="30"/>
                  </a:lnTo>
                  <a:lnTo>
                    <a:pt x="194" y="22"/>
                  </a:lnTo>
                  <a:lnTo>
                    <a:pt x="192" y="16"/>
                  </a:lnTo>
                  <a:lnTo>
                    <a:pt x="186" y="10"/>
                  </a:lnTo>
                  <a:lnTo>
                    <a:pt x="180" y="6"/>
                  </a:lnTo>
                  <a:lnTo>
                    <a:pt x="174" y="2"/>
                  </a:lnTo>
                  <a:lnTo>
                    <a:pt x="168" y="0"/>
                  </a:lnTo>
                  <a:lnTo>
                    <a:pt x="160" y="0"/>
                  </a:lnTo>
                  <a:lnTo>
                    <a:pt x="160" y="0"/>
                  </a:lnTo>
                  <a:close/>
                  <a:moveTo>
                    <a:pt x="80" y="302"/>
                  </a:moveTo>
                  <a:lnTo>
                    <a:pt x="34" y="302"/>
                  </a:lnTo>
                  <a:lnTo>
                    <a:pt x="34" y="302"/>
                  </a:lnTo>
                  <a:lnTo>
                    <a:pt x="28" y="300"/>
                  </a:lnTo>
                  <a:lnTo>
                    <a:pt x="26" y="294"/>
                  </a:lnTo>
                  <a:lnTo>
                    <a:pt x="26" y="294"/>
                  </a:lnTo>
                  <a:lnTo>
                    <a:pt x="28" y="290"/>
                  </a:lnTo>
                  <a:lnTo>
                    <a:pt x="34" y="288"/>
                  </a:lnTo>
                  <a:lnTo>
                    <a:pt x="80" y="288"/>
                  </a:lnTo>
                  <a:lnTo>
                    <a:pt x="80" y="288"/>
                  </a:lnTo>
                  <a:lnTo>
                    <a:pt x="86" y="290"/>
                  </a:lnTo>
                  <a:lnTo>
                    <a:pt x="88" y="294"/>
                  </a:lnTo>
                  <a:lnTo>
                    <a:pt x="88" y="294"/>
                  </a:lnTo>
                  <a:lnTo>
                    <a:pt x="86" y="300"/>
                  </a:lnTo>
                  <a:lnTo>
                    <a:pt x="80" y="302"/>
                  </a:lnTo>
                  <a:lnTo>
                    <a:pt x="80" y="302"/>
                  </a:lnTo>
                  <a:close/>
                  <a:moveTo>
                    <a:pt x="160" y="302"/>
                  </a:moveTo>
                  <a:lnTo>
                    <a:pt x="114" y="302"/>
                  </a:lnTo>
                  <a:lnTo>
                    <a:pt x="114" y="302"/>
                  </a:lnTo>
                  <a:lnTo>
                    <a:pt x="108" y="300"/>
                  </a:lnTo>
                  <a:lnTo>
                    <a:pt x="106" y="294"/>
                  </a:lnTo>
                  <a:lnTo>
                    <a:pt x="106" y="294"/>
                  </a:lnTo>
                  <a:lnTo>
                    <a:pt x="108" y="290"/>
                  </a:lnTo>
                  <a:lnTo>
                    <a:pt x="114" y="288"/>
                  </a:lnTo>
                  <a:lnTo>
                    <a:pt x="160" y="288"/>
                  </a:lnTo>
                  <a:lnTo>
                    <a:pt x="160" y="288"/>
                  </a:lnTo>
                  <a:lnTo>
                    <a:pt x="166" y="290"/>
                  </a:lnTo>
                  <a:lnTo>
                    <a:pt x="168" y="294"/>
                  </a:lnTo>
                  <a:lnTo>
                    <a:pt x="168" y="294"/>
                  </a:lnTo>
                  <a:lnTo>
                    <a:pt x="166" y="300"/>
                  </a:lnTo>
                  <a:lnTo>
                    <a:pt x="160" y="302"/>
                  </a:lnTo>
                  <a:lnTo>
                    <a:pt x="160" y="302"/>
                  </a:lnTo>
                  <a:close/>
                  <a:moveTo>
                    <a:pt x="176" y="252"/>
                  </a:moveTo>
                  <a:lnTo>
                    <a:pt x="176" y="252"/>
                  </a:lnTo>
                  <a:lnTo>
                    <a:pt x="174" y="258"/>
                  </a:lnTo>
                  <a:lnTo>
                    <a:pt x="170" y="260"/>
                  </a:lnTo>
                  <a:lnTo>
                    <a:pt x="30" y="260"/>
                  </a:lnTo>
                  <a:lnTo>
                    <a:pt x="30" y="260"/>
                  </a:lnTo>
                  <a:lnTo>
                    <a:pt x="24" y="258"/>
                  </a:lnTo>
                  <a:lnTo>
                    <a:pt x="24" y="252"/>
                  </a:lnTo>
                  <a:lnTo>
                    <a:pt x="24" y="42"/>
                  </a:lnTo>
                  <a:lnTo>
                    <a:pt x="24" y="42"/>
                  </a:lnTo>
                  <a:lnTo>
                    <a:pt x="24" y="38"/>
                  </a:lnTo>
                  <a:lnTo>
                    <a:pt x="30" y="36"/>
                  </a:lnTo>
                  <a:lnTo>
                    <a:pt x="170" y="36"/>
                  </a:lnTo>
                  <a:lnTo>
                    <a:pt x="170" y="36"/>
                  </a:lnTo>
                  <a:lnTo>
                    <a:pt x="174" y="38"/>
                  </a:lnTo>
                  <a:lnTo>
                    <a:pt x="176" y="42"/>
                  </a:lnTo>
                  <a:lnTo>
                    <a:pt x="176" y="252"/>
                  </a:lnTo>
                  <a:close/>
                  <a:moveTo>
                    <a:pt x="286" y="82"/>
                  </a:moveTo>
                  <a:lnTo>
                    <a:pt x="286" y="82"/>
                  </a:lnTo>
                  <a:lnTo>
                    <a:pt x="286" y="82"/>
                  </a:lnTo>
                  <a:lnTo>
                    <a:pt x="286" y="82"/>
                  </a:lnTo>
                  <a:lnTo>
                    <a:pt x="254" y="304"/>
                  </a:lnTo>
                  <a:lnTo>
                    <a:pt x="254" y="304"/>
                  </a:lnTo>
                  <a:lnTo>
                    <a:pt x="238" y="330"/>
                  </a:lnTo>
                  <a:lnTo>
                    <a:pt x="238" y="330"/>
                  </a:lnTo>
                  <a:lnTo>
                    <a:pt x="236" y="332"/>
                  </a:lnTo>
                  <a:lnTo>
                    <a:pt x="234" y="330"/>
                  </a:lnTo>
                  <a:lnTo>
                    <a:pt x="226" y="300"/>
                  </a:lnTo>
                  <a:lnTo>
                    <a:pt x="226" y="300"/>
                  </a:lnTo>
                  <a:lnTo>
                    <a:pt x="258" y="78"/>
                  </a:lnTo>
                  <a:lnTo>
                    <a:pt x="258" y="78"/>
                  </a:lnTo>
                  <a:lnTo>
                    <a:pt x="260" y="72"/>
                  </a:lnTo>
                  <a:lnTo>
                    <a:pt x="262" y="68"/>
                  </a:lnTo>
                  <a:lnTo>
                    <a:pt x="268" y="66"/>
                  </a:lnTo>
                  <a:lnTo>
                    <a:pt x="274" y="66"/>
                  </a:lnTo>
                  <a:lnTo>
                    <a:pt x="274" y="66"/>
                  </a:lnTo>
                  <a:lnTo>
                    <a:pt x="278" y="68"/>
                  </a:lnTo>
                  <a:lnTo>
                    <a:pt x="284" y="72"/>
                  </a:lnTo>
                  <a:lnTo>
                    <a:pt x="286" y="76"/>
                  </a:lnTo>
                  <a:lnTo>
                    <a:pt x="286" y="82"/>
                  </a:lnTo>
                  <a:lnTo>
                    <a:pt x="286" y="82"/>
                  </a:lnTo>
                  <a:close/>
                  <a:moveTo>
                    <a:pt x="136" y="158"/>
                  </a:moveTo>
                  <a:lnTo>
                    <a:pt x="80" y="190"/>
                  </a:lnTo>
                  <a:lnTo>
                    <a:pt x="80" y="190"/>
                  </a:lnTo>
                  <a:lnTo>
                    <a:pt x="76" y="192"/>
                  </a:lnTo>
                  <a:lnTo>
                    <a:pt x="74" y="192"/>
                  </a:lnTo>
                  <a:lnTo>
                    <a:pt x="72" y="188"/>
                  </a:lnTo>
                  <a:lnTo>
                    <a:pt x="70" y="186"/>
                  </a:lnTo>
                  <a:lnTo>
                    <a:pt x="70" y="120"/>
                  </a:lnTo>
                  <a:lnTo>
                    <a:pt x="70" y="120"/>
                  </a:lnTo>
                  <a:lnTo>
                    <a:pt x="72" y="116"/>
                  </a:lnTo>
                  <a:lnTo>
                    <a:pt x="74" y="114"/>
                  </a:lnTo>
                  <a:lnTo>
                    <a:pt x="76" y="114"/>
                  </a:lnTo>
                  <a:lnTo>
                    <a:pt x="80" y="114"/>
                  </a:lnTo>
                  <a:lnTo>
                    <a:pt x="136" y="148"/>
                  </a:lnTo>
                  <a:lnTo>
                    <a:pt x="136" y="148"/>
                  </a:lnTo>
                  <a:lnTo>
                    <a:pt x="138" y="150"/>
                  </a:lnTo>
                  <a:lnTo>
                    <a:pt x="140" y="152"/>
                  </a:lnTo>
                  <a:lnTo>
                    <a:pt x="138" y="156"/>
                  </a:lnTo>
                  <a:lnTo>
                    <a:pt x="136" y="158"/>
                  </a:lnTo>
                  <a:lnTo>
                    <a:pt x="136" y="158"/>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8"/>
            <p:cNvSpPr txBox="1">
              <a:spLocks/>
            </p:cNvSpPr>
            <p:nvPr/>
          </p:nvSpPr>
          <p:spPr bwMode="auto">
            <a:xfrm>
              <a:off x="2554328" y="5049180"/>
              <a:ext cx="571176" cy="228676"/>
            </a:xfrm>
            <a:prstGeom prst="rect">
              <a:avLst/>
            </a:prstGeom>
            <a:noFill/>
            <a:extLst/>
          </p:spPr>
          <p:txBody>
            <a:bodyPr wrap="square" lIns="120000" tIns="62400" rIns="120000" bIns="62400">
              <a:normAutofit fontScale="85000" lnSpcReduction="20000"/>
              <a:scene3d>
                <a:camera prst="orthographicFront"/>
                <a:lightRig rig="threePt" dir="t"/>
              </a:scene3d>
              <a:sp3d>
                <a:bevelT w="0" h="0"/>
              </a:sp3d>
            </a:bodyPr>
            <a:lstStyle/>
            <a:p>
              <a:pPr>
                <a:defRPr/>
              </a:pPr>
              <a:r>
                <a:rPr lang="en-US" altLang="ko-KR" sz="900">
                  <a:latin typeface="Arial" panose="020B0604020202020204" pitchFamily="34" charset="0"/>
                  <a:ea typeface="微软雅黑" panose="020B0503020204020204" pitchFamily="34" charset="-122"/>
                  <a:sym typeface="Arial" panose="020B0604020202020204" pitchFamily="34" charset="0"/>
                </a:rPr>
                <a:t>mobile</a:t>
              </a:r>
            </a:p>
          </p:txBody>
        </p:sp>
        <p:sp>
          <p:nvSpPr>
            <p:cNvPr id="25" name="TextBox 19"/>
            <p:cNvSpPr txBox="1">
              <a:spLocks/>
            </p:cNvSpPr>
            <p:nvPr/>
          </p:nvSpPr>
          <p:spPr bwMode="auto">
            <a:xfrm>
              <a:off x="3169161" y="5049180"/>
              <a:ext cx="678873" cy="228676"/>
            </a:xfrm>
            <a:prstGeom prst="rect">
              <a:avLst/>
            </a:prstGeom>
            <a:noFill/>
            <a:extLst/>
          </p:spPr>
          <p:txBody>
            <a:bodyPr wrap="square" lIns="120000" tIns="62400" rIns="120000" bIns="62400">
              <a:normAutofit fontScale="85000" lnSpcReduction="20000"/>
              <a:scene3d>
                <a:camera prst="orthographicFront"/>
                <a:lightRig rig="threePt" dir="t"/>
              </a:scene3d>
              <a:sp3d>
                <a:bevelT w="0" h="0"/>
              </a:sp3d>
            </a:bodyPr>
            <a:lstStyle/>
            <a:p>
              <a:pPr>
                <a:defRPr/>
              </a:pPr>
              <a:r>
                <a:rPr lang="en-US" altLang="ko-KR" sz="900">
                  <a:latin typeface="Arial" panose="020B0604020202020204" pitchFamily="34" charset="0"/>
                  <a:ea typeface="微软雅黑" panose="020B0503020204020204" pitchFamily="34" charset="-122"/>
                  <a:sym typeface="Arial" panose="020B0604020202020204" pitchFamily="34" charset="0"/>
                </a:rPr>
                <a:t>computer</a:t>
              </a:r>
            </a:p>
          </p:txBody>
        </p:sp>
        <p:sp>
          <p:nvSpPr>
            <p:cNvPr id="26" name="Freeform: Shape 20"/>
            <p:cNvSpPr>
              <a:spLocks/>
            </p:cNvSpPr>
            <p:nvPr/>
          </p:nvSpPr>
          <p:spPr bwMode="auto">
            <a:xfrm>
              <a:off x="3985778" y="4882310"/>
              <a:ext cx="285849" cy="285078"/>
            </a:xfrm>
            <a:custGeom>
              <a:avLst/>
              <a:gdLst>
                <a:gd name="T0" fmla="*/ 213 w 447"/>
                <a:gd name="T1" fmla="*/ 12 h 426"/>
                <a:gd name="T2" fmla="*/ 220 w 447"/>
                <a:gd name="T3" fmla="*/ 1 h 426"/>
                <a:gd name="T4" fmla="*/ 225 w 447"/>
                <a:gd name="T5" fmla="*/ 1 h 426"/>
                <a:gd name="T6" fmla="*/ 232 w 447"/>
                <a:gd name="T7" fmla="*/ 12 h 426"/>
                <a:gd name="T8" fmla="*/ 272 w 447"/>
                <a:gd name="T9" fmla="*/ 127 h 426"/>
                <a:gd name="T10" fmla="*/ 288 w 447"/>
                <a:gd name="T11" fmla="*/ 146 h 426"/>
                <a:gd name="T12" fmla="*/ 311 w 447"/>
                <a:gd name="T13" fmla="*/ 155 h 426"/>
                <a:gd name="T14" fmla="*/ 433 w 447"/>
                <a:gd name="T15" fmla="*/ 157 h 426"/>
                <a:gd name="T16" fmla="*/ 445 w 447"/>
                <a:gd name="T17" fmla="*/ 160 h 426"/>
                <a:gd name="T18" fmla="*/ 447 w 447"/>
                <a:gd name="T19" fmla="*/ 166 h 426"/>
                <a:gd name="T20" fmla="*/ 438 w 447"/>
                <a:gd name="T21" fmla="*/ 176 h 426"/>
                <a:gd name="T22" fmla="*/ 342 w 447"/>
                <a:gd name="T23" fmla="*/ 250 h 426"/>
                <a:gd name="T24" fmla="*/ 328 w 447"/>
                <a:gd name="T25" fmla="*/ 269 h 426"/>
                <a:gd name="T26" fmla="*/ 327 w 447"/>
                <a:gd name="T27" fmla="*/ 293 h 426"/>
                <a:gd name="T28" fmla="*/ 363 w 447"/>
                <a:gd name="T29" fmla="*/ 410 h 426"/>
                <a:gd name="T30" fmla="*/ 363 w 447"/>
                <a:gd name="T31" fmla="*/ 423 h 426"/>
                <a:gd name="T32" fmla="*/ 358 w 447"/>
                <a:gd name="T33" fmla="*/ 426 h 426"/>
                <a:gd name="T34" fmla="*/ 347 w 447"/>
                <a:gd name="T35" fmla="*/ 423 h 426"/>
                <a:gd name="T36" fmla="*/ 246 w 447"/>
                <a:gd name="T37" fmla="*/ 353 h 426"/>
                <a:gd name="T38" fmla="*/ 223 w 447"/>
                <a:gd name="T39" fmla="*/ 346 h 426"/>
                <a:gd name="T40" fmla="*/ 199 w 447"/>
                <a:gd name="T41" fmla="*/ 353 h 426"/>
                <a:gd name="T42" fmla="*/ 99 w 447"/>
                <a:gd name="T43" fmla="*/ 423 h 426"/>
                <a:gd name="T44" fmla="*/ 87 w 447"/>
                <a:gd name="T45" fmla="*/ 426 h 426"/>
                <a:gd name="T46" fmla="*/ 84 w 447"/>
                <a:gd name="T47" fmla="*/ 423 h 426"/>
                <a:gd name="T48" fmla="*/ 84 w 447"/>
                <a:gd name="T49" fmla="*/ 410 h 426"/>
                <a:gd name="T50" fmla="*/ 118 w 447"/>
                <a:gd name="T51" fmla="*/ 293 h 426"/>
                <a:gd name="T52" fmla="*/ 118 w 447"/>
                <a:gd name="T53" fmla="*/ 269 h 426"/>
                <a:gd name="T54" fmla="*/ 105 w 447"/>
                <a:gd name="T55" fmla="*/ 250 h 426"/>
                <a:gd name="T56" fmla="*/ 7 w 447"/>
                <a:gd name="T57" fmla="*/ 176 h 426"/>
                <a:gd name="T58" fmla="*/ 0 w 447"/>
                <a:gd name="T59" fmla="*/ 166 h 426"/>
                <a:gd name="T60" fmla="*/ 1 w 447"/>
                <a:gd name="T61" fmla="*/ 160 h 426"/>
                <a:gd name="T62" fmla="*/ 14 w 447"/>
                <a:gd name="T63" fmla="*/ 157 h 426"/>
                <a:gd name="T64" fmla="*/ 136 w 447"/>
                <a:gd name="T65" fmla="*/ 155 h 426"/>
                <a:gd name="T66" fmla="*/ 159 w 447"/>
                <a:gd name="T67" fmla="*/ 146 h 426"/>
                <a:gd name="T68" fmla="*/ 174 w 447"/>
                <a:gd name="T69" fmla="*/ 1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7" h="426">
                  <a:moveTo>
                    <a:pt x="213" y="12"/>
                  </a:moveTo>
                  <a:lnTo>
                    <a:pt x="213" y="12"/>
                  </a:lnTo>
                  <a:lnTo>
                    <a:pt x="218" y="3"/>
                  </a:lnTo>
                  <a:lnTo>
                    <a:pt x="220" y="1"/>
                  </a:lnTo>
                  <a:lnTo>
                    <a:pt x="223" y="0"/>
                  </a:lnTo>
                  <a:lnTo>
                    <a:pt x="225" y="1"/>
                  </a:lnTo>
                  <a:lnTo>
                    <a:pt x="229" y="3"/>
                  </a:lnTo>
                  <a:lnTo>
                    <a:pt x="232" y="12"/>
                  </a:lnTo>
                  <a:lnTo>
                    <a:pt x="272" y="127"/>
                  </a:lnTo>
                  <a:lnTo>
                    <a:pt x="272" y="127"/>
                  </a:lnTo>
                  <a:lnTo>
                    <a:pt x="279" y="138"/>
                  </a:lnTo>
                  <a:lnTo>
                    <a:pt x="288" y="146"/>
                  </a:lnTo>
                  <a:lnTo>
                    <a:pt x="299" y="152"/>
                  </a:lnTo>
                  <a:lnTo>
                    <a:pt x="311" y="155"/>
                  </a:lnTo>
                  <a:lnTo>
                    <a:pt x="433" y="157"/>
                  </a:lnTo>
                  <a:lnTo>
                    <a:pt x="433" y="157"/>
                  </a:lnTo>
                  <a:lnTo>
                    <a:pt x="442" y="159"/>
                  </a:lnTo>
                  <a:lnTo>
                    <a:pt x="445" y="160"/>
                  </a:lnTo>
                  <a:lnTo>
                    <a:pt x="447" y="162"/>
                  </a:lnTo>
                  <a:lnTo>
                    <a:pt x="447" y="166"/>
                  </a:lnTo>
                  <a:lnTo>
                    <a:pt x="445" y="169"/>
                  </a:lnTo>
                  <a:lnTo>
                    <a:pt x="438" y="176"/>
                  </a:lnTo>
                  <a:lnTo>
                    <a:pt x="342" y="250"/>
                  </a:lnTo>
                  <a:lnTo>
                    <a:pt x="342" y="250"/>
                  </a:lnTo>
                  <a:lnTo>
                    <a:pt x="334" y="258"/>
                  </a:lnTo>
                  <a:lnTo>
                    <a:pt x="328" y="269"/>
                  </a:lnTo>
                  <a:lnTo>
                    <a:pt x="325" y="283"/>
                  </a:lnTo>
                  <a:lnTo>
                    <a:pt x="327" y="293"/>
                  </a:lnTo>
                  <a:lnTo>
                    <a:pt x="363" y="410"/>
                  </a:lnTo>
                  <a:lnTo>
                    <a:pt x="363" y="410"/>
                  </a:lnTo>
                  <a:lnTo>
                    <a:pt x="363" y="421"/>
                  </a:lnTo>
                  <a:lnTo>
                    <a:pt x="363" y="423"/>
                  </a:lnTo>
                  <a:lnTo>
                    <a:pt x="361" y="426"/>
                  </a:lnTo>
                  <a:lnTo>
                    <a:pt x="358" y="426"/>
                  </a:lnTo>
                  <a:lnTo>
                    <a:pt x="356" y="426"/>
                  </a:lnTo>
                  <a:lnTo>
                    <a:pt x="347" y="423"/>
                  </a:lnTo>
                  <a:lnTo>
                    <a:pt x="246" y="353"/>
                  </a:lnTo>
                  <a:lnTo>
                    <a:pt x="246" y="353"/>
                  </a:lnTo>
                  <a:lnTo>
                    <a:pt x="236" y="348"/>
                  </a:lnTo>
                  <a:lnTo>
                    <a:pt x="223" y="346"/>
                  </a:lnTo>
                  <a:lnTo>
                    <a:pt x="211" y="348"/>
                  </a:lnTo>
                  <a:lnTo>
                    <a:pt x="199" y="353"/>
                  </a:lnTo>
                  <a:lnTo>
                    <a:pt x="99" y="423"/>
                  </a:lnTo>
                  <a:lnTo>
                    <a:pt x="99" y="423"/>
                  </a:lnTo>
                  <a:lnTo>
                    <a:pt x="91" y="426"/>
                  </a:lnTo>
                  <a:lnTo>
                    <a:pt x="87" y="426"/>
                  </a:lnTo>
                  <a:lnTo>
                    <a:pt x="85" y="426"/>
                  </a:lnTo>
                  <a:lnTo>
                    <a:pt x="84" y="423"/>
                  </a:lnTo>
                  <a:lnTo>
                    <a:pt x="82" y="421"/>
                  </a:lnTo>
                  <a:lnTo>
                    <a:pt x="84" y="410"/>
                  </a:lnTo>
                  <a:lnTo>
                    <a:pt x="118" y="293"/>
                  </a:lnTo>
                  <a:lnTo>
                    <a:pt x="118" y="293"/>
                  </a:lnTo>
                  <a:lnTo>
                    <a:pt x="120" y="283"/>
                  </a:lnTo>
                  <a:lnTo>
                    <a:pt x="118" y="269"/>
                  </a:lnTo>
                  <a:lnTo>
                    <a:pt x="113" y="258"/>
                  </a:lnTo>
                  <a:lnTo>
                    <a:pt x="105" y="250"/>
                  </a:lnTo>
                  <a:lnTo>
                    <a:pt x="7" y="176"/>
                  </a:lnTo>
                  <a:lnTo>
                    <a:pt x="7" y="176"/>
                  </a:lnTo>
                  <a:lnTo>
                    <a:pt x="1" y="169"/>
                  </a:lnTo>
                  <a:lnTo>
                    <a:pt x="0" y="166"/>
                  </a:lnTo>
                  <a:lnTo>
                    <a:pt x="0" y="162"/>
                  </a:lnTo>
                  <a:lnTo>
                    <a:pt x="1" y="160"/>
                  </a:lnTo>
                  <a:lnTo>
                    <a:pt x="3" y="159"/>
                  </a:lnTo>
                  <a:lnTo>
                    <a:pt x="14" y="157"/>
                  </a:lnTo>
                  <a:lnTo>
                    <a:pt x="136" y="155"/>
                  </a:lnTo>
                  <a:lnTo>
                    <a:pt x="136" y="155"/>
                  </a:lnTo>
                  <a:lnTo>
                    <a:pt x="146" y="152"/>
                  </a:lnTo>
                  <a:lnTo>
                    <a:pt x="159" y="146"/>
                  </a:lnTo>
                  <a:lnTo>
                    <a:pt x="167" y="138"/>
                  </a:lnTo>
                  <a:lnTo>
                    <a:pt x="174" y="127"/>
                  </a:lnTo>
                  <a:lnTo>
                    <a:pt x="213" y="12"/>
                  </a:ln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1"/>
            <p:cNvSpPr txBox="1">
              <a:spLocks/>
            </p:cNvSpPr>
            <p:nvPr/>
          </p:nvSpPr>
          <p:spPr bwMode="auto">
            <a:xfrm>
              <a:off x="4314233" y="4821638"/>
              <a:ext cx="690978" cy="372240"/>
            </a:xfrm>
            <a:prstGeom prst="rect">
              <a:avLst/>
            </a:prstGeom>
            <a:noFill/>
            <a:extLst/>
          </p:spPr>
          <p:txBody>
            <a:bodyPr wrap="square" lIns="120000" tIns="62400" rIns="120000" bIns="62400">
              <a:normAutofit fontScale="85000" lnSpcReduction="10000"/>
              <a:scene3d>
                <a:camera prst="orthographicFront"/>
                <a:lightRig rig="threePt" dir="t"/>
              </a:scene3d>
              <a:sp3d>
                <a:bevelT w="0" h="0"/>
              </a:sp3d>
            </a:bodyPr>
            <a:lstStyle/>
            <a:p>
              <a:pPr algn="l">
                <a:defRPr/>
              </a:pPr>
              <a:r>
                <a:rPr lang="en-US" altLang="ko-KR" sz="500">
                  <a:latin typeface="Arial" panose="020B0604020202020204" pitchFamily="34" charset="0"/>
                  <a:ea typeface="微软雅黑" panose="020B0503020204020204" pitchFamily="34" charset="-122"/>
                  <a:sym typeface="Arial" panose="020B0604020202020204" pitchFamily="34" charset="0"/>
                </a:rPr>
                <a:t>Powerpoint </a:t>
              </a:r>
              <a:br>
                <a:rPr lang="en-US" altLang="ko-KR" sz="500">
                  <a:latin typeface="Arial" panose="020B0604020202020204" pitchFamily="34" charset="0"/>
                  <a:ea typeface="微软雅黑" panose="020B0503020204020204" pitchFamily="34" charset="-122"/>
                  <a:sym typeface="Arial" panose="020B0604020202020204" pitchFamily="34" charset="0"/>
                </a:rPr>
              </a:br>
              <a:r>
                <a:rPr lang="en-US" altLang="ko-KR" sz="500">
                  <a:latin typeface="Arial" panose="020B0604020202020204" pitchFamily="34" charset="0"/>
                  <a:ea typeface="微软雅黑" panose="020B0503020204020204" pitchFamily="34" charset="-122"/>
                  <a:sym typeface="Arial" panose="020B0604020202020204" pitchFamily="34" charset="0"/>
                </a:rPr>
                <a:t>is a complete presentation graphic package. </a:t>
              </a:r>
            </a:p>
          </p:txBody>
        </p:sp>
      </p:grpSp>
      <p:grpSp>
        <p:nvGrpSpPr>
          <p:cNvPr id="52" name="组合 51"/>
          <p:cNvGrpSpPr/>
          <p:nvPr/>
        </p:nvGrpSpPr>
        <p:grpSpPr>
          <a:xfrm>
            <a:off x="4193647" y="1645123"/>
            <a:ext cx="4589179" cy="563362"/>
            <a:chOff x="4132500" y="1082186"/>
            <a:chExt cx="3442332" cy="422424"/>
          </a:xfrm>
        </p:grpSpPr>
        <p:sp>
          <p:nvSpPr>
            <p:cNvPr id="53" name="Freeform: Shape 62"/>
            <p:cNvSpPr>
              <a:spLocks/>
            </p:cNvSpPr>
            <p:nvPr/>
          </p:nvSpPr>
          <p:spPr bwMode="auto">
            <a:xfrm>
              <a:off x="4132500" y="1177263"/>
              <a:ext cx="293938" cy="232271"/>
            </a:xfrm>
            <a:custGeom>
              <a:avLst/>
              <a:gdLst>
                <a:gd name="T0" fmla="*/ 352 w 380"/>
                <a:gd name="T1" fmla="*/ 228 h 302"/>
                <a:gd name="T2" fmla="*/ 378 w 380"/>
                <a:gd name="T3" fmla="*/ 178 h 302"/>
                <a:gd name="T4" fmla="*/ 378 w 380"/>
                <a:gd name="T5" fmla="*/ 140 h 302"/>
                <a:gd name="T6" fmla="*/ 348 w 380"/>
                <a:gd name="T7" fmla="*/ 90 h 302"/>
                <a:gd name="T8" fmla="*/ 292 w 380"/>
                <a:gd name="T9" fmla="*/ 56 h 302"/>
                <a:gd name="T10" fmla="*/ 258 w 380"/>
                <a:gd name="T11" fmla="*/ 38 h 302"/>
                <a:gd name="T12" fmla="*/ 218 w 380"/>
                <a:gd name="T13" fmla="*/ 14 h 302"/>
                <a:gd name="T14" fmla="*/ 168 w 380"/>
                <a:gd name="T15" fmla="*/ 2 h 302"/>
                <a:gd name="T16" fmla="*/ 120 w 380"/>
                <a:gd name="T17" fmla="*/ 4 h 302"/>
                <a:gd name="T18" fmla="*/ 44 w 380"/>
                <a:gd name="T19" fmla="*/ 34 h 302"/>
                <a:gd name="T20" fmla="*/ 12 w 380"/>
                <a:gd name="T21" fmla="*/ 70 h 302"/>
                <a:gd name="T22" fmla="*/ 2 w 380"/>
                <a:gd name="T23" fmla="*/ 102 h 302"/>
                <a:gd name="T24" fmla="*/ 2 w 380"/>
                <a:gd name="T25" fmla="*/ 132 h 302"/>
                <a:gd name="T26" fmla="*/ 30 w 380"/>
                <a:gd name="T27" fmla="*/ 182 h 302"/>
                <a:gd name="T28" fmla="*/ 8 w 380"/>
                <a:gd name="T29" fmla="*/ 242 h 302"/>
                <a:gd name="T30" fmla="*/ 8 w 380"/>
                <a:gd name="T31" fmla="*/ 248 h 302"/>
                <a:gd name="T32" fmla="*/ 12 w 380"/>
                <a:gd name="T33" fmla="*/ 248 h 302"/>
                <a:gd name="T34" fmla="*/ 104 w 380"/>
                <a:gd name="T35" fmla="*/ 222 h 302"/>
                <a:gd name="T36" fmla="*/ 142 w 380"/>
                <a:gd name="T37" fmla="*/ 252 h 302"/>
                <a:gd name="T38" fmla="*/ 192 w 380"/>
                <a:gd name="T39" fmla="*/ 272 h 302"/>
                <a:gd name="T40" fmla="*/ 230 w 380"/>
                <a:gd name="T41" fmla="*/ 276 h 302"/>
                <a:gd name="T42" fmla="*/ 376 w 380"/>
                <a:gd name="T43" fmla="*/ 302 h 302"/>
                <a:gd name="T44" fmla="*/ 376 w 380"/>
                <a:gd name="T45" fmla="*/ 302 h 302"/>
                <a:gd name="T46" fmla="*/ 380 w 380"/>
                <a:gd name="T47" fmla="*/ 296 h 302"/>
                <a:gd name="T48" fmla="*/ 274 w 380"/>
                <a:gd name="T49" fmla="*/ 252 h 302"/>
                <a:gd name="T50" fmla="*/ 250 w 380"/>
                <a:gd name="T51" fmla="*/ 256 h 302"/>
                <a:gd name="T52" fmla="*/ 204 w 380"/>
                <a:gd name="T53" fmla="*/ 256 h 302"/>
                <a:gd name="T54" fmla="*/ 138 w 380"/>
                <a:gd name="T55" fmla="*/ 228 h 302"/>
                <a:gd name="T56" fmla="*/ 106 w 380"/>
                <a:gd name="T57" fmla="*/ 190 h 302"/>
                <a:gd name="T58" fmla="*/ 100 w 380"/>
                <a:gd name="T59" fmla="*/ 160 h 302"/>
                <a:gd name="T60" fmla="*/ 102 w 380"/>
                <a:gd name="T61" fmla="*/ 140 h 302"/>
                <a:gd name="T62" fmla="*/ 122 w 380"/>
                <a:gd name="T63" fmla="*/ 106 h 302"/>
                <a:gd name="T64" fmla="*/ 180 w 380"/>
                <a:gd name="T65" fmla="*/ 70 h 302"/>
                <a:gd name="T66" fmla="*/ 230 w 380"/>
                <a:gd name="T67" fmla="*/ 62 h 302"/>
                <a:gd name="T68" fmla="*/ 304 w 380"/>
                <a:gd name="T69" fmla="*/ 80 h 302"/>
                <a:gd name="T70" fmla="*/ 352 w 380"/>
                <a:gd name="T71" fmla="*/ 122 h 302"/>
                <a:gd name="T72" fmla="*/ 360 w 380"/>
                <a:gd name="T73" fmla="*/ 150 h 302"/>
                <a:gd name="T74" fmla="*/ 360 w 380"/>
                <a:gd name="T75" fmla="*/ 176 h 302"/>
                <a:gd name="T76" fmla="*/ 336 w 380"/>
                <a:gd name="T77" fmla="*/ 218 h 302"/>
                <a:gd name="T78" fmla="*/ 350 w 380"/>
                <a:gd name="T79" fmla="*/ 274 h 302"/>
                <a:gd name="T80" fmla="*/ 230 w 380"/>
                <a:gd name="T81" fmla="*/ 144 h 302"/>
                <a:gd name="T82" fmla="*/ 248 w 380"/>
                <a:gd name="T83" fmla="*/ 156 h 302"/>
                <a:gd name="T84" fmla="*/ 248 w 380"/>
                <a:gd name="T85" fmla="*/ 170 h 302"/>
                <a:gd name="T86" fmla="*/ 230 w 380"/>
                <a:gd name="T87" fmla="*/ 182 h 302"/>
                <a:gd name="T88" fmla="*/ 216 w 380"/>
                <a:gd name="T89" fmla="*/ 176 h 302"/>
                <a:gd name="T90" fmla="*/ 212 w 380"/>
                <a:gd name="T91" fmla="*/ 162 h 302"/>
                <a:gd name="T92" fmla="*/ 222 w 380"/>
                <a:gd name="T93" fmla="*/ 146 h 302"/>
                <a:gd name="T94" fmla="*/ 168 w 380"/>
                <a:gd name="T95" fmla="*/ 144 h 302"/>
                <a:gd name="T96" fmla="*/ 180 w 380"/>
                <a:gd name="T97" fmla="*/ 150 h 302"/>
                <a:gd name="T98" fmla="*/ 186 w 380"/>
                <a:gd name="T99" fmla="*/ 162 h 302"/>
                <a:gd name="T100" fmla="*/ 174 w 380"/>
                <a:gd name="T101" fmla="*/ 180 h 302"/>
                <a:gd name="T102" fmla="*/ 160 w 380"/>
                <a:gd name="T103" fmla="*/ 180 h 302"/>
                <a:gd name="T104" fmla="*/ 148 w 380"/>
                <a:gd name="T105" fmla="*/ 162 h 302"/>
                <a:gd name="T106" fmla="*/ 154 w 380"/>
                <a:gd name="T107" fmla="*/ 150 h 302"/>
                <a:gd name="T108" fmla="*/ 168 w 380"/>
                <a:gd name="T109" fmla="*/ 144 h 302"/>
                <a:gd name="T110" fmla="*/ 306 w 380"/>
                <a:gd name="T111" fmla="*/ 146 h 302"/>
                <a:gd name="T112" fmla="*/ 318 w 380"/>
                <a:gd name="T113" fmla="*/ 162 h 302"/>
                <a:gd name="T114" fmla="*/ 312 w 380"/>
                <a:gd name="T115" fmla="*/ 176 h 302"/>
                <a:gd name="T116" fmla="*/ 300 w 380"/>
                <a:gd name="T117" fmla="*/ 182 h 302"/>
                <a:gd name="T118" fmla="*/ 282 w 380"/>
                <a:gd name="T119" fmla="*/ 170 h 302"/>
                <a:gd name="T120" fmla="*/ 282 w 380"/>
                <a:gd name="T121" fmla="*/ 156 h 302"/>
                <a:gd name="T122" fmla="*/ 300 w 380"/>
                <a:gd name="T123" fmla="*/ 144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0" h="302">
                  <a:moveTo>
                    <a:pt x="380" y="296"/>
                  </a:moveTo>
                  <a:lnTo>
                    <a:pt x="352" y="228"/>
                  </a:lnTo>
                  <a:lnTo>
                    <a:pt x="352" y="228"/>
                  </a:lnTo>
                  <a:lnTo>
                    <a:pt x="364" y="212"/>
                  </a:lnTo>
                  <a:lnTo>
                    <a:pt x="372" y="196"/>
                  </a:lnTo>
                  <a:lnTo>
                    <a:pt x="378" y="178"/>
                  </a:lnTo>
                  <a:lnTo>
                    <a:pt x="380" y="160"/>
                  </a:lnTo>
                  <a:lnTo>
                    <a:pt x="380" y="160"/>
                  </a:lnTo>
                  <a:lnTo>
                    <a:pt x="378" y="140"/>
                  </a:lnTo>
                  <a:lnTo>
                    <a:pt x="372" y="122"/>
                  </a:lnTo>
                  <a:lnTo>
                    <a:pt x="362" y="106"/>
                  </a:lnTo>
                  <a:lnTo>
                    <a:pt x="348" y="90"/>
                  </a:lnTo>
                  <a:lnTo>
                    <a:pt x="332" y="76"/>
                  </a:lnTo>
                  <a:lnTo>
                    <a:pt x="314" y="64"/>
                  </a:lnTo>
                  <a:lnTo>
                    <a:pt x="292" y="56"/>
                  </a:lnTo>
                  <a:lnTo>
                    <a:pt x="270" y="48"/>
                  </a:lnTo>
                  <a:lnTo>
                    <a:pt x="270" y="48"/>
                  </a:lnTo>
                  <a:lnTo>
                    <a:pt x="258" y="38"/>
                  </a:lnTo>
                  <a:lnTo>
                    <a:pt x="246" y="30"/>
                  </a:lnTo>
                  <a:lnTo>
                    <a:pt x="232" y="20"/>
                  </a:lnTo>
                  <a:lnTo>
                    <a:pt x="218" y="14"/>
                  </a:lnTo>
                  <a:lnTo>
                    <a:pt x="202" y="8"/>
                  </a:lnTo>
                  <a:lnTo>
                    <a:pt x="184" y="4"/>
                  </a:lnTo>
                  <a:lnTo>
                    <a:pt x="168" y="2"/>
                  </a:lnTo>
                  <a:lnTo>
                    <a:pt x="148" y="0"/>
                  </a:lnTo>
                  <a:lnTo>
                    <a:pt x="148" y="0"/>
                  </a:lnTo>
                  <a:lnTo>
                    <a:pt x="120" y="4"/>
                  </a:lnTo>
                  <a:lnTo>
                    <a:pt x="92" y="10"/>
                  </a:lnTo>
                  <a:lnTo>
                    <a:pt x="66" y="20"/>
                  </a:lnTo>
                  <a:lnTo>
                    <a:pt x="44" y="34"/>
                  </a:lnTo>
                  <a:lnTo>
                    <a:pt x="26" y="50"/>
                  </a:lnTo>
                  <a:lnTo>
                    <a:pt x="18" y="60"/>
                  </a:lnTo>
                  <a:lnTo>
                    <a:pt x="12" y="70"/>
                  </a:lnTo>
                  <a:lnTo>
                    <a:pt x="8" y="80"/>
                  </a:lnTo>
                  <a:lnTo>
                    <a:pt x="4" y="92"/>
                  </a:lnTo>
                  <a:lnTo>
                    <a:pt x="2" y="102"/>
                  </a:lnTo>
                  <a:lnTo>
                    <a:pt x="0" y="114"/>
                  </a:lnTo>
                  <a:lnTo>
                    <a:pt x="0" y="114"/>
                  </a:lnTo>
                  <a:lnTo>
                    <a:pt x="2" y="132"/>
                  </a:lnTo>
                  <a:lnTo>
                    <a:pt x="8" y="150"/>
                  </a:lnTo>
                  <a:lnTo>
                    <a:pt x="18" y="166"/>
                  </a:lnTo>
                  <a:lnTo>
                    <a:pt x="30" y="182"/>
                  </a:lnTo>
                  <a:lnTo>
                    <a:pt x="32" y="184"/>
                  </a:lnTo>
                  <a:lnTo>
                    <a:pt x="8" y="242"/>
                  </a:lnTo>
                  <a:lnTo>
                    <a:pt x="8" y="242"/>
                  </a:lnTo>
                  <a:lnTo>
                    <a:pt x="8" y="246"/>
                  </a:lnTo>
                  <a:lnTo>
                    <a:pt x="8" y="248"/>
                  </a:lnTo>
                  <a:lnTo>
                    <a:pt x="8" y="248"/>
                  </a:lnTo>
                  <a:lnTo>
                    <a:pt x="12" y="248"/>
                  </a:lnTo>
                  <a:lnTo>
                    <a:pt x="12" y="248"/>
                  </a:lnTo>
                  <a:lnTo>
                    <a:pt x="12" y="248"/>
                  </a:lnTo>
                  <a:lnTo>
                    <a:pt x="102" y="220"/>
                  </a:lnTo>
                  <a:lnTo>
                    <a:pt x="104" y="222"/>
                  </a:lnTo>
                  <a:lnTo>
                    <a:pt x="104" y="222"/>
                  </a:lnTo>
                  <a:lnTo>
                    <a:pt x="114" y="232"/>
                  </a:lnTo>
                  <a:lnTo>
                    <a:pt x="128" y="244"/>
                  </a:lnTo>
                  <a:lnTo>
                    <a:pt x="142" y="252"/>
                  </a:lnTo>
                  <a:lnTo>
                    <a:pt x="158" y="260"/>
                  </a:lnTo>
                  <a:lnTo>
                    <a:pt x="174" y="268"/>
                  </a:lnTo>
                  <a:lnTo>
                    <a:pt x="192" y="272"/>
                  </a:lnTo>
                  <a:lnTo>
                    <a:pt x="210" y="274"/>
                  </a:lnTo>
                  <a:lnTo>
                    <a:pt x="230" y="276"/>
                  </a:lnTo>
                  <a:lnTo>
                    <a:pt x="230" y="276"/>
                  </a:lnTo>
                  <a:lnTo>
                    <a:pt x="252" y="274"/>
                  </a:lnTo>
                  <a:lnTo>
                    <a:pt x="274" y="272"/>
                  </a:lnTo>
                  <a:lnTo>
                    <a:pt x="376" y="302"/>
                  </a:lnTo>
                  <a:lnTo>
                    <a:pt x="376" y="302"/>
                  </a:lnTo>
                  <a:lnTo>
                    <a:pt x="376" y="302"/>
                  </a:lnTo>
                  <a:lnTo>
                    <a:pt x="376" y="302"/>
                  </a:lnTo>
                  <a:lnTo>
                    <a:pt x="380" y="300"/>
                  </a:lnTo>
                  <a:lnTo>
                    <a:pt x="380" y="300"/>
                  </a:lnTo>
                  <a:lnTo>
                    <a:pt x="380" y="296"/>
                  </a:lnTo>
                  <a:lnTo>
                    <a:pt x="380" y="296"/>
                  </a:lnTo>
                  <a:close/>
                  <a:moveTo>
                    <a:pt x="278" y="254"/>
                  </a:moveTo>
                  <a:lnTo>
                    <a:pt x="274" y="252"/>
                  </a:lnTo>
                  <a:lnTo>
                    <a:pt x="270" y="252"/>
                  </a:lnTo>
                  <a:lnTo>
                    <a:pt x="270" y="252"/>
                  </a:lnTo>
                  <a:lnTo>
                    <a:pt x="250" y="256"/>
                  </a:lnTo>
                  <a:lnTo>
                    <a:pt x="230" y="258"/>
                  </a:lnTo>
                  <a:lnTo>
                    <a:pt x="230" y="258"/>
                  </a:lnTo>
                  <a:lnTo>
                    <a:pt x="204" y="256"/>
                  </a:lnTo>
                  <a:lnTo>
                    <a:pt x="180" y="250"/>
                  </a:lnTo>
                  <a:lnTo>
                    <a:pt x="158" y="240"/>
                  </a:lnTo>
                  <a:lnTo>
                    <a:pt x="138" y="228"/>
                  </a:lnTo>
                  <a:lnTo>
                    <a:pt x="122" y="214"/>
                  </a:lnTo>
                  <a:lnTo>
                    <a:pt x="110" y="198"/>
                  </a:lnTo>
                  <a:lnTo>
                    <a:pt x="106" y="190"/>
                  </a:lnTo>
                  <a:lnTo>
                    <a:pt x="102" y="180"/>
                  </a:lnTo>
                  <a:lnTo>
                    <a:pt x="100" y="170"/>
                  </a:lnTo>
                  <a:lnTo>
                    <a:pt x="100" y="160"/>
                  </a:lnTo>
                  <a:lnTo>
                    <a:pt x="100" y="160"/>
                  </a:lnTo>
                  <a:lnTo>
                    <a:pt x="100" y="150"/>
                  </a:lnTo>
                  <a:lnTo>
                    <a:pt x="102" y="140"/>
                  </a:lnTo>
                  <a:lnTo>
                    <a:pt x="106" y="132"/>
                  </a:lnTo>
                  <a:lnTo>
                    <a:pt x="110" y="122"/>
                  </a:lnTo>
                  <a:lnTo>
                    <a:pt x="122" y="106"/>
                  </a:lnTo>
                  <a:lnTo>
                    <a:pt x="138" y="92"/>
                  </a:lnTo>
                  <a:lnTo>
                    <a:pt x="158" y="80"/>
                  </a:lnTo>
                  <a:lnTo>
                    <a:pt x="180" y="70"/>
                  </a:lnTo>
                  <a:lnTo>
                    <a:pt x="204" y="64"/>
                  </a:lnTo>
                  <a:lnTo>
                    <a:pt x="230" y="62"/>
                  </a:lnTo>
                  <a:lnTo>
                    <a:pt x="230" y="62"/>
                  </a:lnTo>
                  <a:lnTo>
                    <a:pt x="256" y="64"/>
                  </a:lnTo>
                  <a:lnTo>
                    <a:pt x="282" y="70"/>
                  </a:lnTo>
                  <a:lnTo>
                    <a:pt x="304" y="80"/>
                  </a:lnTo>
                  <a:lnTo>
                    <a:pt x="324" y="92"/>
                  </a:lnTo>
                  <a:lnTo>
                    <a:pt x="340" y="106"/>
                  </a:lnTo>
                  <a:lnTo>
                    <a:pt x="352" y="122"/>
                  </a:lnTo>
                  <a:lnTo>
                    <a:pt x="356" y="132"/>
                  </a:lnTo>
                  <a:lnTo>
                    <a:pt x="358" y="140"/>
                  </a:lnTo>
                  <a:lnTo>
                    <a:pt x="360" y="150"/>
                  </a:lnTo>
                  <a:lnTo>
                    <a:pt x="362" y="160"/>
                  </a:lnTo>
                  <a:lnTo>
                    <a:pt x="362" y="160"/>
                  </a:lnTo>
                  <a:lnTo>
                    <a:pt x="360" y="176"/>
                  </a:lnTo>
                  <a:lnTo>
                    <a:pt x="354" y="190"/>
                  </a:lnTo>
                  <a:lnTo>
                    <a:pt x="348" y="204"/>
                  </a:lnTo>
                  <a:lnTo>
                    <a:pt x="336" y="218"/>
                  </a:lnTo>
                  <a:lnTo>
                    <a:pt x="330" y="224"/>
                  </a:lnTo>
                  <a:lnTo>
                    <a:pt x="334" y="234"/>
                  </a:lnTo>
                  <a:lnTo>
                    <a:pt x="350" y="274"/>
                  </a:lnTo>
                  <a:lnTo>
                    <a:pt x="278" y="254"/>
                  </a:lnTo>
                  <a:close/>
                  <a:moveTo>
                    <a:pt x="230" y="144"/>
                  </a:moveTo>
                  <a:lnTo>
                    <a:pt x="230" y="144"/>
                  </a:lnTo>
                  <a:lnTo>
                    <a:pt x="238" y="146"/>
                  </a:lnTo>
                  <a:lnTo>
                    <a:pt x="244" y="150"/>
                  </a:lnTo>
                  <a:lnTo>
                    <a:pt x="248" y="156"/>
                  </a:lnTo>
                  <a:lnTo>
                    <a:pt x="248" y="162"/>
                  </a:lnTo>
                  <a:lnTo>
                    <a:pt x="248" y="162"/>
                  </a:lnTo>
                  <a:lnTo>
                    <a:pt x="248" y="170"/>
                  </a:lnTo>
                  <a:lnTo>
                    <a:pt x="244" y="176"/>
                  </a:lnTo>
                  <a:lnTo>
                    <a:pt x="238" y="180"/>
                  </a:lnTo>
                  <a:lnTo>
                    <a:pt x="230" y="182"/>
                  </a:lnTo>
                  <a:lnTo>
                    <a:pt x="230" y="182"/>
                  </a:lnTo>
                  <a:lnTo>
                    <a:pt x="222" y="180"/>
                  </a:lnTo>
                  <a:lnTo>
                    <a:pt x="216" y="176"/>
                  </a:lnTo>
                  <a:lnTo>
                    <a:pt x="212" y="170"/>
                  </a:lnTo>
                  <a:lnTo>
                    <a:pt x="212" y="162"/>
                  </a:lnTo>
                  <a:lnTo>
                    <a:pt x="212" y="162"/>
                  </a:lnTo>
                  <a:lnTo>
                    <a:pt x="212" y="156"/>
                  </a:lnTo>
                  <a:lnTo>
                    <a:pt x="216" y="150"/>
                  </a:lnTo>
                  <a:lnTo>
                    <a:pt x="222" y="146"/>
                  </a:lnTo>
                  <a:lnTo>
                    <a:pt x="230" y="144"/>
                  </a:lnTo>
                  <a:lnTo>
                    <a:pt x="230" y="144"/>
                  </a:lnTo>
                  <a:close/>
                  <a:moveTo>
                    <a:pt x="168" y="144"/>
                  </a:moveTo>
                  <a:lnTo>
                    <a:pt x="168" y="144"/>
                  </a:lnTo>
                  <a:lnTo>
                    <a:pt x="174" y="146"/>
                  </a:lnTo>
                  <a:lnTo>
                    <a:pt x="180" y="150"/>
                  </a:lnTo>
                  <a:lnTo>
                    <a:pt x="184" y="156"/>
                  </a:lnTo>
                  <a:lnTo>
                    <a:pt x="186" y="162"/>
                  </a:lnTo>
                  <a:lnTo>
                    <a:pt x="186" y="162"/>
                  </a:lnTo>
                  <a:lnTo>
                    <a:pt x="184" y="170"/>
                  </a:lnTo>
                  <a:lnTo>
                    <a:pt x="180" y="176"/>
                  </a:lnTo>
                  <a:lnTo>
                    <a:pt x="174" y="180"/>
                  </a:lnTo>
                  <a:lnTo>
                    <a:pt x="168" y="182"/>
                  </a:lnTo>
                  <a:lnTo>
                    <a:pt x="168" y="182"/>
                  </a:lnTo>
                  <a:lnTo>
                    <a:pt x="160" y="180"/>
                  </a:lnTo>
                  <a:lnTo>
                    <a:pt x="154" y="176"/>
                  </a:lnTo>
                  <a:lnTo>
                    <a:pt x="150" y="170"/>
                  </a:lnTo>
                  <a:lnTo>
                    <a:pt x="148" y="162"/>
                  </a:lnTo>
                  <a:lnTo>
                    <a:pt x="148" y="162"/>
                  </a:lnTo>
                  <a:lnTo>
                    <a:pt x="150" y="156"/>
                  </a:lnTo>
                  <a:lnTo>
                    <a:pt x="154" y="150"/>
                  </a:lnTo>
                  <a:lnTo>
                    <a:pt x="160" y="146"/>
                  </a:lnTo>
                  <a:lnTo>
                    <a:pt x="168" y="144"/>
                  </a:lnTo>
                  <a:lnTo>
                    <a:pt x="168" y="144"/>
                  </a:lnTo>
                  <a:close/>
                  <a:moveTo>
                    <a:pt x="300" y="144"/>
                  </a:moveTo>
                  <a:lnTo>
                    <a:pt x="300" y="144"/>
                  </a:lnTo>
                  <a:lnTo>
                    <a:pt x="306" y="146"/>
                  </a:lnTo>
                  <a:lnTo>
                    <a:pt x="312" y="150"/>
                  </a:lnTo>
                  <a:lnTo>
                    <a:pt x="316" y="156"/>
                  </a:lnTo>
                  <a:lnTo>
                    <a:pt x="318" y="162"/>
                  </a:lnTo>
                  <a:lnTo>
                    <a:pt x="318" y="162"/>
                  </a:lnTo>
                  <a:lnTo>
                    <a:pt x="316" y="170"/>
                  </a:lnTo>
                  <a:lnTo>
                    <a:pt x="312" y="176"/>
                  </a:lnTo>
                  <a:lnTo>
                    <a:pt x="306" y="180"/>
                  </a:lnTo>
                  <a:lnTo>
                    <a:pt x="300" y="182"/>
                  </a:lnTo>
                  <a:lnTo>
                    <a:pt x="300" y="182"/>
                  </a:lnTo>
                  <a:lnTo>
                    <a:pt x="292" y="180"/>
                  </a:lnTo>
                  <a:lnTo>
                    <a:pt x="286" y="176"/>
                  </a:lnTo>
                  <a:lnTo>
                    <a:pt x="282" y="170"/>
                  </a:lnTo>
                  <a:lnTo>
                    <a:pt x="280" y="162"/>
                  </a:lnTo>
                  <a:lnTo>
                    <a:pt x="280" y="162"/>
                  </a:lnTo>
                  <a:lnTo>
                    <a:pt x="282" y="156"/>
                  </a:lnTo>
                  <a:lnTo>
                    <a:pt x="286" y="150"/>
                  </a:lnTo>
                  <a:lnTo>
                    <a:pt x="292" y="146"/>
                  </a:lnTo>
                  <a:lnTo>
                    <a:pt x="300" y="144"/>
                  </a:lnTo>
                  <a:lnTo>
                    <a:pt x="300" y="144"/>
                  </a:lnTo>
                  <a:close/>
                </a:path>
              </a:pathLst>
            </a:custGeom>
            <a:solidFill>
              <a:schemeClr val="accent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54" name="Group 63"/>
            <p:cNvGrpSpPr/>
            <p:nvPr/>
          </p:nvGrpSpPr>
          <p:grpSpPr>
            <a:xfrm>
              <a:off x="4400750" y="1082186"/>
              <a:ext cx="3174082" cy="422424"/>
              <a:chOff x="6444107" y="1469392"/>
              <a:chExt cx="4232109" cy="563232"/>
            </a:xfrm>
          </p:grpSpPr>
          <p:sp>
            <p:nvSpPr>
              <p:cNvPr id="55" name="TextBox 74"/>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21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75"/>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4225461" y="2536913"/>
            <a:ext cx="4557364" cy="563362"/>
            <a:chOff x="4156364" y="1750874"/>
            <a:chExt cx="3418468" cy="422424"/>
          </a:xfrm>
        </p:grpSpPr>
        <p:sp>
          <p:nvSpPr>
            <p:cNvPr id="58" name="Freeform: Shape 64"/>
            <p:cNvSpPr>
              <a:spLocks/>
            </p:cNvSpPr>
            <p:nvPr/>
          </p:nvSpPr>
          <p:spPr bwMode="auto">
            <a:xfrm>
              <a:off x="4156364" y="1817272"/>
              <a:ext cx="246209" cy="289628"/>
            </a:xfrm>
            <a:custGeom>
              <a:avLst/>
              <a:gdLst>
                <a:gd name="T0" fmla="*/ 122 w 284"/>
                <a:gd name="T1" fmla="*/ 82 h 336"/>
                <a:gd name="T2" fmla="*/ 96 w 284"/>
                <a:gd name="T3" fmla="*/ 96 h 336"/>
                <a:gd name="T4" fmla="*/ 84 w 284"/>
                <a:gd name="T5" fmla="*/ 112 h 336"/>
                <a:gd name="T6" fmla="*/ 80 w 284"/>
                <a:gd name="T7" fmla="*/ 132 h 336"/>
                <a:gd name="T8" fmla="*/ 72 w 284"/>
                <a:gd name="T9" fmla="*/ 144 h 336"/>
                <a:gd name="T10" fmla="*/ 62 w 284"/>
                <a:gd name="T11" fmla="*/ 144 h 336"/>
                <a:gd name="T12" fmla="*/ 54 w 284"/>
                <a:gd name="T13" fmla="*/ 132 h 336"/>
                <a:gd name="T14" fmla="*/ 60 w 284"/>
                <a:gd name="T15" fmla="*/ 100 h 336"/>
                <a:gd name="T16" fmla="*/ 76 w 284"/>
                <a:gd name="T17" fmla="*/ 76 h 336"/>
                <a:gd name="T18" fmla="*/ 116 w 284"/>
                <a:gd name="T19" fmla="*/ 56 h 336"/>
                <a:gd name="T20" fmla="*/ 136 w 284"/>
                <a:gd name="T21" fmla="*/ 54 h 336"/>
                <a:gd name="T22" fmla="*/ 144 w 284"/>
                <a:gd name="T23" fmla="*/ 66 h 336"/>
                <a:gd name="T24" fmla="*/ 142 w 284"/>
                <a:gd name="T25" fmla="*/ 76 h 336"/>
                <a:gd name="T26" fmla="*/ 132 w 284"/>
                <a:gd name="T27" fmla="*/ 80 h 336"/>
                <a:gd name="T28" fmla="*/ 136 w 284"/>
                <a:gd name="T29" fmla="*/ 26 h 336"/>
                <a:gd name="T30" fmla="*/ 144 w 284"/>
                <a:gd name="T31" fmla="*/ 12 h 336"/>
                <a:gd name="T32" fmla="*/ 142 w 284"/>
                <a:gd name="T33" fmla="*/ 4 h 336"/>
                <a:gd name="T34" fmla="*/ 132 w 284"/>
                <a:gd name="T35" fmla="*/ 0 h 336"/>
                <a:gd name="T36" fmla="*/ 92 w 284"/>
                <a:gd name="T37" fmla="*/ 6 h 336"/>
                <a:gd name="T38" fmla="*/ 58 w 284"/>
                <a:gd name="T39" fmla="*/ 22 h 336"/>
                <a:gd name="T40" fmla="*/ 38 w 284"/>
                <a:gd name="T41" fmla="*/ 38 h 336"/>
                <a:gd name="T42" fmla="*/ 16 w 284"/>
                <a:gd name="T43" fmla="*/ 68 h 336"/>
                <a:gd name="T44" fmla="*/ 2 w 284"/>
                <a:gd name="T45" fmla="*/ 104 h 336"/>
                <a:gd name="T46" fmla="*/ 0 w 284"/>
                <a:gd name="T47" fmla="*/ 132 h 336"/>
                <a:gd name="T48" fmla="*/ 8 w 284"/>
                <a:gd name="T49" fmla="*/ 144 h 336"/>
                <a:gd name="T50" fmla="*/ 18 w 284"/>
                <a:gd name="T51" fmla="*/ 144 h 336"/>
                <a:gd name="T52" fmla="*/ 26 w 284"/>
                <a:gd name="T53" fmla="*/ 132 h 336"/>
                <a:gd name="T54" fmla="*/ 34 w 284"/>
                <a:gd name="T55" fmla="*/ 90 h 336"/>
                <a:gd name="T56" fmla="*/ 58 w 284"/>
                <a:gd name="T57" fmla="*/ 56 h 336"/>
                <a:gd name="T58" fmla="*/ 110 w 284"/>
                <a:gd name="T59" fmla="*/ 28 h 336"/>
                <a:gd name="T60" fmla="*/ 30 w 284"/>
                <a:gd name="T61" fmla="*/ 224 h 336"/>
                <a:gd name="T62" fmla="*/ 52 w 284"/>
                <a:gd name="T63" fmla="*/ 246 h 336"/>
                <a:gd name="T64" fmla="*/ 92 w 284"/>
                <a:gd name="T65" fmla="*/ 268 h 336"/>
                <a:gd name="T66" fmla="*/ 140 w 284"/>
                <a:gd name="T67" fmla="*/ 276 h 336"/>
                <a:gd name="T68" fmla="*/ 168 w 284"/>
                <a:gd name="T69" fmla="*/ 272 h 336"/>
                <a:gd name="T70" fmla="*/ 208 w 284"/>
                <a:gd name="T71" fmla="*/ 258 h 336"/>
                <a:gd name="T72" fmla="*/ 242 w 284"/>
                <a:gd name="T73" fmla="*/ 234 h 336"/>
                <a:gd name="T74" fmla="*/ 266 w 284"/>
                <a:gd name="T75" fmla="*/ 200 h 336"/>
                <a:gd name="T76" fmla="*/ 280 w 284"/>
                <a:gd name="T77" fmla="*/ 160 h 336"/>
                <a:gd name="T78" fmla="*/ 284 w 284"/>
                <a:gd name="T79" fmla="*/ 132 h 336"/>
                <a:gd name="T80" fmla="*/ 276 w 284"/>
                <a:gd name="T81" fmla="*/ 84 h 336"/>
                <a:gd name="T82" fmla="*/ 254 w 284"/>
                <a:gd name="T83" fmla="*/ 44 h 336"/>
                <a:gd name="T84" fmla="*/ 30 w 284"/>
                <a:gd name="T85" fmla="*/ 224 h 336"/>
                <a:gd name="T86" fmla="*/ 266 w 284"/>
                <a:gd name="T87" fmla="*/ 336 h 336"/>
                <a:gd name="T88" fmla="*/ 248 w 284"/>
                <a:gd name="T89" fmla="*/ 308 h 336"/>
                <a:gd name="T90" fmla="*/ 220 w 284"/>
                <a:gd name="T91" fmla="*/ 290 h 336"/>
                <a:gd name="T92" fmla="*/ 196 w 284"/>
                <a:gd name="T93" fmla="*/ 286 h 336"/>
                <a:gd name="T94" fmla="*/ 164 w 284"/>
                <a:gd name="T95" fmla="*/ 294 h 336"/>
                <a:gd name="T96" fmla="*/ 138 w 284"/>
                <a:gd name="T97" fmla="*/ 316 h 336"/>
                <a:gd name="T98" fmla="*/ 128 w 284"/>
                <a:gd name="T99"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4" h="336">
                  <a:moveTo>
                    <a:pt x="132" y="80"/>
                  </a:moveTo>
                  <a:lnTo>
                    <a:pt x="132" y="80"/>
                  </a:lnTo>
                  <a:lnTo>
                    <a:pt x="122" y="82"/>
                  </a:lnTo>
                  <a:lnTo>
                    <a:pt x="112" y="84"/>
                  </a:lnTo>
                  <a:lnTo>
                    <a:pt x="104" y="88"/>
                  </a:lnTo>
                  <a:lnTo>
                    <a:pt x="96" y="96"/>
                  </a:lnTo>
                  <a:lnTo>
                    <a:pt x="96" y="96"/>
                  </a:lnTo>
                  <a:lnTo>
                    <a:pt x="90" y="102"/>
                  </a:lnTo>
                  <a:lnTo>
                    <a:pt x="84" y="112"/>
                  </a:lnTo>
                  <a:lnTo>
                    <a:pt x="82" y="120"/>
                  </a:lnTo>
                  <a:lnTo>
                    <a:pt x="80" y="132"/>
                  </a:lnTo>
                  <a:lnTo>
                    <a:pt x="80" y="132"/>
                  </a:lnTo>
                  <a:lnTo>
                    <a:pt x="80" y="136"/>
                  </a:lnTo>
                  <a:lnTo>
                    <a:pt x="76" y="140"/>
                  </a:lnTo>
                  <a:lnTo>
                    <a:pt x="72" y="144"/>
                  </a:lnTo>
                  <a:lnTo>
                    <a:pt x="68" y="144"/>
                  </a:lnTo>
                  <a:lnTo>
                    <a:pt x="68" y="144"/>
                  </a:lnTo>
                  <a:lnTo>
                    <a:pt x="62" y="144"/>
                  </a:lnTo>
                  <a:lnTo>
                    <a:pt x="58" y="140"/>
                  </a:lnTo>
                  <a:lnTo>
                    <a:pt x="56" y="136"/>
                  </a:lnTo>
                  <a:lnTo>
                    <a:pt x="54" y="132"/>
                  </a:lnTo>
                  <a:lnTo>
                    <a:pt x="54" y="132"/>
                  </a:lnTo>
                  <a:lnTo>
                    <a:pt x="56" y="116"/>
                  </a:lnTo>
                  <a:lnTo>
                    <a:pt x="60" y="100"/>
                  </a:lnTo>
                  <a:lnTo>
                    <a:pt x="68" y="88"/>
                  </a:lnTo>
                  <a:lnTo>
                    <a:pt x="76" y="76"/>
                  </a:lnTo>
                  <a:lnTo>
                    <a:pt x="76" y="76"/>
                  </a:lnTo>
                  <a:lnTo>
                    <a:pt x="88" y="66"/>
                  </a:lnTo>
                  <a:lnTo>
                    <a:pt x="102" y="60"/>
                  </a:lnTo>
                  <a:lnTo>
                    <a:pt x="116" y="56"/>
                  </a:lnTo>
                  <a:lnTo>
                    <a:pt x="132" y="54"/>
                  </a:lnTo>
                  <a:lnTo>
                    <a:pt x="132" y="54"/>
                  </a:lnTo>
                  <a:lnTo>
                    <a:pt x="136" y="54"/>
                  </a:lnTo>
                  <a:lnTo>
                    <a:pt x="142" y="58"/>
                  </a:lnTo>
                  <a:lnTo>
                    <a:pt x="144" y="62"/>
                  </a:lnTo>
                  <a:lnTo>
                    <a:pt x="144" y="66"/>
                  </a:lnTo>
                  <a:lnTo>
                    <a:pt x="144" y="66"/>
                  </a:lnTo>
                  <a:lnTo>
                    <a:pt x="144" y="72"/>
                  </a:lnTo>
                  <a:lnTo>
                    <a:pt x="142" y="76"/>
                  </a:lnTo>
                  <a:lnTo>
                    <a:pt x="136" y="80"/>
                  </a:lnTo>
                  <a:lnTo>
                    <a:pt x="132" y="80"/>
                  </a:lnTo>
                  <a:lnTo>
                    <a:pt x="132" y="80"/>
                  </a:lnTo>
                  <a:close/>
                  <a:moveTo>
                    <a:pt x="132" y="26"/>
                  </a:moveTo>
                  <a:lnTo>
                    <a:pt x="132" y="26"/>
                  </a:lnTo>
                  <a:lnTo>
                    <a:pt x="136" y="26"/>
                  </a:lnTo>
                  <a:lnTo>
                    <a:pt x="142" y="22"/>
                  </a:lnTo>
                  <a:lnTo>
                    <a:pt x="144" y="18"/>
                  </a:lnTo>
                  <a:lnTo>
                    <a:pt x="144" y="12"/>
                  </a:lnTo>
                  <a:lnTo>
                    <a:pt x="144" y="12"/>
                  </a:lnTo>
                  <a:lnTo>
                    <a:pt x="144" y="8"/>
                  </a:lnTo>
                  <a:lnTo>
                    <a:pt x="142" y="4"/>
                  </a:lnTo>
                  <a:lnTo>
                    <a:pt x="136" y="0"/>
                  </a:lnTo>
                  <a:lnTo>
                    <a:pt x="132" y="0"/>
                  </a:lnTo>
                  <a:lnTo>
                    <a:pt x="132" y="0"/>
                  </a:lnTo>
                  <a:lnTo>
                    <a:pt x="118" y="0"/>
                  </a:lnTo>
                  <a:lnTo>
                    <a:pt x="106" y="2"/>
                  </a:lnTo>
                  <a:lnTo>
                    <a:pt x="92" y="6"/>
                  </a:lnTo>
                  <a:lnTo>
                    <a:pt x="80" y="10"/>
                  </a:lnTo>
                  <a:lnTo>
                    <a:pt x="68" y="16"/>
                  </a:lnTo>
                  <a:lnTo>
                    <a:pt x="58" y="22"/>
                  </a:lnTo>
                  <a:lnTo>
                    <a:pt x="48" y="30"/>
                  </a:lnTo>
                  <a:lnTo>
                    <a:pt x="38" y="38"/>
                  </a:lnTo>
                  <a:lnTo>
                    <a:pt x="38" y="38"/>
                  </a:lnTo>
                  <a:lnTo>
                    <a:pt x="30" y="48"/>
                  </a:lnTo>
                  <a:lnTo>
                    <a:pt x="22" y="58"/>
                  </a:lnTo>
                  <a:lnTo>
                    <a:pt x="16" y="68"/>
                  </a:lnTo>
                  <a:lnTo>
                    <a:pt x="10" y="80"/>
                  </a:lnTo>
                  <a:lnTo>
                    <a:pt x="6" y="92"/>
                  </a:lnTo>
                  <a:lnTo>
                    <a:pt x="2" y="104"/>
                  </a:lnTo>
                  <a:lnTo>
                    <a:pt x="0" y="118"/>
                  </a:lnTo>
                  <a:lnTo>
                    <a:pt x="0" y="132"/>
                  </a:lnTo>
                  <a:lnTo>
                    <a:pt x="0" y="132"/>
                  </a:lnTo>
                  <a:lnTo>
                    <a:pt x="2" y="136"/>
                  </a:lnTo>
                  <a:lnTo>
                    <a:pt x="4" y="140"/>
                  </a:lnTo>
                  <a:lnTo>
                    <a:pt x="8" y="144"/>
                  </a:lnTo>
                  <a:lnTo>
                    <a:pt x="14" y="144"/>
                  </a:lnTo>
                  <a:lnTo>
                    <a:pt x="14" y="144"/>
                  </a:lnTo>
                  <a:lnTo>
                    <a:pt x="18" y="144"/>
                  </a:lnTo>
                  <a:lnTo>
                    <a:pt x="22" y="140"/>
                  </a:lnTo>
                  <a:lnTo>
                    <a:pt x="26" y="136"/>
                  </a:lnTo>
                  <a:lnTo>
                    <a:pt x="26" y="132"/>
                  </a:lnTo>
                  <a:lnTo>
                    <a:pt x="26" y="132"/>
                  </a:lnTo>
                  <a:lnTo>
                    <a:pt x="28" y="110"/>
                  </a:lnTo>
                  <a:lnTo>
                    <a:pt x="34" y="90"/>
                  </a:lnTo>
                  <a:lnTo>
                    <a:pt x="44" y="72"/>
                  </a:lnTo>
                  <a:lnTo>
                    <a:pt x="58" y="56"/>
                  </a:lnTo>
                  <a:lnTo>
                    <a:pt x="58" y="56"/>
                  </a:lnTo>
                  <a:lnTo>
                    <a:pt x="72" y="44"/>
                  </a:lnTo>
                  <a:lnTo>
                    <a:pt x="90" y="34"/>
                  </a:lnTo>
                  <a:lnTo>
                    <a:pt x="110" y="28"/>
                  </a:lnTo>
                  <a:lnTo>
                    <a:pt x="132" y="26"/>
                  </a:lnTo>
                  <a:lnTo>
                    <a:pt x="132" y="26"/>
                  </a:lnTo>
                  <a:close/>
                  <a:moveTo>
                    <a:pt x="30" y="224"/>
                  </a:moveTo>
                  <a:lnTo>
                    <a:pt x="30" y="224"/>
                  </a:lnTo>
                  <a:lnTo>
                    <a:pt x="40" y="236"/>
                  </a:lnTo>
                  <a:lnTo>
                    <a:pt x="52" y="246"/>
                  </a:lnTo>
                  <a:lnTo>
                    <a:pt x="64" y="254"/>
                  </a:lnTo>
                  <a:lnTo>
                    <a:pt x="78" y="262"/>
                  </a:lnTo>
                  <a:lnTo>
                    <a:pt x="92" y="268"/>
                  </a:lnTo>
                  <a:lnTo>
                    <a:pt x="108" y="272"/>
                  </a:lnTo>
                  <a:lnTo>
                    <a:pt x="124" y="274"/>
                  </a:lnTo>
                  <a:lnTo>
                    <a:pt x="140" y="276"/>
                  </a:lnTo>
                  <a:lnTo>
                    <a:pt x="140" y="276"/>
                  </a:lnTo>
                  <a:lnTo>
                    <a:pt x="154" y="274"/>
                  </a:lnTo>
                  <a:lnTo>
                    <a:pt x="168" y="272"/>
                  </a:lnTo>
                  <a:lnTo>
                    <a:pt x="182" y="268"/>
                  </a:lnTo>
                  <a:lnTo>
                    <a:pt x="196" y="264"/>
                  </a:lnTo>
                  <a:lnTo>
                    <a:pt x="208" y="258"/>
                  </a:lnTo>
                  <a:lnTo>
                    <a:pt x="220" y="250"/>
                  </a:lnTo>
                  <a:lnTo>
                    <a:pt x="230" y="242"/>
                  </a:lnTo>
                  <a:lnTo>
                    <a:pt x="242" y="234"/>
                  </a:lnTo>
                  <a:lnTo>
                    <a:pt x="250" y="222"/>
                  </a:lnTo>
                  <a:lnTo>
                    <a:pt x="258" y="212"/>
                  </a:lnTo>
                  <a:lnTo>
                    <a:pt x="266" y="200"/>
                  </a:lnTo>
                  <a:lnTo>
                    <a:pt x="272" y="188"/>
                  </a:lnTo>
                  <a:lnTo>
                    <a:pt x="276" y="174"/>
                  </a:lnTo>
                  <a:lnTo>
                    <a:pt x="280" y="160"/>
                  </a:lnTo>
                  <a:lnTo>
                    <a:pt x="282" y="146"/>
                  </a:lnTo>
                  <a:lnTo>
                    <a:pt x="284" y="132"/>
                  </a:lnTo>
                  <a:lnTo>
                    <a:pt x="284" y="132"/>
                  </a:lnTo>
                  <a:lnTo>
                    <a:pt x="282" y="114"/>
                  </a:lnTo>
                  <a:lnTo>
                    <a:pt x="280" y="100"/>
                  </a:lnTo>
                  <a:lnTo>
                    <a:pt x="276" y="84"/>
                  </a:lnTo>
                  <a:lnTo>
                    <a:pt x="270" y="70"/>
                  </a:lnTo>
                  <a:lnTo>
                    <a:pt x="262" y="56"/>
                  </a:lnTo>
                  <a:lnTo>
                    <a:pt x="254" y="44"/>
                  </a:lnTo>
                  <a:lnTo>
                    <a:pt x="244" y="32"/>
                  </a:lnTo>
                  <a:lnTo>
                    <a:pt x="232" y="22"/>
                  </a:lnTo>
                  <a:lnTo>
                    <a:pt x="30" y="224"/>
                  </a:lnTo>
                  <a:close/>
                  <a:moveTo>
                    <a:pt x="128" y="336"/>
                  </a:moveTo>
                  <a:lnTo>
                    <a:pt x="266" y="336"/>
                  </a:lnTo>
                  <a:lnTo>
                    <a:pt x="266" y="336"/>
                  </a:lnTo>
                  <a:lnTo>
                    <a:pt x="262" y="326"/>
                  </a:lnTo>
                  <a:lnTo>
                    <a:pt x="256" y="316"/>
                  </a:lnTo>
                  <a:lnTo>
                    <a:pt x="248" y="308"/>
                  </a:lnTo>
                  <a:lnTo>
                    <a:pt x="240" y="300"/>
                  </a:lnTo>
                  <a:lnTo>
                    <a:pt x="230" y="294"/>
                  </a:lnTo>
                  <a:lnTo>
                    <a:pt x="220" y="290"/>
                  </a:lnTo>
                  <a:lnTo>
                    <a:pt x="208" y="288"/>
                  </a:lnTo>
                  <a:lnTo>
                    <a:pt x="196" y="286"/>
                  </a:lnTo>
                  <a:lnTo>
                    <a:pt x="196" y="286"/>
                  </a:lnTo>
                  <a:lnTo>
                    <a:pt x="186" y="288"/>
                  </a:lnTo>
                  <a:lnTo>
                    <a:pt x="174" y="290"/>
                  </a:lnTo>
                  <a:lnTo>
                    <a:pt x="164" y="294"/>
                  </a:lnTo>
                  <a:lnTo>
                    <a:pt x="154" y="300"/>
                  </a:lnTo>
                  <a:lnTo>
                    <a:pt x="146" y="308"/>
                  </a:lnTo>
                  <a:lnTo>
                    <a:pt x="138" y="316"/>
                  </a:lnTo>
                  <a:lnTo>
                    <a:pt x="132" y="326"/>
                  </a:lnTo>
                  <a:lnTo>
                    <a:pt x="128" y="336"/>
                  </a:lnTo>
                  <a:lnTo>
                    <a:pt x="128" y="336"/>
                  </a:lnTo>
                  <a:close/>
                </a:path>
              </a:pathLst>
            </a:custGeom>
            <a:solidFill>
              <a:schemeClr val="accent2"/>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59" name="Group 76"/>
            <p:cNvGrpSpPr/>
            <p:nvPr/>
          </p:nvGrpSpPr>
          <p:grpSpPr>
            <a:xfrm>
              <a:off x="4400750" y="1750874"/>
              <a:ext cx="3174082" cy="422424"/>
              <a:chOff x="6444107" y="1469392"/>
              <a:chExt cx="4232109" cy="563232"/>
            </a:xfrm>
          </p:grpSpPr>
          <p:sp>
            <p:nvSpPr>
              <p:cNvPr id="60" name="TextBox 77"/>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21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78"/>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4227892" y="3428704"/>
            <a:ext cx="4554934" cy="563362"/>
            <a:chOff x="4158187" y="2419562"/>
            <a:chExt cx="3416645" cy="422424"/>
          </a:xfrm>
        </p:grpSpPr>
        <p:sp>
          <p:nvSpPr>
            <p:cNvPr id="63" name="Freeform: Shape 65"/>
            <p:cNvSpPr>
              <a:spLocks/>
            </p:cNvSpPr>
            <p:nvPr/>
          </p:nvSpPr>
          <p:spPr bwMode="auto">
            <a:xfrm>
              <a:off x="4158187" y="2530810"/>
              <a:ext cx="242563" cy="199928"/>
            </a:xfrm>
            <a:custGeom>
              <a:avLst/>
              <a:gdLst>
                <a:gd name="T0" fmla="*/ 28 w 442"/>
                <a:gd name="T1" fmla="*/ 0 h 324"/>
                <a:gd name="T2" fmla="*/ 6 w 442"/>
                <a:gd name="T3" fmla="*/ 18 h 324"/>
                <a:gd name="T4" fmla="*/ 0 w 442"/>
                <a:gd name="T5" fmla="*/ 282 h 324"/>
                <a:gd name="T6" fmla="*/ 6 w 442"/>
                <a:gd name="T7" fmla="*/ 304 h 324"/>
                <a:gd name="T8" fmla="*/ 28 w 442"/>
                <a:gd name="T9" fmla="*/ 322 h 324"/>
                <a:gd name="T10" fmla="*/ 112 w 442"/>
                <a:gd name="T11" fmla="*/ 322 h 324"/>
                <a:gd name="T12" fmla="*/ 134 w 442"/>
                <a:gd name="T13" fmla="*/ 304 h 324"/>
                <a:gd name="T14" fmla="*/ 142 w 442"/>
                <a:gd name="T15" fmla="*/ 42 h 324"/>
                <a:gd name="T16" fmla="*/ 134 w 442"/>
                <a:gd name="T17" fmla="*/ 18 h 324"/>
                <a:gd name="T18" fmla="*/ 112 w 442"/>
                <a:gd name="T19" fmla="*/ 0 h 324"/>
                <a:gd name="T20" fmla="*/ 108 w 442"/>
                <a:gd name="T21" fmla="*/ 38 h 324"/>
                <a:gd name="T22" fmla="*/ 114 w 442"/>
                <a:gd name="T23" fmla="*/ 46 h 324"/>
                <a:gd name="T24" fmla="*/ 108 w 442"/>
                <a:gd name="T25" fmla="*/ 54 h 324"/>
                <a:gd name="T26" fmla="*/ 28 w 442"/>
                <a:gd name="T27" fmla="*/ 52 h 324"/>
                <a:gd name="T28" fmla="*/ 30 w 442"/>
                <a:gd name="T29" fmla="*/ 38 h 324"/>
                <a:gd name="T30" fmla="*/ 70 w 442"/>
                <a:gd name="T31" fmla="*/ 276 h 324"/>
                <a:gd name="T32" fmla="*/ 54 w 442"/>
                <a:gd name="T33" fmla="*/ 258 h 324"/>
                <a:gd name="T34" fmla="*/ 64 w 442"/>
                <a:gd name="T35" fmla="*/ 242 h 324"/>
                <a:gd name="T36" fmla="*/ 82 w 442"/>
                <a:gd name="T37" fmla="*/ 244 h 324"/>
                <a:gd name="T38" fmla="*/ 86 w 442"/>
                <a:gd name="T39" fmla="*/ 264 h 324"/>
                <a:gd name="T40" fmla="*/ 70 w 442"/>
                <a:gd name="T41" fmla="*/ 276 h 324"/>
                <a:gd name="T42" fmla="*/ 30 w 442"/>
                <a:gd name="T43" fmla="*/ 96 h 324"/>
                <a:gd name="T44" fmla="*/ 28 w 442"/>
                <a:gd name="T45" fmla="*/ 82 h 324"/>
                <a:gd name="T46" fmla="*/ 108 w 442"/>
                <a:gd name="T47" fmla="*/ 80 h 324"/>
                <a:gd name="T48" fmla="*/ 114 w 442"/>
                <a:gd name="T49" fmla="*/ 88 h 324"/>
                <a:gd name="T50" fmla="*/ 108 w 442"/>
                <a:gd name="T51" fmla="*/ 96 h 324"/>
                <a:gd name="T52" fmla="*/ 356 w 442"/>
                <a:gd name="T53" fmla="*/ 300 h 324"/>
                <a:gd name="T54" fmla="*/ 274 w 442"/>
                <a:gd name="T55" fmla="*/ 270 h 324"/>
                <a:gd name="T56" fmla="*/ 268 w 442"/>
                <a:gd name="T57" fmla="*/ 300 h 324"/>
                <a:gd name="T58" fmla="*/ 258 w 442"/>
                <a:gd name="T59" fmla="*/ 310 h 324"/>
                <a:gd name="T60" fmla="*/ 260 w 442"/>
                <a:gd name="T61" fmla="*/ 320 h 324"/>
                <a:gd name="T62" fmla="*/ 358 w 442"/>
                <a:gd name="T63" fmla="*/ 324 h 324"/>
                <a:gd name="T64" fmla="*/ 366 w 442"/>
                <a:gd name="T65" fmla="*/ 314 h 324"/>
                <a:gd name="T66" fmla="*/ 434 w 442"/>
                <a:gd name="T67" fmla="*/ 14 h 324"/>
                <a:gd name="T68" fmla="*/ 184 w 442"/>
                <a:gd name="T69" fmla="*/ 16 h 324"/>
                <a:gd name="T70" fmla="*/ 182 w 442"/>
                <a:gd name="T71" fmla="*/ 246 h 324"/>
                <a:gd name="T72" fmla="*/ 190 w 442"/>
                <a:gd name="T73" fmla="*/ 256 h 324"/>
                <a:gd name="T74" fmla="*/ 440 w 442"/>
                <a:gd name="T75" fmla="*/ 252 h 324"/>
                <a:gd name="T76" fmla="*/ 442 w 442"/>
                <a:gd name="T77" fmla="*/ 22 h 324"/>
                <a:gd name="T78" fmla="*/ 434 w 442"/>
                <a:gd name="T79" fmla="*/ 14 h 324"/>
                <a:gd name="T80" fmla="*/ 420 w 442"/>
                <a:gd name="T81" fmla="*/ 202 h 324"/>
                <a:gd name="T82" fmla="*/ 204 w 442"/>
                <a:gd name="T83" fmla="*/ 202 h 324"/>
                <a:gd name="T84" fmla="*/ 204 w 442"/>
                <a:gd name="T85" fmla="*/ 36 h 324"/>
                <a:gd name="T86" fmla="*/ 420 w 442"/>
                <a:gd name="T87" fmla="*/ 36 h 324"/>
                <a:gd name="T88" fmla="*/ 340 w 442"/>
                <a:gd name="T89" fmla="*/ 94 h 324"/>
                <a:gd name="T90" fmla="*/ 314 w 442"/>
                <a:gd name="T91" fmla="*/ 122 h 324"/>
                <a:gd name="T92" fmla="*/ 288 w 442"/>
                <a:gd name="T93" fmla="*/ 106 h 324"/>
                <a:gd name="T94" fmla="*/ 294 w 442"/>
                <a:gd name="T95" fmla="*/ 76 h 324"/>
                <a:gd name="T96" fmla="*/ 324 w 442"/>
                <a:gd name="T97" fmla="*/ 70 h 324"/>
                <a:gd name="T98" fmla="*/ 340 w 442"/>
                <a:gd name="T99" fmla="*/ 94 h 324"/>
                <a:gd name="T100" fmla="*/ 272 w 442"/>
                <a:gd name="T101" fmla="*/ 144 h 324"/>
                <a:gd name="T102" fmla="*/ 330 w 442"/>
                <a:gd name="T103" fmla="*/ 126 h 324"/>
                <a:gd name="T104" fmla="*/ 364 w 442"/>
                <a:gd name="T105" fmla="*/ 15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324">
                  <a:moveTo>
                    <a:pt x="104" y="0"/>
                  </a:moveTo>
                  <a:lnTo>
                    <a:pt x="36" y="0"/>
                  </a:lnTo>
                  <a:lnTo>
                    <a:pt x="36" y="0"/>
                  </a:lnTo>
                  <a:lnTo>
                    <a:pt x="28" y="0"/>
                  </a:lnTo>
                  <a:lnTo>
                    <a:pt x="22" y="2"/>
                  </a:lnTo>
                  <a:lnTo>
                    <a:pt x="16" y="6"/>
                  </a:lnTo>
                  <a:lnTo>
                    <a:pt x="10" y="12"/>
                  </a:lnTo>
                  <a:lnTo>
                    <a:pt x="6" y="18"/>
                  </a:lnTo>
                  <a:lnTo>
                    <a:pt x="2" y="26"/>
                  </a:lnTo>
                  <a:lnTo>
                    <a:pt x="0" y="34"/>
                  </a:lnTo>
                  <a:lnTo>
                    <a:pt x="0" y="42"/>
                  </a:lnTo>
                  <a:lnTo>
                    <a:pt x="0" y="282"/>
                  </a:lnTo>
                  <a:lnTo>
                    <a:pt x="0" y="282"/>
                  </a:lnTo>
                  <a:lnTo>
                    <a:pt x="0" y="290"/>
                  </a:lnTo>
                  <a:lnTo>
                    <a:pt x="2" y="298"/>
                  </a:lnTo>
                  <a:lnTo>
                    <a:pt x="6" y="304"/>
                  </a:lnTo>
                  <a:lnTo>
                    <a:pt x="10" y="312"/>
                  </a:lnTo>
                  <a:lnTo>
                    <a:pt x="16" y="316"/>
                  </a:lnTo>
                  <a:lnTo>
                    <a:pt x="22" y="320"/>
                  </a:lnTo>
                  <a:lnTo>
                    <a:pt x="28" y="322"/>
                  </a:lnTo>
                  <a:lnTo>
                    <a:pt x="36" y="324"/>
                  </a:lnTo>
                  <a:lnTo>
                    <a:pt x="104" y="324"/>
                  </a:lnTo>
                  <a:lnTo>
                    <a:pt x="104" y="324"/>
                  </a:lnTo>
                  <a:lnTo>
                    <a:pt x="112" y="322"/>
                  </a:lnTo>
                  <a:lnTo>
                    <a:pt x="118" y="320"/>
                  </a:lnTo>
                  <a:lnTo>
                    <a:pt x="124" y="316"/>
                  </a:lnTo>
                  <a:lnTo>
                    <a:pt x="130" y="312"/>
                  </a:lnTo>
                  <a:lnTo>
                    <a:pt x="134" y="304"/>
                  </a:lnTo>
                  <a:lnTo>
                    <a:pt x="138" y="298"/>
                  </a:lnTo>
                  <a:lnTo>
                    <a:pt x="140" y="290"/>
                  </a:lnTo>
                  <a:lnTo>
                    <a:pt x="142" y="282"/>
                  </a:lnTo>
                  <a:lnTo>
                    <a:pt x="142" y="42"/>
                  </a:lnTo>
                  <a:lnTo>
                    <a:pt x="142" y="42"/>
                  </a:lnTo>
                  <a:lnTo>
                    <a:pt x="140" y="34"/>
                  </a:lnTo>
                  <a:lnTo>
                    <a:pt x="138" y="26"/>
                  </a:lnTo>
                  <a:lnTo>
                    <a:pt x="134" y="18"/>
                  </a:lnTo>
                  <a:lnTo>
                    <a:pt x="130" y="12"/>
                  </a:lnTo>
                  <a:lnTo>
                    <a:pt x="124" y="6"/>
                  </a:lnTo>
                  <a:lnTo>
                    <a:pt x="118" y="2"/>
                  </a:lnTo>
                  <a:lnTo>
                    <a:pt x="112" y="0"/>
                  </a:lnTo>
                  <a:lnTo>
                    <a:pt x="104" y="0"/>
                  </a:lnTo>
                  <a:lnTo>
                    <a:pt x="104" y="0"/>
                  </a:lnTo>
                  <a:close/>
                  <a:moveTo>
                    <a:pt x="34" y="38"/>
                  </a:moveTo>
                  <a:lnTo>
                    <a:pt x="108" y="38"/>
                  </a:lnTo>
                  <a:lnTo>
                    <a:pt x="108" y="38"/>
                  </a:lnTo>
                  <a:lnTo>
                    <a:pt x="110" y="38"/>
                  </a:lnTo>
                  <a:lnTo>
                    <a:pt x="112" y="40"/>
                  </a:lnTo>
                  <a:lnTo>
                    <a:pt x="114" y="46"/>
                  </a:lnTo>
                  <a:lnTo>
                    <a:pt x="114" y="46"/>
                  </a:lnTo>
                  <a:lnTo>
                    <a:pt x="112" y="52"/>
                  </a:lnTo>
                  <a:lnTo>
                    <a:pt x="110" y="54"/>
                  </a:lnTo>
                  <a:lnTo>
                    <a:pt x="108" y="54"/>
                  </a:lnTo>
                  <a:lnTo>
                    <a:pt x="34" y="54"/>
                  </a:lnTo>
                  <a:lnTo>
                    <a:pt x="34" y="54"/>
                  </a:lnTo>
                  <a:lnTo>
                    <a:pt x="30" y="54"/>
                  </a:lnTo>
                  <a:lnTo>
                    <a:pt x="28" y="52"/>
                  </a:lnTo>
                  <a:lnTo>
                    <a:pt x="26" y="46"/>
                  </a:lnTo>
                  <a:lnTo>
                    <a:pt x="26" y="46"/>
                  </a:lnTo>
                  <a:lnTo>
                    <a:pt x="28" y="40"/>
                  </a:lnTo>
                  <a:lnTo>
                    <a:pt x="30" y="38"/>
                  </a:lnTo>
                  <a:lnTo>
                    <a:pt x="34" y="38"/>
                  </a:lnTo>
                  <a:lnTo>
                    <a:pt x="34" y="38"/>
                  </a:lnTo>
                  <a:close/>
                  <a:moveTo>
                    <a:pt x="70" y="276"/>
                  </a:moveTo>
                  <a:lnTo>
                    <a:pt x="70" y="276"/>
                  </a:lnTo>
                  <a:lnTo>
                    <a:pt x="64" y="274"/>
                  </a:lnTo>
                  <a:lnTo>
                    <a:pt x="58" y="270"/>
                  </a:lnTo>
                  <a:lnTo>
                    <a:pt x="56" y="264"/>
                  </a:lnTo>
                  <a:lnTo>
                    <a:pt x="54" y="258"/>
                  </a:lnTo>
                  <a:lnTo>
                    <a:pt x="54" y="258"/>
                  </a:lnTo>
                  <a:lnTo>
                    <a:pt x="56" y="250"/>
                  </a:lnTo>
                  <a:lnTo>
                    <a:pt x="58" y="244"/>
                  </a:lnTo>
                  <a:lnTo>
                    <a:pt x="64" y="242"/>
                  </a:lnTo>
                  <a:lnTo>
                    <a:pt x="70" y="240"/>
                  </a:lnTo>
                  <a:lnTo>
                    <a:pt x="70" y="240"/>
                  </a:lnTo>
                  <a:lnTo>
                    <a:pt x="76" y="242"/>
                  </a:lnTo>
                  <a:lnTo>
                    <a:pt x="82" y="244"/>
                  </a:lnTo>
                  <a:lnTo>
                    <a:pt x="86" y="250"/>
                  </a:lnTo>
                  <a:lnTo>
                    <a:pt x="86" y="258"/>
                  </a:lnTo>
                  <a:lnTo>
                    <a:pt x="86" y="258"/>
                  </a:lnTo>
                  <a:lnTo>
                    <a:pt x="86" y="264"/>
                  </a:lnTo>
                  <a:lnTo>
                    <a:pt x="82" y="270"/>
                  </a:lnTo>
                  <a:lnTo>
                    <a:pt x="76" y="274"/>
                  </a:lnTo>
                  <a:lnTo>
                    <a:pt x="70" y="276"/>
                  </a:lnTo>
                  <a:lnTo>
                    <a:pt x="70" y="276"/>
                  </a:lnTo>
                  <a:close/>
                  <a:moveTo>
                    <a:pt x="108" y="96"/>
                  </a:moveTo>
                  <a:lnTo>
                    <a:pt x="34" y="96"/>
                  </a:lnTo>
                  <a:lnTo>
                    <a:pt x="34" y="96"/>
                  </a:lnTo>
                  <a:lnTo>
                    <a:pt x="30" y="96"/>
                  </a:lnTo>
                  <a:lnTo>
                    <a:pt x="28" y="94"/>
                  </a:lnTo>
                  <a:lnTo>
                    <a:pt x="26" y="88"/>
                  </a:lnTo>
                  <a:lnTo>
                    <a:pt x="26" y="88"/>
                  </a:lnTo>
                  <a:lnTo>
                    <a:pt x="28" y="82"/>
                  </a:lnTo>
                  <a:lnTo>
                    <a:pt x="30" y="80"/>
                  </a:lnTo>
                  <a:lnTo>
                    <a:pt x="34" y="80"/>
                  </a:lnTo>
                  <a:lnTo>
                    <a:pt x="108" y="80"/>
                  </a:lnTo>
                  <a:lnTo>
                    <a:pt x="108" y="80"/>
                  </a:lnTo>
                  <a:lnTo>
                    <a:pt x="110" y="80"/>
                  </a:lnTo>
                  <a:lnTo>
                    <a:pt x="112" y="82"/>
                  </a:lnTo>
                  <a:lnTo>
                    <a:pt x="114" y="88"/>
                  </a:lnTo>
                  <a:lnTo>
                    <a:pt x="114" y="88"/>
                  </a:lnTo>
                  <a:lnTo>
                    <a:pt x="112" y="94"/>
                  </a:lnTo>
                  <a:lnTo>
                    <a:pt x="110" y="96"/>
                  </a:lnTo>
                  <a:lnTo>
                    <a:pt x="108" y="96"/>
                  </a:lnTo>
                  <a:lnTo>
                    <a:pt x="108" y="96"/>
                  </a:lnTo>
                  <a:close/>
                  <a:moveTo>
                    <a:pt x="364" y="310"/>
                  </a:moveTo>
                  <a:lnTo>
                    <a:pt x="364" y="310"/>
                  </a:lnTo>
                  <a:lnTo>
                    <a:pt x="356" y="300"/>
                  </a:lnTo>
                  <a:lnTo>
                    <a:pt x="356" y="300"/>
                  </a:lnTo>
                  <a:lnTo>
                    <a:pt x="354" y="294"/>
                  </a:lnTo>
                  <a:lnTo>
                    <a:pt x="352" y="286"/>
                  </a:lnTo>
                  <a:lnTo>
                    <a:pt x="350" y="270"/>
                  </a:lnTo>
                  <a:lnTo>
                    <a:pt x="274" y="270"/>
                  </a:lnTo>
                  <a:lnTo>
                    <a:pt x="274" y="270"/>
                  </a:lnTo>
                  <a:lnTo>
                    <a:pt x="272" y="286"/>
                  </a:lnTo>
                  <a:lnTo>
                    <a:pt x="270" y="294"/>
                  </a:lnTo>
                  <a:lnTo>
                    <a:pt x="268" y="300"/>
                  </a:lnTo>
                  <a:lnTo>
                    <a:pt x="268" y="300"/>
                  </a:lnTo>
                  <a:lnTo>
                    <a:pt x="260" y="308"/>
                  </a:lnTo>
                  <a:lnTo>
                    <a:pt x="260" y="308"/>
                  </a:lnTo>
                  <a:lnTo>
                    <a:pt x="258" y="310"/>
                  </a:lnTo>
                  <a:lnTo>
                    <a:pt x="258" y="314"/>
                  </a:lnTo>
                  <a:lnTo>
                    <a:pt x="258" y="314"/>
                  </a:lnTo>
                  <a:lnTo>
                    <a:pt x="258" y="318"/>
                  </a:lnTo>
                  <a:lnTo>
                    <a:pt x="260" y="320"/>
                  </a:lnTo>
                  <a:lnTo>
                    <a:pt x="262" y="322"/>
                  </a:lnTo>
                  <a:lnTo>
                    <a:pt x="266" y="324"/>
                  </a:lnTo>
                  <a:lnTo>
                    <a:pt x="358" y="324"/>
                  </a:lnTo>
                  <a:lnTo>
                    <a:pt x="358" y="324"/>
                  </a:lnTo>
                  <a:lnTo>
                    <a:pt x="360" y="322"/>
                  </a:lnTo>
                  <a:lnTo>
                    <a:pt x="364" y="320"/>
                  </a:lnTo>
                  <a:lnTo>
                    <a:pt x="366" y="318"/>
                  </a:lnTo>
                  <a:lnTo>
                    <a:pt x="366" y="314"/>
                  </a:lnTo>
                  <a:lnTo>
                    <a:pt x="366" y="314"/>
                  </a:lnTo>
                  <a:lnTo>
                    <a:pt x="364" y="310"/>
                  </a:lnTo>
                  <a:lnTo>
                    <a:pt x="364" y="310"/>
                  </a:lnTo>
                  <a:close/>
                  <a:moveTo>
                    <a:pt x="434" y="14"/>
                  </a:moveTo>
                  <a:lnTo>
                    <a:pt x="190" y="14"/>
                  </a:lnTo>
                  <a:lnTo>
                    <a:pt x="190" y="14"/>
                  </a:lnTo>
                  <a:lnTo>
                    <a:pt x="186" y="14"/>
                  </a:lnTo>
                  <a:lnTo>
                    <a:pt x="184" y="16"/>
                  </a:lnTo>
                  <a:lnTo>
                    <a:pt x="182" y="18"/>
                  </a:lnTo>
                  <a:lnTo>
                    <a:pt x="182" y="22"/>
                  </a:lnTo>
                  <a:lnTo>
                    <a:pt x="182" y="246"/>
                  </a:lnTo>
                  <a:lnTo>
                    <a:pt x="182" y="246"/>
                  </a:lnTo>
                  <a:lnTo>
                    <a:pt x="182" y="250"/>
                  </a:lnTo>
                  <a:lnTo>
                    <a:pt x="184" y="252"/>
                  </a:lnTo>
                  <a:lnTo>
                    <a:pt x="186" y="254"/>
                  </a:lnTo>
                  <a:lnTo>
                    <a:pt x="190" y="256"/>
                  </a:lnTo>
                  <a:lnTo>
                    <a:pt x="434" y="256"/>
                  </a:lnTo>
                  <a:lnTo>
                    <a:pt x="434" y="256"/>
                  </a:lnTo>
                  <a:lnTo>
                    <a:pt x="438" y="254"/>
                  </a:lnTo>
                  <a:lnTo>
                    <a:pt x="440" y="252"/>
                  </a:lnTo>
                  <a:lnTo>
                    <a:pt x="442" y="250"/>
                  </a:lnTo>
                  <a:lnTo>
                    <a:pt x="442" y="246"/>
                  </a:lnTo>
                  <a:lnTo>
                    <a:pt x="442" y="22"/>
                  </a:lnTo>
                  <a:lnTo>
                    <a:pt x="442" y="22"/>
                  </a:lnTo>
                  <a:lnTo>
                    <a:pt x="442" y="18"/>
                  </a:lnTo>
                  <a:lnTo>
                    <a:pt x="440" y="16"/>
                  </a:lnTo>
                  <a:lnTo>
                    <a:pt x="438" y="14"/>
                  </a:lnTo>
                  <a:lnTo>
                    <a:pt x="434" y="14"/>
                  </a:lnTo>
                  <a:lnTo>
                    <a:pt x="434" y="14"/>
                  </a:lnTo>
                  <a:close/>
                  <a:moveTo>
                    <a:pt x="422" y="198"/>
                  </a:moveTo>
                  <a:lnTo>
                    <a:pt x="422" y="198"/>
                  </a:lnTo>
                  <a:lnTo>
                    <a:pt x="420" y="202"/>
                  </a:lnTo>
                  <a:lnTo>
                    <a:pt x="416" y="204"/>
                  </a:lnTo>
                  <a:lnTo>
                    <a:pt x="208" y="204"/>
                  </a:lnTo>
                  <a:lnTo>
                    <a:pt x="208" y="204"/>
                  </a:lnTo>
                  <a:lnTo>
                    <a:pt x="204" y="202"/>
                  </a:lnTo>
                  <a:lnTo>
                    <a:pt x="202" y="198"/>
                  </a:lnTo>
                  <a:lnTo>
                    <a:pt x="202" y="42"/>
                  </a:lnTo>
                  <a:lnTo>
                    <a:pt x="202" y="42"/>
                  </a:lnTo>
                  <a:lnTo>
                    <a:pt x="204" y="36"/>
                  </a:lnTo>
                  <a:lnTo>
                    <a:pt x="208" y="34"/>
                  </a:lnTo>
                  <a:lnTo>
                    <a:pt x="416" y="34"/>
                  </a:lnTo>
                  <a:lnTo>
                    <a:pt x="416" y="34"/>
                  </a:lnTo>
                  <a:lnTo>
                    <a:pt x="420" y="36"/>
                  </a:lnTo>
                  <a:lnTo>
                    <a:pt x="422" y="42"/>
                  </a:lnTo>
                  <a:lnTo>
                    <a:pt x="422" y="198"/>
                  </a:lnTo>
                  <a:close/>
                  <a:moveTo>
                    <a:pt x="340" y="94"/>
                  </a:moveTo>
                  <a:lnTo>
                    <a:pt x="340" y="94"/>
                  </a:lnTo>
                  <a:lnTo>
                    <a:pt x="338" y="106"/>
                  </a:lnTo>
                  <a:lnTo>
                    <a:pt x="332" y="114"/>
                  </a:lnTo>
                  <a:lnTo>
                    <a:pt x="324" y="120"/>
                  </a:lnTo>
                  <a:lnTo>
                    <a:pt x="314" y="122"/>
                  </a:lnTo>
                  <a:lnTo>
                    <a:pt x="314" y="122"/>
                  </a:lnTo>
                  <a:lnTo>
                    <a:pt x="302" y="120"/>
                  </a:lnTo>
                  <a:lnTo>
                    <a:pt x="294" y="114"/>
                  </a:lnTo>
                  <a:lnTo>
                    <a:pt x="288" y="106"/>
                  </a:lnTo>
                  <a:lnTo>
                    <a:pt x="286" y="94"/>
                  </a:lnTo>
                  <a:lnTo>
                    <a:pt x="286" y="94"/>
                  </a:lnTo>
                  <a:lnTo>
                    <a:pt x="288" y="84"/>
                  </a:lnTo>
                  <a:lnTo>
                    <a:pt x="294" y="76"/>
                  </a:lnTo>
                  <a:lnTo>
                    <a:pt x="302" y="70"/>
                  </a:lnTo>
                  <a:lnTo>
                    <a:pt x="314" y="68"/>
                  </a:lnTo>
                  <a:lnTo>
                    <a:pt x="314" y="68"/>
                  </a:lnTo>
                  <a:lnTo>
                    <a:pt x="324" y="70"/>
                  </a:lnTo>
                  <a:lnTo>
                    <a:pt x="332" y="76"/>
                  </a:lnTo>
                  <a:lnTo>
                    <a:pt x="338" y="84"/>
                  </a:lnTo>
                  <a:lnTo>
                    <a:pt x="340" y="94"/>
                  </a:lnTo>
                  <a:lnTo>
                    <a:pt x="340" y="94"/>
                  </a:lnTo>
                  <a:close/>
                  <a:moveTo>
                    <a:pt x="258" y="174"/>
                  </a:moveTo>
                  <a:lnTo>
                    <a:pt x="258" y="174"/>
                  </a:lnTo>
                  <a:lnTo>
                    <a:pt x="262" y="158"/>
                  </a:lnTo>
                  <a:lnTo>
                    <a:pt x="272" y="144"/>
                  </a:lnTo>
                  <a:lnTo>
                    <a:pt x="282" y="134"/>
                  </a:lnTo>
                  <a:lnTo>
                    <a:pt x="296" y="126"/>
                  </a:lnTo>
                  <a:lnTo>
                    <a:pt x="314" y="144"/>
                  </a:lnTo>
                  <a:lnTo>
                    <a:pt x="330" y="126"/>
                  </a:lnTo>
                  <a:lnTo>
                    <a:pt x="330" y="126"/>
                  </a:lnTo>
                  <a:lnTo>
                    <a:pt x="344" y="134"/>
                  </a:lnTo>
                  <a:lnTo>
                    <a:pt x="356" y="144"/>
                  </a:lnTo>
                  <a:lnTo>
                    <a:pt x="364" y="158"/>
                  </a:lnTo>
                  <a:lnTo>
                    <a:pt x="368" y="174"/>
                  </a:lnTo>
                  <a:lnTo>
                    <a:pt x="258" y="174"/>
                  </a:lnTo>
                  <a:close/>
                </a:path>
              </a:pathLst>
            </a:custGeom>
            <a:solidFill>
              <a:schemeClr val="accent3"/>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4" name="Group 79"/>
            <p:cNvGrpSpPr/>
            <p:nvPr/>
          </p:nvGrpSpPr>
          <p:grpSpPr>
            <a:xfrm>
              <a:off x="4400750" y="2419562"/>
              <a:ext cx="3174082" cy="422424"/>
              <a:chOff x="6444107" y="1469392"/>
              <a:chExt cx="4232109" cy="563232"/>
            </a:xfrm>
          </p:grpSpPr>
          <p:sp>
            <p:nvSpPr>
              <p:cNvPr id="65" name="TextBox 80"/>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21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1"/>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7" name="组合 66"/>
          <p:cNvGrpSpPr/>
          <p:nvPr/>
        </p:nvGrpSpPr>
        <p:grpSpPr>
          <a:xfrm>
            <a:off x="4215012" y="4320494"/>
            <a:ext cx="4567813" cy="563362"/>
            <a:chOff x="4148526" y="3088250"/>
            <a:chExt cx="3426306" cy="422424"/>
          </a:xfrm>
        </p:grpSpPr>
        <p:grpSp>
          <p:nvGrpSpPr>
            <p:cNvPr id="68" name="Group 69"/>
            <p:cNvGrpSpPr/>
            <p:nvPr/>
          </p:nvGrpSpPr>
          <p:grpSpPr>
            <a:xfrm>
              <a:off x="4148526" y="3169266"/>
              <a:ext cx="261886" cy="260393"/>
              <a:chOff x="4657906" y="4182125"/>
              <a:chExt cx="349181" cy="347190"/>
            </a:xfrm>
          </p:grpSpPr>
          <p:sp>
            <p:nvSpPr>
              <p:cNvPr id="72" name="Freeform: Shape 66"/>
              <p:cNvSpPr>
                <a:spLocks/>
              </p:cNvSpPr>
              <p:nvPr/>
            </p:nvSpPr>
            <p:spPr bwMode="auto">
              <a:xfrm>
                <a:off x="4657906" y="4182125"/>
                <a:ext cx="349181" cy="347190"/>
              </a:xfrm>
              <a:custGeom>
                <a:avLst/>
                <a:gdLst>
                  <a:gd name="T0" fmla="*/ 241 w 447"/>
                  <a:gd name="T1" fmla="*/ 64 h 447"/>
                  <a:gd name="T2" fmla="*/ 286 w 447"/>
                  <a:gd name="T3" fmla="*/ 77 h 447"/>
                  <a:gd name="T4" fmla="*/ 325 w 447"/>
                  <a:gd name="T5" fmla="*/ 101 h 447"/>
                  <a:gd name="T6" fmla="*/ 355 w 447"/>
                  <a:gd name="T7" fmla="*/ 134 h 447"/>
                  <a:gd name="T8" fmla="*/ 376 w 447"/>
                  <a:gd name="T9" fmla="*/ 176 h 447"/>
                  <a:gd name="T10" fmla="*/ 383 w 447"/>
                  <a:gd name="T11" fmla="*/ 223 h 447"/>
                  <a:gd name="T12" fmla="*/ 379 w 447"/>
                  <a:gd name="T13" fmla="*/ 255 h 447"/>
                  <a:gd name="T14" fmla="*/ 363 w 447"/>
                  <a:gd name="T15" fmla="*/ 299 h 447"/>
                  <a:gd name="T16" fmla="*/ 335 w 447"/>
                  <a:gd name="T17" fmla="*/ 335 h 447"/>
                  <a:gd name="T18" fmla="*/ 299 w 447"/>
                  <a:gd name="T19" fmla="*/ 363 h 447"/>
                  <a:gd name="T20" fmla="*/ 257 w 447"/>
                  <a:gd name="T21" fmla="*/ 379 h 447"/>
                  <a:gd name="T22" fmla="*/ 223 w 447"/>
                  <a:gd name="T23" fmla="*/ 383 h 447"/>
                  <a:gd name="T24" fmla="*/ 176 w 447"/>
                  <a:gd name="T25" fmla="*/ 374 h 447"/>
                  <a:gd name="T26" fmla="*/ 136 w 447"/>
                  <a:gd name="T27" fmla="*/ 355 h 447"/>
                  <a:gd name="T28" fmla="*/ 101 w 447"/>
                  <a:gd name="T29" fmla="*/ 323 h 447"/>
                  <a:gd name="T30" fmla="*/ 78 w 447"/>
                  <a:gd name="T31" fmla="*/ 285 h 447"/>
                  <a:gd name="T32" fmla="*/ 66 w 447"/>
                  <a:gd name="T33" fmla="*/ 239 h 447"/>
                  <a:gd name="T34" fmla="*/ 66 w 447"/>
                  <a:gd name="T35" fmla="*/ 208 h 447"/>
                  <a:gd name="T36" fmla="*/ 78 w 447"/>
                  <a:gd name="T37" fmla="*/ 161 h 447"/>
                  <a:gd name="T38" fmla="*/ 101 w 447"/>
                  <a:gd name="T39" fmla="*/ 122 h 447"/>
                  <a:gd name="T40" fmla="*/ 136 w 447"/>
                  <a:gd name="T41" fmla="*/ 92 h 447"/>
                  <a:gd name="T42" fmla="*/ 176 w 447"/>
                  <a:gd name="T43" fmla="*/ 71 h 447"/>
                  <a:gd name="T44" fmla="*/ 223 w 447"/>
                  <a:gd name="T45" fmla="*/ 64 h 447"/>
                  <a:gd name="T46" fmla="*/ 201 w 447"/>
                  <a:gd name="T47" fmla="*/ 0 h 447"/>
                  <a:gd name="T48" fmla="*/ 136 w 447"/>
                  <a:gd name="T49" fmla="*/ 17 h 447"/>
                  <a:gd name="T50" fmla="*/ 82 w 447"/>
                  <a:gd name="T51" fmla="*/ 50 h 447"/>
                  <a:gd name="T52" fmla="*/ 38 w 447"/>
                  <a:gd name="T53" fmla="*/ 98 h 447"/>
                  <a:gd name="T54" fmla="*/ 10 w 447"/>
                  <a:gd name="T55" fmla="*/ 157 h 447"/>
                  <a:gd name="T56" fmla="*/ 0 w 447"/>
                  <a:gd name="T57" fmla="*/ 223 h 447"/>
                  <a:gd name="T58" fmla="*/ 5 w 447"/>
                  <a:gd name="T59" fmla="*/ 269 h 447"/>
                  <a:gd name="T60" fmla="*/ 28 w 447"/>
                  <a:gd name="T61" fmla="*/ 330 h 447"/>
                  <a:gd name="T62" fmla="*/ 66 w 447"/>
                  <a:gd name="T63" fmla="*/ 381 h 447"/>
                  <a:gd name="T64" fmla="*/ 117 w 447"/>
                  <a:gd name="T65" fmla="*/ 419 h 447"/>
                  <a:gd name="T66" fmla="*/ 178 w 447"/>
                  <a:gd name="T67" fmla="*/ 442 h 447"/>
                  <a:gd name="T68" fmla="*/ 223 w 447"/>
                  <a:gd name="T69" fmla="*/ 447 h 447"/>
                  <a:gd name="T70" fmla="*/ 290 w 447"/>
                  <a:gd name="T71" fmla="*/ 437 h 447"/>
                  <a:gd name="T72" fmla="*/ 349 w 447"/>
                  <a:gd name="T73" fmla="*/ 409 h 447"/>
                  <a:gd name="T74" fmla="*/ 397 w 447"/>
                  <a:gd name="T75" fmla="*/ 365 h 447"/>
                  <a:gd name="T76" fmla="*/ 430 w 447"/>
                  <a:gd name="T77" fmla="*/ 311 h 447"/>
                  <a:gd name="T78" fmla="*/ 447 w 447"/>
                  <a:gd name="T79" fmla="*/ 246 h 447"/>
                  <a:gd name="T80" fmla="*/ 447 w 447"/>
                  <a:gd name="T81" fmla="*/ 201 h 447"/>
                  <a:gd name="T82" fmla="*/ 430 w 447"/>
                  <a:gd name="T83" fmla="*/ 136 h 447"/>
                  <a:gd name="T84" fmla="*/ 397 w 447"/>
                  <a:gd name="T85" fmla="*/ 80 h 447"/>
                  <a:gd name="T86" fmla="*/ 349 w 447"/>
                  <a:gd name="T87" fmla="*/ 38 h 447"/>
                  <a:gd name="T88" fmla="*/ 290 w 447"/>
                  <a:gd name="T89" fmla="*/ 10 h 447"/>
                  <a:gd name="T90" fmla="*/ 223 w 447"/>
                  <a:gd name="T9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7" h="447">
                    <a:moveTo>
                      <a:pt x="223" y="64"/>
                    </a:moveTo>
                    <a:lnTo>
                      <a:pt x="223" y="64"/>
                    </a:lnTo>
                    <a:lnTo>
                      <a:pt x="241" y="64"/>
                    </a:lnTo>
                    <a:lnTo>
                      <a:pt x="257" y="68"/>
                    </a:lnTo>
                    <a:lnTo>
                      <a:pt x="271" y="71"/>
                    </a:lnTo>
                    <a:lnTo>
                      <a:pt x="286" y="77"/>
                    </a:lnTo>
                    <a:lnTo>
                      <a:pt x="299" y="84"/>
                    </a:lnTo>
                    <a:lnTo>
                      <a:pt x="313" y="92"/>
                    </a:lnTo>
                    <a:lnTo>
                      <a:pt x="325" y="101"/>
                    </a:lnTo>
                    <a:lnTo>
                      <a:pt x="335" y="112"/>
                    </a:lnTo>
                    <a:lnTo>
                      <a:pt x="346" y="122"/>
                    </a:lnTo>
                    <a:lnTo>
                      <a:pt x="355" y="134"/>
                    </a:lnTo>
                    <a:lnTo>
                      <a:pt x="363" y="148"/>
                    </a:lnTo>
                    <a:lnTo>
                      <a:pt x="370" y="161"/>
                    </a:lnTo>
                    <a:lnTo>
                      <a:pt x="376" y="176"/>
                    </a:lnTo>
                    <a:lnTo>
                      <a:pt x="379" y="192"/>
                    </a:lnTo>
                    <a:lnTo>
                      <a:pt x="383" y="208"/>
                    </a:lnTo>
                    <a:lnTo>
                      <a:pt x="383" y="223"/>
                    </a:lnTo>
                    <a:lnTo>
                      <a:pt x="383" y="223"/>
                    </a:lnTo>
                    <a:lnTo>
                      <a:pt x="383" y="239"/>
                    </a:lnTo>
                    <a:lnTo>
                      <a:pt x="379" y="255"/>
                    </a:lnTo>
                    <a:lnTo>
                      <a:pt x="376" y="271"/>
                    </a:lnTo>
                    <a:lnTo>
                      <a:pt x="370" y="285"/>
                    </a:lnTo>
                    <a:lnTo>
                      <a:pt x="363" y="299"/>
                    </a:lnTo>
                    <a:lnTo>
                      <a:pt x="355" y="311"/>
                    </a:lnTo>
                    <a:lnTo>
                      <a:pt x="346" y="323"/>
                    </a:lnTo>
                    <a:lnTo>
                      <a:pt x="335" y="335"/>
                    </a:lnTo>
                    <a:lnTo>
                      <a:pt x="325" y="346"/>
                    </a:lnTo>
                    <a:lnTo>
                      <a:pt x="313" y="355"/>
                    </a:lnTo>
                    <a:lnTo>
                      <a:pt x="299" y="363"/>
                    </a:lnTo>
                    <a:lnTo>
                      <a:pt x="286" y="369"/>
                    </a:lnTo>
                    <a:lnTo>
                      <a:pt x="271" y="374"/>
                    </a:lnTo>
                    <a:lnTo>
                      <a:pt x="257" y="379"/>
                    </a:lnTo>
                    <a:lnTo>
                      <a:pt x="241" y="381"/>
                    </a:lnTo>
                    <a:lnTo>
                      <a:pt x="223" y="383"/>
                    </a:lnTo>
                    <a:lnTo>
                      <a:pt x="223" y="383"/>
                    </a:lnTo>
                    <a:lnTo>
                      <a:pt x="208" y="381"/>
                    </a:lnTo>
                    <a:lnTo>
                      <a:pt x="192" y="379"/>
                    </a:lnTo>
                    <a:lnTo>
                      <a:pt x="176" y="374"/>
                    </a:lnTo>
                    <a:lnTo>
                      <a:pt x="162" y="369"/>
                    </a:lnTo>
                    <a:lnTo>
                      <a:pt x="148" y="363"/>
                    </a:lnTo>
                    <a:lnTo>
                      <a:pt x="136" y="355"/>
                    </a:lnTo>
                    <a:lnTo>
                      <a:pt x="124" y="346"/>
                    </a:lnTo>
                    <a:lnTo>
                      <a:pt x="112" y="335"/>
                    </a:lnTo>
                    <a:lnTo>
                      <a:pt x="101" y="323"/>
                    </a:lnTo>
                    <a:lnTo>
                      <a:pt x="92" y="311"/>
                    </a:lnTo>
                    <a:lnTo>
                      <a:pt x="84" y="299"/>
                    </a:lnTo>
                    <a:lnTo>
                      <a:pt x="78" y="285"/>
                    </a:lnTo>
                    <a:lnTo>
                      <a:pt x="73" y="271"/>
                    </a:lnTo>
                    <a:lnTo>
                      <a:pt x="68" y="255"/>
                    </a:lnTo>
                    <a:lnTo>
                      <a:pt x="66" y="239"/>
                    </a:lnTo>
                    <a:lnTo>
                      <a:pt x="64" y="223"/>
                    </a:lnTo>
                    <a:lnTo>
                      <a:pt x="64" y="223"/>
                    </a:lnTo>
                    <a:lnTo>
                      <a:pt x="66" y="208"/>
                    </a:lnTo>
                    <a:lnTo>
                      <a:pt x="68" y="192"/>
                    </a:lnTo>
                    <a:lnTo>
                      <a:pt x="73" y="176"/>
                    </a:lnTo>
                    <a:lnTo>
                      <a:pt x="78" y="161"/>
                    </a:lnTo>
                    <a:lnTo>
                      <a:pt x="84" y="148"/>
                    </a:lnTo>
                    <a:lnTo>
                      <a:pt x="92" y="134"/>
                    </a:lnTo>
                    <a:lnTo>
                      <a:pt x="101" y="122"/>
                    </a:lnTo>
                    <a:lnTo>
                      <a:pt x="112" y="112"/>
                    </a:lnTo>
                    <a:lnTo>
                      <a:pt x="124" y="101"/>
                    </a:lnTo>
                    <a:lnTo>
                      <a:pt x="136" y="92"/>
                    </a:lnTo>
                    <a:lnTo>
                      <a:pt x="148" y="84"/>
                    </a:lnTo>
                    <a:lnTo>
                      <a:pt x="162" y="77"/>
                    </a:lnTo>
                    <a:lnTo>
                      <a:pt x="176" y="71"/>
                    </a:lnTo>
                    <a:lnTo>
                      <a:pt x="192" y="68"/>
                    </a:lnTo>
                    <a:lnTo>
                      <a:pt x="208" y="64"/>
                    </a:lnTo>
                    <a:lnTo>
                      <a:pt x="223" y="64"/>
                    </a:lnTo>
                    <a:close/>
                    <a:moveTo>
                      <a:pt x="223" y="0"/>
                    </a:moveTo>
                    <a:lnTo>
                      <a:pt x="223" y="0"/>
                    </a:lnTo>
                    <a:lnTo>
                      <a:pt x="201" y="0"/>
                    </a:lnTo>
                    <a:lnTo>
                      <a:pt x="178" y="3"/>
                    </a:lnTo>
                    <a:lnTo>
                      <a:pt x="157" y="10"/>
                    </a:lnTo>
                    <a:lnTo>
                      <a:pt x="136" y="17"/>
                    </a:lnTo>
                    <a:lnTo>
                      <a:pt x="117" y="26"/>
                    </a:lnTo>
                    <a:lnTo>
                      <a:pt x="99" y="38"/>
                    </a:lnTo>
                    <a:lnTo>
                      <a:pt x="82" y="50"/>
                    </a:lnTo>
                    <a:lnTo>
                      <a:pt x="66" y="64"/>
                    </a:lnTo>
                    <a:lnTo>
                      <a:pt x="50" y="80"/>
                    </a:lnTo>
                    <a:lnTo>
                      <a:pt x="38" y="98"/>
                    </a:lnTo>
                    <a:lnTo>
                      <a:pt x="28" y="117"/>
                    </a:lnTo>
                    <a:lnTo>
                      <a:pt x="17" y="136"/>
                    </a:lnTo>
                    <a:lnTo>
                      <a:pt x="10" y="157"/>
                    </a:lnTo>
                    <a:lnTo>
                      <a:pt x="5" y="178"/>
                    </a:lnTo>
                    <a:lnTo>
                      <a:pt x="1" y="201"/>
                    </a:lnTo>
                    <a:lnTo>
                      <a:pt x="0" y="223"/>
                    </a:lnTo>
                    <a:lnTo>
                      <a:pt x="0" y="223"/>
                    </a:lnTo>
                    <a:lnTo>
                      <a:pt x="1" y="246"/>
                    </a:lnTo>
                    <a:lnTo>
                      <a:pt x="5" y="269"/>
                    </a:lnTo>
                    <a:lnTo>
                      <a:pt x="10" y="290"/>
                    </a:lnTo>
                    <a:lnTo>
                      <a:pt x="17" y="311"/>
                    </a:lnTo>
                    <a:lnTo>
                      <a:pt x="28" y="330"/>
                    </a:lnTo>
                    <a:lnTo>
                      <a:pt x="38" y="348"/>
                    </a:lnTo>
                    <a:lnTo>
                      <a:pt x="50" y="365"/>
                    </a:lnTo>
                    <a:lnTo>
                      <a:pt x="66" y="381"/>
                    </a:lnTo>
                    <a:lnTo>
                      <a:pt x="82" y="397"/>
                    </a:lnTo>
                    <a:lnTo>
                      <a:pt x="99" y="409"/>
                    </a:lnTo>
                    <a:lnTo>
                      <a:pt x="117" y="419"/>
                    </a:lnTo>
                    <a:lnTo>
                      <a:pt x="136" y="430"/>
                    </a:lnTo>
                    <a:lnTo>
                      <a:pt x="157" y="437"/>
                    </a:lnTo>
                    <a:lnTo>
                      <a:pt x="178" y="442"/>
                    </a:lnTo>
                    <a:lnTo>
                      <a:pt x="201" y="445"/>
                    </a:lnTo>
                    <a:lnTo>
                      <a:pt x="223" y="447"/>
                    </a:lnTo>
                    <a:lnTo>
                      <a:pt x="223" y="447"/>
                    </a:lnTo>
                    <a:lnTo>
                      <a:pt x="246" y="445"/>
                    </a:lnTo>
                    <a:lnTo>
                      <a:pt x="269" y="442"/>
                    </a:lnTo>
                    <a:lnTo>
                      <a:pt x="290" y="437"/>
                    </a:lnTo>
                    <a:lnTo>
                      <a:pt x="311" y="430"/>
                    </a:lnTo>
                    <a:lnTo>
                      <a:pt x="330" y="419"/>
                    </a:lnTo>
                    <a:lnTo>
                      <a:pt x="349" y="409"/>
                    </a:lnTo>
                    <a:lnTo>
                      <a:pt x="367" y="397"/>
                    </a:lnTo>
                    <a:lnTo>
                      <a:pt x="383" y="381"/>
                    </a:lnTo>
                    <a:lnTo>
                      <a:pt x="397" y="365"/>
                    </a:lnTo>
                    <a:lnTo>
                      <a:pt x="409" y="348"/>
                    </a:lnTo>
                    <a:lnTo>
                      <a:pt x="421" y="330"/>
                    </a:lnTo>
                    <a:lnTo>
                      <a:pt x="430" y="311"/>
                    </a:lnTo>
                    <a:lnTo>
                      <a:pt x="437" y="290"/>
                    </a:lnTo>
                    <a:lnTo>
                      <a:pt x="444" y="269"/>
                    </a:lnTo>
                    <a:lnTo>
                      <a:pt x="447" y="246"/>
                    </a:lnTo>
                    <a:lnTo>
                      <a:pt x="447" y="223"/>
                    </a:lnTo>
                    <a:lnTo>
                      <a:pt x="447" y="223"/>
                    </a:lnTo>
                    <a:lnTo>
                      <a:pt x="447" y="201"/>
                    </a:lnTo>
                    <a:lnTo>
                      <a:pt x="444" y="178"/>
                    </a:lnTo>
                    <a:lnTo>
                      <a:pt x="437" y="157"/>
                    </a:lnTo>
                    <a:lnTo>
                      <a:pt x="430" y="136"/>
                    </a:lnTo>
                    <a:lnTo>
                      <a:pt x="421" y="117"/>
                    </a:lnTo>
                    <a:lnTo>
                      <a:pt x="409" y="98"/>
                    </a:lnTo>
                    <a:lnTo>
                      <a:pt x="397" y="80"/>
                    </a:lnTo>
                    <a:lnTo>
                      <a:pt x="383" y="64"/>
                    </a:lnTo>
                    <a:lnTo>
                      <a:pt x="367" y="50"/>
                    </a:lnTo>
                    <a:lnTo>
                      <a:pt x="349" y="38"/>
                    </a:lnTo>
                    <a:lnTo>
                      <a:pt x="330" y="26"/>
                    </a:lnTo>
                    <a:lnTo>
                      <a:pt x="311" y="17"/>
                    </a:lnTo>
                    <a:lnTo>
                      <a:pt x="290" y="10"/>
                    </a:lnTo>
                    <a:lnTo>
                      <a:pt x="269" y="3"/>
                    </a:lnTo>
                    <a:lnTo>
                      <a:pt x="246" y="0"/>
                    </a:lnTo>
                    <a:lnTo>
                      <a:pt x="223" y="0"/>
                    </a:lnTo>
                    <a:lnTo>
                      <a:pt x="223"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Shape 67"/>
              <p:cNvSpPr>
                <a:spLocks/>
              </p:cNvSpPr>
              <p:nvPr/>
            </p:nvSpPr>
            <p:spPr bwMode="auto">
              <a:xfrm>
                <a:off x="4801325" y="4287522"/>
                <a:ext cx="87295" cy="125547"/>
              </a:xfrm>
              <a:custGeom>
                <a:avLst/>
                <a:gdLst>
                  <a:gd name="T0" fmla="*/ 107 w 114"/>
                  <a:gd name="T1" fmla="*/ 133 h 163"/>
                  <a:gd name="T2" fmla="*/ 32 w 114"/>
                  <a:gd name="T3" fmla="*/ 73 h 163"/>
                  <a:gd name="T4" fmla="*/ 32 w 114"/>
                  <a:gd name="T5" fmla="*/ 16 h 163"/>
                  <a:gd name="T6" fmla="*/ 32 w 114"/>
                  <a:gd name="T7" fmla="*/ 16 h 163"/>
                  <a:gd name="T8" fmla="*/ 32 w 114"/>
                  <a:gd name="T9" fmla="*/ 9 h 163"/>
                  <a:gd name="T10" fmla="*/ 28 w 114"/>
                  <a:gd name="T11" fmla="*/ 4 h 163"/>
                  <a:gd name="T12" fmla="*/ 23 w 114"/>
                  <a:gd name="T13" fmla="*/ 0 h 163"/>
                  <a:gd name="T14" fmla="*/ 16 w 114"/>
                  <a:gd name="T15" fmla="*/ 0 h 163"/>
                  <a:gd name="T16" fmla="*/ 16 w 114"/>
                  <a:gd name="T17" fmla="*/ 0 h 163"/>
                  <a:gd name="T18" fmla="*/ 9 w 114"/>
                  <a:gd name="T19" fmla="*/ 0 h 163"/>
                  <a:gd name="T20" fmla="*/ 4 w 114"/>
                  <a:gd name="T21" fmla="*/ 4 h 163"/>
                  <a:gd name="T22" fmla="*/ 0 w 114"/>
                  <a:gd name="T23" fmla="*/ 9 h 163"/>
                  <a:gd name="T24" fmla="*/ 0 w 114"/>
                  <a:gd name="T25" fmla="*/ 16 h 163"/>
                  <a:gd name="T26" fmla="*/ 0 w 114"/>
                  <a:gd name="T27" fmla="*/ 80 h 163"/>
                  <a:gd name="T28" fmla="*/ 0 w 114"/>
                  <a:gd name="T29" fmla="*/ 80 h 163"/>
                  <a:gd name="T30" fmla="*/ 0 w 114"/>
                  <a:gd name="T31" fmla="*/ 82 h 163"/>
                  <a:gd name="T32" fmla="*/ 0 w 114"/>
                  <a:gd name="T33" fmla="*/ 82 h 163"/>
                  <a:gd name="T34" fmla="*/ 0 w 114"/>
                  <a:gd name="T35" fmla="*/ 84 h 163"/>
                  <a:gd name="T36" fmla="*/ 0 w 114"/>
                  <a:gd name="T37" fmla="*/ 84 h 163"/>
                  <a:gd name="T38" fmla="*/ 0 w 114"/>
                  <a:gd name="T39" fmla="*/ 84 h 163"/>
                  <a:gd name="T40" fmla="*/ 0 w 114"/>
                  <a:gd name="T41" fmla="*/ 84 h 163"/>
                  <a:gd name="T42" fmla="*/ 0 w 114"/>
                  <a:gd name="T43" fmla="*/ 86 h 163"/>
                  <a:gd name="T44" fmla="*/ 0 w 114"/>
                  <a:gd name="T45" fmla="*/ 86 h 163"/>
                  <a:gd name="T46" fmla="*/ 2 w 114"/>
                  <a:gd name="T47" fmla="*/ 87 h 163"/>
                  <a:gd name="T48" fmla="*/ 2 w 114"/>
                  <a:gd name="T49" fmla="*/ 87 h 163"/>
                  <a:gd name="T50" fmla="*/ 2 w 114"/>
                  <a:gd name="T51" fmla="*/ 89 h 163"/>
                  <a:gd name="T52" fmla="*/ 2 w 114"/>
                  <a:gd name="T53" fmla="*/ 89 h 163"/>
                  <a:gd name="T54" fmla="*/ 4 w 114"/>
                  <a:gd name="T55" fmla="*/ 91 h 163"/>
                  <a:gd name="T56" fmla="*/ 4 w 114"/>
                  <a:gd name="T57" fmla="*/ 91 h 163"/>
                  <a:gd name="T58" fmla="*/ 4 w 114"/>
                  <a:gd name="T59" fmla="*/ 91 h 163"/>
                  <a:gd name="T60" fmla="*/ 4 w 114"/>
                  <a:gd name="T61" fmla="*/ 91 h 163"/>
                  <a:gd name="T62" fmla="*/ 6 w 114"/>
                  <a:gd name="T63" fmla="*/ 93 h 163"/>
                  <a:gd name="T64" fmla="*/ 6 w 114"/>
                  <a:gd name="T65" fmla="*/ 93 h 163"/>
                  <a:gd name="T66" fmla="*/ 6 w 114"/>
                  <a:gd name="T67" fmla="*/ 93 h 163"/>
                  <a:gd name="T68" fmla="*/ 88 w 114"/>
                  <a:gd name="T69" fmla="*/ 159 h 163"/>
                  <a:gd name="T70" fmla="*/ 88 w 114"/>
                  <a:gd name="T71" fmla="*/ 159 h 163"/>
                  <a:gd name="T72" fmla="*/ 93 w 114"/>
                  <a:gd name="T73" fmla="*/ 161 h 163"/>
                  <a:gd name="T74" fmla="*/ 98 w 114"/>
                  <a:gd name="T75" fmla="*/ 163 h 163"/>
                  <a:gd name="T76" fmla="*/ 98 w 114"/>
                  <a:gd name="T77" fmla="*/ 163 h 163"/>
                  <a:gd name="T78" fmla="*/ 105 w 114"/>
                  <a:gd name="T79" fmla="*/ 161 h 163"/>
                  <a:gd name="T80" fmla="*/ 110 w 114"/>
                  <a:gd name="T81" fmla="*/ 156 h 163"/>
                  <a:gd name="T82" fmla="*/ 110 w 114"/>
                  <a:gd name="T83" fmla="*/ 156 h 163"/>
                  <a:gd name="T84" fmla="*/ 114 w 114"/>
                  <a:gd name="T85" fmla="*/ 150 h 163"/>
                  <a:gd name="T86" fmla="*/ 114 w 114"/>
                  <a:gd name="T87" fmla="*/ 143 h 163"/>
                  <a:gd name="T88" fmla="*/ 112 w 114"/>
                  <a:gd name="T89" fmla="*/ 138 h 163"/>
                  <a:gd name="T90" fmla="*/ 107 w 114"/>
                  <a:gd name="T91" fmla="*/ 133 h 163"/>
                  <a:gd name="T92" fmla="*/ 107 w 114"/>
                  <a:gd name="T93" fmla="*/ 13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4" h="163">
                    <a:moveTo>
                      <a:pt x="107" y="133"/>
                    </a:moveTo>
                    <a:lnTo>
                      <a:pt x="32" y="73"/>
                    </a:lnTo>
                    <a:lnTo>
                      <a:pt x="32" y="16"/>
                    </a:lnTo>
                    <a:lnTo>
                      <a:pt x="32" y="16"/>
                    </a:lnTo>
                    <a:lnTo>
                      <a:pt x="32" y="9"/>
                    </a:lnTo>
                    <a:lnTo>
                      <a:pt x="28" y="4"/>
                    </a:lnTo>
                    <a:lnTo>
                      <a:pt x="23" y="0"/>
                    </a:lnTo>
                    <a:lnTo>
                      <a:pt x="16" y="0"/>
                    </a:lnTo>
                    <a:lnTo>
                      <a:pt x="16" y="0"/>
                    </a:lnTo>
                    <a:lnTo>
                      <a:pt x="9" y="0"/>
                    </a:lnTo>
                    <a:lnTo>
                      <a:pt x="4" y="4"/>
                    </a:lnTo>
                    <a:lnTo>
                      <a:pt x="0" y="9"/>
                    </a:lnTo>
                    <a:lnTo>
                      <a:pt x="0" y="16"/>
                    </a:lnTo>
                    <a:lnTo>
                      <a:pt x="0" y="80"/>
                    </a:lnTo>
                    <a:lnTo>
                      <a:pt x="0" y="80"/>
                    </a:lnTo>
                    <a:lnTo>
                      <a:pt x="0" y="82"/>
                    </a:lnTo>
                    <a:lnTo>
                      <a:pt x="0" y="82"/>
                    </a:lnTo>
                    <a:lnTo>
                      <a:pt x="0" y="84"/>
                    </a:lnTo>
                    <a:lnTo>
                      <a:pt x="0" y="84"/>
                    </a:lnTo>
                    <a:lnTo>
                      <a:pt x="0" y="84"/>
                    </a:lnTo>
                    <a:lnTo>
                      <a:pt x="0" y="84"/>
                    </a:lnTo>
                    <a:lnTo>
                      <a:pt x="0" y="86"/>
                    </a:lnTo>
                    <a:lnTo>
                      <a:pt x="0" y="86"/>
                    </a:lnTo>
                    <a:lnTo>
                      <a:pt x="2" y="87"/>
                    </a:lnTo>
                    <a:lnTo>
                      <a:pt x="2" y="87"/>
                    </a:lnTo>
                    <a:lnTo>
                      <a:pt x="2" y="89"/>
                    </a:lnTo>
                    <a:lnTo>
                      <a:pt x="2" y="89"/>
                    </a:lnTo>
                    <a:lnTo>
                      <a:pt x="4" y="91"/>
                    </a:lnTo>
                    <a:lnTo>
                      <a:pt x="4" y="91"/>
                    </a:lnTo>
                    <a:lnTo>
                      <a:pt x="4" y="91"/>
                    </a:lnTo>
                    <a:lnTo>
                      <a:pt x="4" y="91"/>
                    </a:lnTo>
                    <a:lnTo>
                      <a:pt x="6" y="93"/>
                    </a:lnTo>
                    <a:lnTo>
                      <a:pt x="6" y="93"/>
                    </a:lnTo>
                    <a:lnTo>
                      <a:pt x="6" y="93"/>
                    </a:lnTo>
                    <a:lnTo>
                      <a:pt x="88" y="159"/>
                    </a:lnTo>
                    <a:lnTo>
                      <a:pt x="88" y="159"/>
                    </a:lnTo>
                    <a:lnTo>
                      <a:pt x="93" y="161"/>
                    </a:lnTo>
                    <a:lnTo>
                      <a:pt x="98" y="163"/>
                    </a:lnTo>
                    <a:lnTo>
                      <a:pt x="98" y="163"/>
                    </a:lnTo>
                    <a:lnTo>
                      <a:pt x="105" y="161"/>
                    </a:lnTo>
                    <a:lnTo>
                      <a:pt x="110" y="156"/>
                    </a:lnTo>
                    <a:lnTo>
                      <a:pt x="110" y="156"/>
                    </a:lnTo>
                    <a:lnTo>
                      <a:pt x="114" y="150"/>
                    </a:lnTo>
                    <a:lnTo>
                      <a:pt x="114" y="143"/>
                    </a:lnTo>
                    <a:lnTo>
                      <a:pt x="112" y="138"/>
                    </a:lnTo>
                    <a:lnTo>
                      <a:pt x="107" y="133"/>
                    </a:lnTo>
                    <a:lnTo>
                      <a:pt x="107" y="13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Group 82"/>
            <p:cNvGrpSpPr/>
            <p:nvPr/>
          </p:nvGrpSpPr>
          <p:grpSpPr>
            <a:xfrm>
              <a:off x="4400750" y="3088250"/>
              <a:ext cx="3174082" cy="422424"/>
              <a:chOff x="6444107" y="1469392"/>
              <a:chExt cx="4232109" cy="563232"/>
            </a:xfrm>
          </p:grpSpPr>
          <p:sp>
            <p:nvSpPr>
              <p:cNvPr id="70" name="TextBox 83"/>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21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84"/>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4" name="组合 73"/>
          <p:cNvGrpSpPr/>
          <p:nvPr/>
        </p:nvGrpSpPr>
        <p:grpSpPr>
          <a:xfrm>
            <a:off x="4221658" y="5212283"/>
            <a:ext cx="4561168" cy="563362"/>
            <a:chOff x="4153511" y="3756937"/>
            <a:chExt cx="3421321" cy="422424"/>
          </a:xfrm>
        </p:grpSpPr>
        <p:sp>
          <p:nvSpPr>
            <p:cNvPr id="75" name="Freeform: Shape 68"/>
            <p:cNvSpPr>
              <a:spLocks/>
            </p:cNvSpPr>
            <p:nvPr/>
          </p:nvSpPr>
          <p:spPr bwMode="auto">
            <a:xfrm>
              <a:off x="4153511" y="3857863"/>
              <a:ext cx="251915" cy="220574"/>
            </a:xfrm>
            <a:custGeom>
              <a:avLst/>
              <a:gdLst>
                <a:gd name="T0" fmla="*/ 213 w 447"/>
                <a:gd name="T1" fmla="*/ 12 h 426"/>
                <a:gd name="T2" fmla="*/ 220 w 447"/>
                <a:gd name="T3" fmla="*/ 1 h 426"/>
                <a:gd name="T4" fmla="*/ 225 w 447"/>
                <a:gd name="T5" fmla="*/ 1 h 426"/>
                <a:gd name="T6" fmla="*/ 232 w 447"/>
                <a:gd name="T7" fmla="*/ 12 h 426"/>
                <a:gd name="T8" fmla="*/ 272 w 447"/>
                <a:gd name="T9" fmla="*/ 127 h 426"/>
                <a:gd name="T10" fmla="*/ 288 w 447"/>
                <a:gd name="T11" fmla="*/ 146 h 426"/>
                <a:gd name="T12" fmla="*/ 311 w 447"/>
                <a:gd name="T13" fmla="*/ 155 h 426"/>
                <a:gd name="T14" fmla="*/ 433 w 447"/>
                <a:gd name="T15" fmla="*/ 157 h 426"/>
                <a:gd name="T16" fmla="*/ 445 w 447"/>
                <a:gd name="T17" fmla="*/ 160 h 426"/>
                <a:gd name="T18" fmla="*/ 447 w 447"/>
                <a:gd name="T19" fmla="*/ 166 h 426"/>
                <a:gd name="T20" fmla="*/ 438 w 447"/>
                <a:gd name="T21" fmla="*/ 176 h 426"/>
                <a:gd name="T22" fmla="*/ 342 w 447"/>
                <a:gd name="T23" fmla="*/ 250 h 426"/>
                <a:gd name="T24" fmla="*/ 328 w 447"/>
                <a:gd name="T25" fmla="*/ 269 h 426"/>
                <a:gd name="T26" fmla="*/ 327 w 447"/>
                <a:gd name="T27" fmla="*/ 293 h 426"/>
                <a:gd name="T28" fmla="*/ 363 w 447"/>
                <a:gd name="T29" fmla="*/ 410 h 426"/>
                <a:gd name="T30" fmla="*/ 363 w 447"/>
                <a:gd name="T31" fmla="*/ 423 h 426"/>
                <a:gd name="T32" fmla="*/ 358 w 447"/>
                <a:gd name="T33" fmla="*/ 426 h 426"/>
                <a:gd name="T34" fmla="*/ 347 w 447"/>
                <a:gd name="T35" fmla="*/ 423 h 426"/>
                <a:gd name="T36" fmla="*/ 246 w 447"/>
                <a:gd name="T37" fmla="*/ 353 h 426"/>
                <a:gd name="T38" fmla="*/ 223 w 447"/>
                <a:gd name="T39" fmla="*/ 346 h 426"/>
                <a:gd name="T40" fmla="*/ 199 w 447"/>
                <a:gd name="T41" fmla="*/ 353 h 426"/>
                <a:gd name="T42" fmla="*/ 99 w 447"/>
                <a:gd name="T43" fmla="*/ 423 h 426"/>
                <a:gd name="T44" fmla="*/ 87 w 447"/>
                <a:gd name="T45" fmla="*/ 426 h 426"/>
                <a:gd name="T46" fmla="*/ 84 w 447"/>
                <a:gd name="T47" fmla="*/ 423 h 426"/>
                <a:gd name="T48" fmla="*/ 84 w 447"/>
                <a:gd name="T49" fmla="*/ 410 h 426"/>
                <a:gd name="T50" fmla="*/ 118 w 447"/>
                <a:gd name="T51" fmla="*/ 293 h 426"/>
                <a:gd name="T52" fmla="*/ 118 w 447"/>
                <a:gd name="T53" fmla="*/ 269 h 426"/>
                <a:gd name="T54" fmla="*/ 105 w 447"/>
                <a:gd name="T55" fmla="*/ 250 h 426"/>
                <a:gd name="T56" fmla="*/ 7 w 447"/>
                <a:gd name="T57" fmla="*/ 176 h 426"/>
                <a:gd name="T58" fmla="*/ 0 w 447"/>
                <a:gd name="T59" fmla="*/ 166 h 426"/>
                <a:gd name="T60" fmla="*/ 1 w 447"/>
                <a:gd name="T61" fmla="*/ 160 h 426"/>
                <a:gd name="T62" fmla="*/ 14 w 447"/>
                <a:gd name="T63" fmla="*/ 157 h 426"/>
                <a:gd name="T64" fmla="*/ 136 w 447"/>
                <a:gd name="T65" fmla="*/ 155 h 426"/>
                <a:gd name="T66" fmla="*/ 159 w 447"/>
                <a:gd name="T67" fmla="*/ 146 h 426"/>
                <a:gd name="T68" fmla="*/ 174 w 447"/>
                <a:gd name="T69" fmla="*/ 1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7" h="426">
                  <a:moveTo>
                    <a:pt x="213" y="12"/>
                  </a:moveTo>
                  <a:lnTo>
                    <a:pt x="213" y="12"/>
                  </a:lnTo>
                  <a:lnTo>
                    <a:pt x="218" y="3"/>
                  </a:lnTo>
                  <a:lnTo>
                    <a:pt x="220" y="1"/>
                  </a:lnTo>
                  <a:lnTo>
                    <a:pt x="223" y="0"/>
                  </a:lnTo>
                  <a:lnTo>
                    <a:pt x="225" y="1"/>
                  </a:lnTo>
                  <a:lnTo>
                    <a:pt x="229" y="3"/>
                  </a:lnTo>
                  <a:lnTo>
                    <a:pt x="232" y="12"/>
                  </a:lnTo>
                  <a:lnTo>
                    <a:pt x="272" y="127"/>
                  </a:lnTo>
                  <a:lnTo>
                    <a:pt x="272" y="127"/>
                  </a:lnTo>
                  <a:lnTo>
                    <a:pt x="279" y="138"/>
                  </a:lnTo>
                  <a:lnTo>
                    <a:pt x="288" y="146"/>
                  </a:lnTo>
                  <a:lnTo>
                    <a:pt x="299" y="152"/>
                  </a:lnTo>
                  <a:lnTo>
                    <a:pt x="311" y="155"/>
                  </a:lnTo>
                  <a:lnTo>
                    <a:pt x="433" y="157"/>
                  </a:lnTo>
                  <a:lnTo>
                    <a:pt x="433" y="157"/>
                  </a:lnTo>
                  <a:lnTo>
                    <a:pt x="442" y="159"/>
                  </a:lnTo>
                  <a:lnTo>
                    <a:pt x="445" y="160"/>
                  </a:lnTo>
                  <a:lnTo>
                    <a:pt x="447" y="162"/>
                  </a:lnTo>
                  <a:lnTo>
                    <a:pt x="447" y="166"/>
                  </a:lnTo>
                  <a:lnTo>
                    <a:pt x="445" y="169"/>
                  </a:lnTo>
                  <a:lnTo>
                    <a:pt x="438" y="176"/>
                  </a:lnTo>
                  <a:lnTo>
                    <a:pt x="342" y="250"/>
                  </a:lnTo>
                  <a:lnTo>
                    <a:pt x="342" y="250"/>
                  </a:lnTo>
                  <a:lnTo>
                    <a:pt x="334" y="258"/>
                  </a:lnTo>
                  <a:lnTo>
                    <a:pt x="328" y="269"/>
                  </a:lnTo>
                  <a:lnTo>
                    <a:pt x="325" y="283"/>
                  </a:lnTo>
                  <a:lnTo>
                    <a:pt x="327" y="293"/>
                  </a:lnTo>
                  <a:lnTo>
                    <a:pt x="363" y="410"/>
                  </a:lnTo>
                  <a:lnTo>
                    <a:pt x="363" y="410"/>
                  </a:lnTo>
                  <a:lnTo>
                    <a:pt x="363" y="421"/>
                  </a:lnTo>
                  <a:lnTo>
                    <a:pt x="363" y="423"/>
                  </a:lnTo>
                  <a:lnTo>
                    <a:pt x="361" y="426"/>
                  </a:lnTo>
                  <a:lnTo>
                    <a:pt x="358" y="426"/>
                  </a:lnTo>
                  <a:lnTo>
                    <a:pt x="356" y="426"/>
                  </a:lnTo>
                  <a:lnTo>
                    <a:pt x="347" y="423"/>
                  </a:lnTo>
                  <a:lnTo>
                    <a:pt x="246" y="353"/>
                  </a:lnTo>
                  <a:lnTo>
                    <a:pt x="246" y="353"/>
                  </a:lnTo>
                  <a:lnTo>
                    <a:pt x="236" y="348"/>
                  </a:lnTo>
                  <a:lnTo>
                    <a:pt x="223" y="346"/>
                  </a:lnTo>
                  <a:lnTo>
                    <a:pt x="211" y="348"/>
                  </a:lnTo>
                  <a:lnTo>
                    <a:pt x="199" y="353"/>
                  </a:lnTo>
                  <a:lnTo>
                    <a:pt x="99" y="423"/>
                  </a:lnTo>
                  <a:lnTo>
                    <a:pt x="99" y="423"/>
                  </a:lnTo>
                  <a:lnTo>
                    <a:pt x="91" y="426"/>
                  </a:lnTo>
                  <a:lnTo>
                    <a:pt x="87" y="426"/>
                  </a:lnTo>
                  <a:lnTo>
                    <a:pt x="85" y="426"/>
                  </a:lnTo>
                  <a:lnTo>
                    <a:pt x="84" y="423"/>
                  </a:lnTo>
                  <a:lnTo>
                    <a:pt x="82" y="421"/>
                  </a:lnTo>
                  <a:lnTo>
                    <a:pt x="84" y="410"/>
                  </a:lnTo>
                  <a:lnTo>
                    <a:pt x="118" y="293"/>
                  </a:lnTo>
                  <a:lnTo>
                    <a:pt x="118" y="293"/>
                  </a:lnTo>
                  <a:lnTo>
                    <a:pt x="120" y="283"/>
                  </a:lnTo>
                  <a:lnTo>
                    <a:pt x="118" y="269"/>
                  </a:lnTo>
                  <a:lnTo>
                    <a:pt x="113" y="258"/>
                  </a:lnTo>
                  <a:lnTo>
                    <a:pt x="105" y="250"/>
                  </a:lnTo>
                  <a:lnTo>
                    <a:pt x="7" y="176"/>
                  </a:lnTo>
                  <a:lnTo>
                    <a:pt x="7" y="176"/>
                  </a:lnTo>
                  <a:lnTo>
                    <a:pt x="1" y="169"/>
                  </a:lnTo>
                  <a:lnTo>
                    <a:pt x="0" y="166"/>
                  </a:lnTo>
                  <a:lnTo>
                    <a:pt x="0" y="162"/>
                  </a:lnTo>
                  <a:lnTo>
                    <a:pt x="1" y="160"/>
                  </a:lnTo>
                  <a:lnTo>
                    <a:pt x="3" y="159"/>
                  </a:lnTo>
                  <a:lnTo>
                    <a:pt x="14" y="157"/>
                  </a:lnTo>
                  <a:lnTo>
                    <a:pt x="136" y="155"/>
                  </a:lnTo>
                  <a:lnTo>
                    <a:pt x="136" y="155"/>
                  </a:lnTo>
                  <a:lnTo>
                    <a:pt x="146" y="152"/>
                  </a:lnTo>
                  <a:lnTo>
                    <a:pt x="159" y="146"/>
                  </a:lnTo>
                  <a:lnTo>
                    <a:pt x="167" y="138"/>
                  </a:lnTo>
                  <a:lnTo>
                    <a:pt x="174" y="127"/>
                  </a:lnTo>
                  <a:lnTo>
                    <a:pt x="213" y="12"/>
                  </a:lnTo>
                  <a:close/>
                </a:path>
              </a:pathLst>
            </a:custGeom>
            <a:solidFill>
              <a:schemeClr val="accent5"/>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76" name="Group 85"/>
            <p:cNvGrpSpPr/>
            <p:nvPr/>
          </p:nvGrpSpPr>
          <p:grpSpPr>
            <a:xfrm>
              <a:off x="4400750" y="3756937"/>
              <a:ext cx="3174082" cy="422424"/>
              <a:chOff x="6444107" y="1469392"/>
              <a:chExt cx="4232109" cy="563232"/>
            </a:xfrm>
          </p:grpSpPr>
          <p:sp>
            <p:nvSpPr>
              <p:cNvPr id="77" name="TextBox 86"/>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2100" b="1" dirty="0">
                    <a:solidFill>
                      <a:schemeClr val="accent5">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5">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87"/>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9" name="矩形 78"/>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0" name="图片 79"/>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81" name="组合 80"/>
          <p:cNvGrpSpPr/>
          <p:nvPr/>
        </p:nvGrpSpPr>
        <p:grpSpPr>
          <a:xfrm>
            <a:off x="62429" y="111281"/>
            <a:ext cx="7997728" cy="1097744"/>
            <a:chOff x="62429" y="111281"/>
            <a:chExt cx="7997728" cy="1097744"/>
          </a:xfrm>
        </p:grpSpPr>
        <p:sp>
          <p:nvSpPr>
            <p:cNvPr id="82"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83" name="图片 82"/>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65997173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fill="hold"/>
                                        <p:tgtEl>
                                          <p:spTgt spid="57"/>
                                        </p:tgtEl>
                                        <p:attrNameLst>
                                          <p:attrName>ppt_x</p:attrName>
                                        </p:attrNameLst>
                                      </p:cBhvr>
                                      <p:tavLst>
                                        <p:tav tm="0">
                                          <p:val>
                                            <p:strVal val="#ppt_x"/>
                                          </p:val>
                                        </p:tav>
                                        <p:tav tm="100000">
                                          <p:val>
                                            <p:strVal val="#ppt_x"/>
                                          </p:val>
                                        </p:tav>
                                      </p:tavLst>
                                    </p:anim>
                                    <p:anim calcmode="lin" valueType="num">
                                      <p:cBhvr additive="base">
                                        <p:cTn id="19" dur="500" fill="hold"/>
                                        <p:tgtEl>
                                          <p:spTgt spid="5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ppt_x"/>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500" fill="hold"/>
                                        <p:tgtEl>
                                          <p:spTgt spid="74"/>
                                        </p:tgtEl>
                                        <p:attrNameLst>
                                          <p:attrName>ppt_x</p:attrName>
                                        </p:attrNameLst>
                                      </p:cBhvr>
                                      <p:tavLst>
                                        <p:tav tm="0">
                                          <p:val>
                                            <p:strVal val="#ppt_x"/>
                                          </p:val>
                                        </p:tav>
                                        <p:tav tm="100000">
                                          <p:val>
                                            <p:strVal val="#ppt_x"/>
                                          </p:val>
                                        </p:tav>
                                      </p:tavLst>
                                    </p:anim>
                                    <p:anim calcmode="lin" valueType="num">
                                      <p:cBhvr additive="base">
                                        <p:cTn id="34"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89159" y="1135329"/>
            <a:ext cx="5542304" cy="5645603"/>
            <a:chOff x="630662" y="924566"/>
            <a:chExt cx="4157269" cy="4233222"/>
          </a:xfrm>
        </p:grpSpPr>
        <p:grpSp>
          <p:nvGrpSpPr>
            <p:cNvPr id="7" name="Group 49"/>
            <p:cNvGrpSpPr/>
            <p:nvPr/>
          </p:nvGrpSpPr>
          <p:grpSpPr>
            <a:xfrm>
              <a:off x="1752908" y="2228170"/>
              <a:ext cx="2244492" cy="1157898"/>
              <a:chOff x="1863725" y="2698650"/>
              <a:chExt cx="2298700" cy="1185863"/>
            </a:xfrm>
          </p:grpSpPr>
          <p:sp>
            <p:nvSpPr>
              <p:cNvPr id="71" name="Freeform: Shape 50"/>
              <p:cNvSpPr>
                <a:spLocks/>
              </p:cNvSpPr>
              <p:nvPr/>
            </p:nvSpPr>
            <p:spPr bwMode="auto">
              <a:xfrm>
                <a:off x="1863725" y="2698650"/>
                <a:ext cx="2298700" cy="1185863"/>
              </a:xfrm>
              <a:custGeom>
                <a:avLst/>
                <a:gdLst/>
                <a:ahLst/>
                <a:cxnLst>
                  <a:cxn ang="0">
                    <a:pos x="70" y="57"/>
                  </a:cxn>
                  <a:cxn ang="0">
                    <a:pos x="162" y="13"/>
                  </a:cxn>
                  <a:cxn ang="0">
                    <a:pos x="1475" y="484"/>
                  </a:cxn>
                  <a:cxn ang="0">
                    <a:pos x="1519" y="576"/>
                  </a:cxn>
                  <a:cxn ang="0">
                    <a:pos x="1462" y="734"/>
                  </a:cxn>
                  <a:cxn ang="0">
                    <a:pos x="1370" y="777"/>
                  </a:cxn>
                  <a:cxn ang="0">
                    <a:pos x="57" y="306"/>
                  </a:cxn>
                  <a:cxn ang="0">
                    <a:pos x="14" y="214"/>
                  </a:cxn>
                  <a:cxn ang="0">
                    <a:pos x="70" y="57"/>
                  </a:cxn>
                  <a:cxn ang="0">
                    <a:pos x="1457" y="535"/>
                  </a:cxn>
                  <a:cxn ang="0">
                    <a:pos x="144" y="64"/>
                  </a:cxn>
                  <a:cxn ang="0">
                    <a:pos x="121" y="75"/>
                  </a:cxn>
                  <a:cxn ang="0">
                    <a:pos x="64" y="233"/>
                  </a:cxn>
                  <a:cxn ang="0">
                    <a:pos x="75" y="256"/>
                  </a:cxn>
                  <a:cxn ang="0">
                    <a:pos x="1389" y="726"/>
                  </a:cxn>
                  <a:cxn ang="0">
                    <a:pos x="1411" y="715"/>
                  </a:cxn>
                  <a:cxn ang="0">
                    <a:pos x="1468" y="558"/>
                  </a:cxn>
                  <a:cxn ang="0">
                    <a:pos x="1457" y="535"/>
                  </a:cxn>
                </a:cxnLst>
                <a:rect l="0" t="0" r="r" b="b"/>
                <a:pathLst>
                  <a:path w="1532" h="790">
                    <a:moveTo>
                      <a:pt x="70" y="57"/>
                    </a:moveTo>
                    <a:cubicBezTo>
                      <a:pt x="84" y="19"/>
                      <a:pt x="125" y="0"/>
                      <a:pt x="162" y="13"/>
                    </a:cubicBezTo>
                    <a:cubicBezTo>
                      <a:pt x="1475" y="484"/>
                      <a:pt x="1475" y="484"/>
                      <a:pt x="1475" y="484"/>
                    </a:cubicBezTo>
                    <a:cubicBezTo>
                      <a:pt x="1513" y="497"/>
                      <a:pt x="1532" y="539"/>
                      <a:pt x="1519" y="576"/>
                    </a:cubicBezTo>
                    <a:cubicBezTo>
                      <a:pt x="1462" y="734"/>
                      <a:pt x="1462" y="734"/>
                      <a:pt x="1462" y="734"/>
                    </a:cubicBezTo>
                    <a:cubicBezTo>
                      <a:pt x="1449" y="771"/>
                      <a:pt x="1408" y="790"/>
                      <a:pt x="1370" y="777"/>
                    </a:cubicBezTo>
                    <a:cubicBezTo>
                      <a:pt x="57" y="306"/>
                      <a:pt x="57" y="306"/>
                      <a:pt x="57" y="306"/>
                    </a:cubicBezTo>
                    <a:cubicBezTo>
                      <a:pt x="20" y="293"/>
                      <a:pt x="0" y="252"/>
                      <a:pt x="14" y="214"/>
                    </a:cubicBezTo>
                    <a:lnTo>
                      <a:pt x="70" y="57"/>
                    </a:lnTo>
                    <a:close/>
                    <a:moveTo>
                      <a:pt x="1457" y="535"/>
                    </a:moveTo>
                    <a:cubicBezTo>
                      <a:pt x="144" y="64"/>
                      <a:pt x="144" y="64"/>
                      <a:pt x="144" y="64"/>
                    </a:cubicBezTo>
                    <a:cubicBezTo>
                      <a:pt x="135" y="61"/>
                      <a:pt x="124" y="66"/>
                      <a:pt x="121" y="75"/>
                    </a:cubicBezTo>
                    <a:cubicBezTo>
                      <a:pt x="64" y="233"/>
                      <a:pt x="64" y="233"/>
                      <a:pt x="64" y="233"/>
                    </a:cubicBezTo>
                    <a:cubicBezTo>
                      <a:pt x="61" y="242"/>
                      <a:pt x="66" y="252"/>
                      <a:pt x="75" y="256"/>
                    </a:cubicBezTo>
                    <a:cubicBezTo>
                      <a:pt x="1389" y="726"/>
                      <a:pt x="1389" y="726"/>
                      <a:pt x="1389" y="726"/>
                    </a:cubicBezTo>
                    <a:cubicBezTo>
                      <a:pt x="1398" y="730"/>
                      <a:pt x="1408" y="725"/>
                      <a:pt x="1411" y="715"/>
                    </a:cubicBezTo>
                    <a:cubicBezTo>
                      <a:pt x="1468" y="558"/>
                      <a:pt x="1468" y="558"/>
                      <a:pt x="1468" y="558"/>
                    </a:cubicBezTo>
                    <a:cubicBezTo>
                      <a:pt x="1471" y="548"/>
                      <a:pt x="1467" y="538"/>
                      <a:pt x="1457" y="535"/>
                    </a:cubicBezTo>
                    <a:close/>
                  </a:path>
                </a:pathLst>
              </a:custGeom>
              <a:solidFill>
                <a:schemeClr val="accent3"/>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Shape 51"/>
              <p:cNvSpPr>
                <a:spLocks/>
              </p:cNvSpPr>
              <p:nvPr/>
            </p:nvSpPr>
            <p:spPr bwMode="auto">
              <a:xfrm>
                <a:off x="1909762" y="2744688"/>
                <a:ext cx="2208213" cy="1095375"/>
              </a:xfrm>
              <a:custGeom>
                <a:avLst/>
                <a:gdLst/>
                <a:ahLst/>
                <a:cxnLst>
                  <a:cxn ang="0">
                    <a:pos x="35" y="251"/>
                  </a:cxn>
                  <a:cxn ang="0">
                    <a:pos x="8" y="194"/>
                  </a:cxn>
                  <a:cxn ang="0">
                    <a:pos x="65" y="36"/>
                  </a:cxn>
                  <a:cxn ang="0">
                    <a:pos x="122" y="9"/>
                  </a:cxn>
                  <a:cxn ang="0">
                    <a:pos x="1435" y="479"/>
                  </a:cxn>
                  <a:cxn ang="0">
                    <a:pos x="1462" y="537"/>
                  </a:cxn>
                  <a:cxn ang="0">
                    <a:pos x="1406" y="695"/>
                  </a:cxn>
                  <a:cxn ang="0">
                    <a:pos x="1348" y="722"/>
                  </a:cxn>
                  <a:cxn ang="0">
                    <a:pos x="35" y="251"/>
                  </a:cxn>
                </a:cxnLst>
                <a:rect l="0" t="0" r="r" b="b"/>
                <a:pathLst>
                  <a:path w="1471" h="730">
                    <a:moveTo>
                      <a:pt x="35" y="251"/>
                    </a:moveTo>
                    <a:cubicBezTo>
                      <a:pt x="12" y="243"/>
                      <a:pt x="0" y="217"/>
                      <a:pt x="8" y="194"/>
                    </a:cubicBezTo>
                    <a:cubicBezTo>
                      <a:pt x="65" y="36"/>
                      <a:pt x="65" y="36"/>
                      <a:pt x="65" y="36"/>
                    </a:cubicBezTo>
                    <a:cubicBezTo>
                      <a:pt x="73" y="12"/>
                      <a:pt x="99" y="0"/>
                      <a:pt x="122" y="9"/>
                    </a:cubicBezTo>
                    <a:cubicBezTo>
                      <a:pt x="1435" y="479"/>
                      <a:pt x="1435" y="479"/>
                      <a:pt x="1435" y="479"/>
                    </a:cubicBezTo>
                    <a:cubicBezTo>
                      <a:pt x="1459" y="488"/>
                      <a:pt x="1471" y="513"/>
                      <a:pt x="1462" y="537"/>
                    </a:cubicBezTo>
                    <a:cubicBezTo>
                      <a:pt x="1406" y="695"/>
                      <a:pt x="1406" y="695"/>
                      <a:pt x="1406" y="695"/>
                    </a:cubicBezTo>
                    <a:cubicBezTo>
                      <a:pt x="1397" y="718"/>
                      <a:pt x="1372" y="730"/>
                      <a:pt x="1348" y="722"/>
                    </a:cubicBezTo>
                    <a:lnTo>
                      <a:pt x="35" y="251"/>
                    </a:lnTo>
                    <a:close/>
                  </a:path>
                </a:pathLst>
              </a:custGeom>
              <a:solidFill>
                <a:schemeClr val="accent3"/>
              </a:solidFill>
              <a:ln w="12700">
                <a:solidFill>
                  <a:schemeClr val="accent3">
                    <a:lumMod val="75000"/>
                  </a:schemeClr>
                </a:solid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Shape 52"/>
              <p:cNvSpPr>
                <a:spLocks/>
              </p:cNvSpPr>
              <p:nvPr/>
            </p:nvSpPr>
            <p:spPr bwMode="auto">
              <a:xfrm>
                <a:off x="3602037" y="3379688"/>
                <a:ext cx="393700" cy="392113"/>
              </a:xfrm>
              <a:custGeom>
                <a:avLst/>
                <a:gdLst/>
                <a:ahLst/>
                <a:cxnLst>
                  <a:cxn ang="0">
                    <a:pos x="21" y="92"/>
                  </a:cxn>
                  <a:cxn ang="0">
                    <a:pos x="170" y="21"/>
                  </a:cxn>
                  <a:cxn ang="0">
                    <a:pos x="241" y="170"/>
                  </a:cxn>
                  <a:cxn ang="0">
                    <a:pos x="92" y="241"/>
                  </a:cxn>
                  <a:cxn ang="0">
                    <a:pos x="21" y="92"/>
                  </a:cxn>
                </a:cxnLst>
                <a:rect l="0" t="0" r="r" b="b"/>
                <a:pathLst>
                  <a:path w="262" h="262">
                    <a:moveTo>
                      <a:pt x="21" y="92"/>
                    </a:moveTo>
                    <a:cubicBezTo>
                      <a:pt x="43" y="32"/>
                      <a:pt x="109" y="0"/>
                      <a:pt x="170" y="21"/>
                    </a:cubicBezTo>
                    <a:cubicBezTo>
                      <a:pt x="231" y="43"/>
                      <a:pt x="262" y="109"/>
                      <a:pt x="241" y="170"/>
                    </a:cubicBezTo>
                    <a:cubicBezTo>
                      <a:pt x="220" y="231"/>
                      <a:pt x="153" y="262"/>
                      <a:pt x="92" y="241"/>
                    </a:cubicBezTo>
                    <a:cubicBezTo>
                      <a:pt x="32" y="220"/>
                      <a:pt x="0" y="153"/>
                      <a:pt x="21" y="92"/>
                    </a:cubicBezTo>
                    <a:close/>
                  </a:path>
                </a:pathLst>
              </a:custGeom>
              <a:solidFill>
                <a:schemeClr val="accent3">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Shape 53"/>
              <p:cNvSpPr>
                <a:spLocks/>
              </p:cNvSpPr>
              <p:nvPr/>
            </p:nvSpPr>
            <p:spPr bwMode="auto">
              <a:xfrm>
                <a:off x="2027237" y="2912963"/>
                <a:ext cx="2016125" cy="785813"/>
              </a:xfrm>
              <a:custGeom>
                <a:avLst/>
                <a:gdLst/>
                <a:ahLst/>
                <a:cxnLst>
                  <a:cxn ang="0">
                    <a:pos x="26" y="68"/>
                  </a:cxn>
                  <a:cxn ang="0">
                    <a:pos x="6" y="26"/>
                  </a:cxn>
                  <a:cxn ang="0">
                    <a:pos x="48" y="6"/>
                  </a:cxn>
                  <a:cxn ang="0">
                    <a:pos x="1317" y="455"/>
                  </a:cxn>
                  <a:cxn ang="0">
                    <a:pos x="1337" y="497"/>
                  </a:cxn>
                  <a:cxn ang="0">
                    <a:pos x="1295" y="517"/>
                  </a:cxn>
                  <a:cxn ang="0">
                    <a:pos x="26" y="68"/>
                  </a:cxn>
                  <a:cxn ang="0">
                    <a:pos x="25" y="33"/>
                  </a:cxn>
                  <a:cxn ang="0">
                    <a:pos x="32" y="49"/>
                  </a:cxn>
                  <a:cxn ang="0">
                    <a:pos x="1302" y="498"/>
                  </a:cxn>
                  <a:cxn ang="0">
                    <a:pos x="1318" y="490"/>
                  </a:cxn>
                  <a:cxn ang="0">
                    <a:pos x="1310" y="474"/>
                  </a:cxn>
                  <a:cxn ang="0">
                    <a:pos x="41" y="25"/>
                  </a:cxn>
                  <a:cxn ang="0">
                    <a:pos x="25" y="33"/>
                  </a:cxn>
                </a:cxnLst>
                <a:rect l="0" t="0" r="r" b="b"/>
                <a:pathLst>
                  <a:path w="1343" h="523">
                    <a:moveTo>
                      <a:pt x="26" y="68"/>
                    </a:moveTo>
                    <a:cubicBezTo>
                      <a:pt x="9" y="62"/>
                      <a:pt x="0" y="43"/>
                      <a:pt x="6" y="26"/>
                    </a:cubicBezTo>
                    <a:cubicBezTo>
                      <a:pt x="12" y="9"/>
                      <a:pt x="31" y="0"/>
                      <a:pt x="48" y="6"/>
                    </a:cubicBezTo>
                    <a:cubicBezTo>
                      <a:pt x="1317" y="455"/>
                      <a:pt x="1317" y="455"/>
                      <a:pt x="1317" y="455"/>
                    </a:cubicBezTo>
                    <a:cubicBezTo>
                      <a:pt x="1334" y="461"/>
                      <a:pt x="1343" y="479"/>
                      <a:pt x="1337" y="497"/>
                    </a:cubicBezTo>
                    <a:cubicBezTo>
                      <a:pt x="1331" y="514"/>
                      <a:pt x="1312" y="523"/>
                      <a:pt x="1295" y="517"/>
                    </a:cubicBezTo>
                    <a:lnTo>
                      <a:pt x="26" y="68"/>
                    </a:lnTo>
                    <a:close/>
                    <a:moveTo>
                      <a:pt x="25" y="33"/>
                    </a:moveTo>
                    <a:cubicBezTo>
                      <a:pt x="22" y="40"/>
                      <a:pt x="26" y="47"/>
                      <a:pt x="32" y="49"/>
                    </a:cubicBezTo>
                    <a:cubicBezTo>
                      <a:pt x="1302" y="498"/>
                      <a:pt x="1302" y="498"/>
                      <a:pt x="1302" y="498"/>
                    </a:cubicBezTo>
                    <a:cubicBezTo>
                      <a:pt x="1308" y="500"/>
                      <a:pt x="1316" y="496"/>
                      <a:pt x="1318" y="490"/>
                    </a:cubicBezTo>
                    <a:cubicBezTo>
                      <a:pt x="1320" y="483"/>
                      <a:pt x="1317" y="476"/>
                      <a:pt x="1310" y="474"/>
                    </a:cubicBezTo>
                    <a:cubicBezTo>
                      <a:pt x="41" y="25"/>
                      <a:pt x="41" y="25"/>
                      <a:pt x="41" y="25"/>
                    </a:cubicBezTo>
                    <a:cubicBezTo>
                      <a:pt x="34" y="23"/>
                      <a:pt x="27" y="26"/>
                      <a:pt x="25" y="33"/>
                    </a:cubicBezTo>
                    <a:close/>
                  </a:path>
                </a:pathLst>
              </a:custGeom>
              <a:solidFill>
                <a:schemeClr val="accent3">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Shape 54"/>
              <p:cNvSpPr>
                <a:spLocks/>
              </p:cNvSpPr>
              <p:nvPr/>
            </p:nvSpPr>
            <p:spPr bwMode="auto">
              <a:xfrm>
                <a:off x="2044700" y="2930425"/>
                <a:ext cx="1981200" cy="749300"/>
              </a:xfrm>
              <a:custGeom>
                <a:avLst/>
                <a:gdLst/>
                <a:ahLst/>
                <a:cxnLst>
                  <a:cxn ang="0">
                    <a:pos x="1316" y="482"/>
                  </a:cxn>
                  <a:cxn ang="0">
                    <a:pos x="1287" y="496"/>
                  </a:cxn>
                  <a:cxn ang="0">
                    <a:pos x="18" y="48"/>
                  </a:cxn>
                  <a:cxn ang="0">
                    <a:pos x="4" y="19"/>
                  </a:cxn>
                  <a:cxn ang="0">
                    <a:pos x="33" y="5"/>
                  </a:cxn>
                  <a:cxn ang="0">
                    <a:pos x="1303" y="453"/>
                  </a:cxn>
                  <a:cxn ang="0">
                    <a:pos x="1316" y="482"/>
                  </a:cxn>
                </a:cxnLst>
                <a:rect l="0" t="0" r="r" b="b"/>
                <a:pathLst>
                  <a:path w="1321" h="500">
                    <a:moveTo>
                      <a:pt x="1316" y="482"/>
                    </a:moveTo>
                    <a:cubicBezTo>
                      <a:pt x="1312" y="494"/>
                      <a:pt x="1299" y="500"/>
                      <a:pt x="1287" y="496"/>
                    </a:cubicBezTo>
                    <a:cubicBezTo>
                      <a:pt x="18" y="48"/>
                      <a:pt x="18" y="48"/>
                      <a:pt x="18" y="48"/>
                    </a:cubicBezTo>
                    <a:cubicBezTo>
                      <a:pt x="6" y="43"/>
                      <a:pt x="0" y="30"/>
                      <a:pt x="4" y="19"/>
                    </a:cubicBezTo>
                    <a:cubicBezTo>
                      <a:pt x="8" y="7"/>
                      <a:pt x="21" y="0"/>
                      <a:pt x="33" y="5"/>
                    </a:cubicBezTo>
                    <a:cubicBezTo>
                      <a:pt x="1303" y="453"/>
                      <a:pt x="1303" y="453"/>
                      <a:pt x="1303" y="453"/>
                    </a:cubicBezTo>
                    <a:cubicBezTo>
                      <a:pt x="1314" y="457"/>
                      <a:pt x="1321" y="470"/>
                      <a:pt x="1316" y="482"/>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Shape 55"/>
              <p:cNvSpPr>
                <a:spLocks/>
              </p:cNvSpPr>
              <p:nvPr/>
            </p:nvSpPr>
            <p:spPr bwMode="auto">
              <a:xfrm>
                <a:off x="3624262" y="3401913"/>
                <a:ext cx="347663" cy="347663"/>
              </a:xfrm>
              <a:custGeom>
                <a:avLst/>
                <a:gdLst/>
                <a:ahLst/>
                <a:cxnLst>
                  <a:cxn ang="0">
                    <a:pos x="213" y="150"/>
                  </a:cxn>
                  <a:cxn ang="0">
                    <a:pos x="82" y="213"/>
                  </a:cxn>
                  <a:cxn ang="0">
                    <a:pos x="19" y="82"/>
                  </a:cxn>
                  <a:cxn ang="0">
                    <a:pos x="150" y="19"/>
                  </a:cxn>
                  <a:cxn ang="0">
                    <a:pos x="213" y="150"/>
                  </a:cxn>
                </a:cxnLst>
                <a:rect l="0" t="0" r="r" b="b"/>
                <a:pathLst>
                  <a:path w="232" h="232">
                    <a:moveTo>
                      <a:pt x="213" y="150"/>
                    </a:moveTo>
                    <a:cubicBezTo>
                      <a:pt x="194" y="204"/>
                      <a:pt x="135" y="232"/>
                      <a:pt x="82" y="213"/>
                    </a:cubicBezTo>
                    <a:cubicBezTo>
                      <a:pt x="28" y="194"/>
                      <a:pt x="0" y="135"/>
                      <a:pt x="19" y="82"/>
                    </a:cubicBezTo>
                    <a:cubicBezTo>
                      <a:pt x="38" y="28"/>
                      <a:pt x="97" y="0"/>
                      <a:pt x="150" y="19"/>
                    </a:cubicBezTo>
                    <a:cubicBezTo>
                      <a:pt x="204" y="38"/>
                      <a:pt x="232" y="97"/>
                      <a:pt x="213" y="150"/>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56"/>
              <p:cNvSpPr txBox="1"/>
              <p:nvPr/>
            </p:nvSpPr>
            <p:spPr>
              <a:xfrm>
                <a:off x="3673217" y="3441700"/>
                <a:ext cx="272361" cy="212767"/>
              </a:xfrm>
              <a:prstGeom prst="rect">
                <a:avLst/>
              </a:prstGeom>
              <a:noFill/>
            </p:spPr>
            <p:txBody>
              <a:bodyPr wrap="none">
                <a:normAutofit fontScale="85000" lnSpcReduction="20000"/>
              </a:bodyPr>
              <a:lstStyle/>
              <a:p>
                <a:pPr algn="ctr"/>
                <a:r>
                  <a:rPr lang="en-US" sz="1600" b="1">
                    <a:solidFill>
                      <a:schemeClr val="accent3"/>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 name="Group 57"/>
            <p:cNvGrpSpPr/>
            <p:nvPr/>
          </p:nvGrpSpPr>
          <p:grpSpPr>
            <a:xfrm>
              <a:off x="2110972" y="1581794"/>
              <a:ext cx="2263092" cy="1055593"/>
              <a:chOff x="2230437" y="2036663"/>
              <a:chExt cx="2317750" cy="1081088"/>
            </a:xfrm>
          </p:grpSpPr>
          <p:sp>
            <p:nvSpPr>
              <p:cNvPr id="64" name="Freeform: Shape 58"/>
              <p:cNvSpPr>
                <a:spLocks/>
              </p:cNvSpPr>
              <p:nvPr/>
            </p:nvSpPr>
            <p:spPr bwMode="auto">
              <a:xfrm>
                <a:off x="2230437" y="2036663"/>
                <a:ext cx="2317750" cy="1081088"/>
              </a:xfrm>
              <a:custGeom>
                <a:avLst/>
                <a:gdLst/>
                <a:ahLst/>
                <a:cxnLst>
                  <a:cxn ang="0">
                    <a:pos x="11" y="501"/>
                  </a:cxn>
                  <a:cxn ang="0">
                    <a:pos x="59" y="412"/>
                  </a:cxn>
                  <a:cxn ang="0">
                    <a:pos x="1396" y="11"/>
                  </a:cxn>
                  <a:cxn ang="0">
                    <a:pos x="1485" y="59"/>
                  </a:cxn>
                  <a:cxn ang="0">
                    <a:pos x="1533" y="220"/>
                  </a:cxn>
                  <a:cxn ang="0">
                    <a:pos x="1485" y="309"/>
                  </a:cxn>
                  <a:cxn ang="0">
                    <a:pos x="149" y="710"/>
                  </a:cxn>
                  <a:cxn ang="0">
                    <a:pos x="59" y="662"/>
                  </a:cxn>
                  <a:cxn ang="0">
                    <a:pos x="11" y="501"/>
                  </a:cxn>
                  <a:cxn ang="0">
                    <a:pos x="1411" y="63"/>
                  </a:cxn>
                  <a:cxn ang="0">
                    <a:pos x="75" y="463"/>
                  </a:cxn>
                  <a:cxn ang="0">
                    <a:pos x="63" y="486"/>
                  </a:cxn>
                  <a:cxn ang="0">
                    <a:pos x="111" y="646"/>
                  </a:cxn>
                  <a:cxn ang="0">
                    <a:pos x="133" y="658"/>
                  </a:cxn>
                  <a:cxn ang="0">
                    <a:pos x="1470" y="258"/>
                  </a:cxn>
                  <a:cxn ang="0">
                    <a:pos x="1482" y="235"/>
                  </a:cxn>
                  <a:cxn ang="0">
                    <a:pos x="1434" y="75"/>
                  </a:cxn>
                  <a:cxn ang="0">
                    <a:pos x="1411" y="63"/>
                  </a:cxn>
                </a:cxnLst>
                <a:rect l="0" t="0" r="r" b="b"/>
                <a:pathLst>
                  <a:path w="1545" h="721">
                    <a:moveTo>
                      <a:pt x="11" y="501"/>
                    </a:moveTo>
                    <a:cubicBezTo>
                      <a:pt x="0" y="463"/>
                      <a:pt x="21" y="423"/>
                      <a:pt x="59" y="412"/>
                    </a:cubicBezTo>
                    <a:cubicBezTo>
                      <a:pt x="1396" y="11"/>
                      <a:pt x="1396" y="11"/>
                      <a:pt x="1396" y="11"/>
                    </a:cubicBezTo>
                    <a:cubicBezTo>
                      <a:pt x="1434" y="0"/>
                      <a:pt x="1474" y="21"/>
                      <a:pt x="1485" y="59"/>
                    </a:cubicBezTo>
                    <a:cubicBezTo>
                      <a:pt x="1533" y="220"/>
                      <a:pt x="1533" y="220"/>
                      <a:pt x="1533" y="220"/>
                    </a:cubicBezTo>
                    <a:cubicBezTo>
                      <a:pt x="1545" y="258"/>
                      <a:pt x="1523" y="298"/>
                      <a:pt x="1485" y="309"/>
                    </a:cubicBezTo>
                    <a:cubicBezTo>
                      <a:pt x="149" y="710"/>
                      <a:pt x="149" y="710"/>
                      <a:pt x="149" y="710"/>
                    </a:cubicBezTo>
                    <a:cubicBezTo>
                      <a:pt x="111" y="721"/>
                      <a:pt x="71" y="700"/>
                      <a:pt x="59" y="662"/>
                    </a:cubicBezTo>
                    <a:lnTo>
                      <a:pt x="11" y="501"/>
                    </a:lnTo>
                    <a:close/>
                    <a:moveTo>
                      <a:pt x="1411" y="63"/>
                    </a:moveTo>
                    <a:cubicBezTo>
                      <a:pt x="75" y="463"/>
                      <a:pt x="75" y="463"/>
                      <a:pt x="75" y="463"/>
                    </a:cubicBezTo>
                    <a:cubicBezTo>
                      <a:pt x="65" y="466"/>
                      <a:pt x="60" y="476"/>
                      <a:pt x="63" y="486"/>
                    </a:cubicBezTo>
                    <a:cubicBezTo>
                      <a:pt x="111" y="646"/>
                      <a:pt x="111" y="646"/>
                      <a:pt x="111" y="646"/>
                    </a:cubicBezTo>
                    <a:cubicBezTo>
                      <a:pt x="114" y="656"/>
                      <a:pt x="124" y="661"/>
                      <a:pt x="133" y="658"/>
                    </a:cubicBezTo>
                    <a:cubicBezTo>
                      <a:pt x="1470" y="258"/>
                      <a:pt x="1470" y="258"/>
                      <a:pt x="1470" y="258"/>
                    </a:cubicBezTo>
                    <a:cubicBezTo>
                      <a:pt x="1479" y="255"/>
                      <a:pt x="1484" y="245"/>
                      <a:pt x="1482" y="235"/>
                    </a:cubicBezTo>
                    <a:cubicBezTo>
                      <a:pt x="1434" y="75"/>
                      <a:pt x="1434" y="75"/>
                      <a:pt x="1434" y="75"/>
                    </a:cubicBezTo>
                    <a:cubicBezTo>
                      <a:pt x="1431" y="65"/>
                      <a:pt x="1421" y="60"/>
                      <a:pt x="1411" y="63"/>
                    </a:cubicBezTo>
                    <a:close/>
                  </a:path>
                </a:pathLst>
              </a:custGeom>
              <a:solidFill>
                <a:schemeClr val="accent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Shape 59"/>
              <p:cNvSpPr>
                <a:spLocks/>
              </p:cNvSpPr>
              <p:nvPr/>
            </p:nvSpPr>
            <p:spPr bwMode="auto">
              <a:xfrm>
                <a:off x="2274887" y="2081113"/>
                <a:ext cx="2228850" cy="992188"/>
              </a:xfrm>
              <a:custGeom>
                <a:avLst/>
                <a:gdLst/>
                <a:ahLst/>
                <a:cxnLst>
                  <a:cxn ang="0">
                    <a:pos x="111" y="654"/>
                  </a:cxn>
                  <a:cxn ang="0">
                    <a:pos x="55" y="624"/>
                  </a:cxn>
                  <a:cxn ang="0">
                    <a:pos x="7" y="463"/>
                  </a:cxn>
                  <a:cxn ang="0">
                    <a:pos x="37" y="408"/>
                  </a:cxn>
                  <a:cxn ang="0">
                    <a:pos x="1373" y="7"/>
                  </a:cxn>
                  <a:cxn ang="0">
                    <a:pos x="1429" y="37"/>
                  </a:cxn>
                  <a:cxn ang="0">
                    <a:pos x="1477" y="198"/>
                  </a:cxn>
                  <a:cxn ang="0">
                    <a:pos x="1447" y="254"/>
                  </a:cxn>
                  <a:cxn ang="0">
                    <a:pos x="111" y="654"/>
                  </a:cxn>
                </a:cxnLst>
                <a:rect l="0" t="0" r="r" b="b"/>
                <a:pathLst>
                  <a:path w="1485" h="661">
                    <a:moveTo>
                      <a:pt x="111" y="654"/>
                    </a:moveTo>
                    <a:cubicBezTo>
                      <a:pt x="87" y="661"/>
                      <a:pt x="62" y="648"/>
                      <a:pt x="55" y="624"/>
                    </a:cubicBezTo>
                    <a:cubicBezTo>
                      <a:pt x="7" y="463"/>
                      <a:pt x="7" y="463"/>
                      <a:pt x="7" y="463"/>
                    </a:cubicBezTo>
                    <a:cubicBezTo>
                      <a:pt x="0" y="440"/>
                      <a:pt x="13" y="415"/>
                      <a:pt x="37" y="408"/>
                    </a:cubicBezTo>
                    <a:cubicBezTo>
                      <a:pt x="1373" y="7"/>
                      <a:pt x="1373" y="7"/>
                      <a:pt x="1373" y="7"/>
                    </a:cubicBezTo>
                    <a:cubicBezTo>
                      <a:pt x="1397" y="0"/>
                      <a:pt x="1422" y="13"/>
                      <a:pt x="1429" y="37"/>
                    </a:cubicBezTo>
                    <a:cubicBezTo>
                      <a:pt x="1477" y="198"/>
                      <a:pt x="1477" y="198"/>
                      <a:pt x="1477" y="198"/>
                    </a:cubicBezTo>
                    <a:cubicBezTo>
                      <a:pt x="1485" y="221"/>
                      <a:pt x="1471" y="246"/>
                      <a:pt x="1447" y="254"/>
                    </a:cubicBezTo>
                    <a:lnTo>
                      <a:pt x="111" y="654"/>
                    </a:lnTo>
                    <a:close/>
                  </a:path>
                </a:pathLst>
              </a:custGeom>
              <a:solidFill>
                <a:schemeClr val="accent1"/>
              </a:solidFill>
              <a:ln w="12700">
                <a:solidFill>
                  <a:schemeClr val="accent1">
                    <a:lumMod val="75000"/>
                  </a:schemeClr>
                </a:solid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Shape 60"/>
              <p:cNvSpPr>
                <a:spLocks/>
              </p:cNvSpPr>
              <p:nvPr/>
            </p:nvSpPr>
            <p:spPr bwMode="auto">
              <a:xfrm>
                <a:off x="3990975" y="2143025"/>
                <a:ext cx="388938" cy="390525"/>
              </a:xfrm>
              <a:custGeom>
                <a:avLst/>
                <a:gdLst/>
                <a:ahLst/>
                <a:cxnLst>
                  <a:cxn ang="0">
                    <a:pos x="19" y="164"/>
                  </a:cxn>
                  <a:cxn ang="0">
                    <a:pos x="97" y="19"/>
                  </a:cxn>
                  <a:cxn ang="0">
                    <a:pos x="242" y="97"/>
                  </a:cxn>
                  <a:cxn ang="0">
                    <a:pos x="164" y="242"/>
                  </a:cxn>
                  <a:cxn ang="0">
                    <a:pos x="19" y="164"/>
                  </a:cxn>
                </a:cxnLst>
                <a:rect l="0" t="0" r="r" b="b"/>
                <a:pathLst>
                  <a:path w="260" h="261">
                    <a:moveTo>
                      <a:pt x="19" y="164"/>
                    </a:moveTo>
                    <a:cubicBezTo>
                      <a:pt x="0" y="102"/>
                      <a:pt x="35" y="37"/>
                      <a:pt x="97" y="19"/>
                    </a:cubicBezTo>
                    <a:cubicBezTo>
                      <a:pt x="159" y="0"/>
                      <a:pt x="224" y="35"/>
                      <a:pt x="242" y="97"/>
                    </a:cubicBezTo>
                    <a:cubicBezTo>
                      <a:pt x="260" y="159"/>
                      <a:pt x="225" y="224"/>
                      <a:pt x="164" y="242"/>
                    </a:cubicBezTo>
                    <a:cubicBezTo>
                      <a:pt x="102" y="261"/>
                      <a:pt x="37" y="226"/>
                      <a:pt x="19" y="164"/>
                    </a:cubicBezTo>
                    <a:close/>
                  </a:path>
                </a:pathLst>
              </a:custGeom>
              <a:solidFill>
                <a:schemeClr val="accent1">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Shape 61"/>
              <p:cNvSpPr>
                <a:spLocks/>
              </p:cNvSpPr>
              <p:nvPr/>
            </p:nvSpPr>
            <p:spPr bwMode="auto">
              <a:xfrm>
                <a:off x="2387600" y="2225575"/>
                <a:ext cx="2046288" cy="688975"/>
              </a:xfrm>
              <a:custGeom>
                <a:avLst/>
                <a:gdLst/>
                <a:ahLst/>
                <a:cxnLst>
                  <a:cxn ang="0">
                    <a:pos x="46" y="455"/>
                  </a:cxn>
                  <a:cxn ang="0">
                    <a:pos x="5" y="433"/>
                  </a:cxn>
                  <a:cxn ang="0">
                    <a:pos x="27" y="392"/>
                  </a:cxn>
                  <a:cxn ang="0">
                    <a:pos x="1317" y="6"/>
                  </a:cxn>
                  <a:cxn ang="0">
                    <a:pos x="1358" y="28"/>
                  </a:cxn>
                  <a:cxn ang="0">
                    <a:pos x="1336" y="69"/>
                  </a:cxn>
                  <a:cxn ang="0">
                    <a:pos x="46" y="455"/>
                  </a:cxn>
                  <a:cxn ang="0">
                    <a:pos x="25" y="427"/>
                  </a:cxn>
                  <a:cxn ang="0">
                    <a:pos x="40" y="436"/>
                  </a:cxn>
                  <a:cxn ang="0">
                    <a:pos x="1330" y="49"/>
                  </a:cxn>
                  <a:cxn ang="0">
                    <a:pos x="1338" y="33"/>
                  </a:cxn>
                  <a:cxn ang="0">
                    <a:pos x="1323" y="25"/>
                  </a:cxn>
                  <a:cxn ang="0">
                    <a:pos x="33" y="411"/>
                  </a:cxn>
                  <a:cxn ang="0">
                    <a:pos x="25" y="427"/>
                  </a:cxn>
                </a:cxnLst>
                <a:rect l="0" t="0" r="r" b="b"/>
                <a:pathLst>
                  <a:path w="1363" h="460">
                    <a:moveTo>
                      <a:pt x="46" y="455"/>
                    </a:moveTo>
                    <a:cubicBezTo>
                      <a:pt x="29" y="460"/>
                      <a:pt x="10" y="450"/>
                      <a:pt x="5" y="433"/>
                    </a:cubicBezTo>
                    <a:cubicBezTo>
                      <a:pt x="0" y="415"/>
                      <a:pt x="10" y="397"/>
                      <a:pt x="27" y="392"/>
                    </a:cubicBezTo>
                    <a:cubicBezTo>
                      <a:pt x="1317" y="6"/>
                      <a:pt x="1317" y="6"/>
                      <a:pt x="1317" y="6"/>
                    </a:cubicBezTo>
                    <a:cubicBezTo>
                      <a:pt x="1334" y="0"/>
                      <a:pt x="1353" y="10"/>
                      <a:pt x="1358" y="28"/>
                    </a:cubicBezTo>
                    <a:cubicBezTo>
                      <a:pt x="1363" y="45"/>
                      <a:pt x="1353" y="63"/>
                      <a:pt x="1336" y="69"/>
                    </a:cubicBezTo>
                    <a:lnTo>
                      <a:pt x="46" y="455"/>
                    </a:lnTo>
                    <a:close/>
                    <a:moveTo>
                      <a:pt x="25" y="427"/>
                    </a:moveTo>
                    <a:cubicBezTo>
                      <a:pt x="27" y="434"/>
                      <a:pt x="34" y="438"/>
                      <a:pt x="40" y="436"/>
                    </a:cubicBezTo>
                    <a:cubicBezTo>
                      <a:pt x="1330" y="49"/>
                      <a:pt x="1330" y="49"/>
                      <a:pt x="1330" y="49"/>
                    </a:cubicBezTo>
                    <a:cubicBezTo>
                      <a:pt x="1337" y="47"/>
                      <a:pt x="1340" y="40"/>
                      <a:pt x="1338" y="33"/>
                    </a:cubicBezTo>
                    <a:cubicBezTo>
                      <a:pt x="1336" y="27"/>
                      <a:pt x="1329" y="23"/>
                      <a:pt x="1323" y="25"/>
                    </a:cubicBezTo>
                    <a:cubicBezTo>
                      <a:pt x="33" y="411"/>
                      <a:pt x="33" y="411"/>
                      <a:pt x="33" y="411"/>
                    </a:cubicBezTo>
                    <a:cubicBezTo>
                      <a:pt x="26" y="413"/>
                      <a:pt x="23" y="420"/>
                      <a:pt x="25" y="427"/>
                    </a:cubicBezTo>
                    <a:close/>
                  </a:path>
                </a:pathLst>
              </a:custGeom>
              <a:solidFill>
                <a:schemeClr val="accent1">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Shape 62"/>
              <p:cNvSpPr>
                <a:spLocks/>
              </p:cNvSpPr>
              <p:nvPr/>
            </p:nvSpPr>
            <p:spPr bwMode="auto">
              <a:xfrm>
                <a:off x="2403475" y="2243038"/>
                <a:ext cx="2012950" cy="655638"/>
              </a:xfrm>
              <a:custGeom>
                <a:avLst/>
                <a:gdLst/>
                <a:ahLst/>
                <a:cxnLst>
                  <a:cxn ang="0">
                    <a:pos x="1337" y="19"/>
                  </a:cxn>
                  <a:cxn ang="0">
                    <a:pos x="1322" y="47"/>
                  </a:cxn>
                  <a:cxn ang="0">
                    <a:pos x="32" y="433"/>
                  </a:cxn>
                  <a:cxn ang="0">
                    <a:pos x="4" y="418"/>
                  </a:cxn>
                  <a:cxn ang="0">
                    <a:pos x="19" y="390"/>
                  </a:cxn>
                  <a:cxn ang="0">
                    <a:pos x="1309" y="3"/>
                  </a:cxn>
                  <a:cxn ang="0">
                    <a:pos x="1337" y="19"/>
                  </a:cxn>
                </a:cxnLst>
                <a:rect l="0" t="0" r="r" b="b"/>
                <a:pathLst>
                  <a:path w="1341" h="437">
                    <a:moveTo>
                      <a:pt x="1337" y="19"/>
                    </a:moveTo>
                    <a:cubicBezTo>
                      <a:pt x="1341" y="31"/>
                      <a:pt x="1334" y="43"/>
                      <a:pt x="1322" y="47"/>
                    </a:cubicBezTo>
                    <a:cubicBezTo>
                      <a:pt x="32" y="433"/>
                      <a:pt x="32" y="433"/>
                      <a:pt x="32" y="433"/>
                    </a:cubicBezTo>
                    <a:cubicBezTo>
                      <a:pt x="20" y="437"/>
                      <a:pt x="7" y="430"/>
                      <a:pt x="4" y="418"/>
                    </a:cubicBezTo>
                    <a:cubicBezTo>
                      <a:pt x="0" y="406"/>
                      <a:pt x="7" y="393"/>
                      <a:pt x="19" y="390"/>
                    </a:cubicBezTo>
                    <a:cubicBezTo>
                      <a:pt x="1309" y="3"/>
                      <a:pt x="1309" y="3"/>
                      <a:pt x="1309" y="3"/>
                    </a:cubicBezTo>
                    <a:cubicBezTo>
                      <a:pt x="1321" y="0"/>
                      <a:pt x="1333" y="7"/>
                      <a:pt x="1337" y="19"/>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Shape 74"/>
              <p:cNvSpPr>
                <a:spLocks/>
              </p:cNvSpPr>
              <p:nvPr/>
            </p:nvSpPr>
            <p:spPr bwMode="auto">
              <a:xfrm>
                <a:off x="4013200" y="2166838"/>
                <a:ext cx="344488" cy="342900"/>
              </a:xfrm>
              <a:custGeom>
                <a:avLst/>
                <a:gdLst/>
                <a:ahLst/>
                <a:cxnLst>
                  <a:cxn ang="0">
                    <a:pos x="214" y="85"/>
                  </a:cxn>
                  <a:cxn ang="0">
                    <a:pos x="145" y="213"/>
                  </a:cxn>
                  <a:cxn ang="0">
                    <a:pos x="17" y="144"/>
                  </a:cxn>
                  <a:cxn ang="0">
                    <a:pos x="86" y="16"/>
                  </a:cxn>
                  <a:cxn ang="0">
                    <a:pos x="214" y="85"/>
                  </a:cxn>
                </a:cxnLst>
                <a:rect l="0" t="0" r="r" b="b"/>
                <a:pathLst>
                  <a:path w="230" h="229">
                    <a:moveTo>
                      <a:pt x="214" y="85"/>
                    </a:moveTo>
                    <a:cubicBezTo>
                      <a:pt x="230" y="139"/>
                      <a:pt x="199" y="197"/>
                      <a:pt x="145" y="213"/>
                    </a:cubicBezTo>
                    <a:cubicBezTo>
                      <a:pt x="90" y="229"/>
                      <a:pt x="33" y="198"/>
                      <a:pt x="17" y="144"/>
                    </a:cubicBezTo>
                    <a:cubicBezTo>
                      <a:pt x="0" y="90"/>
                      <a:pt x="31" y="32"/>
                      <a:pt x="86" y="16"/>
                    </a:cubicBezTo>
                    <a:cubicBezTo>
                      <a:pt x="140" y="0"/>
                      <a:pt x="198" y="30"/>
                      <a:pt x="214" y="85"/>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75"/>
              <p:cNvSpPr txBox="1"/>
              <p:nvPr/>
            </p:nvSpPr>
            <p:spPr>
              <a:xfrm>
                <a:off x="4060569" y="2209800"/>
                <a:ext cx="272361" cy="212767"/>
              </a:xfrm>
              <a:prstGeom prst="rect">
                <a:avLst/>
              </a:prstGeom>
              <a:noFill/>
            </p:spPr>
            <p:txBody>
              <a:bodyPr wrap="none">
                <a:normAutofit fontScale="85000" lnSpcReduction="20000"/>
              </a:bodyPr>
              <a:lstStyle/>
              <a:p>
                <a:pPr algn="ctr"/>
                <a:r>
                  <a:rPr lang="en-US" sz="1600" b="1">
                    <a:solidFill>
                      <a:schemeClr val="accent1"/>
                    </a:solidFill>
                    <a:latin typeface="Arial" panose="020B0604020202020204" pitchFamily="34" charset="0"/>
                    <a:ea typeface="微软雅黑" panose="020B0503020204020204" pitchFamily="34" charset="-122"/>
                    <a:sym typeface="Arial" panose="020B0604020202020204" pitchFamily="34" charset="0"/>
                  </a:rPr>
                  <a:t>01</a:t>
                </a:r>
              </a:p>
            </p:txBody>
          </p:sp>
        </p:grpSp>
        <p:grpSp>
          <p:nvGrpSpPr>
            <p:cNvPr id="9" name="Group 76"/>
            <p:cNvGrpSpPr/>
            <p:nvPr/>
          </p:nvGrpSpPr>
          <p:grpSpPr>
            <a:xfrm>
              <a:off x="1923413" y="2209568"/>
              <a:ext cx="2850567" cy="455718"/>
              <a:chOff x="2038350" y="2679600"/>
              <a:chExt cx="2919413" cy="466725"/>
            </a:xfrm>
          </p:grpSpPr>
          <p:sp>
            <p:nvSpPr>
              <p:cNvPr id="57" name="Freeform: Shape 77"/>
              <p:cNvSpPr>
                <a:spLocks/>
              </p:cNvSpPr>
              <p:nvPr/>
            </p:nvSpPr>
            <p:spPr bwMode="auto">
              <a:xfrm>
                <a:off x="2038350" y="2679600"/>
                <a:ext cx="2919413" cy="466725"/>
              </a:xfrm>
              <a:custGeom>
                <a:avLst/>
                <a:gdLst/>
                <a:ahLst/>
                <a:cxnLst>
                  <a:cxn ang="0">
                    <a:pos x="0" y="72"/>
                  </a:cxn>
                  <a:cxn ang="0">
                    <a:pos x="72" y="0"/>
                  </a:cxn>
                  <a:cxn ang="0">
                    <a:pos x="1874" y="0"/>
                  </a:cxn>
                  <a:cxn ang="0">
                    <a:pos x="1946" y="72"/>
                  </a:cxn>
                  <a:cxn ang="0">
                    <a:pos x="1946" y="239"/>
                  </a:cxn>
                  <a:cxn ang="0">
                    <a:pos x="1874" y="311"/>
                  </a:cxn>
                  <a:cxn ang="0">
                    <a:pos x="72" y="311"/>
                  </a:cxn>
                  <a:cxn ang="0">
                    <a:pos x="0" y="239"/>
                  </a:cxn>
                  <a:cxn ang="0">
                    <a:pos x="0" y="72"/>
                  </a:cxn>
                  <a:cxn ang="0">
                    <a:pos x="1874" y="54"/>
                  </a:cxn>
                  <a:cxn ang="0">
                    <a:pos x="72" y="54"/>
                  </a:cxn>
                  <a:cxn ang="0">
                    <a:pos x="54" y="72"/>
                  </a:cxn>
                  <a:cxn ang="0">
                    <a:pos x="54" y="239"/>
                  </a:cxn>
                  <a:cxn ang="0">
                    <a:pos x="72" y="257"/>
                  </a:cxn>
                  <a:cxn ang="0">
                    <a:pos x="1874" y="257"/>
                  </a:cxn>
                  <a:cxn ang="0">
                    <a:pos x="1892" y="239"/>
                  </a:cxn>
                  <a:cxn ang="0">
                    <a:pos x="1892" y="72"/>
                  </a:cxn>
                  <a:cxn ang="0">
                    <a:pos x="1874" y="54"/>
                  </a:cxn>
                </a:cxnLst>
                <a:rect l="0" t="0" r="r" b="b"/>
                <a:pathLst>
                  <a:path w="1946" h="311">
                    <a:moveTo>
                      <a:pt x="0" y="72"/>
                    </a:moveTo>
                    <a:cubicBezTo>
                      <a:pt x="0" y="32"/>
                      <a:pt x="32" y="0"/>
                      <a:pt x="72" y="0"/>
                    </a:cubicBezTo>
                    <a:cubicBezTo>
                      <a:pt x="1874" y="0"/>
                      <a:pt x="1874" y="0"/>
                      <a:pt x="1874" y="0"/>
                    </a:cubicBezTo>
                    <a:cubicBezTo>
                      <a:pt x="1914" y="0"/>
                      <a:pt x="1946" y="32"/>
                      <a:pt x="1946" y="72"/>
                    </a:cubicBezTo>
                    <a:cubicBezTo>
                      <a:pt x="1946" y="239"/>
                      <a:pt x="1946" y="239"/>
                      <a:pt x="1946" y="239"/>
                    </a:cubicBezTo>
                    <a:cubicBezTo>
                      <a:pt x="1946" y="279"/>
                      <a:pt x="1914" y="311"/>
                      <a:pt x="1874" y="311"/>
                    </a:cubicBezTo>
                    <a:cubicBezTo>
                      <a:pt x="72" y="311"/>
                      <a:pt x="72" y="311"/>
                      <a:pt x="72" y="311"/>
                    </a:cubicBezTo>
                    <a:cubicBezTo>
                      <a:pt x="32" y="311"/>
                      <a:pt x="0" y="279"/>
                      <a:pt x="0" y="239"/>
                    </a:cubicBezTo>
                    <a:lnTo>
                      <a:pt x="0" y="72"/>
                    </a:lnTo>
                    <a:close/>
                    <a:moveTo>
                      <a:pt x="1874" y="54"/>
                    </a:moveTo>
                    <a:cubicBezTo>
                      <a:pt x="72" y="54"/>
                      <a:pt x="72" y="54"/>
                      <a:pt x="72" y="54"/>
                    </a:cubicBezTo>
                    <a:cubicBezTo>
                      <a:pt x="62" y="54"/>
                      <a:pt x="54" y="62"/>
                      <a:pt x="54" y="72"/>
                    </a:cubicBezTo>
                    <a:cubicBezTo>
                      <a:pt x="54" y="239"/>
                      <a:pt x="54" y="239"/>
                      <a:pt x="54" y="239"/>
                    </a:cubicBezTo>
                    <a:cubicBezTo>
                      <a:pt x="54" y="249"/>
                      <a:pt x="62" y="257"/>
                      <a:pt x="72" y="257"/>
                    </a:cubicBezTo>
                    <a:cubicBezTo>
                      <a:pt x="1874" y="257"/>
                      <a:pt x="1874" y="257"/>
                      <a:pt x="1874" y="257"/>
                    </a:cubicBezTo>
                    <a:cubicBezTo>
                      <a:pt x="1884" y="257"/>
                      <a:pt x="1892" y="249"/>
                      <a:pt x="1892" y="239"/>
                    </a:cubicBezTo>
                    <a:cubicBezTo>
                      <a:pt x="1892" y="72"/>
                      <a:pt x="1892" y="72"/>
                      <a:pt x="1892" y="72"/>
                    </a:cubicBezTo>
                    <a:cubicBezTo>
                      <a:pt x="1892" y="62"/>
                      <a:pt x="1884" y="54"/>
                      <a:pt x="1874" y="54"/>
                    </a:cubicBezTo>
                    <a:close/>
                  </a:path>
                </a:pathLst>
              </a:custGeom>
              <a:solidFill>
                <a:schemeClr val="accent2"/>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Shape 78"/>
              <p:cNvSpPr>
                <a:spLocks/>
              </p:cNvSpPr>
              <p:nvPr/>
            </p:nvSpPr>
            <p:spPr bwMode="auto">
              <a:xfrm>
                <a:off x="2078037" y="2720875"/>
                <a:ext cx="2840038" cy="384175"/>
              </a:xfrm>
              <a:custGeom>
                <a:avLst/>
                <a:gdLst/>
                <a:ahLst/>
                <a:cxnLst>
                  <a:cxn ang="0">
                    <a:pos x="45" y="257"/>
                  </a:cxn>
                  <a:cxn ang="0">
                    <a:pos x="0" y="212"/>
                  </a:cxn>
                  <a:cxn ang="0">
                    <a:pos x="0" y="45"/>
                  </a:cxn>
                  <a:cxn ang="0">
                    <a:pos x="45" y="0"/>
                  </a:cxn>
                  <a:cxn ang="0">
                    <a:pos x="1847" y="0"/>
                  </a:cxn>
                  <a:cxn ang="0">
                    <a:pos x="1892" y="45"/>
                  </a:cxn>
                  <a:cxn ang="0">
                    <a:pos x="1892" y="212"/>
                  </a:cxn>
                  <a:cxn ang="0">
                    <a:pos x="1847" y="257"/>
                  </a:cxn>
                  <a:cxn ang="0">
                    <a:pos x="45" y="257"/>
                  </a:cxn>
                </a:cxnLst>
                <a:rect l="0" t="0" r="r" b="b"/>
                <a:pathLst>
                  <a:path w="1892" h="257">
                    <a:moveTo>
                      <a:pt x="45" y="257"/>
                    </a:moveTo>
                    <a:cubicBezTo>
                      <a:pt x="20" y="257"/>
                      <a:pt x="0" y="237"/>
                      <a:pt x="0" y="212"/>
                    </a:cubicBezTo>
                    <a:cubicBezTo>
                      <a:pt x="0" y="45"/>
                      <a:pt x="0" y="45"/>
                      <a:pt x="0" y="45"/>
                    </a:cubicBezTo>
                    <a:cubicBezTo>
                      <a:pt x="0" y="20"/>
                      <a:pt x="20" y="0"/>
                      <a:pt x="45" y="0"/>
                    </a:cubicBezTo>
                    <a:cubicBezTo>
                      <a:pt x="1847" y="0"/>
                      <a:pt x="1847" y="0"/>
                      <a:pt x="1847" y="0"/>
                    </a:cubicBezTo>
                    <a:cubicBezTo>
                      <a:pt x="1872" y="0"/>
                      <a:pt x="1892" y="20"/>
                      <a:pt x="1892" y="45"/>
                    </a:cubicBezTo>
                    <a:cubicBezTo>
                      <a:pt x="1892" y="212"/>
                      <a:pt x="1892" y="212"/>
                      <a:pt x="1892" y="212"/>
                    </a:cubicBezTo>
                    <a:cubicBezTo>
                      <a:pt x="1892" y="237"/>
                      <a:pt x="1872" y="257"/>
                      <a:pt x="1847" y="257"/>
                    </a:cubicBezTo>
                    <a:lnTo>
                      <a:pt x="45" y="257"/>
                    </a:lnTo>
                    <a:close/>
                  </a:path>
                </a:pathLst>
              </a:custGeom>
              <a:solidFill>
                <a:schemeClr val="accent2"/>
              </a:solidFill>
              <a:ln w="12700">
                <a:solidFill>
                  <a:schemeClr val="accent2">
                    <a:lumMod val="75000"/>
                  </a:schemeClr>
                </a:solid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9" name="Oval 79"/>
              <p:cNvSpPr>
                <a:spLocks/>
              </p:cNvSpPr>
              <p:nvPr/>
            </p:nvSpPr>
            <p:spPr bwMode="auto">
              <a:xfrm>
                <a:off x="4457700" y="2744688"/>
                <a:ext cx="349250" cy="349250"/>
              </a:xfrm>
              <a:prstGeom prst="ellipse">
                <a:avLst/>
              </a:prstGeom>
              <a:solidFill>
                <a:schemeClr val="accent2">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Shape 80"/>
              <p:cNvSpPr>
                <a:spLocks/>
              </p:cNvSpPr>
              <p:nvPr/>
            </p:nvSpPr>
            <p:spPr bwMode="auto">
              <a:xfrm>
                <a:off x="2152650" y="2870100"/>
                <a:ext cx="2728913" cy="98425"/>
              </a:xfrm>
              <a:custGeom>
                <a:avLst/>
                <a:gdLst/>
                <a:ahLst/>
                <a:cxnLst>
                  <a:cxn ang="0">
                    <a:pos x="33" y="66"/>
                  </a:cxn>
                  <a:cxn ang="0">
                    <a:pos x="0" y="33"/>
                  </a:cxn>
                  <a:cxn ang="0">
                    <a:pos x="33" y="0"/>
                  </a:cxn>
                  <a:cxn ang="0">
                    <a:pos x="1786" y="0"/>
                  </a:cxn>
                  <a:cxn ang="0">
                    <a:pos x="1819" y="33"/>
                  </a:cxn>
                  <a:cxn ang="0">
                    <a:pos x="1786" y="66"/>
                  </a:cxn>
                  <a:cxn ang="0">
                    <a:pos x="33" y="66"/>
                  </a:cxn>
                  <a:cxn ang="0">
                    <a:pos x="20" y="33"/>
                  </a:cxn>
                  <a:cxn ang="0">
                    <a:pos x="33" y="45"/>
                  </a:cxn>
                  <a:cxn ang="0">
                    <a:pos x="1786" y="45"/>
                  </a:cxn>
                  <a:cxn ang="0">
                    <a:pos x="1799" y="33"/>
                  </a:cxn>
                  <a:cxn ang="0">
                    <a:pos x="1786" y="20"/>
                  </a:cxn>
                  <a:cxn ang="0">
                    <a:pos x="33" y="20"/>
                  </a:cxn>
                  <a:cxn ang="0">
                    <a:pos x="20" y="33"/>
                  </a:cxn>
                </a:cxnLst>
                <a:rect l="0" t="0" r="r" b="b"/>
                <a:pathLst>
                  <a:path w="1819" h="66">
                    <a:moveTo>
                      <a:pt x="33" y="66"/>
                    </a:moveTo>
                    <a:cubicBezTo>
                      <a:pt x="15" y="66"/>
                      <a:pt x="0" y="51"/>
                      <a:pt x="0" y="33"/>
                    </a:cubicBezTo>
                    <a:cubicBezTo>
                      <a:pt x="0" y="15"/>
                      <a:pt x="15" y="0"/>
                      <a:pt x="33" y="0"/>
                    </a:cubicBezTo>
                    <a:cubicBezTo>
                      <a:pt x="1786" y="0"/>
                      <a:pt x="1786" y="0"/>
                      <a:pt x="1786" y="0"/>
                    </a:cubicBezTo>
                    <a:cubicBezTo>
                      <a:pt x="1805" y="0"/>
                      <a:pt x="1819" y="15"/>
                      <a:pt x="1819" y="33"/>
                    </a:cubicBezTo>
                    <a:cubicBezTo>
                      <a:pt x="1819" y="51"/>
                      <a:pt x="1805" y="66"/>
                      <a:pt x="1786" y="66"/>
                    </a:cubicBezTo>
                    <a:lnTo>
                      <a:pt x="33" y="66"/>
                    </a:lnTo>
                    <a:close/>
                    <a:moveTo>
                      <a:pt x="20" y="33"/>
                    </a:moveTo>
                    <a:cubicBezTo>
                      <a:pt x="20" y="40"/>
                      <a:pt x="26" y="45"/>
                      <a:pt x="33" y="45"/>
                    </a:cubicBezTo>
                    <a:cubicBezTo>
                      <a:pt x="1786" y="45"/>
                      <a:pt x="1786" y="45"/>
                      <a:pt x="1786" y="45"/>
                    </a:cubicBezTo>
                    <a:cubicBezTo>
                      <a:pt x="1793" y="45"/>
                      <a:pt x="1799" y="40"/>
                      <a:pt x="1799" y="33"/>
                    </a:cubicBezTo>
                    <a:cubicBezTo>
                      <a:pt x="1799" y="26"/>
                      <a:pt x="1793" y="20"/>
                      <a:pt x="1786" y="20"/>
                    </a:cubicBezTo>
                    <a:cubicBezTo>
                      <a:pt x="33" y="20"/>
                      <a:pt x="33" y="20"/>
                      <a:pt x="33" y="20"/>
                    </a:cubicBezTo>
                    <a:cubicBezTo>
                      <a:pt x="26" y="20"/>
                      <a:pt x="20" y="26"/>
                      <a:pt x="20" y="33"/>
                    </a:cubicBezTo>
                    <a:close/>
                  </a:path>
                </a:pathLst>
              </a:custGeom>
              <a:solidFill>
                <a:schemeClr val="accent2">
                  <a:lumMod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Shape 81"/>
              <p:cNvSpPr>
                <a:spLocks/>
              </p:cNvSpPr>
              <p:nvPr/>
            </p:nvSpPr>
            <p:spPr bwMode="auto">
              <a:xfrm>
                <a:off x="2166937" y="2885975"/>
                <a:ext cx="2700338" cy="68263"/>
              </a:xfrm>
              <a:custGeom>
                <a:avLst/>
                <a:gdLst/>
                <a:ahLst/>
                <a:cxnLst>
                  <a:cxn ang="0">
                    <a:pos x="1799" y="23"/>
                  </a:cxn>
                  <a:cxn ang="0">
                    <a:pos x="1776" y="46"/>
                  </a:cxn>
                  <a:cxn ang="0">
                    <a:pos x="23" y="46"/>
                  </a:cxn>
                  <a:cxn ang="0">
                    <a:pos x="0" y="23"/>
                  </a:cxn>
                  <a:cxn ang="0">
                    <a:pos x="23" y="0"/>
                  </a:cxn>
                  <a:cxn ang="0">
                    <a:pos x="1776" y="0"/>
                  </a:cxn>
                  <a:cxn ang="0">
                    <a:pos x="1799" y="23"/>
                  </a:cxn>
                </a:cxnLst>
                <a:rect l="0" t="0" r="r" b="b"/>
                <a:pathLst>
                  <a:path w="1799" h="46">
                    <a:moveTo>
                      <a:pt x="1799" y="23"/>
                    </a:moveTo>
                    <a:cubicBezTo>
                      <a:pt x="1799" y="35"/>
                      <a:pt x="1789" y="46"/>
                      <a:pt x="1776" y="46"/>
                    </a:cubicBezTo>
                    <a:cubicBezTo>
                      <a:pt x="23" y="46"/>
                      <a:pt x="23" y="46"/>
                      <a:pt x="23" y="46"/>
                    </a:cubicBezTo>
                    <a:cubicBezTo>
                      <a:pt x="10" y="46"/>
                      <a:pt x="0" y="35"/>
                      <a:pt x="0" y="23"/>
                    </a:cubicBezTo>
                    <a:cubicBezTo>
                      <a:pt x="0" y="10"/>
                      <a:pt x="10" y="0"/>
                      <a:pt x="23" y="0"/>
                    </a:cubicBezTo>
                    <a:cubicBezTo>
                      <a:pt x="1776" y="0"/>
                      <a:pt x="1776" y="0"/>
                      <a:pt x="1776" y="0"/>
                    </a:cubicBezTo>
                    <a:cubicBezTo>
                      <a:pt x="1789" y="0"/>
                      <a:pt x="1799" y="10"/>
                      <a:pt x="1799" y="23"/>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Oval 82"/>
              <p:cNvSpPr>
                <a:spLocks/>
              </p:cNvSpPr>
              <p:nvPr/>
            </p:nvSpPr>
            <p:spPr bwMode="auto">
              <a:xfrm>
                <a:off x="4478337" y="2765325"/>
                <a:ext cx="309563" cy="309563"/>
              </a:xfrm>
              <a:prstGeom prst="ellipse">
                <a:avLst/>
              </a:pr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83"/>
              <p:cNvSpPr txBox="1"/>
              <p:nvPr/>
            </p:nvSpPr>
            <p:spPr>
              <a:xfrm>
                <a:off x="4505069" y="2781300"/>
                <a:ext cx="272361" cy="212767"/>
              </a:xfrm>
              <a:prstGeom prst="rect">
                <a:avLst/>
              </a:prstGeom>
              <a:noFill/>
            </p:spPr>
            <p:txBody>
              <a:bodyPr wrap="none">
                <a:normAutofit fontScale="85000" lnSpcReduction="20000"/>
              </a:bodyPr>
              <a:lstStyle/>
              <a:p>
                <a:pPr algn="ctr"/>
                <a:r>
                  <a:rPr lang="en-US"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p>
            </p:txBody>
          </p:sp>
        </p:grpSp>
        <p:sp>
          <p:nvSpPr>
            <p:cNvPr id="10" name="Freeform: Shape 85"/>
            <p:cNvSpPr>
              <a:spLocks/>
            </p:cNvSpPr>
            <p:nvPr/>
          </p:nvSpPr>
          <p:spPr bwMode="auto">
            <a:xfrm>
              <a:off x="1824210" y="924566"/>
              <a:ext cx="455718" cy="2255343"/>
            </a:xfrm>
            <a:custGeom>
              <a:avLst/>
              <a:gdLst/>
              <a:ahLst/>
              <a:cxnLst>
                <a:cxn ang="0">
                  <a:pos x="72" y="1539"/>
                </a:cxn>
                <a:cxn ang="0">
                  <a:pos x="0" y="1467"/>
                </a:cxn>
                <a:cxn ang="0">
                  <a:pos x="0" y="72"/>
                </a:cxn>
                <a:cxn ang="0">
                  <a:pos x="72" y="0"/>
                </a:cxn>
                <a:cxn ang="0">
                  <a:pos x="239" y="0"/>
                </a:cxn>
                <a:cxn ang="0">
                  <a:pos x="311" y="72"/>
                </a:cxn>
                <a:cxn ang="0">
                  <a:pos x="311" y="1467"/>
                </a:cxn>
                <a:cxn ang="0">
                  <a:pos x="239" y="1539"/>
                </a:cxn>
                <a:cxn ang="0">
                  <a:pos x="72" y="1539"/>
                </a:cxn>
                <a:cxn ang="0">
                  <a:pos x="54" y="72"/>
                </a:cxn>
                <a:cxn ang="0">
                  <a:pos x="54" y="1467"/>
                </a:cxn>
                <a:cxn ang="0">
                  <a:pos x="72" y="1485"/>
                </a:cxn>
                <a:cxn ang="0">
                  <a:pos x="239" y="1485"/>
                </a:cxn>
                <a:cxn ang="0">
                  <a:pos x="257" y="1467"/>
                </a:cxn>
                <a:cxn ang="0">
                  <a:pos x="257" y="72"/>
                </a:cxn>
                <a:cxn ang="0">
                  <a:pos x="239" y="54"/>
                </a:cxn>
                <a:cxn ang="0">
                  <a:pos x="72" y="54"/>
                </a:cxn>
                <a:cxn ang="0">
                  <a:pos x="54" y="72"/>
                </a:cxn>
              </a:cxnLst>
              <a:rect l="0" t="0" r="r" b="b"/>
              <a:pathLst>
                <a:path w="311" h="1539">
                  <a:moveTo>
                    <a:pt x="72" y="1539"/>
                  </a:moveTo>
                  <a:cubicBezTo>
                    <a:pt x="32" y="1539"/>
                    <a:pt x="0" y="1506"/>
                    <a:pt x="0" y="1467"/>
                  </a:cubicBezTo>
                  <a:cubicBezTo>
                    <a:pt x="0" y="72"/>
                    <a:pt x="0" y="72"/>
                    <a:pt x="0" y="72"/>
                  </a:cubicBezTo>
                  <a:cubicBezTo>
                    <a:pt x="0" y="32"/>
                    <a:pt x="32" y="0"/>
                    <a:pt x="72" y="0"/>
                  </a:cubicBezTo>
                  <a:cubicBezTo>
                    <a:pt x="239" y="0"/>
                    <a:pt x="239" y="0"/>
                    <a:pt x="239" y="0"/>
                  </a:cubicBezTo>
                  <a:cubicBezTo>
                    <a:pt x="279" y="0"/>
                    <a:pt x="311" y="32"/>
                    <a:pt x="311" y="72"/>
                  </a:cubicBezTo>
                  <a:cubicBezTo>
                    <a:pt x="311" y="1467"/>
                    <a:pt x="311" y="1467"/>
                    <a:pt x="311" y="1467"/>
                  </a:cubicBezTo>
                  <a:cubicBezTo>
                    <a:pt x="311" y="1506"/>
                    <a:pt x="279" y="1539"/>
                    <a:pt x="239" y="1539"/>
                  </a:cubicBezTo>
                  <a:lnTo>
                    <a:pt x="72" y="1539"/>
                  </a:lnTo>
                  <a:close/>
                  <a:moveTo>
                    <a:pt x="54" y="72"/>
                  </a:moveTo>
                  <a:cubicBezTo>
                    <a:pt x="54" y="1467"/>
                    <a:pt x="54" y="1467"/>
                    <a:pt x="54" y="1467"/>
                  </a:cubicBezTo>
                  <a:cubicBezTo>
                    <a:pt x="54" y="1477"/>
                    <a:pt x="62" y="1485"/>
                    <a:pt x="72" y="1485"/>
                  </a:cubicBezTo>
                  <a:cubicBezTo>
                    <a:pt x="239" y="1485"/>
                    <a:pt x="239" y="1485"/>
                    <a:pt x="239" y="1485"/>
                  </a:cubicBezTo>
                  <a:cubicBezTo>
                    <a:pt x="249" y="1485"/>
                    <a:pt x="257" y="1477"/>
                    <a:pt x="257" y="1467"/>
                  </a:cubicBezTo>
                  <a:cubicBezTo>
                    <a:pt x="257" y="72"/>
                    <a:pt x="257" y="72"/>
                    <a:pt x="257" y="72"/>
                  </a:cubicBezTo>
                  <a:cubicBezTo>
                    <a:pt x="257" y="62"/>
                    <a:pt x="249" y="54"/>
                    <a:pt x="239" y="54"/>
                  </a:cubicBezTo>
                  <a:cubicBezTo>
                    <a:pt x="72" y="54"/>
                    <a:pt x="72" y="54"/>
                    <a:pt x="72" y="54"/>
                  </a:cubicBezTo>
                  <a:cubicBezTo>
                    <a:pt x="62" y="54"/>
                    <a:pt x="54" y="62"/>
                    <a:pt x="54" y="72"/>
                  </a:cubicBezTo>
                  <a:close/>
                </a:path>
              </a:pathLst>
            </a:custGeom>
            <a:solidFill>
              <a:schemeClr val="tx1">
                <a:lumMod val="50000"/>
                <a:lumOff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Shape 86"/>
            <p:cNvSpPr>
              <a:spLocks/>
            </p:cNvSpPr>
            <p:nvPr/>
          </p:nvSpPr>
          <p:spPr bwMode="auto">
            <a:xfrm>
              <a:off x="1864512" y="964869"/>
              <a:ext cx="376666" cy="2174739"/>
            </a:xfrm>
            <a:custGeom>
              <a:avLst/>
              <a:gdLst/>
              <a:ahLst/>
              <a:cxnLst>
                <a:cxn ang="0">
                  <a:pos x="257" y="1440"/>
                </a:cxn>
                <a:cxn ang="0">
                  <a:pos x="212" y="1485"/>
                </a:cxn>
                <a:cxn ang="0">
                  <a:pos x="45" y="1485"/>
                </a:cxn>
                <a:cxn ang="0">
                  <a:pos x="0" y="1440"/>
                </a:cxn>
                <a:cxn ang="0">
                  <a:pos x="0" y="45"/>
                </a:cxn>
                <a:cxn ang="0">
                  <a:pos x="45" y="0"/>
                </a:cxn>
                <a:cxn ang="0">
                  <a:pos x="212" y="0"/>
                </a:cxn>
                <a:cxn ang="0">
                  <a:pos x="257" y="45"/>
                </a:cxn>
                <a:cxn ang="0">
                  <a:pos x="257" y="1440"/>
                </a:cxn>
              </a:cxnLst>
              <a:rect l="0" t="0" r="r" b="b"/>
              <a:pathLst>
                <a:path w="257" h="1485">
                  <a:moveTo>
                    <a:pt x="257" y="1440"/>
                  </a:moveTo>
                  <a:cubicBezTo>
                    <a:pt x="257" y="1464"/>
                    <a:pt x="237" y="1485"/>
                    <a:pt x="212" y="1485"/>
                  </a:cubicBezTo>
                  <a:cubicBezTo>
                    <a:pt x="45" y="1485"/>
                    <a:pt x="45" y="1485"/>
                    <a:pt x="45" y="1485"/>
                  </a:cubicBezTo>
                  <a:cubicBezTo>
                    <a:pt x="20" y="1485"/>
                    <a:pt x="0" y="1464"/>
                    <a:pt x="0" y="1440"/>
                  </a:cubicBezTo>
                  <a:cubicBezTo>
                    <a:pt x="0" y="45"/>
                    <a:pt x="0" y="45"/>
                    <a:pt x="0" y="45"/>
                  </a:cubicBezTo>
                  <a:cubicBezTo>
                    <a:pt x="0" y="20"/>
                    <a:pt x="20" y="0"/>
                    <a:pt x="45" y="0"/>
                  </a:cubicBezTo>
                  <a:cubicBezTo>
                    <a:pt x="212" y="0"/>
                    <a:pt x="212" y="0"/>
                    <a:pt x="212" y="0"/>
                  </a:cubicBezTo>
                  <a:cubicBezTo>
                    <a:pt x="237" y="0"/>
                    <a:pt x="257" y="20"/>
                    <a:pt x="257" y="45"/>
                  </a:cubicBezTo>
                  <a:lnTo>
                    <a:pt x="257" y="1440"/>
                  </a:lnTo>
                  <a:close/>
                </a:path>
              </a:pathLst>
            </a:custGeom>
            <a:solidFill>
              <a:schemeClr val="bg1">
                <a:lumMod val="75000"/>
              </a:schemeClr>
            </a:solidFill>
            <a:ln w="19050">
              <a:solidFill>
                <a:schemeClr val="tx1">
                  <a:lumMod val="75000"/>
                  <a:lumOff val="25000"/>
                </a:schemeClr>
              </a:solid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Oval 87"/>
            <p:cNvSpPr>
              <a:spLocks/>
            </p:cNvSpPr>
            <p:nvPr/>
          </p:nvSpPr>
          <p:spPr bwMode="auto">
            <a:xfrm>
              <a:off x="1410344" y="1730600"/>
              <a:ext cx="1297404" cy="1295853"/>
            </a:xfrm>
            <a:prstGeom prst="ellipse">
              <a:avLst/>
            </a:prstGeom>
            <a:solidFill>
              <a:schemeClr val="bg1">
                <a:lumMod val="8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Oval 88"/>
            <p:cNvSpPr>
              <a:spLocks/>
            </p:cNvSpPr>
            <p:nvPr/>
          </p:nvSpPr>
          <p:spPr bwMode="auto">
            <a:xfrm>
              <a:off x="1490946" y="1811203"/>
              <a:ext cx="1134646" cy="1134646"/>
            </a:xfrm>
            <a:prstGeom prst="ellipse">
              <a:avLst/>
            </a:prstGeom>
            <a:solidFill>
              <a:schemeClr val="bg1">
                <a:lumMod val="65000"/>
              </a:schemeClr>
            </a:solidFill>
            <a:ln w="9525">
              <a:noFill/>
              <a:round/>
              <a:headEnd/>
              <a:tailEnd/>
            </a:ln>
          </p:spPr>
          <p:txBody>
            <a:bodyPr vert="horz" wrap="none" lIns="91440" tIns="45720" rIns="91440" bIns="45720" anchor="b" anchorCtr="1" compatLnSpc="1">
              <a:prstTxWarp prst="textNoShape">
                <a:avLst/>
              </a:prstTxWarp>
              <a:normAutofit/>
            </a:bodyPr>
            <a:lstStyle/>
            <a:p>
              <a:pPr algn="ctr"/>
              <a:r>
                <a:rPr lang="zh-CN" altLang="en-US" sz="19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9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6"/>
            <p:cNvGrpSpPr/>
            <p:nvPr/>
          </p:nvGrpSpPr>
          <p:grpSpPr>
            <a:xfrm>
              <a:off x="1086380" y="2178567"/>
              <a:ext cx="644826" cy="1201299"/>
              <a:chOff x="1448506" y="2904756"/>
              <a:chExt cx="859768" cy="1601731"/>
            </a:xfrm>
          </p:grpSpPr>
          <p:sp>
            <p:nvSpPr>
              <p:cNvPr id="48" name="Freeform: Shape 90"/>
              <p:cNvSpPr>
                <a:spLocks/>
              </p:cNvSpPr>
              <p:nvPr/>
            </p:nvSpPr>
            <p:spPr bwMode="auto">
              <a:xfrm>
                <a:off x="1448506" y="2904756"/>
                <a:ext cx="859768" cy="1599664"/>
              </a:xfrm>
              <a:custGeom>
                <a:avLst/>
                <a:gdLst/>
                <a:ahLst/>
                <a:cxnLst>
                  <a:cxn ang="0">
                    <a:pos x="311" y="819"/>
                  </a:cxn>
                  <a:cxn ang="0">
                    <a:pos x="386" y="637"/>
                  </a:cxn>
                  <a:cxn ang="0">
                    <a:pos x="367" y="344"/>
                  </a:cxn>
                  <a:cxn ang="0">
                    <a:pos x="274" y="5"/>
                  </a:cxn>
                  <a:cxn ang="0">
                    <a:pos x="220" y="49"/>
                  </a:cxn>
                  <a:cxn ang="0">
                    <a:pos x="14" y="340"/>
                  </a:cxn>
                  <a:cxn ang="0">
                    <a:pos x="74" y="680"/>
                  </a:cxn>
                  <a:cxn ang="0">
                    <a:pos x="22" y="814"/>
                  </a:cxn>
                  <a:cxn ang="0">
                    <a:pos x="311" y="819"/>
                  </a:cxn>
                </a:cxnLst>
                <a:rect l="0" t="0" r="r" b="b"/>
                <a:pathLst>
                  <a:path w="440" h="819">
                    <a:moveTo>
                      <a:pt x="311" y="819"/>
                    </a:moveTo>
                    <a:cubicBezTo>
                      <a:pt x="311" y="819"/>
                      <a:pt x="411" y="765"/>
                      <a:pt x="386" y="637"/>
                    </a:cubicBezTo>
                    <a:cubicBezTo>
                      <a:pt x="386" y="637"/>
                      <a:pt x="440" y="505"/>
                      <a:pt x="367" y="344"/>
                    </a:cubicBezTo>
                    <a:cubicBezTo>
                      <a:pt x="295" y="184"/>
                      <a:pt x="394" y="32"/>
                      <a:pt x="274" y="5"/>
                    </a:cubicBezTo>
                    <a:cubicBezTo>
                      <a:pt x="274" y="5"/>
                      <a:pt x="232" y="0"/>
                      <a:pt x="220" y="49"/>
                    </a:cubicBezTo>
                    <a:cubicBezTo>
                      <a:pt x="220" y="49"/>
                      <a:pt x="0" y="238"/>
                      <a:pt x="14" y="340"/>
                    </a:cubicBezTo>
                    <a:cubicBezTo>
                      <a:pt x="28" y="442"/>
                      <a:pt x="98" y="609"/>
                      <a:pt x="74" y="680"/>
                    </a:cubicBezTo>
                    <a:cubicBezTo>
                      <a:pt x="50" y="751"/>
                      <a:pt x="22" y="814"/>
                      <a:pt x="22" y="814"/>
                    </a:cubicBezTo>
                    <a:cubicBezTo>
                      <a:pt x="311" y="819"/>
                      <a:pt x="311" y="819"/>
                      <a:pt x="311" y="819"/>
                    </a:cubicBezTo>
                  </a:path>
                </a:pathLst>
              </a:custGeom>
              <a:solidFill>
                <a:schemeClr val="accent1">
                  <a:lumMod val="20000"/>
                  <a:lumOff val="8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Shape 91"/>
              <p:cNvSpPr>
                <a:spLocks/>
              </p:cNvSpPr>
              <p:nvPr/>
            </p:nvSpPr>
            <p:spPr bwMode="auto">
              <a:xfrm>
                <a:off x="1851522" y="3006027"/>
                <a:ext cx="20667" cy="18601"/>
              </a:xfrm>
              <a:custGeom>
                <a:avLst/>
                <a:gdLst/>
                <a:ahLst/>
                <a:cxnLst>
                  <a:cxn ang="0">
                    <a:pos x="11" y="0"/>
                  </a:cxn>
                  <a:cxn ang="0">
                    <a:pos x="0" y="9"/>
                  </a:cxn>
                  <a:cxn ang="0">
                    <a:pos x="0" y="9"/>
                  </a:cxn>
                  <a:cxn ang="0">
                    <a:pos x="11" y="0"/>
                  </a:cxn>
                  <a:cxn ang="0">
                    <a:pos x="11" y="0"/>
                  </a:cxn>
                </a:cxnLst>
                <a:rect l="0" t="0" r="r" b="b"/>
                <a:pathLst>
                  <a:path w="11" h="9">
                    <a:moveTo>
                      <a:pt x="11" y="0"/>
                    </a:moveTo>
                    <a:cubicBezTo>
                      <a:pt x="8" y="2"/>
                      <a:pt x="5" y="5"/>
                      <a:pt x="0" y="9"/>
                    </a:cubicBezTo>
                    <a:cubicBezTo>
                      <a:pt x="0" y="9"/>
                      <a:pt x="0" y="9"/>
                      <a:pt x="0" y="9"/>
                    </a:cubicBezTo>
                    <a:cubicBezTo>
                      <a:pt x="5" y="5"/>
                      <a:pt x="8" y="2"/>
                      <a:pt x="11" y="0"/>
                    </a:cubicBezTo>
                    <a:cubicBezTo>
                      <a:pt x="11" y="0"/>
                      <a:pt x="11" y="0"/>
                      <a:pt x="11" y="0"/>
                    </a:cubicBezTo>
                  </a:path>
                </a:pathLst>
              </a:custGeom>
              <a:solidFill>
                <a:srgbClr val="DBDBDB"/>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Shape 92"/>
              <p:cNvSpPr>
                <a:spLocks/>
              </p:cNvSpPr>
              <p:nvPr/>
            </p:nvSpPr>
            <p:spPr bwMode="auto">
              <a:xfrm>
                <a:off x="1679982" y="3006027"/>
                <a:ext cx="210808" cy="555956"/>
              </a:xfrm>
              <a:custGeom>
                <a:avLst/>
                <a:gdLst/>
                <a:ahLst/>
                <a:cxnLst>
                  <a:cxn ang="0">
                    <a:pos x="98" y="0"/>
                  </a:cxn>
                  <a:cxn ang="0">
                    <a:pos x="87" y="9"/>
                  </a:cxn>
                  <a:cxn ang="0">
                    <a:pos x="21" y="175"/>
                  </a:cxn>
                  <a:cxn ang="0">
                    <a:pos x="91" y="284"/>
                  </a:cxn>
                  <a:cxn ang="0">
                    <a:pos x="95" y="138"/>
                  </a:cxn>
                  <a:cxn ang="0">
                    <a:pos x="98" y="0"/>
                  </a:cxn>
                </a:cxnLst>
                <a:rect l="0" t="0" r="r" b="b"/>
                <a:pathLst>
                  <a:path w="107" h="284">
                    <a:moveTo>
                      <a:pt x="98" y="0"/>
                    </a:moveTo>
                    <a:cubicBezTo>
                      <a:pt x="95" y="2"/>
                      <a:pt x="92" y="5"/>
                      <a:pt x="87" y="9"/>
                    </a:cubicBezTo>
                    <a:cubicBezTo>
                      <a:pt x="78" y="69"/>
                      <a:pt x="39" y="141"/>
                      <a:pt x="21" y="175"/>
                    </a:cubicBezTo>
                    <a:cubicBezTo>
                      <a:pt x="0" y="215"/>
                      <a:pt x="91" y="284"/>
                      <a:pt x="91" y="284"/>
                    </a:cubicBezTo>
                    <a:cubicBezTo>
                      <a:pt x="91" y="284"/>
                      <a:pt x="107" y="208"/>
                      <a:pt x="95" y="138"/>
                    </a:cubicBezTo>
                    <a:cubicBezTo>
                      <a:pt x="87" y="92"/>
                      <a:pt x="93" y="34"/>
                      <a:pt x="98"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Shape 93"/>
              <p:cNvSpPr>
                <a:spLocks/>
              </p:cNvSpPr>
              <p:nvPr/>
            </p:nvSpPr>
            <p:spPr bwMode="auto">
              <a:xfrm>
                <a:off x="1915592" y="2968826"/>
                <a:ext cx="144672" cy="109538"/>
              </a:xfrm>
              <a:custGeom>
                <a:avLst/>
                <a:gdLst/>
                <a:ahLst/>
                <a:cxnLst>
                  <a:cxn ang="0">
                    <a:pos x="73" y="33"/>
                  </a:cxn>
                  <a:cxn ang="0">
                    <a:pos x="61" y="49"/>
                  </a:cxn>
                  <a:cxn ang="0">
                    <a:pos x="21" y="55"/>
                  </a:cxn>
                  <a:cxn ang="0">
                    <a:pos x="5" y="44"/>
                  </a:cxn>
                  <a:cxn ang="0">
                    <a:pos x="1" y="23"/>
                  </a:cxn>
                  <a:cxn ang="0">
                    <a:pos x="13" y="7"/>
                  </a:cxn>
                  <a:cxn ang="0">
                    <a:pos x="53" y="1"/>
                  </a:cxn>
                  <a:cxn ang="0">
                    <a:pos x="69" y="13"/>
                  </a:cxn>
                  <a:cxn ang="0">
                    <a:pos x="73" y="33"/>
                  </a:cxn>
                </a:cxnLst>
                <a:rect l="0" t="0" r="r" b="b"/>
                <a:pathLst>
                  <a:path w="74" h="56">
                    <a:moveTo>
                      <a:pt x="73" y="33"/>
                    </a:moveTo>
                    <a:cubicBezTo>
                      <a:pt x="74" y="40"/>
                      <a:pt x="69" y="47"/>
                      <a:pt x="61" y="49"/>
                    </a:cubicBezTo>
                    <a:cubicBezTo>
                      <a:pt x="21" y="55"/>
                      <a:pt x="21" y="55"/>
                      <a:pt x="21" y="55"/>
                    </a:cubicBezTo>
                    <a:cubicBezTo>
                      <a:pt x="13" y="56"/>
                      <a:pt x="6" y="51"/>
                      <a:pt x="5" y="44"/>
                    </a:cubicBezTo>
                    <a:cubicBezTo>
                      <a:pt x="1" y="23"/>
                      <a:pt x="1" y="23"/>
                      <a:pt x="1" y="23"/>
                    </a:cubicBezTo>
                    <a:cubicBezTo>
                      <a:pt x="0" y="16"/>
                      <a:pt x="5" y="9"/>
                      <a:pt x="13" y="7"/>
                    </a:cubicBezTo>
                    <a:cubicBezTo>
                      <a:pt x="53" y="1"/>
                      <a:pt x="53" y="1"/>
                      <a:pt x="53" y="1"/>
                    </a:cubicBezTo>
                    <a:cubicBezTo>
                      <a:pt x="61" y="0"/>
                      <a:pt x="68" y="5"/>
                      <a:pt x="69" y="13"/>
                    </a:cubicBezTo>
                    <a:lnTo>
                      <a:pt x="73" y="33"/>
                    </a:lnTo>
                    <a:close/>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Shape 94"/>
              <p:cNvSpPr>
                <a:spLocks/>
              </p:cNvSpPr>
              <p:nvPr/>
            </p:nvSpPr>
            <p:spPr bwMode="auto">
              <a:xfrm>
                <a:off x="2118133" y="3411110"/>
                <a:ext cx="4133" cy="20667"/>
              </a:xfrm>
              <a:custGeom>
                <a:avLst/>
                <a:gdLst/>
                <a:ahLst/>
                <a:cxnLst>
                  <a:cxn ang="0">
                    <a:pos x="2" y="11"/>
                  </a:cxn>
                  <a:cxn ang="0">
                    <a:pos x="2" y="11"/>
                  </a:cxn>
                  <a:cxn ang="0">
                    <a:pos x="2" y="11"/>
                  </a:cxn>
                  <a:cxn ang="0">
                    <a:pos x="0" y="0"/>
                  </a:cxn>
                  <a:cxn ang="0">
                    <a:pos x="2" y="11"/>
                  </a:cxn>
                  <a:cxn ang="0">
                    <a:pos x="0" y="0"/>
                  </a:cxn>
                </a:cxnLst>
                <a:rect l="0" t="0" r="r" b="b"/>
                <a:pathLst>
                  <a:path w="2" h="11">
                    <a:moveTo>
                      <a:pt x="2" y="11"/>
                    </a:moveTo>
                    <a:cubicBezTo>
                      <a:pt x="2" y="11"/>
                      <a:pt x="2" y="11"/>
                      <a:pt x="2" y="11"/>
                    </a:cubicBezTo>
                    <a:cubicBezTo>
                      <a:pt x="2" y="11"/>
                      <a:pt x="2" y="11"/>
                      <a:pt x="2" y="11"/>
                    </a:cubicBezTo>
                    <a:moveTo>
                      <a:pt x="0" y="0"/>
                    </a:moveTo>
                    <a:cubicBezTo>
                      <a:pt x="0" y="4"/>
                      <a:pt x="1" y="7"/>
                      <a:pt x="2" y="11"/>
                    </a:cubicBezTo>
                    <a:cubicBezTo>
                      <a:pt x="1" y="7"/>
                      <a:pt x="0" y="4"/>
                      <a:pt x="0" y="0"/>
                    </a:cubicBezTo>
                  </a:path>
                </a:pathLst>
              </a:custGeom>
              <a:solidFill>
                <a:srgbClr val="9E1D1D"/>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Shape 95"/>
              <p:cNvSpPr>
                <a:spLocks/>
              </p:cNvSpPr>
              <p:nvPr/>
            </p:nvSpPr>
            <p:spPr bwMode="auto">
              <a:xfrm>
                <a:off x="2116066" y="3398710"/>
                <a:ext cx="10334" cy="59936"/>
              </a:xfrm>
              <a:custGeom>
                <a:avLst/>
                <a:gdLst/>
                <a:ahLst/>
                <a:cxnLst>
                  <a:cxn ang="0">
                    <a:pos x="0" y="0"/>
                  </a:cxn>
                  <a:cxn ang="0">
                    <a:pos x="5" y="30"/>
                  </a:cxn>
                  <a:cxn ang="0">
                    <a:pos x="3" y="17"/>
                  </a:cxn>
                  <a:cxn ang="0">
                    <a:pos x="3" y="17"/>
                  </a:cxn>
                  <a:cxn ang="0">
                    <a:pos x="3" y="17"/>
                  </a:cxn>
                  <a:cxn ang="0">
                    <a:pos x="1" y="6"/>
                  </a:cxn>
                  <a:cxn ang="0">
                    <a:pos x="0" y="0"/>
                  </a:cxn>
                </a:cxnLst>
                <a:rect l="0" t="0" r="r" b="b"/>
                <a:pathLst>
                  <a:path w="5" h="30">
                    <a:moveTo>
                      <a:pt x="0" y="0"/>
                    </a:moveTo>
                    <a:cubicBezTo>
                      <a:pt x="1" y="9"/>
                      <a:pt x="2" y="19"/>
                      <a:pt x="5" y="30"/>
                    </a:cubicBezTo>
                    <a:cubicBezTo>
                      <a:pt x="4" y="26"/>
                      <a:pt x="3" y="22"/>
                      <a:pt x="3" y="17"/>
                    </a:cubicBezTo>
                    <a:cubicBezTo>
                      <a:pt x="3" y="17"/>
                      <a:pt x="3" y="17"/>
                      <a:pt x="3" y="17"/>
                    </a:cubicBezTo>
                    <a:cubicBezTo>
                      <a:pt x="3" y="17"/>
                      <a:pt x="3" y="17"/>
                      <a:pt x="3" y="17"/>
                    </a:cubicBezTo>
                    <a:cubicBezTo>
                      <a:pt x="2" y="13"/>
                      <a:pt x="1" y="10"/>
                      <a:pt x="1" y="6"/>
                    </a:cubicBezTo>
                    <a:cubicBezTo>
                      <a:pt x="1" y="4"/>
                      <a:pt x="0" y="2"/>
                      <a:pt x="0" y="0"/>
                    </a:cubicBezTo>
                  </a:path>
                </a:pathLst>
              </a:custGeom>
              <a:solidFill>
                <a:srgbClr val="FFB57D"/>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Shape 96"/>
              <p:cNvSpPr>
                <a:spLocks/>
              </p:cNvSpPr>
              <p:nvPr/>
            </p:nvSpPr>
            <p:spPr bwMode="auto">
              <a:xfrm>
                <a:off x="2016862" y="4504420"/>
                <a:ext cx="39269" cy="2067"/>
              </a:xfrm>
              <a:custGeom>
                <a:avLst/>
                <a:gdLst/>
                <a:ahLst/>
                <a:cxnLst>
                  <a:cxn ang="0">
                    <a:pos x="0" y="0"/>
                  </a:cxn>
                  <a:cxn ang="0">
                    <a:pos x="0" y="0"/>
                  </a:cxn>
                  <a:cxn ang="0">
                    <a:pos x="19" y="0"/>
                  </a:cxn>
                  <a:cxn ang="0">
                    <a:pos x="0" y="0"/>
                  </a:cxn>
                </a:cxnLst>
                <a:rect l="0" t="0" r="r" b="b"/>
                <a:pathLst>
                  <a:path w="19">
                    <a:moveTo>
                      <a:pt x="0" y="0"/>
                    </a:moveTo>
                    <a:lnTo>
                      <a:pt x="0" y="0"/>
                    </a:lnTo>
                    <a:lnTo>
                      <a:pt x="19" y="0"/>
                    </a:lnTo>
                    <a:lnTo>
                      <a:pt x="0" y="0"/>
                    </a:lnTo>
                    <a:close/>
                  </a:path>
                </a:pathLst>
              </a:custGeom>
              <a:solidFill>
                <a:srgbClr val="DBDBDB"/>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Shape 97"/>
              <p:cNvSpPr>
                <a:spLocks/>
              </p:cNvSpPr>
              <p:nvPr/>
            </p:nvSpPr>
            <p:spPr bwMode="auto">
              <a:xfrm>
                <a:off x="2016862" y="4504420"/>
                <a:ext cx="39269" cy="2067"/>
              </a:xfrm>
              <a:custGeom>
                <a:avLst/>
                <a:gdLst/>
                <a:ahLst/>
                <a:cxnLst>
                  <a:cxn ang="0">
                    <a:pos x="0" y="0"/>
                  </a:cxn>
                  <a:cxn ang="0">
                    <a:pos x="0" y="0"/>
                  </a:cxn>
                  <a:cxn ang="0">
                    <a:pos x="19" y="0"/>
                  </a:cxn>
                  <a:cxn ang="0">
                    <a:pos x="0" y="0"/>
                  </a:cxn>
                </a:cxnLst>
                <a:rect l="0" t="0" r="r" b="b"/>
                <a:pathLst>
                  <a:path w="19">
                    <a:moveTo>
                      <a:pt x="0" y="0"/>
                    </a:moveTo>
                    <a:lnTo>
                      <a:pt x="0" y="0"/>
                    </a:lnTo>
                    <a:lnTo>
                      <a:pt x="19" y="0"/>
                    </a:lnTo>
                    <a:lnTo>
                      <a:pt x="0" y="0"/>
                    </a:lnTo>
                  </a:path>
                </a:pathLst>
              </a:custGeom>
              <a:no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Shape 98"/>
              <p:cNvSpPr>
                <a:spLocks/>
              </p:cNvSpPr>
              <p:nvPr/>
            </p:nvSpPr>
            <p:spPr bwMode="auto">
              <a:xfrm>
                <a:off x="2016862" y="3485513"/>
                <a:ext cx="223209" cy="1018908"/>
              </a:xfrm>
              <a:custGeom>
                <a:avLst/>
                <a:gdLst/>
                <a:ahLst/>
                <a:cxnLst>
                  <a:cxn ang="0">
                    <a:pos x="60" y="0"/>
                  </a:cxn>
                  <a:cxn ang="0">
                    <a:pos x="69" y="332"/>
                  </a:cxn>
                  <a:cxn ang="0">
                    <a:pos x="0" y="522"/>
                  </a:cxn>
                  <a:cxn ang="0">
                    <a:pos x="20" y="522"/>
                  </a:cxn>
                  <a:cxn ang="0">
                    <a:pos x="99" y="380"/>
                  </a:cxn>
                  <a:cxn ang="0">
                    <a:pos x="95" y="340"/>
                  </a:cxn>
                  <a:cxn ang="0">
                    <a:pos x="95" y="340"/>
                  </a:cxn>
                  <a:cxn ang="0">
                    <a:pos x="95" y="340"/>
                  </a:cxn>
                  <a:cxn ang="0">
                    <a:pos x="114" y="220"/>
                  </a:cxn>
                  <a:cxn ang="0">
                    <a:pos x="76" y="47"/>
                  </a:cxn>
                  <a:cxn ang="0">
                    <a:pos x="76" y="47"/>
                  </a:cxn>
                  <a:cxn ang="0">
                    <a:pos x="60" y="0"/>
                  </a:cxn>
                </a:cxnLst>
                <a:rect l="0" t="0" r="r" b="b"/>
                <a:pathLst>
                  <a:path w="114" h="522">
                    <a:moveTo>
                      <a:pt x="60" y="0"/>
                    </a:moveTo>
                    <a:cubicBezTo>
                      <a:pt x="71" y="49"/>
                      <a:pt x="111" y="238"/>
                      <a:pt x="69" y="332"/>
                    </a:cubicBezTo>
                    <a:cubicBezTo>
                      <a:pt x="69" y="332"/>
                      <a:pt x="74" y="460"/>
                      <a:pt x="0" y="522"/>
                    </a:cubicBezTo>
                    <a:cubicBezTo>
                      <a:pt x="20" y="522"/>
                      <a:pt x="20" y="522"/>
                      <a:pt x="20" y="522"/>
                    </a:cubicBezTo>
                    <a:cubicBezTo>
                      <a:pt x="20" y="522"/>
                      <a:pt x="99" y="479"/>
                      <a:pt x="99" y="380"/>
                    </a:cubicBezTo>
                    <a:cubicBezTo>
                      <a:pt x="99" y="368"/>
                      <a:pt x="98" y="354"/>
                      <a:pt x="95" y="340"/>
                    </a:cubicBezTo>
                    <a:cubicBezTo>
                      <a:pt x="95" y="340"/>
                      <a:pt x="95" y="340"/>
                      <a:pt x="95" y="340"/>
                    </a:cubicBezTo>
                    <a:cubicBezTo>
                      <a:pt x="95" y="340"/>
                      <a:pt x="95" y="340"/>
                      <a:pt x="95" y="340"/>
                    </a:cubicBezTo>
                    <a:cubicBezTo>
                      <a:pt x="95" y="340"/>
                      <a:pt x="114" y="293"/>
                      <a:pt x="114" y="220"/>
                    </a:cubicBezTo>
                    <a:cubicBezTo>
                      <a:pt x="114" y="172"/>
                      <a:pt x="105" y="112"/>
                      <a:pt x="76" y="47"/>
                    </a:cubicBezTo>
                    <a:cubicBezTo>
                      <a:pt x="76" y="47"/>
                      <a:pt x="76" y="47"/>
                      <a:pt x="76" y="47"/>
                    </a:cubicBezTo>
                    <a:cubicBezTo>
                      <a:pt x="69" y="32"/>
                      <a:pt x="64" y="16"/>
                      <a:pt x="6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Freeform: Shape 99"/>
            <p:cNvSpPr>
              <a:spLocks/>
            </p:cNvSpPr>
            <p:nvPr/>
          </p:nvSpPr>
          <p:spPr bwMode="auto">
            <a:xfrm>
              <a:off x="630662" y="3303913"/>
              <a:ext cx="928488" cy="1847676"/>
            </a:xfrm>
            <a:custGeom>
              <a:avLst/>
              <a:gdLst/>
              <a:ahLst/>
              <a:cxnLst>
                <a:cxn ang="0">
                  <a:pos x="350" y="848"/>
                </a:cxn>
                <a:cxn ang="0">
                  <a:pos x="0" y="848"/>
                </a:cxn>
                <a:cxn ang="0">
                  <a:pos x="277" y="0"/>
                </a:cxn>
                <a:cxn ang="0">
                  <a:pos x="599" y="87"/>
                </a:cxn>
                <a:cxn ang="0">
                  <a:pos x="350" y="848"/>
                </a:cxn>
              </a:cxnLst>
              <a:rect l="0" t="0" r="r" b="b"/>
              <a:pathLst>
                <a:path w="599" h="848">
                  <a:moveTo>
                    <a:pt x="350" y="848"/>
                  </a:moveTo>
                  <a:lnTo>
                    <a:pt x="0" y="848"/>
                  </a:lnTo>
                  <a:lnTo>
                    <a:pt x="277" y="0"/>
                  </a:lnTo>
                  <a:lnTo>
                    <a:pt x="599" y="87"/>
                  </a:lnTo>
                  <a:lnTo>
                    <a:pt x="350" y="848"/>
                  </a:lnTo>
                  <a:close/>
                </a:path>
              </a:pathLst>
            </a:custGeom>
            <a:solidFill>
              <a:schemeClr val="bg1">
                <a:lumMod val="6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100"/>
            <p:cNvSpPr>
              <a:spLocks/>
            </p:cNvSpPr>
            <p:nvPr/>
          </p:nvSpPr>
          <p:spPr bwMode="auto">
            <a:xfrm>
              <a:off x="630662" y="3303913"/>
              <a:ext cx="928488" cy="1314453"/>
            </a:xfrm>
            <a:custGeom>
              <a:avLst/>
              <a:gdLst/>
              <a:ahLst/>
              <a:cxnLst>
                <a:cxn ang="0">
                  <a:pos x="350" y="848"/>
                </a:cxn>
                <a:cxn ang="0">
                  <a:pos x="0" y="848"/>
                </a:cxn>
                <a:cxn ang="0">
                  <a:pos x="277" y="0"/>
                </a:cxn>
                <a:cxn ang="0">
                  <a:pos x="599" y="87"/>
                </a:cxn>
                <a:cxn ang="0">
                  <a:pos x="350" y="848"/>
                </a:cxn>
              </a:cxnLst>
              <a:rect l="0" t="0" r="r" b="b"/>
              <a:pathLst>
                <a:path w="599" h="848">
                  <a:moveTo>
                    <a:pt x="350" y="848"/>
                  </a:moveTo>
                  <a:lnTo>
                    <a:pt x="0" y="848"/>
                  </a:lnTo>
                  <a:lnTo>
                    <a:pt x="277" y="0"/>
                  </a:lnTo>
                  <a:lnTo>
                    <a:pt x="599" y="87"/>
                  </a:lnTo>
                  <a:lnTo>
                    <a:pt x="350" y="848"/>
                  </a:lnTo>
                </a:path>
              </a:pathLst>
            </a:custGeom>
            <a:no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Shape 101"/>
            <p:cNvSpPr>
              <a:spLocks/>
            </p:cNvSpPr>
            <p:nvPr/>
          </p:nvSpPr>
          <p:spPr bwMode="auto">
            <a:xfrm>
              <a:off x="1173183" y="3410869"/>
              <a:ext cx="385966" cy="1207500"/>
            </a:xfrm>
            <a:custGeom>
              <a:avLst/>
              <a:gdLst/>
              <a:ahLst/>
              <a:cxnLst>
                <a:cxn ang="0">
                  <a:pos x="189" y="0"/>
                </a:cxn>
                <a:cxn ang="0">
                  <a:pos x="189" y="2"/>
                </a:cxn>
                <a:cxn ang="0">
                  <a:pos x="249" y="18"/>
                </a:cxn>
                <a:cxn ang="0">
                  <a:pos x="0" y="779"/>
                </a:cxn>
                <a:cxn ang="0">
                  <a:pos x="249" y="18"/>
                </a:cxn>
                <a:cxn ang="0">
                  <a:pos x="189" y="0"/>
                </a:cxn>
              </a:cxnLst>
              <a:rect l="0" t="0" r="r" b="b"/>
              <a:pathLst>
                <a:path w="249" h="779">
                  <a:moveTo>
                    <a:pt x="189" y="0"/>
                  </a:moveTo>
                  <a:lnTo>
                    <a:pt x="189" y="2"/>
                  </a:lnTo>
                  <a:lnTo>
                    <a:pt x="249" y="18"/>
                  </a:lnTo>
                  <a:lnTo>
                    <a:pt x="0" y="779"/>
                  </a:lnTo>
                  <a:lnTo>
                    <a:pt x="249" y="18"/>
                  </a:lnTo>
                  <a:lnTo>
                    <a:pt x="189" y="0"/>
                  </a:lnTo>
                  <a:close/>
                </a:path>
              </a:pathLst>
            </a:custGeom>
            <a:solidFill>
              <a:srgbClr val="DBDBDB"/>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102"/>
            <p:cNvSpPr>
              <a:spLocks/>
            </p:cNvSpPr>
            <p:nvPr/>
          </p:nvSpPr>
          <p:spPr bwMode="auto">
            <a:xfrm>
              <a:off x="1173183" y="3410869"/>
              <a:ext cx="385966" cy="1207500"/>
            </a:xfrm>
            <a:custGeom>
              <a:avLst/>
              <a:gdLst/>
              <a:ahLst/>
              <a:cxnLst>
                <a:cxn ang="0">
                  <a:pos x="189" y="0"/>
                </a:cxn>
                <a:cxn ang="0">
                  <a:pos x="189" y="2"/>
                </a:cxn>
                <a:cxn ang="0">
                  <a:pos x="249" y="18"/>
                </a:cxn>
                <a:cxn ang="0">
                  <a:pos x="0" y="779"/>
                </a:cxn>
                <a:cxn ang="0">
                  <a:pos x="249" y="18"/>
                </a:cxn>
                <a:cxn ang="0">
                  <a:pos x="189" y="0"/>
                </a:cxn>
              </a:cxnLst>
              <a:rect l="0" t="0" r="r" b="b"/>
              <a:pathLst>
                <a:path w="249" h="779">
                  <a:moveTo>
                    <a:pt x="189" y="0"/>
                  </a:moveTo>
                  <a:lnTo>
                    <a:pt x="189" y="2"/>
                  </a:lnTo>
                  <a:lnTo>
                    <a:pt x="249" y="18"/>
                  </a:lnTo>
                  <a:lnTo>
                    <a:pt x="0" y="779"/>
                  </a:lnTo>
                  <a:lnTo>
                    <a:pt x="249" y="18"/>
                  </a:lnTo>
                  <a:lnTo>
                    <a:pt x="189" y="0"/>
                  </a:lnTo>
                </a:path>
              </a:pathLst>
            </a:custGeom>
            <a:no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Shape 103"/>
            <p:cNvSpPr>
              <a:spLocks/>
            </p:cNvSpPr>
            <p:nvPr/>
          </p:nvSpPr>
          <p:spPr bwMode="auto">
            <a:xfrm>
              <a:off x="1073979" y="3413966"/>
              <a:ext cx="491370" cy="1737976"/>
            </a:xfrm>
            <a:custGeom>
              <a:avLst/>
              <a:gdLst/>
              <a:ahLst/>
              <a:cxnLst>
                <a:cxn ang="0">
                  <a:pos x="257" y="0"/>
                </a:cxn>
                <a:cxn ang="0">
                  <a:pos x="0" y="777"/>
                </a:cxn>
                <a:cxn ang="0">
                  <a:pos x="68" y="777"/>
                </a:cxn>
                <a:cxn ang="0">
                  <a:pos x="317" y="16"/>
                </a:cxn>
                <a:cxn ang="0">
                  <a:pos x="257" y="0"/>
                </a:cxn>
              </a:cxnLst>
              <a:rect l="0" t="0" r="r" b="b"/>
              <a:pathLst>
                <a:path w="317" h="777">
                  <a:moveTo>
                    <a:pt x="257" y="0"/>
                  </a:moveTo>
                  <a:lnTo>
                    <a:pt x="0" y="777"/>
                  </a:lnTo>
                  <a:lnTo>
                    <a:pt x="68" y="777"/>
                  </a:lnTo>
                  <a:lnTo>
                    <a:pt x="317" y="16"/>
                  </a:lnTo>
                  <a:lnTo>
                    <a:pt x="257" y="0"/>
                  </a:lnTo>
                </a:path>
              </a:pathLst>
            </a:custGeom>
            <a:solidFill>
              <a:schemeClr val="tx1">
                <a:lumMod val="50000"/>
                <a:lumOff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Shape 104"/>
            <p:cNvSpPr>
              <a:spLocks/>
            </p:cNvSpPr>
            <p:nvPr/>
          </p:nvSpPr>
          <p:spPr bwMode="auto">
            <a:xfrm>
              <a:off x="987177" y="3224860"/>
              <a:ext cx="658777" cy="337913"/>
            </a:xfrm>
            <a:custGeom>
              <a:avLst/>
              <a:gdLst/>
              <a:ahLst/>
              <a:cxnLst>
                <a:cxn ang="0">
                  <a:pos x="441" y="180"/>
                </a:cxn>
                <a:cxn ang="0">
                  <a:pos x="377" y="223"/>
                </a:cxn>
                <a:cxn ang="0">
                  <a:pos x="39" y="122"/>
                </a:cxn>
                <a:cxn ang="0">
                  <a:pos x="9" y="50"/>
                </a:cxn>
                <a:cxn ang="0">
                  <a:pos x="73" y="7"/>
                </a:cxn>
                <a:cxn ang="0">
                  <a:pos x="411" y="109"/>
                </a:cxn>
                <a:cxn ang="0">
                  <a:pos x="441" y="180"/>
                </a:cxn>
              </a:cxnLst>
              <a:rect l="0" t="0" r="r" b="b"/>
              <a:pathLst>
                <a:path w="450" h="231">
                  <a:moveTo>
                    <a:pt x="441" y="180"/>
                  </a:moveTo>
                  <a:cubicBezTo>
                    <a:pt x="431" y="212"/>
                    <a:pt x="403" y="231"/>
                    <a:pt x="377" y="223"/>
                  </a:cubicBezTo>
                  <a:cubicBezTo>
                    <a:pt x="39" y="122"/>
                    <a:pt x="39" y="122"/>
                    <a:pt x="39" y="122"/>
                  </a:cubicBezTo>
                  <a:cubicBezTo>
                    <a:pt x="13" y="114"/>
                    <a:pt x="0" y="82"/>
                    <a:pt x="9" y="50"/>
                  </a:cubicBezTo>
                  <a:cubicBezTo>
                    <a:pt x="19" y="19"/>
                    <a:pt x="47" y="0"/>
                    <a:pt x="73" y="7"/>
                  </a:cubicBezTo>
                  <a:cubicBezTo>
                    <a:pt x="411" y="109"/>
                    <a:pt x="411" y="109"/>
                    <a:pt x="411" y="109"/>
                  </a:cubicBezTo>
                  <a:cubicBezTo>
                    <a:pt x="437" y="117"/>
                    <a:pt x="450" y="149"/>
                    <a:pt x="441" y="180"/>
                  </a:cubicBezTo>
                  <a:close/>
                </a:path>
              </a:pathLst>
            </a:custGeom>
            <a:solidFill>
              <a:schemeClr val="bg1">
                <a:lumMod val="9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Shape 108"/>
            <p:cNvSpPr>
              <a:spLocks/>
            </p:cNvSpPr>
            <p:nvPr/>
          </p:nvSpPr>
          <p:spPr bwMode="auto">
            <a:xfrm>
              <a:off x="1487846" y="3393817"/>
              <a:ext cx="91454" cy="89903"/>
            </a:xfrm>
            <a:custGeom>
              <a:avLst/>
              <a:gdLst/>
              <a:ahLst/>
              <a:cxnLst>
                <a:cxn ang="0">
                  <a:pos x="58" y="39"/>
                </a:cxn>
                <a:cxn ang="0">
                  <a:pos x="23" y="58"/>
                </a:cxn>
                <a:cxn ang="0">
                  <a:pos x="5" y="23"/>
                </a:cxn>
                <a:cxn ang="0">
                  <a:pos x="39" y="5"/>
                </a:cxn>
                <a:cxn ang="0">
                  <a:pos x="58" y="39"/>
                </a:cxn>
              </a:cxnLst>
              <a:rect l="0" t="0" r="r" b="b"/>
              <a:pathLst>
                <a:path w="62" h="62">
                  <a:moveTo>
                    <a:pt x="58" y="39"/>
                  </a:moveTo>
                  <a:cubicBezTo>
                    <a:pt x="53" y="54"/>
                    <a:pt x="38" y="62"/>
                    <a:pt x="23" y="58"/>
                  </a:cubicBezTo>
                  <a:cubicBezTo>
                    <a:pt x="8" y="53"/>
                    <a:pt x="0" y="38"/>
                    <a:pt x="5" y="23"/>
                  </a:cubicBezTo>
                  <a:cubicBezTo>
                    <a:pt x="9" y="9"/>
                    <a:pt x="24" y="0"/>
                    <a:pt x="39" y="5"/>
                  </a:cubicBezTo>
                  <a:cubicBezTo>
                    <a:pt x="54" y="9"/>
                    <a:pt x="62" y="24"/>
                    <a:pt x="58" y="39"/>
                  </a:cubicBezTo>
                  <a:close/>
                </a:path>
              </a:pathLst>
            </a:custGeom>
            <a:solidFill>
              <a:schemeClr val="tx1">
                <a:lumMod val="50000"/>
                <a:lumOff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123"/>
            <p:cNvSpPr>
              <a:spLocks/>
            </p:cNvSpPr>
            <p:nvPr/>
          </p:nvSpPr>
          <p:spPr bwMode="auto">
            <a:xfrm>
              <a:off x="4231457" y="3807683"/>
              <a:ext cx="446418" cy="1350105"/>
            </a:xfrm>
            <a:prstGeom prst="rect">
              <a:avLst/>
            </a:prstGeom>
            <a:solidFill>
              <a:schemeClr val="bg1">
                <a:lumMod val="65000"/>
              </a:schemeClr>
            </a:solidFill>
            <a:ln w="9525">
              <a:noFill/>
              <a:miter lim="800000"/>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124"/>
            <p:cNvSpPr>
              <a:spLocks/>
            </p:cNvSpPr>
            <p:nvPr/>
          </p:nvSpPr>
          <p:spPr bwMode="auto">
            <a:xfrm>
              <a:off x="4231457" y="3807683"/>
              <a:ext cx="446418" cy="810684"/>
            </a:xfrm>
            <a:prstGeom prst="rect">
              <a:avLst/>
            </a:prstGeom>
            <a:noFill/>
            <a:ln w="9525">
              <a:noFill/>
              <a:miter lim="800000"/>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125"/>
            <p:cNvSpPr>
              <a:spLocks/>
            </p:cNvSpPr>
            <p:nvPr/>
          </p:nvSpPr>
          <p:spPr bwMode="auto">
            <a:xfrm>
              <a:off x="4564722" y="3807683"/>
              <a:ext cx="113155" cy="810684"/>
            </a:xfrm>
            <a:custGeom>
              <a:avLst/>
              <a:gdLst/>
              <a:ahLst/>
              <a:cxnLst>
                <a:cxn ang="0">
                  <a:pos x="73" y="0"/>
                </a:cxn>
                <a:cxn ang="0">
                  <a:pos x="0" y="0"/>
                </a:cxn>
                <a:cxn ang="0">
                  <a:pos x="73" y="0"/>
                </a:cxn>
                <a:cxn ang="0">
                  <a:pos x="73" y="523"/>
                </a:cxn>
                <a:cxn ang="0">
                  <a:pos x="73" y="523"/>
                </a:cxn>
                <a:cxn ang="0">
                  <a:pos x="73" y="0"/>
                </a:cxn>
              </a:cxnLst>
              <a:rect l="0" t="0" r="r" b="b"/>
              <a:pathLst>
                <a:path w="73" h="523">
                  <a:moveTo>
                    <a:pt x="73" y="0"/>
                  </a:moveTo>
                  <a:lnTo>
                    <a:pt x="0" y="0"/>
                  </a:lnTo>
                  <a:lnTo>
                    <a:pt x="73" y="0"/>
                  </a:lnTo>
                  <a:lnTo>
                    <a:pt x="73" y="523"/>
                  </a:lnTo>
                  <a:lnTo>
                    <a:pt x="73" y="523"/>
                  </a:lnTo>
                  <a:lnTo>
                    <a:pt x="73" y="0"/>
                  </a:lnTo>
                  <a:close/>
                </a:path>
              </a:pathLst>
            </a:custGeom>
            <a:solidFill>
              <a:srgbClr val="DBDBDB"/>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126"/>
            <p:cNvSpPr>
              <a:spLocks/>
            </p:cNvSpPr>
            <p:nvPr/>
          </p:nvSpPr>
          <p:spPr bwMode="auto">
            <a:xfrm>
              <a:off x="4564722" y="3807683"/>
              <a:ext cx="113155" cy="810684"/>
            </a:xfrm>
            <a:custGeom>
              <a:avLst/>
              <a:gdLst/>
              <a:ahLst/>
              <a:cxnLst>
                <a:cxn ang="0">
                  <a:pos x="73" y="0"/>
                </a:cxn>
                <a:cxn ang="0">
                  <a:pos x="0" y="0"/>
                </a:cxn>
                <a:cxn ang="0">
                  <a:pos x="73" y="0"/>
                </a:cxn>
                <a:cxn ang="0">
                  <a:pos x="73" y="523"/>
                </a:cxn>
                <a:cxn ang="0">
                  <a:pos x="73" y="523"/>
                </a:cxn>
                <a:cxn ang="0">
                  <a:pos x="73" y="0"/>
                </a:cxn>
              </a:cxnLst>
              <a:rect l="0" t="0" r="r" b="b"/>
              <a:pathLst>
                <a:path w="73" h="523">
                  <a:moveTo>
                    <a:pt x="73" y="0"/>
                  </a:moveTo>
                  <a:lnTo>
                    <a:pt x="0" y="0"/>
                  </a:lnTo>
                  <a:lnTo>
                    <a:pt x="73" y="0"/>
                  </a:lnTo>
                  <a:lnTo>
                    <a:pt x="73" y="523"/>
                  </a:lnTo>
                  <a:lnTo>
                    <a:pt x="73" y="523"/>
                  </a:lnTo>
                  <a:lnTo>
                    <a:pt x="73" y="0"/>
                  </a:lnTo>
                </a:path>
              </a:pathLst>
            </a:custGeom>
            <a:no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27"/>
            <p:cNvSpPr>
              <a:spLocks/>
            </p:cNvSpPr>
            <p:nvPr/>
          </p:nvSpPr>
          <p:spPr bwMode="auto">
            <a:xfrm>
              <a:off x="4564722" y="3807684"/>
              <a:ext cx="113155" cy="1343905"/>
            </a:xfrm>
            <a:prstGeom prst="rect">
              <a:avLst/>
            </a:prstGeom>
            <a:solidFill>
              <a:schemeClr val="tx1">
                <a:lumMod val="50000"/>
                <a:lumOff val="50000"/>
              </a:schemeClr>
            </a:solidFill>
            <a:ln w="9525">
              <a:noFill/>
              <a:miter lim="800000"/>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4"/>
            <p:cNvGrpSpPr/>
            <p:nvPr/>
          </p:nvGrpSpPr>
          <p:grpSpPr>
            <a:xfrm>
              <a:off x="3929196" y="2446728"/>
              <a:ext cx="858735" cy="1337706"/>
              <a:chOff x="5238926" y="3262304"/>
              <a:chExt cx="1144979" cy="1783606"/>
            </a:xfrm>
          </p:grpSpPr>
          <p:sp>
            <p:nvSpPr>
              <p:cNvPr id="36" name="Freeform: Shape 110"/>
              <p:cNvSpPr>
                <a:spLocks/>
              </p:cNvSpPr>
              <p:nvPr/>
            </p:nvSpPr>
            <p:spPr bwMode="auto">
              <a:xfrm>
                <a:off x="5238926" y="3262304"/>
                <a:ext cx="1144979" cy="1783606"/>
              </a:xfrm>
              <a:custGeom>
                <a:avLst/>
                <a:gdLst/>
                <a:ahLst/>
                <a:cxnLst>
                  <a:cxn ang="0">
                    <a:pos x="527" y="913"/>
                  </a:cxn>
                  <a:cxn ang="0">
                    <a:pos x="527" y="865"/>
                  </a:cxn>
                  <a:cxn ang="0">
                    <a:pos x="555" y="728"/>
                  </a:cxn>
                  <a:cxn ang="0">
                    <a:pos x="586" y="609"/>
                  </a:cxn>
                  <a:cxn ang="0">
                    <a:pos x="586" y="421"/>
                  </a:cxn>
                  <a:cxn ang="0">
                    <a:pos x="586" y="420"/>
                  </a:cxn>
                  <a:cxn ang="0">
                    <a:pos x="586" y="418"/>
                  </a:cxn>
                  <a:cxn ang="0">
                    <a:pos x="574" y="375"/>
                  </a:cxn>
                  <a:cxn ang="0">
                    <a:pos x="508" y="344"/>
                  </a:cxn>
                  <a:cxn ang="0">
                    <a:pos x="504" y="344"/>
                  </a:cxn>
                  <a:cxn ang="0">
                    <a:pos x="494" y="337"/>
                  </a:cxn>
                  <a:cxn ang="0">
                    <a:pos x="494" y="337"/>
                  </a:cxn>
                  <a:cxn ang="0">
                    <a:pos x="494" y="337"/>
                  </a:cxn>
                  <a:cxn ang="0">
                    <a:pos x="492" y="333"/>
                  </a:cxn>
                  <a:cxn ang="0">
                    <a:pos x="484" y="323"/>
                  </a:cxn>
                  <a:cxn ang="0">
                    <a:pos x="441" y="307"/>
                  </a:cxn>
                  <a:cxn ang="0">
                    <a:pos x="413" y="311"/>
                  </a:cxn>
                  <a:cxn ang="0">
                    <a:pos x="402" y="306"/>
                  </a:cxn>
                  <a:cxn ang="0">
                    <a:pos x="401" y="305"/>
                  </a:cxn>
                  <a:cxn ang="0">
                    <a:pos x="398" y="300"/>
                  </a:cxn>
                  <a:cxn ang="0">
                    <a:pos x="386" y="286"/>
                  </a:cxn>
                  <a:cxn ang="0">
                    <a:pos x="342" y="267"/>
                  </a:cxn>
                  <a:cxn ang="0">
                    <a:pos x="323" y="270"/>
                  </a:cxn>
                  <a:cxn ang="0">
                    <a:pos x="314" y="268"/>
                  </a:cxn>
                  <a:cxn ang="0">
                    <a:pos x="310" y="260"/>
                  </a:cxn>
                  <a:cxn ang="0">
                    <a:pos x="310" y="57"/>
                  </a:cxn>
                  <a:cxn ang="0">
                    <a:pos x="310" y="55"/>
                  </a:cxn>
                  <a:cxn ang="0">
                    <a:pos x="308" y="49"/>
                  </a:cxn>
                  <a:cxn ang="0">
                    <a:pos x="297" y="29"/>
                  </a:cxn>
                  <a:cxn ang="0">
                    <a:pos x="249" y="0"/>
                  </a:cxn>
                  <a:cxn ang="0">
                    <a:pos x="248" y="0"/>
                  </a:cxn>
                  <a:cxn ang="0">
                    <a:pos x="196" y="26"/>
                  </a:cxn>
                  <a:cxn ang="0">
                    <a:pos x="178" y="64"/>
                  </a:cxn>
                  <a:cxn ang="0">
                    <a:pos x="178" y="66"/>
                  </a:cxn>
                  <a:cxn ang="0">
                    <a:pos x="178" y="440"/>
                  </a:cxn>
                  <a:cxn ang="0">
                    <a:pos x="164" y="449"/>
                  </a:cxn>
                  <a:cxn ang="0">
                    <a:pos x="153" y="448"/>
                  </a:cxn>
                  <a:cxn ang="0">
                    <a:pos x="118" y="417"/>
                  </a:cxn>
                  <a:cxn ang="0">
                    <a:pos x="104" y="409"/>
                  </a:cxn>
                  <a:cxn ang="0">
                    <a:pos x="64" y="397"/>
                  </a:cxn>
                  <a:cxn ang="0">
                    <a:pos x="61" y="397"/>
                  </a:cxn>
                  <a:cxn ang="0">
                    <a:pos x="20" y="413"/>
                  </a:cxn>
                  <a:cxn ang="0">
                    <a:pos x="0" y="456"/>
                  </a:cxn>
                  <a:cxn ang="0">
                    <a:pos x="0" y="456"/>
                  </a:cxn>
                  <a:cxn ang="0">
                    <a:pos x="27" y="510"/>
                  </a:cxn>
                  <a:cxn ang="0">
                    <a:pos x="82" y="568"/>
                  </a:cxn>
                  <a:cxn ang="0">
                    <a:pos x="100" y="611"/>
                  </a:cxn>
                  <a:cxn ang="0">
                    <a:pos x="141" y="686"/>
                  </a:cxn>
                  <a:cxn ang="0">
                    <a:pos x="190" y="895"/>
                  </a:cxn>
                  <a:cxn ang="0">
                    <a:pos x="190" y="913"/>
                  </a:cxn>
                  <a:cxn ang="0">
                    <a:pos x="527" y="913"/>
                  </a:cxn>
                </a:cxnLst>
                <a:rect l="0" t="0" r="r" b="b"/>
                <a:pathLst>
                  <a:path w="586" h="913">
                    <a:moveTo>
                      <a:pt x="527" y="913"/>
                    </a:moveTo>
                    <a:cubicBezTo>
                      <a:pt x="527" y="865"/>
                      <a:pt x="527" y="865"/>
                      <a:pt x="527" y="865"/>
                    </a:cubicBezTo>
                    <a:cubicBezTo>
                      <a:pt x="527" y="862"/>
                      <a:pt x="528" y="794"/>
                      <a:pt x="555" y="728"/>
                    </a:cubicBezTo>
                    <a:cubicBezTo>
                      <a:pt x="582" y="662"/>
                      <a:pt x="586" y="624"/>
                      <a:pt x="586" y="609"/>
                    </a:cubicBezTo>
                    <a:cubicBezTo>
                      <a:pt x="586" y="421"/>
                      <a:pt x="586" y="421"/>
                      <a:pt x="586" y="421"/>
                    </a:cubicBezTo>
                    <a:cubicBezTo>
                      <a:pt x="586" y="420"/>
                      <a:pt x="586" y="420"/>
                      <a:pt x="586" y="420"/>
                    </a:cubicBezTo>
                    <a:cubicBezTo>
                      <a:pt x="586" y="420"/>
                      <a:pt x="586" y="420"/>
                      <a:pt x="586" y="418"/>
                    </a:cubicBezTo>
                    <a:cubicBezTo>
                      <a:pt x="586" y="411"/>
                      <a:pt x="584" y="392"/>
                      <a:pt x="574" y="375"/>
                    </a:cubicBezTo>
                    <a:cubicBezTo>
                      <a:pt x="564" y="359"/>
                      <a:pt x="547" y="344"/>
                      <a:pt x="508" y="344"/>
                    </a:cubicBezTo>
                    <a:cubicBezTo>
                      <a:pt x="506" y="344"/>
                      <a:pt x="505" y="344"/>
                      <a:pt x="504" y="344"/>
                    </a:cubicBezTo>
                    <a:cubicBezTo>
                      <a:pt x="500" y="344"/>
                      <a:pt x="496" y="341"/>
                      <a:pt x="494" y="337"/>
                    </a:cubicBezTo>
                    <a:cubicBezTo>
                      <a:pt x="494" y="337"/>
                      <a:pt x="494" y="337"/>
                      <a:pt x="494" y="337"/>
                    </a:cubicBezTo>
                    <a:cubicBezTo>
                      <a:pt x="494" y="337"/>
                      <a:pt x="494" y="337"/>
                      <a:pt x="494" y="337"/>
                    </a:cubicBezTo>
                    <a:cubicBezTo>
                      <a:pt x="494" y="336"/>
                      <a:pt x="493" y="335"/>
                      <a:pt x="492" y="333"/>
                    </a:cubicBezTo>
                    <a:cubicBezTo>
                      <a:pt x="490" y="331"/>
                      <a:pt x="488" y="327"/>
                      <a:pt x="484" y="323"/>
                    </a:cubicBezTo>
                    <a:cubicBezTo>
                      <a:pt x="476" y="315"/>
                      <a:pt x="463" y="307"/>
                      <a:pt x="441" y="307"/>
                    </a:cubicBezTo>
                    <a:cubicBezTo>
                      <a:pt x="433" y="307"/>
                      <a:pt x="424" y="308"/>
                      <a:pt x="413" y="311"/>
                    </a:cubicBezTo>
                    <a:cubicBezTo>
                      <a:pt x="409" y="312"/>
                      <a:pt x="404" y="310"/>
                      <a:pt x="402" y="306"/>
                    </a:cubicBezTo>
                    <a:cubicBezTo>
                      <a:pt x="402" y="306"/>
                      <a:pt x="402" y="306"/>
                      <a:pt x="401" y="305"/>
                    </a:cubicBezTo>
                    <a:cubicBezTo>
                      <a:pt x="401" y="304"/>
                      <a:pt x="400" y="302"/>
                      <a:pt x="398" y="300"/>
                    </a:cubicBezTo>
                    <a:cubicBezTo>
                      <a:pt x="396" y="297"/>
                      <a:pt x="391" y="291"/>
                      <a:pt x="386" y="286"/>
                    </a:cubicBezTo>
                    <a:cubicBezTo>
                      <a:pt x="375" y="276"/>
                      <a:pt x="360" y="267"/>
                      <a:pt x="342" y="267"/>
                    </a:cubicBezTo>
                    <a:cubicBezTo>
                      <a:pt x="336" y="267"/>
                      <a:pt x="330" y="268"/>
                      <a:pt x="323" y="270"/>
                    </a:cubicBezTo>
                    <a:cubicBezTo>
                      <a:pt x="320" y="271"/>
                      <a:pt x="317" y="270"/>
                      <a:pt x="314" y="268"/>
                    </a:cubicBezTo>
                    <a:cubicBezTo>
                      <a:pt x="312" y="266"/>
                      <a:pt x="310" y="263"/>
                      <a:pt x="310" y="260"/>
                    </a:cubicBezTo>
                    <a:cubicBezTo>
                      <a:pt x="310" y="57"/>
                      <a:pt x="310" y="57"/>
                      <a:pt x="310" y="57"/>
                    </a:cubicBezTo>
                    <a:cubicBezTo>
                      <a:pt x="310" y="56"/>
                      <a:pt x="310" y="56"/>
                      <a:pt x="310" y="55"/>
                    </a:cubicBezTo>
                    <a:cubicBezTo>
                      <a:pt x="309" y="54"/>
                      <a:pt x="309" y="52"/>
                      <a:pt x="308" y="49"/>
                    </a:cubicBezTo>
                    <a:cubicBezTo>
                      <a:pt x="305" y="43"/>
                      <a:pt x="302" y="36"/>
                      <a:pt x="297" y="29"/>
                    </a:cubicBezTo>
                    <a:cubicBezTo>
                      <a:pt x="286" y="15"/>
                      <a:pt x="279" y="1"/>
                      <a:pt x="249" y="0"/>
                    </a:cubicBezTo>
                    <a:cubicBezTo>
                      <a:pt x="249" y="0"/>
                      <a:pt x="248" y="0"/>
                      <a:pt x="248" y="0"/>
                    </a:cubicBezTo>
                    <a:cubicBezTo>
                      <a:pt x="223" y="0"/>
                      <a:pt x="207" y="12"/>
                      <a:pt x="196" y="26"/>
                    </a:cubicBezTo>
                    <a:cubicBezTo>
                      <a:pt x="185" y="41"/>
                      <a:pt x="180" y="58"/>
                      <a:pt x="178" y="64"/>
                    </a:cubicBezTo>
                    <a:cubicBezTo>
                      <a:pt x="178" y="65"/>
                      <a:pt x="178" y="65"/>
                      <a:pt x="178" y="66"/>
                    </a:cubicBezTo>
                    <a:cubicBezTo>
                      <a:pt x="178" y="440"/>
                      <a:pt x="178" y="440"/>
                      <a:pt x="178" y="440"/>
                    </a:cubicBezTo>
                    <a:cubicBezTo>
                      <a:pt x="178" y="444"/>
                      <a:pt x="167" y="447"/>
                      <a:pt x="164" y="449"/>
                    </a:cubicBezTo>
                    <a:cubicBezTo>
                      <a:pt x="160" y="450"/>
                      <a:pt x="156" y="450"/>
                      <a:pt x="153" y="448"/>
                    </a:cubicBezTo>
                    <a:cubicBezTo>
                      <a:pt x="153" y="448"/>
                      <a:pt x="122" y="420"/>
                      <a:pt x="118" y="417"/>
                    </a:cubicBezTo>
                    <a:cubicBezTo>
                      <a:pt x="115" y="415"/>
                      <a:pt x="110" y="412"/>
                      <a:pt x="104" y="409"/>
                    </a:cubicBezTo>
                    <a:cubicBezTo>
                      <a:pt x="92" y="403"/>
                      <a:pt x="77" y="397"/>
                      <a:pt x="64" y="397"/>
                    </a:cubicBezTo>
                    <a:cubicBezTo>
                      <a:pt x="63" y="397"/>
                      <a:pt x="62" y="397"/>
                      <a:pt x="61" y="397"/>
                    </a:cubicBezTo>
                    <a:cubicBezTo>
                      <a:pt x="46" y="399"/>
                      <a:pt x="31" y="404"/>
                      <a:pt x="20" y="413"/>
                    </a:cubicBezTo>
                    <a:cubicBezTo>
                      <a:pt x="9" y="423"/>
                      <a:pt x="1" y="436"/>
                      <a:pt x="0" y="456"/>
                    </a:cubicBezTo>
                    <a:cubicBezTo>
                      <a:pt x="0" y="456"/>
                      <a:pt x="0" y="456"/>
                      <a:pt x="0" y="456"/>
                    </a:cubicBezTo>
                    <a:cubicBezTo>
                      <a:pt x="0" y="461"/>
                      <a:pt x="2" y="495"/>
                      <a:pt x="27" y="510"/>
                    </a:cubicBezTo>
                    <a:cubicBezTo>
                      <a:pt x="38" y="517"/>
                      <a:pt x="75" y="555"/>
                      <a:pt x="82" y="568"/>
                    </a:cubicBezTo>
                    <a:cubicBezTo>
                      <a:pt x="88" y="581"/>
                      <a:pt x="94" y="596"/>
                      <a:pt x="100" y="611"/>
                    </a:cubicBezTo>
                    <a:cubicBezTo>
                      <a:pt x="112" y="641"/>
                      <a:pt x="125" y="672"/>
                      <a:pt x="141" y="686"/>
                    </a:cubicBezTo>
                    <a:cubicBezTo>
                      <a:pt x="179" y="720"/>
                      <a:pt x="190" y="823"/>
                      <a:pt x="190" y="895"/>
                    </a:cubicBezTo>
                    <a:cubicBezTo>
                      <a:pt x="190" y="901"/>
                      <a:pt x="190" y="907"/>
                      <a:pt x="190" y="913"/>
                    </a:cubicBezTo>
                    <a:cubicBezTo>
                      <a:pt x="527" y="913"/>
                      <a:pt x="527" y="913"/>
                      <a:pt x="527" y="913"/>
                    </a:cubicBezTo>
                  </a:path>
                </a:pathLst>
              </a:custGeom>
              <a:solidFill>
                <a:schemeClr val="accent1">
                  <a:lumMod val="20000"/>
                  <a:lumOff val="8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37" name="Group 3"/>
              <p:cNvGrpSpPr/>
              <p:nvPr/>
            </p:nvGrpSpPr>
            <p:grpSpPr>
              <a:xfrm>
                <a:off x="5238926" y="3311906"/>
                <a:ext cx="551822" cy="915570"/>
                <a:chOff x="5238926" y="3311906"/>
                <a:chExt cx="551822" cy="915570"/>
              </a:xfrm>
            </p:grpSpPr>
            <p:sp>
              <p:nvSpPr>
                <p:cNvPr id="46" name="Freeform: Shape 153"/>
                <p:cNvSpPr>
                  <a:spLocks/>
                </p:cNvSpPr>
                <p:nvPr/>
              </p:nvSpPr>
              <p:spPr bwMode="auto">
                <a:xfrm>
                  <a:off x="5648142" y="3311906"/>
                  <a:ext cx="142606" cy="84737"/>
                </a:xfrm>
                <a:custGeom>
                  <a:avLst/>
                  <a:gdLst/>
                  <a:ahLst/>
                  <a:cxnLst>
                    <a:cxn ang="0">
                      <a:pos x="73" y="22"/>
                    </a:cxn>
                    <a:cxn ang="0">
                      <a:pos x="51" y="44"/>
                    </a:cxn>
                    <a:cxn ang="0">
                      <a:pos x="22" y="44"/>
                    </a:cxn>
                    <a:cxn ang="0">
                      <a:pos x="0" y="22"/>
                    </a:cxn>
                    <a:cxn ang="0">
                      <a:pos x="22" y="0"/>
                    </a:cxn>
                    <a:cxn ang="0">
                      <a:pos x="51" y="0"/>
                    </a:cxn>
                    <a:cxn ang="0">
                      <a:pos x="73" y="22"/>
                    </a:cxn>
                  </a:cxnLst>
                  <a:rect l="0" t="0" r="r" b="b"/>
                  <a:pathLst>
                    <a:path w="73" h="44">
                      <a:moveTo>
                        <a:pt x="73" y="22"/>
                      </a:moveTo>
                      <a:cubicBezTo>
                        <a:pt x="73" y="34"/>
                        <a:pt x="63" y="44"/>
                        <a:pt x="51" y="44"/>
                      </a:cubicBezTo>
                      <a:cubicBezTo>
                        <a:pt x="22" y="44"/>
                        <a:pt x="22" y="44"/>
                        <a:pt x="22" y="44"/>
                      </a:cubicBezTo>
                      <a:cubicBezTo>
                        <a:pt x="10" y="44"/>
                        <a:pt x="0" y="34"/>
                        <a:pt x="0" y="22"/>
                      </a:cubicBezTo>
                      <a:cubicBezTo>
                        <a:pt x="0" y="10"/>
                        <a:pt x="10" y="0"/>
                        <a:pt x="22" y="0"/>
                      </a:cubicBezTo>
                      <a:cubicBezTo>
                        <a:pt x="51" y="0"/>
                        <a:pt x="51" y="0"/>
                        <a:pt x="51" y="0"/>
                      </a:cubicBezTo>
                      <a:cubicBezTo>
                        <a:pt x="63" y="0"/>
                        <a:pt x="73" y="10"/>
                        <a:pt x="73" y="22"/>
                      </a:cubicBezTo>
                      <a:close/>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Shape 154"/>
                <p:cNvSpPr>
                  <a:spLocks/>
                </p:cNvSpPr>
                <p:nvPr/>
              </p:nvSpPr>
              <p:spPr bwMode="auto">
                <a:xfrm>
                  <a:off x="5238926" y="4103471"/>
                  <a:ext cx="126072" cy="124005"/>
                </a:xfrm>
                <a:custGeom>
                  <a:avLst/>
                  <a:gdLst/>
                  <a:ahLst/>
                  <a:cxnLst>
                    <a:cxn ang="0">
                      <a:pos x="58" y="15"/>
                    </a:cxn>
                    <a:cxn ang="0">
                      <a:pos x="28" y="6"/>
                    </a:cxn>
                    <a:cxn ang="0">
                      <a:pos x="1" y="21"/>
                    </a:cxn>
                    <a:cxn ang="0">
                      <a:pos x="0" y="26"/>
                    </a:cxn>
                    <a:cxn ang="0">
                      <a:pos x="0" y="26"/>
                    </a:cxn>
                    <a:cxn ang="0">
                      <a:pos x="12" y="64"/>
                    </a:cxn>
                    <a:cxn ang="0">
                      <a:pos x="17" y="62"/>
                    </a:cxn>
                    <a:cxn ang="0">
                      <a:pos x="49" y="44"/>
                    </a:cxn>
                    <a:cxn ang="0">
                      <a:pos x="58" y="15"/>
                    </a:cxn>
                  </a:cxnLst>
                  <a:rect l="0" t="0" r="r" b="b"/>
                  <a:pathLst>
                    <a:path w="64" h="64">
                      <a:moveTo>
                        <a:pt x="58" y="15"/>
                      </a:moveTo>
                      <a:cubicBezTo>
                        <a:pt x="52" y="4"/>
                        <a:pt x="39" y="0"/>
                        <a:pt x="28" y="6"/>
                      </a:cubicBezTo>
                      <a:cubicBezTo>
                        <a:pt x="1" y="21"/>
                        <a:pt x="1" y="21"/>
                        <a:pt x="1" y="21"/>
                      </a:cubicBezTo>
                      <a:cubicBezTo>
                        <a:pt x="1" y="23"/>
                        <a:pt x="0" y="24"/>
                        <a:pt x="0" y="26"/>
                      </a:cubicBezTo>
                      <a:cubicBezTo>
                        <a:pt x="0" y="26"/>
                        <a:pt x="0" y="26"/>
                        <a:pt x="0" y="26"/>
                      </a:cubicBezTo>
                      <a:cubicBezTo>
                        <a:pt x="0" y="30"/>
                        <a:pt x="1" y="48"/>
                        <a:pt x="12" y="64"/>
                      </a:cubicBezTo>
                      <a:cubicBezTo>
                        <a:pt x="13" y="64"/>
                        <a:pt x="15" y="63"/>
                        <a:pt x="17" y="62"/>
                      </a:cubicBezTo>
                      <a:cubicBezTo>
                        <a:pt x="49" y="44"/>
                        <a:pt x="49" y="44"/>
                        <a:pt x="49" y="44"/>
                      </a:cubicBezTo>
                      <a:cubicBezTo>
                        <a:pt x="60" y="38"/>
                        <a:pt x="64" y="25"/>
                        <a:pt x="58" y="15"/>
                      </a:cubicBezTo>
                      <a:close/>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2"/>
              <p:cNvGrpSpPr/>
              <p:nvPr/>
            </p:nvGrpSpPr>
            <p:grpSpPr>
              <a:xfrm>
                <a:off x="5524137" y="3752123"/>
                <a:ext cx="859768" cy="1293786"/>
                <a:chOff x="5524137" y="3752123"/>
                <a:chExt cx="859768" cy="1293786"/>
              </a:xfrm>
            </p:grpSpPr>
            <p:sp>
              <p:nvSpPr>
                <p:cNvPr id="39" name="Freeform: Shape 122"/>
                <p:cNvSpPr>
                  <a:spLocks/>
                </p:cNvSpPr>
                <p:nvPr/>
              </p:nvSpPr>
              <p:spPr bwMode="auto">
                <a:xfrm>
                  <a:off x="6094560" y="3938131"/>
                  <a:ext cx="289345" cy="1107778"/>
                </a:xfrm>
                <a:custGeom>
                  <a:avLst/>
                  <a:gdLst/>
                  <a:ahLst/>
                  <a:cxnLst>
                    <a:cxn ang="0">
                      <a:pos x="94" y="0"/>
                    </a:cxn>
                    <a:cxn ang="0">
                      <a:pos x="109" y="100"/>
                    </a:cxn>
                    <a:cxn ang="0">
                      <a:pos x="109" y="233"/>
                    </a:cxn>
                    <a:cxn ang="0">
                      <a:pos x="67" y="397"/>
                    </a:cxn>
                    <a:cxn ang="0">
                      <a:pos x="1" y="567"/>
                    </a:cxn>
                    <a:cxn ang="0">
                      <a:pos x="89" y="567"/>
                    </a:cxn>
                    <a:cxn ang="0">
                      <a:pos x="89" y="519"/>
                    </a:cxn>
                    <a:cxn ang="0">
                      <a:pos x="89" y="519"/>
                    </a:cxn>
                    <a:cxn ang="0">
                      <a:pos x="117" y="382"/>
                    </a:cxn>
                    <a:cxn ang="0">
                      <a:pos x="148" y="263"/>
                    </a:cxn>
                    <a:cxn ang="0">
                      <a:pos x="148" y="75"/>
                    </a:cxn>
                    <a:cxn ang="0">
                      <a:pos x="148" y="74"/>
                    </a:cxn>
                    <a:cxn ang="0">
                      <a:pos x="148" y="74"/>
                    </a:cxn>
                    <a:cxn ang="0">
                      <a:pos x="148" y="72"/>
                    </a:cxn>
                    <a:cxn ang="0">
                      <a:pos x="148" y="72"/>
                    </a:cxn>
                    <a:cxn ang="0">
                      <a:pos x="136" y="29"/>
                    </a:cxn>
                    <a:cxn ang="0">
                      <a:pos x="136" y="29"/>
                    </a:cxn>
                    <a:cxn ang="0">
                      <a:pos x="94" y="0"/>
                    </a:cxn>
                  </a:cxnLst>
                  <a:rect l="0" t="0" r="r" b="b"/>
                  <a:pathLst>
                    <a:path w="148" h="567">
                      <a:moveTo>
                        <a:pt x="94" y="0"/>
                      </a:moveTo>
                      <a:cubicBezTo>
                        <a:pt x="103" y="23"/>
                        <a:pt x="110" y="55"/>
                        <a:pt x="109" y="100"/>
                      </a:cubicBezTo>
                      <a:cubicBezTo>
                        <a:pt x="109" y="233"/>
                        <a:pt x="109" y="233"/>
                        <a:pt x="109" y="233"/>
                      </a:cubicBezTo>
                      <a:cubicBezTo>
                        <a:pt x="109" y="233"/>
                        <a:pt x="99" y="313"/>
                        <a:pt x="67" y="397"/>
                      </a:cubicBezTo>
                      <a:cubicBezTo>
                        <a:pt x="49" y="442"/>
                        <a:pt x="0" y="536"/>
                        <a:pt x="1" y="567"/>
                      </a:cubicBezTo>
                      <a:cubicBezTo>
                        <a:pt x="89" y="567"/>
                        <a:pt x="89" y="567"/>
                        <a:pt x="89" y="567"/>
                      </a:cubicBezTo>
                      <a:cubicBezTo>
                        <a:pt x="89" y="519"/>
                        <a:pt x="89" y="519"/>
                        <a:pt x="89" y="519"/>
                      </a:cubicBezTo>
                      <a:cubicBezTo>
                        <a:pt x="89" y="519"/>
                        <a:pt x="89" y="519"/>
                        <a:pt x="89" y="519"/>
                      </a:cubicBezTo>
                      <a:cubicBezTo>
                        <a:pt x="89" y="516"/>
                        <a:pt x="90" y="448"/>
                        <a:pt x="117" y="382"/>
                      </a:cubicBezTo>
                      <a:cubicBezTo>
                        <a:pt x="144" y="316"/>
                        <a:pt x="148" y="278"/>
                        <a:pt x="148" y="263"/>
                      </a:cubicBezTo>
                      <a:cubicBezTo>
                        <a:pt x="148" y="75"/>
                        <a:pt x="148" y="75"/>
                        <a:pt x="148" y="75"/>
                      </a:cubicBezTo>
                      <a:cubicBezTo>
                        <a:pt x="148" y="74"/>
                        <a:pt x="148" y="74"/>
                        <a:pt x="148" y="74"/>
                      </a:cubicBezTo>
                      <a:cubicBezTo>
                        <a:pt x="148" y="74"/>
                        <a:pt x="148" y="74"/>
                        <a:pt x="148" y="74"/>
                      </a:cubicBezTo>
                      <a:cubicBezTo>
                        <a:pt x="148" y="74"/>
                        <a:pt x="148" y="73"/>
                        <a:pt x="148" y="72"/>
                      </a:cubicBezTo>
                      <a:cubicBezTo>
                        <a:pt x="148" y="72"/>
                        <a:pt x="148" y="72"/>
                        <a:pt x="148" y="72"/>
                      </a:cubicBezTo>
                      <a:cubicBezTo>
                        <a:pt x="148" y="65"/>
                        <a:pt x="146" y="46"/>
                        <a:pt x="136" y="29"/>
                      </a:cubicBezTo>
                      <a:cubicBezTo>
                        <a:pt x="136" y="29"/>
                        <a:pt x="136" y="29"/>
                        <a:pt x="136" y="29"/>
                      </a:cubicBezTo>
                      <a:cubicBezTo>
                        <a:pt x="129" y="17"/>
                        <a:pt x="117" y="5"/>
                        <a:pt x="94"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Shape 149"/>
                <p:cNvSpPr>
                  <a:spLocks/>
                </p:cNvSpPr>
                <p:nvPr/>
              </p:nvSpPr>
              <p:spPr bwMode="auto">
                <a:xfrm>
                  <a:off x="6013956" y="3847194"/>
                  <a:ext cx="35135" cy="24801"/>
                </a:xfrm>
                <a:custGeom>
                  <a:avLst/>
                  <a:gdLst/>
                  <a:ahLst/>
                  <a:cxnLst>
                    <a:cxn ang="0">
                      <a:pos x="0" y="0"/>
                    </a:cxn>
                    <a:cxn ang="0">
                      <a:pos x="1" y="1"/>
                    </a:cxn>
                    <a:cxn ang="0">
                      <a:pos x="4" y="6"/>
                    </a:cxn>
                    <a:cxn ang="0">
                      <a:pos x="5" y="7"/>
                    </a:cxn>
                    <a:cxn ang="0">
                      <a:pos x="14" y="13"/>
                    </a:cxn>
                    <a:cxn ang="0">
                      <a:pos x="16" y="12"/>
                    </a:cxn>
                    <a:cxn ang="0">
                      <a:pos x="18" y="12"/>
                    </a:cxn>
                    <a:cxn ang="0">
                      <a:pos x="16" y="12"/>
                    </a:cxn>
                    <a:cxn ang="0">
                      <a:pos x="14" y="13"/>
                    </a:cxn>
                    <a:cxn ang="0">
                      <a:pos x="5" y="7"/>
                    </a:cxn>
                    <a:cxn ang="0">
                      <a:pos x="4" y="6"/>
                    </a:cxn>
                    <a:cxn ang="0">
                      <a:pos x="1" y="1"/>
                    </a:cxn>
                    <a:cxn ang="0">
                      <a:pos x="0" y="0"/>
                    </a:cxn>
                  </a:cxnLst>
                  <a:rect l="0" t="0" r="r" b="b"/>
                  <a:pathLst>
                    <a:path w="18" h="13">
                      <a:moveTo>
                        <a:pt x="0" y="0"/>
                      </a:moveTo>
                      <a:cubicBezTo>
                        <a:pt x="1" y="0"/>
                        <a:pt x="1" y="1"/>
                        <a:pt x="1" y="1"/>
                      </a:cubicBezTo>
                      <a:cubicBezTo>
                        <a:pt x="3" y="3"/>
                        <a:pt x="4" y="5"/>
                        <a:pt x="4" y="6"/>
                      </a:cubicBezTo>
                      <a:cubicBezTo>
                        <a:pt x="5" y="7"/>
                        <a:pt x="5" y="7"/>
                        <a:pt x="5" y="7"/>
                      </a:cubicBezTo>
                      <a:cubicBezTo>
                        <a:pt x="7" y="11"/>
                        <a:pt x="10" y="13"/>
                        <a:pt x="14" y="13"/>
                      </a:cubicBezTo>
                      <a:cubicBezTo>
                        <a:pt x="15" y="13"/>
                        <a:pt x="16" y="12"/>
                        <a:pt x="16" y="12"/>
                      </a:cubicBezTo>
                      <a:cubicBezTo>
                        <a:pt x="17" y="12"/>
                        <a:pt x="18" y="12"/>
                        <a:pt x="18" y="12"/>
                      </a:cubicBezTo>
                      <a:cubicBezTo>
                        <a:pt x="18" y="12"/>
                        <a:pt x="17" y="12"/>
                        <a:pt x="16" y="12"/>
                      </a:cubicBezTo>
                      <a:cubicBezTo>
                        <a:pt x="16" y="12"/>
                        <a:pt x="15" y="13"/>
                        <a:pt x="14" y="13"/>
                      </a:cubicBezTo>
                      <a:cubicBezTo>
                        <a:pt x="10" y="13"/>
                        <a:pt x="7" y="11"/>
                        <a:pt x="5" y="7"/>
                      </a:cubicBezTo>
                      <a:cubicBezTo>
                        <a:pt x="5" y="7"/>
                        <a:pt x="5" y="7"/>
                        <a:pt x="4" y="6"/>
                      </a:cubicBezTo>
                      <a:cubicBezTo>
                        <a:pt x="4" y="5"/>
                        <a:pt x="3" y="3"/>
                        <a:pt x="1" y="1"/>
                      </a:cubicBezTo>
                      <a:cubicBezTo>
                        <a:pt x="1" y="1"/>
                        <a:pt x="1" y="0"/>
                        <a:pt x="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Shape 150"/>
                <p:cNvSpPr>
                  <a:spLocks/>
                </p:cNvSpPr>
                <p:nvPr/>
              </p:nvSpPr>
              <p:spPr bwMode="auto">
                <a:xfrm>
                  <a:off x="6011890" y="3843060"/>
                  <a:ext cx="57869" cy="314146"/>
                </a:xfrm>
                <a:custGeom>
                  <a:avLst/>
                  <a:gdLst/>
                  <a:ahLst/>
                  <a:cxnLst>
                    <a:cxn ang="0">
                      <a:pos x="0" y="0"/>
                    </a:cxn>
                    <a:cxn ang="0">
                      <a:pos x="0" y="161"/>
                    </a:cxn>
                    <a:cxn ang="0">
                      <a:pos x="29" y="12"/>
                    </a:cxn>
                    <a:cxn ang="0">
                      <a:pos x="19" y="14"/>
                    </a:cxn>
                    <a:cxn ang="0">
                      <a:pos x="17" y="14"/>
                    </a:cxn>
                    <a:cxn ang="0">
                      <a:pos x="15" y="15"/>
                    </a:cxn>
                    <a:cxn ang="0">
                      <a:pos x="6" y="9"/>
                    </a:cxn>
                    <a:cxn ang="0">
                      <a:pos x="5" y="8"/>
                    </a:cxn>
                    <a:cxn ang="0">
                      <a:pos x="2" y="3"/>
                    </a:cxn>
                    <a:cxn ang="0">
                      <a:pos x="1" y="2"/>
                    </a:cxn>
                    <a:cxn ang="0">
                      <a:pos x="0" y="0"/>
                    </a:cxn>
                  </a:cxnLst>
                  <a:rect l="0" t="0" r="r" b="b"/>
                  <a:pathLst>
                    <a:path w="29" h="161">
                      <a:moveTo>
                        <a:pt x="0" y="0"/>
                      </a:moveTo>
                      <a:cubicBezTo>
                        <a:pt x="0" y="161"/>
                        <a:pt x="0" y="161"/>
                        <a:pt x="0" y="161"/>
                      </a:cubicBezTo>
                      <a:cubicBezTo>
                        <a:pt x="29" y="12"/>
                        <a:pt x="29" y="12"/>
                        <a:pt x="29" y="12"/>
                      </a:cubicBezTo>
                      <a:cubicBezTo>
                        <a:pt x="26" y="12"/>
                        <a:pt x="23" y="13"/>
                        <a:pt x="19" y="14"/>
                      </a:cubicBezTo>
                      <a:cubicBezTo>
                        <a:pt x="19" y="14"/>
                        <a:pt x="18" y="14"/>
                        <a:pt x="17" y="14"/>
                      </a:cubicBezTo>
                      <a:cubicBezTo>
                        <a:pt x="17" y="14"/>
                        <a:pt x="16" y="15"/>
                        <a:pt x="15" y="15"/>
                      </a:cubicBezTo>
                      <a:cubicBezTo>
                        <a:pt x="11" y="15"/>
                        <a:pt x="8" y="13"/>
                        <a:pt x="6" y="9"/>
                      </a:cubicBezTo>
                      <a:cubicBezTo>
                        <a:pt x="6" y="9"/>
                        <a:pt x="6" y="9"/>
                        <a:pt x="5" y="8"/>
                      </a:cubicBezTo>
                      <a:cubicBezTo>
                        <a:pt x="5" y="7"/>
                        <a:pt x="4" y="5"/>
                        <a:pt x="2" y="3"/>
                      </a:cubicBezTo>
                      <a:cubicBezTo>
                        <a:pt x="2" y="3"/>
                        <a:pt x="2" y="2"/>
                        <a:pt x="1" y="2"/>
                      </a:cubicBezTo>
                      <a:cubicBezTo>
                        <a:pt x="1" y="1"/>
                        <a:pt x="0" y="1"/>
                        <a:pt x="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Shape 151"/>
                <p:cNvSpPr>
                  <a:spLocks/>
                </p:cNvSpPr>
                <p:nvPr/>
              </p:nvSpPr>
              <p:spPr bwMode="auto">
                <a:xfrm>
                  <a:off x="5844483" y="3752123"/>
                  <a:ext cx="55803" cy="316213"/>
                </a:xfrm>
                <a:custGeom>
                  <a:avLst/>
                  <a:gdLst/>
                  <a:ahLst/>
                  <a:cxnLst>
                    <a:cxn ang="0">
                      <a:pos x="0" y="0"/>
                    </a:cxn>
                    <a:cxn ang="0">
                      <a:pos x="0" y="161"/>
                    </a:cxn>
                    <a:cxn ang="0">
                      <a:pos x="28" y="16"/>
                    </a:cxn>
                    <a:cxn ang="0">
                      <a:pos x="13" y="19"/>
                    </a:cxn>
                    <a:cxn ang="0">
                      <a:pos x="13" y="19"/>
                    </a:cxn>
                    <a:cxn ang="0">
                      <a:pos x="10" y="19"/>
                    </a:cxn>
                    <a:cxn ang="0">
                      <a:pos x="4" y="17"/>
                    </a:cxn>
                    <a:cxn ang="0">
                      <a:pos x="0" y="9"/>
                    </a:cxn>
                    <a:cxn ang="0">
                      <a:pos x="0" y="0"/>
                    </a:cxn>
                    <a:cxn ang="0">
                      <a:pos x="0" y="0"/>
                    </a:cxn>
                  </a:cxnLst>
                  <a:rect l="0" t="0" r="r" b="b"/>
                  <a:pathLst>
                    <a:path w="28" h="161">
                      <a:moveTo>
                        <a:pt x="0" y="0"/>
                      </a:moveTo>
                      <a:cubicBezTo>
                        <a:pt x="0" y="161"/>
                        <a:pt x="0" y="161"/>
                        <a:pt x="0" y="161"/>
                      </a:cubicBezTo>
                      <a:cubicBezTo>
                        <a:pt x="28" y="16"/>
                        <a:pt x="28" y="16"/>
                        <a:pt x="28" y="16"/>
                      </a:cubicBezTo>
                      <a:cubicBezTo>
                        <a:pt x="23" y="16"/>
                        <a:pt x="18" y="17"/>
                        <a:pt x="13" y="19"/>
                      </a:cubicBezTo>
                      <a:cubicBezTo>
                        <a:pt x="13" y="19"/>
                        <a:pt x="13" y="19"/>
                        <a:pt x="13" y="19"/>
                      </a:cubicBezTo>
                      <a:cubicBezTo>
                        <a:pt x="12" y="19"/>
                        <a:pt x="11" y="19"/>
                        <a:pt x="10" y="19"/>
                      </a:cubicBezTo>
                      <a:cubicBezTo>
                        <a:pt x="8" y="19"/>
                        <a:pt x="6" y="19"/>
                        <a:pt x="4" y="17"/>
                      </a:cubicBezTo>
                      <a:cubicBezTo>
                        <a:pt x="2" y="15"/>
                        <a:pt x="0" y="12"/>
                        <a:pt x="0" y="9"/>
                      </a:cubicBezTo>
                      <a:cubicBezTo>
                        <a:pt x="0" y="0"/>
                        <a:pt x="0" y="0"/>
                        <a:pt x="0" y="0"/>
                      </a:cubicBezTo>
                      <a:cubicBezTo>
                        <a:pt x="0" y="0"/>
                        <a:pt x="0" y="0"/>
                        <a:pt x="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Shape 152"/>
                <p:cNvSpPr>
                  <a:spLocks/>
                </p:cNvSpPr>
                <p:nvPr/>
              </p:nvSpPr>
              <p:spPr bwMode="auto">
                <a:xfrm>
                  <a:off x="6189631" y="3898863"/>
                  <a:ext cx="51669" cy="301745"/>
                </a:xfrm>
                <a:custGeom>
                  <a:avLst/>
                  <a:gdLst/>
                  <a:ahLst/>
                  <a:cxnLst>
                    <a:cxn ang="0">
                      <a:pos x="0" y="0"/>
                    </a:cxn>
                    <a:cxn ang="0">
                      <a:pos x="0" y="154"/>
                    </a:cxn>
                    <a:cxn ang="0">
                      <a:pos x="26" y="18"/>
                    </a:cxn>
                    <a:cxn ang="0">
                      <a:pos x="21" y="18"/>
                    </a:cxn>
                    <a:cxn ang="0">
                      <a:pos x="21" y="18"/>
                    </a:cxn>
                    <a:cxn ang="0">
                      <a:pos x="17" y="18"/>
                    </a:cxn>
                    <a:cxn ang="0">
                      <a:pos x="17" y="18"/>
                    </a:cxn>
                    <a:cxn ang="0">
                      <a:pos x="7" y="11"/>
                    </a:cxn>
                    <a:cxn ang="0">
                      <a:pos x="7" y="11"/>
                    </a:cxn>
                    <a:cxn ang="0">
                      <a:pos x="7" y="11"/>
                    </a:cxn>
                    <a:cxn ang="0">
                      <a:pos x="5" y="7"/>
                    </a:cxn>
                    <a:cxn ang="0">
                      <a:pos x="5" y="7"/>
                    </a:cxn>
                    <a:cxn ang="0">
                      <a:pos x="0" y="0"/>
                    </a:cxn>
                  </a:cxnLst>
                  <a:rect l="0" t="0" r="r" b="b"/>
                  <a:pathLst>
                    <a:path w="26" h="154">
                      <a:moveTo>
                        <a:pt x="0" y="0"/>
                      </a:moveTo>
                      <a:cubicBezTo>
                        <a:pt x="0" y="154"/>
                        <a:pt x="0" y="154"/>
                        <a:pt x="0" y="154"/>
                      </a:cubicBezTo>
                      <a:cubicBezTo>
                        <a:pt x="26" y="18"/>
                        <a:pt x="26" y="18"/>
                        <a:pt x="26" y="18"/>
                      </a:cubicBezTo>
                      <a:cubicBezTo>
                        <a:pt x="24" y="18"/>
                        <a:pt x="23" y="18"/>
                        <a:pt x="21" y="18"/>
                      </a:cubicBezTo>
                      <a:cubicBezTo>
                        <a:pt x="21" y="18"/>
                        <a:pt x="21" y="18"/>
                        <a:pt x="21" y="18"/>
                      </a:cubicBezTo>
                      <a:cubicBezTo>
                        <a:pt x="19" y="18"/>
                        <a:pt x="18" y="18"/>
                        <a:pt x="17" y="18"/>
                      </a:cubicBezTo>
                      <a:cubicBezTo>
                        <a:pt x="17" y="18"/>
                        <a:pt x="17" y="18"/>
                        <a:pt x="17" y="18"/>
                      </a:cubicBezTo>
                      <a:cubicBezTo>
                        <a:pt x="13" y="18"/>
                        <a:pt x="9" y="15"/>
                        <a:pt x="7" y="11"/>
                      </a:cubicBezTo>
                      <a:cubicBezTo>
                        <a:pt x="7" y="11"/>
                        <a:pt x="7" y="11"/>
                        <a:pt x="7" y="11"/>
                      </a:cubicBezTo>
                      <a:cubicBezTo>
                        <a:pt x="7" y="11"/>
                        <a:pt x="7" y="11"/>
                        <a:pt x="7" y="11"/>
                      </a:cubicBezTo>
                      <a:cubicBezTo>
                        <a:pt x="7" y="10"/>
                        <a:pt x="6" y="9"/>
                        <a:pt x="5" y="7"/>
                      </a:cubicBezTo>
                      <a:cubicBezTo>
                        <a:pt x="5" y="7"/>
                        <a:pt x="5" y="7"/>
                        <a:pt x="5" y="7"/>
                      </a:cubicBezTo>
                      <a:cubicBezTo>
                        <a:pt x="4" y="5"/>
                        <a:pt x="2" y="3"/>
                        <a:pt x="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Shape 155"/>
                <p:cNvSpPr>
                  <a:spLocks/>
                </p:cNvSpPr>
                <p:nvPr/>
              </p:nvSpPr>
              <p:spPr bwMode="auto">
                <a:xfrm>
                  <a:off x="5524137" y="4611891"/>
                  <a:ext cx="55803" cy="117805"/>
                </a:xfrm>
                <a:custGeom>
                  <a:avLst/>
                  <a:gdLst/>
                  <a:ahLst/>
                  <a:cxnLst>
                    <a:cxn ang="0">
                      <a:pos x="0" y="0"/>
                    </a:cxn>
                    <a:cxn ang="0">
                      <a:pos x="28" y="60"/>
                    </a:cxn>
                    <a:cxn ang="0">
                      <a:pos x="28" y="60"/>
                    </a:cxn>
                    <a:cxn ang="0">
                      <a:pos x="0" y="0"/>
                    </a:cxn>
                    <a:cxn ang="0">
                      <a:pos x="0" y="0"/>
                    </a:cxn>
                  </a:cxnLst>
                  <a:rect l="0" t="0" r="r" b="b"/>
                  <a:pathLst>
                    <a:path w="28" h="60">
                      <a:moveTo>
                        <a:pt x="0" y="0"/>
                      </a:moveTo>
                      <a:cubicBezTo>
                        <a:pt x="12" y="14"/>
                        <a:pt x="21" y="35"/>
                        <a:pt x="28" y="60"/>
                      </a:cubicBezTo>
                      <a:cubicBezTo>
                        <a:pt x="28" y="60"/>
                        <a:pt x="28" y="60"/>
                        <a:pt x="28" y="60"/>
                      </a:cubicBezTo>
                      <a:cubicBezTo>
                        <a:pt x="22" y="35"/>
                        <a:pt x="12" y="14"/>
                        <a:pt x="0" y="0"/>
                      </a:cubicBezTo>
                      <a:cubicBezTo>
                        <a:pt x="0" y="0"/>
                        <a:pt x="0" y="0"/>
                        <a:pt x="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Shape 156"/>
                <p:cNvSpPr>
                  <a:spLocks/>
                </p:cNvSpPr>
                <p:nvPr/>
              </p:nvSpPr>
              <p:spPr bwMode="auto">
                <a:xfrm>
                  <a:off x="5524137" y="4611891"/>
                  <a:ext cx="248010" cy="117805"/>
                </a:xfrm>
                <a:custGeom>
                  <a:avLst/>
                  <a:gdLst/>
                  <a:ahLst/>
                  <a:cxnLst>
                    <a:cxn ang="0">
                      <a:pos x="0" y="0"/>
                    </a:cxn>
                    <a:cxn ang="0">
                      <a:pos x="28" y="60"/>
                    </a:cxn>
                    <a:cxn ang="0">
                      <a:pos x="94" y="9"/>
                    </a:cxn>
                    <a:cxn ang="0">
                      <a:pos x="75" y="9"/>
                    </a:cxn>
                    <a:cxn ang="0">
                      <a:pos x="62" y="10"/>
                    </a:cxn>
                    <a:cxn ang="0">
                      <a:pos x="0" y="0"/>
                    </a:cxn>
                  </a:cxnLst>
                  <a:rect l="0" t="0" r="r" b="b"/>
                  <a:pathLst>
                    <a:path w="127" h="60">
                      <a:moveTo>
                        <a:pt x="0" y="0"/>
                      </a:moveTo>
                      <a:cubicBezTo>
                        <a:pt x="12" y="14"/>
                        <a:pt x="22" y="35"/>
                        <a:pt x="28" y="60"/>
                      </a:cubicBezTo>
                      <a:cubicBezTo>
                        <a:pt x="63" y="20"/>
                        <a:pt x="127" y="9"/>
                        <a:pt x="94" y="9"/>
                      </a:cubicBezTo>
                      <a:cubicBezTo>
                        <a:pt x="90" y="9"/>
                        <a:pt x="83" y="9"/>
                        <a:pt x="75" y="9"/>
                      </a:cubicBezTo>
                      <a:cubicBezTo>
                        <a:pt x="70" y="10"/>
                        <a:pt x="66" y="10"/>
                        <a:pt x="62" y="10"/>
                      </a:cubicBezTo>
                      <a:cubicBezTo>
                        <a:pt x="36" y="10"/>
                        <a:pt x="16" y="6"/>
                        <a:pt x="0" y="0"/>
                      </a:cubicBezTo>
                    </a:path>
                  </a:pathLst>
                </a:custGeom>
                <a:solidFill>
                  <a:schemeClr val="accent1">
                    <a:lumMod val="40000"/>
                    <a:lumOff val="6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Freeform: Shape 171"/>
            <p:cNvSpPr>
              <a:spLocks/>
            </p:cNvSpPr>
            <p:nvPr/>
          </p:nvSpPr>
          <p:spPr bwMode="auto">
            <a:xfrm>
              <a:off x="1943563" y="2058055"/>
              <a:ext cx="230960" cy="227860"/>
            </a:xfrm>
            <a:custGeom>
              <a:avLst/>
              <a:gdLst/>
              <a:ahLst/>
              <a:cxnLst>
                <a:cxn ang="0">
                  <a:pos x="0" y="0"/>
                </a:cxn>
                <a:cxn ang="0">
                  <a:pos x="0" y="147"/>
                </a:cxn>
                <a:cxn ang="0">
                  <a:pos x="98" y="147"/>
                </a:cxn>
                <a:cxn ang="0">
                  <a:pos x="149" y="96"/>
                </a:cxn>
                <a:cxn ang="0">
                  <a:pos x="149" y="0"/>
                </a:cxn>
                <a:cxn ang="0">
                  <a:pos x="0" y="0"/>
                </a:cxn>
                <a:cxn ang="0">
                  <a:pos x="136" y="90"/>
                </a:cxn>
                <a:cxn ang="0">
                  <a:pos x="134" y="92"/>
                </a:cxn>
                <a:cxn ang="0">
                  <a:pos x="95" y="92"/>
                </a:cxn>
                <a:cxn ang="0">
                  <a:pos x="95" y="131"/>
                </a:cxn>
                <a:cxn ang="0">
                  <a:pos x="92" y="134"/>
                </a:cxn>
                <a:cxn ang="0">
                  <a:pos x="13" y="134"/>
                </a:cxn>
                <a:cxn ang="0">
                  <a:pos x="13" y="14"/>
                </a:cxn>
                <a:cxn ang="0">
                  <a:pos x="136" y="14"/>
                </a:cxn>
                <a:cxn ang="0">
                  <a:pos x="136" y="90"/>
                </a:cxn>
                <a:cxn ang="0">
                  <a:pos x="117" y="26"/>
                </a:cxn>
                <a:cxn ang="0">
                  <a:pos x="29" y="26"/>
                </a:cxn>
                <a:cxn ang="0">
                  <a:pos x="29" y="35"/>
                </a:cxn>
                <a:cxn ang="0">
                  <a:pos x="117" y="35"/>
                </a:cxn>
                <a:cxn ang="0">
                  <a:pos x="117" y="26"/>
                </a:cxn>
                <a:cxn ang="0">
                  <a:pos x="117" y="41"/>
                </a:cxn>
                <a:cxn ang="0">
                  <a:pos x="29" y="41"/>
                </a:cxn>
                <a:cxn ang="0">
                  <a:pos x="29" y="52"/>
                </a:cxn>
                <a:cxn ang="0">
                  <a:pos x="117" y="52"/>
                </a:cxn>
                <a:cxn ang="0">
                  <a:pos x="117" y="41"/>
                </a:cxn>
                <a:cxn ang="0">
                  <a:pos x="78" y="72"/>
                </a:cxn>
                <a:cxn ang="0">
                  <a:pos x="29" y="72"/>
                </a:cxn>
                <a:cxn ang="0">
                  <a:pos x="29" y="83"/>
                </a:cxn>
                <a:cxn ang="0">
                  <a:pos x="78" y="83"/>
                </a:cxn>
                <a:cxn ang="0">
                  <a:pos x="78" y="72"/>
                </a:cxn>
                <a:cxn ang="0">
                  <a:pos x="117" y="57"/>
                </a:cxn>
                <a:cxn ang="0">
                  <a:pos x="29" y="57"/>
                </a:cxn>
                <a:cxn ang="0">
                  <a:pos x="29" y="67"/>
                </a:cxn>
                <a:cxn ang="0">
                  <a:pos x="117" y="67"/>
                </a:cxn>
                <a:cxn ang="0">
                  <a:pos x="117" y="57"/>
                </a:cxn>
              </a:cxnLst>
              <a:rect l="0" t="0" r="r" b="b"/>
              <a:pathLst>
                <a:path w="149" h="147">
                  <a:moveTo>
                    <a:pt x="0" y="0"/>
                  </a:moveTo>
                  <a:lnTo>
                    <a:pt x="0" y="147"/>
                  </a:lnTo>
                  <a:lnTo>
                    <a:pt x="98" y="147"/>
                  </a:lnTo>
                  <a:lnTo>
                    <a:pt x="149" y="96"/>
                  </a:lnTo>
                  <a:lnTo>
                    <a:pt x="149" y="0"/>
                  </a:lnTo>
                  <a:lnTo>
                    <a:pt x="0" y="0"/>
                  </a:lnTo>
                  <a:close/>
                  <a:moveTo>
                    <a:pt x="136" y="90"/>
                  </a:moveTo>
                  <a:lnTo>
                    <a:pt x="134" y="92"/>
                  </a:lnTo>
                  <a:lnTo>
                    <a:pt x="95" y="92"/>
                  </a:lnTo>
                  <a:lnTo>
                    <a:pt x="95" y="131"/>
                  </a:lnTo>
                  <a:lnTo>
                    <a:pt x="92" y="134"/>
                  </a:lnTo>
                  <a:lnTo>
                    <a:pt x="13" y="134"/>
                  </a:lnTo>
                  <a:lnTo>
                    <a:pt x="13" y="14"/>
                  </a:lnTo>
                  <a:lnTo>
                    <a:pt x="136" y="14"/>
                  </a:lnTo>
                  <a:lnTo>
                    <a:pt x="136" y="90"/>
                  </a:lnTo>
                  <a:close/>
                  <a:moveTo>
                    <a:pt x="117" y="26"/>
                  </a:moveTo>
                  <a:lnTo>
                    <a:pt x="29" y="26"/>
                  </a:lnTo>
                  <a:lnTo>
                    <a:pt x="29" y="35"/>
                  </a:lnTo>
                  <a:lnTo>
                    <a:pt x="117" y="35"/>
                  </a:lnTo>
                  <a:lnTo>
                    <a:pt x="117" y="26"/>
                  </a:lnTo>
                  <a:close/>
                  <a:moveTo>
                    <a:pt x="117" y="41"/>
                  </a:moveTo>
                  <a:lnTo>
                    <a:pt x="29" y="41"/>
                  </a:lnTo>
                  <a:lnTo>
                    <a:pt x="29" y="52"/>
                  </a:lnTo>
                  <a:lnTo>
                    <a:pt x="117" y="52"/>
                  </a:lnTo>
                  <a:lnTo>
                    <a:pt x="117" y="41"/>
                  </a:lnTo>
                  <a:close/>
                  <a:moveTo>
                    <a:pt x="78" y="72"/>
                  </a:moveTo>
                  <a:lnTo>
                    <a:pt x="29" y="72"/>
                  </a:lnTo>
                  <a:lnTo>
                    <a:pt x="29" y="83"/>
                  </a:lnTo>
                  <a:lnTo>
                    <a:pt x="78" y="83"/>
                  </a:lnTo>
                  <a:lnTo>
                    <a:pt x="78" y="72"/>
                  </a:lnTo>
                  <a:close/>
                  <a:moveTo>
                    <a:pt x="117" y="57"/>
                  </a:moveTo>
                  <a:lnTo>
                    <a:pt x="29" y="57"/>
                  </a:lnTo>
                  <a:lnTo>
                    <a:pt x="29" y="67"/>
                  </a:lnTo>
                  <a:lnTo>
                    <a:pt x="117" y="67"/>
                  </a:lnTo>
                  <a:lnTo>
                    <a:pt x="117" y="57"/>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5"/>
            <p:cNvGrpSpPr/>
            <p:nvPr/>
          </p:nvGrpSpPr>
          <p:grpSpPr>
            <a:xfrm>
              <a:off x="4138453" y="3747232"/>
              <a:ext cx="632426" cy="165857"/>
              <a:chOff x="5517936" y="4996307"/>
              <a:chExt cx="843234" cy="221143"/>
            </a:xfrm>
          </p:grpSpPr>
          <p:sp>
            <p:nvSpPr>
              <p:cNvPr id="30" name="Freeform: Shape 128"/>
              <p:cNvSpPr>
                <a:spLocks/>
              </p:cNvSpPr>
              <p:nvPr/>
            </p:nvSpPr>
            <p:spPr bwMode="auto">
              <a:xfrm>
                <a:off x="5517936" y="4996307"/>
                <a:ext cx="843234" cy="221143"/>
              </a:xfrm>
              <a:custGeom>
                <a:avLst/>
                <a:gdLst/>
                <a:ahLst/>
                <a:cxnLst>
                  <a:cxn ang="0">
                    <a:pos x="431" y="57"/>
                  </a:cxn>
                  <a:cxn ang="0">
                    <a:pos x="385" y="114"/>
                  </a:cxn>
                  <a:cxn ang="0">
                    <a:pos x="46" y="114"/>
                  </a:cxn>
                  <a:cxn ang="0">
                    <a:pos x="0" y="57"/>
                  </a:cxn>
                  <a:cxn ang="0">
                    <a:pos x="46" y="0"/>
                  </a:cxn>
                  <a:cxn ang="0">
                    <a:pos x="385" y="0"/>
                  </a:cxn>
                  <a:cxn ang="0">
                    <a:pos x="431" y="57"/>
                  </a:cxn>
                </a:cxnLst>
                <a:rect l="0" t="0" r="r" b="b"/>
                <a:pathLst>
                  <a:path w="431" h="114">
                    <a:moveTo>
                      <a:pt x="431" y="57"/>
                    </a:moveTo>
                    <a:cubicBezTo>
                      <a:pt x="431" y="88"/>
                      <a:pt x="410" y="114"/>
                      <a:pt x="385" y="114"/>
                    </a:cubicBezTo>
                    <a:cubicBezTo>
                      <a:pt x="46" y="114"/>
                      <a:pt x="46" y="114"/>
                      <a:pt x="46" y="114"/>
                    </a:cubicBezTo>
                    <a:cubicBezTo>
                      <a:pt x="21" y="114"/>
                      <a:pt x="0" y="88"/>
                      <a:pt x="0" y="57"/>
                    </a:cubicBezTo>
                    <a:cubicBezTo>
                      <a:pt x="0" y="25"/>
                      <a:pt x="21" y="0"/>
                      <a:pt x="46" y="0"/>
                    </a:cubicBezTo>
                    <a:cubicBezTo>
                      <a:pt x="385" y="0"/>
                      <a:pt x="385" y="0"/>
                      <a:pt x="385" y="0"/>
                    </a:cubicBezTo>
                    <a:cubicBezTo>
                      <a:pt x="410" y="0"/>
                      <a:pt x="431" y="25"/>
                      <a:pt x="431" y="57"/>
                    </a:cubicBezTo>
                    <a:close/>
                  </a:path>
                </a:pathLst>
              </a:custGeom>
              <a:solidFill>
                <a:schemeClr val="bg1">
                  <a:lumMod val="95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Oval 129"/>
              <p:cNvSpPr>
                <a:spLocks/>
              </p:cNvSpPr>
              <p:nvPr/>
            </p:nvSpPr>
            <p:spPr bwMode="auto">
              <a:xfrm>
                <a:off x="6168963" y="5031442"/>
                <a:ext cx="103337" cy="103337"/>
              </a:xfrm>
              <a:prstGeom prst="ellipse">
                <a:avLst/>
              </a:prstGeom>
              <a:solidFill>
                <a:schemeClr val="tx1">
                  <a:lumMod val="50000"/>
                  <a:lumOff val="50000"/>
                </a:schemeClr>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8" name="Group 11"/>
          <p:cNvGrpSpPr/>
          <p:nvPr/>
        </p:nvGrpSpPr>
        <p:grpSpPr>
          <a:xfrm>
            <a:off x="7214550" y="1315094"/>
            <a:ext cx="3788949" cy="866338"/>
            <a:chOff x="7167098" y="1814461"/>
            <a:chExt cx="3789442" cy="866137"/>
          </a:xfrm>
        </p:grpSpPr>
        <p:grpSp>
          <p:nvGrpSpPr>
            <p:cNvPr id="79" name="Group 157"/>
            <p:cNvGrpSpPr/>
            <p:nvPr/>
          </p:nvGrpSpPr>
          <p:grpSpPr>
            <a:xfrm>
              <a:off x="10426468" y="1982984"/>
              <a:ext cx="530072" cy="529091"/>
              <a:chOff x="647700" y="1295400"/>
              <a:chExt cx="838200" cy="670560"/>
            </a:xfrm>
          </p:grpSpPr>
          <p:sp>
            <p:nvSpPr>
              <p:cNvPr id="83" name="Rectangle: Rounded Corners 158"/>
              <p:cNvSpPr/>
              <p:nvPr/>
            </p:nvSpPr>
            <p:spPr>
              <a:xfrm>
                <a:off x="647700" y="1356360"/>
                <a:ext cx="838200" cy="60960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Rectangle: Rounded Corners 159"/>
              <p:cNvSpPr/>
              <p:nvPr/>
            </p:nvSpPr>
            <p:spPr>
              <a:xfrm>
                <a:off x="647700" y="1295400"/>
                <a:ext cx="838200" cy="6096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100" b="1">
                    <a:latin typeface="Arial" panose="020B0604020202020204" pitchFamily="34" charset="0"/>
                    <a:ea typeface="微软雅黑" panose="020B0503020204020204" pitchFamily="34" charset="-122"/>
                    <a:sym typeface="Arial" panose="020B0604020202020204" pitchFamily="34" charset="0"/>
                  </a:rPr>
                  <a:t>01</a:t>
                </a:r>
              </a:p>
            </p:txBody>
          </p:sp>
        </p:grpSp>
        <p:grpSp>
          <p:nvGrpSpPr>
            <p:cNvPr id="80" name="Group 105"/>
            <p:cNvGrpSpPr/>
            <p:nvPr/>
          </p:nvGrpSpPr>
          <p:grpSpPr>
            <a:xfrm>
              <a:off x="7167098" y="1814461"/>
              <a:ext cx="3259370" cy="866137"/>
              <a:chOff x="8495058" y="1521209"/>
              <a:chExt cx="2209454" cy="866137"/>
            </a:xfrm>
          </p:grpSpPr>
          <p:sp>
            <p:nvSpPr>
              <p:cNvPr id="81" name="TextBox 106"/>
              <p:cNvSpPr txBox="1">
                <a:spLocks/>
              </p:cNvSpPr>
              <p:nvPr/>
            </p:nvSpPr>
            <p:spPr bwMode="auto">
              <a:xfrm>
                <a:off x="8508268" y="1521209"/>
                <a:ext cx="2196244" cy="309958"/>
              </a:xfrm>
              <a:prstGeom prst="rect">
                <a:avLst/>
              </a:prstGeom>
              <a:noFill/>
              <a:extLst/>
            </p:spPr>
            <p:txBody>
              <a:bodyPr wrap="none" lIns="0" tIns="0" rIns="432000" bIns="0" anchor="ctr" anchorCtr="0">
                <a:normAutofit fontScale="92500" lnSpcReduction="10000"/>
              </a:bodyPr>
              <a:lstStyle/>
              <a:p>
                <a:pPr algn="r"/>
                <a:r>
                  <a:rPr lang="zh-CN" altLang="en-US" sz="2400"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400"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107"/>
              <p:cNvSpPr txBox="1">
                <a:spLocks/>
              </p:cNvSpPr>
              <p:nvPr/>
            </p:nvSpPr>
            <p:spPr bwMode="auto">
              <a:xfrm>
                <a:off x="8495058" y="1831167"/>
                <a:ext cx="2196244" cy="556179"/>
              </a:xfrm>
              <a:prstGeom prst="rect">
                <a:avLst/>
              </a:prstGeom>
              <a:noFill/>
              <a:extLst/>
            </p:spPr>
            <p:txBody>
              <a:bodyPr wrap="square" lIns="0" tIns="0" rIns="432000" bIns="0" anchor="t" anchorCtr="0">
                <a:normAutofit fontScale="77500" lnSpcReduction="20000"/>
              </a:bodyPr>
              <a:lstStyle/>
              <a:p>
                <a:pPr algn="r" latinLnBrk="0">
                  <a:lnSpc>
                    <a:spcPct val="120000"/>
                  </a:lnSpc>
                </a:pPr>
                <a:r>
                  <a:rPr lang="zh-CN" altLang="en-US" sz="15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500" dirty="0">
                    <a:latin typeface="Arial" panose="020B0604020202020204" pitchFamily="34" charset="0"/>
                    <a:ea typeface="微软雅黑" panose="020B0503020204020204" pitchFamily="34" charset="-122"/>
                    <a:sym typeface="Arial" panose="020B0604020202020204" pitchFamily="34" charset="0"/>
                  </a:rPr>
                  <a:t/>
                </a:r>
                <a:br>
                  <a:rPr lang="zh-CN" altLang="en-US" sz="1500" dirty="0">
                    <a:latin typeface="Arial" panose="020B0604020202020204" pitchFamily="34" charset="0"/>
                    <a:ea typeface="微软雅黑" panose="020B0503020204020204" pitchFamily="34" charset="-122"/>
                    <a:sym typeface="Arial" panose="020B0604020202020204" pitchFamily="34" charset="0"/>
                  </a:rPr>
                </a:br>
                <a:endParaRPr lang="zh-CN" altLang="en-US" sz="15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5" name="Group 10"/>
          <p:cNvGrpSpPr/>
          <p:nvPr/>
        </p:nvGrpSpPr>
        <p:grpSpPr>
          <a:xfrm>
            <a:off x="7214550" y="2718534"/>
            <a:ext cx="3788949" cy="866338"/>
            <a:chOff x="7167098" y="2930585"/>
            <a:chExt cx="3789442" cy="866137"/>
          </a:xfrm>
        </p:grpSpPr>
        <p:grpSp>
          <p:nvGrpSpPr>
            <p:cNvPr id="86" name="Group 160"/>
            <p:cNvGrpSpPr/>
            <p:nvPr/>
          </p:nvGrpSpPr>
          <p:grpSpPr>
            <a:xfrm>
              <a:off x="10426468" y="3099108"/>
              <a:ext cx="530072" cy="529091"/>
              <a:chOff x="647700" y="1295400"/>
              <a:chExt cx="838200" cy="670560"/>
            </a:xfrm>
          </p:grpSpPr>
          <p:sp>
            <p:nvSpPr>
              <p:cNvPr id="90" name="Rectangle: Rounded Corners 161"/>
              <p:cNvSpPr/>
              <p:nvPr/>
            </p:nvSpPr>
            <p:spPr>
              <a:xfrm>
                <a:off x="647700" y="1356360"/>
                <a:ext cx="838200" cy="60960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1" name="Rectangle: Rounded Corners 162"/>
              <p:cNvSpPr/>
              <p:nvPr/>
            </p:nvSpPr>
            <p:spPr>
              <a:xfrm>
                <a:off x="647700" y="1295400"/>
                <a:ext cx="838200" cy="6096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100" b="1">
                    <a:latin typeface="Arial" panose="020B0604020202020204" pitchFamily="34" charset="0"/>
                    <a:ea typeface="微软雅黑" panose="020B0503020204020204" pitchFamily="34" charset="-122"/>
                    <a:sym typeface="Arial" panose="020B0604020202020204" pitchFamily="34" charset="0"/>
                  </a:rPr>
                  <a:t>02</a:t>
                </a:r>
              </a:p>
            </p:txBody>
          </p:sp>
        </p:grpSp>
        <p:grpSp>
          <p:nvGrpSpPr>
            <p:cNvPr id="87" name="Group 111"/>
            <p:cNvGrpSpPr/>
            <p:nvPr/>
          </p:nvGrpSpPr>
          <p:grpSpPr>
            <a:xfrm>
              <a:off x="7167098" y="2930585"/>
              <a:ext cx="3259370" cy="866137"/>
              <a:chOff x="8495058" y="2637333"/>
              <a:chExt cx="2209454" cy="866137"/>
            </a:xfrm>
          </p:grpSpPr>
          <p:sp>
            <p:nvSpPr>
              <p:cNvPr id="88" name="TextBox 112"/>
              <p:cNvSpPr txBox="1">
                <a:spLocks/>
              </p:cNvSpPr>
              <p:nvPr/>
            </p:nvSpPr>
            <p:spPr bwMode="auto">
              <a:xfrm>
                <a:off x="8508268" y="2637333"/>
                <a:ext cx="2196244" cy="309958"/>
              </a:xfrm>
              <a:prstGeom prst="rect">
                <a:avLst/>
              </a:prstGeom>
              <a:noFill/>
              <a:extLst/>
            </p:spPr>
            <p:txBody>
              <a:bodyPr wrap="none" lIns="0" tIns="0" rIns="432000" bIns="0" anchor="ctr" anchorCtr="0">
                <a:normAutofit fontScale="92500" lnSpcReduction="10000"/>
              </a:bodyPr>
              <a:lstStyle/>
              <a:p>
                <a:pPr algn="r"/>
                <a:r>
                  <a:rPr lang="zh-CN" altLang="en-US" sz="2400"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400"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TextBox 113"/>
              <p:cNvSpPr txBox="1">
                <a:spLocks/>
              </p:cNvSpPr>
              <p:nvPr/>
            </p:nvSpPr>
            <p:spPr bwMode="auto">
              <a:xfrm>
                <a:off x="8495058" y="2947291"/>
                <a:ext cx="2196244" cy="556179"/>
              </a:xfrm>
              <a:prstGeom prst="rect">
                <a:avLst/>
              </a:prstGeom>
              <a:noFill/>
              <a:extLst/>
            </p:spPr>
            <p:txBody>
              <a:bodyPr wrap="square" lIns="0" tIns="0" rIns="432000" bIns="0" anchor="t" anchorCtr="0">
                <a:normAutofit fontScale="77500" lnSpcReduction="20000"/>
              </a:bodyPr>
              <a:lstStyle/>
              <a:p>
                <a:pPr algn="r" latinLnBrk="0">
                  <a:lnSpc>
                    <a:spcPct val="120000"/>
                  </a:lnSpc>
                </a:pPr>
                <a:r>
                  <a:rPr lang="zh-CN" altLang="en-US" sz="15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500" dirty="0">
                    <a:latin typeface="Arial" panose="020B0604020202020204" pitchFamily="34" charset="0"/>
                    <a:ea typeface="微软雅黑" panose="020B0503020204020204" pitchFamily="34" charset="-122"/>
                    <a:sym typeface="Arial" panose="020B0604020202020204" pitchFamily="34" charset="0"/>
                  </a:rPr>
                  <a:t/>
                </a:r>
                <a:br>
                  <a:rPr lang="zh-CN" altLang="en-US" sz="1500" dirty="0">
                    <a:latin typeface="Arial" panose="020B0604020202020204" pitchFamily="34" charset="0"/>
                    <a:ea typeface="微软雅黑" panose="020B0503020204020204" pitchFamily="34" charset="-122"/>
                    <a:sym typeface="Arial" panose="020B0604020202020204" pitchFamily="34" charset="0"/>
                  </a:rPr>
                </a:br>
                <a:endParaRPr lang="zh-CN" altLang="en-US" sz="15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2" name="Group 9"/>
          <p:cNvGrpSpPr/>
          <p:nvPr/>
        </p:nvGrpSpPr>
        <p:grpSpPr>
          <a:xfrm>
            <a:off x="7214550" y="4121975"/>
            <a:ext cx="3788949" cy="866338"/>
            <a:chOff x="7167098" y="4046065"/>
            <a:chExt cx="3789442" cy="866137"/>
          </a:xfrm>
        </p:grpSpPr>
        <p:grpSp>
          <p:nvGrpSpPr>
            <p:cNvPr id="93" name="Group 163"/>
            <p:cNvGrpSpPr/>
            <p:nvPr/>
          </p:nvGrpSpPr>
          <p:grpSpPr>
            <a:xfrm>
              <a:off x="10426468" y="4214588"/>
              <a:ext cx="530072" cy="529091"/>
              <a:chOff x="647700" y="1295400"/>
              <a:chExt cx="838200" cy="670560"/>
            </a:xfrm>
          </p:grpSpPr>
          <p:sp>
            <p:nvSpPr>
              <p:cNvPr id="97" name="Rectangle: Rounded Corners 164"/>
              <p:cNvSpPr/>
              <p:nvPr/>
            </p:nvSpPr>
            <p:spPr>
              <a:xfrm>
                <a:off x="647700" y="1356360"/>
                <a:ext cx="838200" cy="609600"/>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8" name="Rectangle: Rounded Corners 165"/>
              <p:cNvSpPr/>
              <p:nvPr/>
            </p:nvSpPr>
            <p:spPr>
              <a:xfrm>
                <a:off x="647700" y="1295400"/>
                <a:ext cx="838200" cy="6096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100" b="1">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94" name="Group 114"/>
            <p:cNvGrpSpPr/>
            <p:nvPr/>
          </p:nvGrpSpPr>
          <p:grpSpPr>
            <a:xfrm>
              <a:off x="7167098" y="4046065"/>
              <a:ext cx="3259370" cy="866137"/>
              <a:chOff x="8495058" y="3752813"/>
              <a:chExt cx="2209454" cy="866137"/>
            </a:xfrm>
          </p:grpSpPr>
          <p:sp>
            <p:nvSpPr>
              <p:cNvPr id="95" name="TextBox 115"/>
              <p:cNvSpPr txBox="1">
                <a:spLocks/>
              </p:cNvSpPr>
              <p:nvPr/>
            </p:nvSpPr>
            <p:spPr bwMode="auto">
              <a:xfrm>
                <a:off x="8508268" y="3752813"/>
                <a:ext cx="2196244" cy="309958"/>
              </a:xfrm>
              <a:prstGeom prst="rect">
                <a:avLst/>
              </a:prstGeom>
              <a:noFill/>
              <a:extLst/>
            </p:spPr>
            <p:txBody>
              <a:bodyPr wrap="none" lIns="0" tIns="0" rIns="432000" bIns="0" anchor="ctr" anchorCtr="0">
                <a:normAutofit fontScale="92500" lnSpcReduction="10000"/>
              </a:bodyPr>
              <a:lstStyle/>
              <a:p>
                <a:pPr algn="r"/>
                <a:r>
                  <a:rPr lang="zh-CN" altLang="en-US" sz="2400"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400"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TextBox 116"/>
              <p:cNvSpPr txBox="1">
                <a:spLocks/>
              </p:cNvSpPr>
              <p:nvPr/>
            </p:nvSpPr>
            <p:spPr bwMode="auto">
              <a:xfrm>
                <a:off x="8495058" y="4062771"/>
                <a:ext cx="2196244" cy="556179"/>
              </a:xfrm>
              <a:prstGeom prst="rect">
                <a:avLst/>
              </a:prstGeom>
              <a:noFill/>
              <a:extLst/>
            </p:spPr>
            <p:txBody>
              <a:bodyPr wrap="square" lIns="0" tIns="0" rIns="432000" bIns="0" anchor="t" anchorCtr="0">
                <a:normAutofit fontScale="77500" lnSpcReduction="20000"/>
              </a:bodyPr>
              <a:lstStyle/>
              <a:p>
                <a:pPr algn="r" latinLnBrk="0">
                  <a:lnSpc>
                    <a:spcPct val="120000"/>
                  </a:lnSpc>
                </a:pPr>
                <a:r>
                  <a:rPr lang="zh-CN" altLang="en-US" sz="15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500" dirty="0">
                    <a:latin typeface="Arial" panose="020B0604020202020204" pitchFamily="34" charset="0"/>
                    <a:ea typeface="微软雅黑" panose="020B0503020204020204" pitchFamily="34" charset="-122"/>
                    <a:sym typeface="Arial" panose="020B0604020202020204" pitchFamily="34" charset="0"/>
                  </a:rPr>
                  <a:t/>
                </a:r>
                <a:br>
                  <a:rPr lang="zh-CN" altLang="en-US" sz="1500" dirty="0">
                    <a:latin typeface="Arial" panose="020B0604020202020204" pitchFamily="34" charset="0"/>
                    <a:ea typeface="微软雅黑" panose="020B0503020204020204" pitchFamily="34" charset="-122"/>
                    <a:sym typeface="Arial" panose="020B0604020202020204" pitchFamily="34" charset="0"/>
                  </a:rPr>
                </a:br>
                <a:endParaRPr lang="zh-CN" altLang="en-US" sz="1500"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99" name="矩形 98"/>
          <p:cNvSpPr/>
          <p:nvPr/>
        </p:nvSpPr>
        <p:spPr>
          <a:xfrm>
            <a:off x="48386" y="-499788"/>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0" name="图片 99"/>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101" name="组合 100"/>
          <p:cNvGrpSpPr/>
          <p:nvPr/>
        </p:nvGrpSpPr>
        <p:grpSpPr>
          <a:xfrm>
            <a:off x="62429" y="111281"/>
            <a:ext cx="7997728" cy="1097744"/>
            <a:chOff x="62429" y="111281"/>
            <a:chExt cx="7997728" cy="1097744"/>
          </a:xfrm>
        </p:grpSpPr>
        <p:sp>
          <p:nvSpPr>
            <p:cNvPr id="102"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103" name="图片 102"/>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305501368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1000"/>
                                        <p:tgtEl>
                                          <p:spTgt spid="78"/>
                                        </p:tgtEl>
                                      </p:cBhvr>
                                    </p:animEffect>
                                    <p:anim calcmode="lin" valueType="num">
                                      <p:cBhvr>
                                        <p:cTn id="15" dur="1000" fill="hold"/>
                                        <p:tgtEl>
                                          <p:spTgt spid="78"/>
                                        </p:tgtEl>
                                        <p:attrNameLst>
                                          <p:attrName>ppt_x</p:attrName>
                                        </p:attrNameLst>
                                      </p:cBhvr>
                                      <p:tavLst>
                                        <p:tav tm="0">
                                          <p:val>
                                            <p:strVal val="#ppt_x"/>
                                          </p:val>
                                        </p:tav>
                                        <p:tav tm="100000">
                                          <p:val>
                                            <p:strVal val="#ppt_x"/>
                                          </p:val>
                                        </p:tav>
                                      </p:tavLst>
                                    </p:anim>
                                    <p:anim calcmode="lin" valueType="num">
                                      <p:cBhvr>
                                        <p:cTn id="16" dur="1000" fill="hold"/>
                                        <p:tgtEl>
                                          <p:spTgt spid="7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1000"/>
                                        <p:tgtEl>
                                          <p:spTgt spid="85"/>
                                        </p:tgtEl>
                                      </p:cBhvr>
                                    </p:animEffect>
                                    <p:anim calcmode="lin" valueType="num">
                                      <p:cBhvr>
                                        <p:cTn id="21" dur="1000" fill="hold"/>
                                        <p:tgtEl>
                                          <p:spTgt spid="85"/>
                                        </p:tgtEl>
                                        <p:attrNameLst>
                                          <p:attrName>ppt_x</p:attrName>
                                        </p:attrNameLst>
                                      </p:cBhvr>
                                      <p:tavLst>
                                        <p:tav tm="0">
                                          <p:val>
                                            <p:strVal val="#ppt_x"/>
                                          </p:val>
                                        </p:tav>
                                        <p:tav tm="100000">
                                          <p:val>
                                            <p:strVal val="#ppt_x"/>
                                          </p:val>
                                        </p:tav>
                                      </p:tavLst>
                                    </p:anim>
                                    <p:anim calcmode="lin" valueType="num">
                                      <p:cBhvr>
                                        <p:cTn id="22" dur="1000" fill="hold"/>
                                        <p:tgtEl>
                                          <p:spTgt spid="85"/>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1000"/>
                                        <p:tgtEl>
                                          <p:spTgt spid="92"/>
                                        </p:tgtEl>
                                      </p:cBhvr>
                                    </p:animEffect>
                                    <p:anim calcmode="lin" valueType="num">
                                      <p:cBhvr>
                                        <p:cTn id="27" dur="1000" fill="hold"/>
                                        <p:tgtEl>
                                          <p:spTgt spid="92"/>
                                        </p:tgtEl>
                                        <p:attrNameLst>
                                          <p:attrName>ppt_x</p:attrName>
                                        </p:attrNameLst>
                                      </p:cBhvr>
                                      <p:tavLst>
                                        <p:tav tm="0">
                                          <p:val>
                                            <p:strVal val="#ppt_x"/>
                                          </p:val>
                                        </p:tav>
                                        <p:tav tm="100000">
                                          <p:val>
                                            <p:strVal val="#ppt_x"/>
                                          </p:val>
                                        </p:tav>
                                      </p:tavLst>
                                    </p:anim>
                                    <p:anim calcmode="lin" valueType="num">
                                      <p:cBhvr>
                                        <p:cTn id="28"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4"/>
          <p:cNvSpPr txBox="1"/>
          <p:nvPr/>
        </p:nvSpPr>
        <p:spPr>
          <a:xfrm>
            <a:off x="3620290" y="2890846"/>
            <a:ext cx="1587101" cy="438103"/>
          </a:xfrm>
          <a:prstGeom prst="rect">
            <a:avLst/>
          </a:prstGeom>
          <a:noFill/>
        </p:spPr>
        <p:txBody>
          <a:bodyPr wrap="none" lIns="108643" tIns="54321" rIns="108643" bIns="54321" rtlCol="0">
            <a:spAutoFit/>
          </a:bodyPr>
          <a:lstStyle/>
          <a:p>
            <a:r>
              <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添加标题三</a:t>
            </a:r>
            <a:endPar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5"/>
          <p:cNvSpPr txBox="1"/>
          <p:nvPr/>
        </p:nvSpPr>
        <p:spPr>
          <a:xfrm>
            <a:off x="3106999" y="4187519"/>
            <a:ext cx="1587101" cy="438103"/>
          </a:xfrm>
          <a:prstGeom prst="rect">
            <a:avLst/>
          </a:prstGeom>
          <a:noFill/>
        </p:spPr>
        <p:txBody>
          <a:bodyPr wrap="none" lIns="108643" tIns="54321" rIns="108643" bIns="54321" rtlCol="0">
            <a:spAutoFit/>
          </a:bodyPr>
          <a:lstStyle/>
          <a:p>
            <a:r>
              <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添加标题五</a:t>
            </a:r>
            <a:endPar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69"/>
          <p:cNvSpPr txBox="1"/>
          <p:nvPr/>
        </p:nvSpPr>
        <p:spPr>
          <a:xfrm>
            <a:off x="8371741" y="2874500"/>
            <a:ext cx="1587101" cy="438103"/>
          </a:xfrm>
          <a:prstGeom prst="rect">
            <a:avLst/>
          </a:prstGeom>
          <a:noFill/>
        </p:spPr>
        <p:txBody>
          <a:bodyPr wrap="none" lIns="108643" tIns="54321" rIns="108643" bIns="54321" rtlCol="0">
            <a:spAutoFit/>
          </a:bodyPr>
          <a:lstStyle/>
          <a:p>
            <a:r>
              <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添加标题四</a:t>
            </a:r>
            <a:endPar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70"/>
          <p:cNvSpPr txBox="1"/>
          <p:nvPr/>
        </p:nvSpPr>
        <p:spPr>
          <a:xfrm>
            <a:off x="7807813" y="4191181"/>
            <a:ext cx="1587101" cy="438103"/>
          </a:xfrm>
          <a:prstGeom prst="rect">
            <a:avLst/>
          </a:prstGeom>
          <a:noFill/>
        </p:spPr>
        <p:txBody>
          <a:bodyPr wrap="none" lIns="108643" tIns="54321" rIns="108643" bIns="54321" rtlCol="0">
            <a:spAutoFit/>
          </a:bodyPr>
          <a:lstStyle/>
          <a:p>
            <a:r>
              <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添加标题六</a:t>
            </a:r>
            <a:endPar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34"/>
          <p:cNvSpPr/>
          <p:nvPr/>
        </p:nvSpPr>
        <p:spPr>
          <a:xfrm rot="16200000">
            <a:off x="5393226" y="2602901"/>
            <a:ext cx="1089247" cy="139982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43" tIns="54321" rIns="108643" bIns="54321"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rot="5400000">
            <a:off x="7105045" y="2572724"/>
            <a:ext cx="1073104" cy="1393205"/>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椭圆 34"/>
          <p:cNvSpPr/>
          <p:nvPr/>
        </p:nvSpPr>
        <p:spPr>
          <a:xfrm rot="5400000">
            <a:off x="6417612" y="3897311"/>
            <a:ext cx="1089247" cy="139982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43" tIns="54321" rIns="108643" bIns="54321"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rot="16200000">
            <a:off x="4751944" y="3869127"/>
            <a:ext cx="1073104" cy="1393205"/>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79"/>
          <p:cNvSpPr txBox="1"/>
          <p:nvPr/>
        </p:nvSpPr>
        <p:spPr>
          <a:xfrm>
            <a:off x="7787804" y="4593067"/>
            <a:ext cx="3681894" cy="571368"/>
          </a:xfrm>
          <a:prstGeom prst="rect">
            <a:avLst/>
          </a:prstGeom>
          <a:noFill/>
        </p:spPr>
        <p:txBody>
          <a:bodyPr wrap="none" lIns="108643" tIns="54321" rIns="108643" bIns="54321" rtlCol="0">
            <a:spAutoFit/>
          </a:bodyPr>
          <a:lstStyle/>
          <a:p>
            <a:pP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单击此处添加简短说明，添加简短文字，</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具体文字添加此处。</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0"/>
          <p:cNvSpPr txBox="1"/>
          <p:nvPr/>
        </p:nvSpPr>
        <p:spPr>
          <a:xfrm>
            <a:off x="1439427" y="3299524"/>
            <a:ext cx="3681894" cy="571368"/>
          </a:xfrm>
          <a:prstGeom prst="rect">
            <a:avLst/>
          </a:prstGeom>
          <a:noFill/>
        </p:spPr>
        <p:txBody>
          <a:bodyPr wrap="none" lIns="108643" tIns="54321" rIns="108643" bIns="54321" rtlCol="0">
            <a:spAutoFit/>
          </a:bodyPr>
          <a:lstStyle/>
          <a:p>
            <a:pPr algn="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单击此处添加简短说明，添加简短文字，</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具体文字添加此处。</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81"/>
          <p:cNvSpPr txBox="1"/>
          <p:nvPr/>
        </p:nvSpPr>
        <p:spPr>
          <a:xfrm>
            <a:off x="868993" y="4588767"/>
            <a:ext cx="3681894" cy="571368"/>
          </a:xfrm>
          <a:prstGeom prst="rect">
            <a:avLst/>
          </a:prstGeom>
          <a:noFill/>
        </p:spPr>
        <p:txBody>
          <a:bodyPr wrap="none" lIns="108643" tIns="54321" rIns="108643" bIns="54321" rtlCol="0">
            <a:spAutoFit/>
          </a:bodyPr>
          <a:lstStyle/>
          <a:p>
            <a:pPr algn="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单击此处添加简短说明，添加简短文字，</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具体文字添加此处。</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2"/>
          <p:cNvSpPr txBox="1"/>
          <p:nvPr/>
        </p:nvSpPr>
        <p:spPr>
          <a:xfrm>
            <a:off x="8408527" y="3666082"/>
            <a:ext cx="3681894" cy="571368"/>
          </a:xfrm>
          <a:prstGeom prst="rect">
            <a:avLst/>
          </a:prstGeom>
          <a:noFill/>
        </p:spPr>
        <p:txBody>
          <a:bodyPr wrap="none" lIns="108643" tIns="54321" rIns="108643" bIns="54321" rtlCol="0">
            <a:spAutoFit/>
          </a:bodyPr>
          <a:lstStyle/>
          <a:p>
            <a:pP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单击此处添加简短说明，添加简短文字，</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具体文字添加此处。</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83"/>
          <p:cNvSpPr txBox="1"/>
          <p:nvPr/>
        </p:nvSpPr>
        <p:spPr>
          <a:xfrm>
            <a:off x="2963786" y="1590512"/>
            <a:ext cx="1587101" cy="438103"/>
          </a:xfrm>
          <a:prstGeom prst="rect">
            <a:avLst/>
          </a:prstGeom>
          <a:noFill/>
        </p:spPr>
        <p:txBody>
          <a:bodyPr wrap="none" lIns="108643" tIns="54321" rIns="108643" bIns="54321" rtlCol="0">
            <a:spAutoFit/>
          </a:bodyPr>
          <a:lstStyle/>
          <a:p>
            <a:pPr algn="r"/>
            <a:r>
              <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添加标题一</a:t>
            </a:r>
            <a:endPar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5"/>
          <p:cNvSpPr txBox="1"/>
          <p:nvPr/>
        </p:nvSpPr>
        <p:spPr>
          <a:xfrm>
            <a:off x="7790777" y="1632276"/>
            <a:ext cx="1587101" cy="438103"/>
          </a:xfrm>
          <a:prstGeom prst="rect">
            <a:avLst/>
          </a:prstGeom>
          <a:noFill/>
        </p:spPr>
        <p:txBody>
          <a:bodyPr wrap="none" lIns="108643" tIns="54321" rIns="108643" bIns="54321" rtlCol="0">
            <a:spAutoFit/>
          </a:bodyPr>
          <a:lstStyle/>
          <a:p>
            <a:r>
              <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添加标题二</a:t>
            </a:r>
            <a:endParaRPr lang="zh-CN" altLang="en-US" sz="2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34"/>
          <p:cNvSpPr/>
          <p:nvPr/>
        </p:nvSpPr>
        <p:spPr>
          <a:xfrm rot="5400000">
            <a:off x="6436403" y="1329214"/>
            <a:ext cx="1089247" cy="139982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43" tIns="54321" rIns="108643" bIns="54321"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rot="16200000">
            <a:off x="4770733" y="1301029"/>
            <a:ext cx="1073104" cy="1393205"/>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TextBox 90"/>
          <p:cNvSpPr txBox="1"/>
          <p:nvPr/>
        </p:nvSpPr>
        <p:spPr>
          <a:xfrm>
            <a:off x="7766979" y="1974674"/>
            <a:ext cx="3681894" cy="571368"/>
          </a:xfrm>
          <a:prstGeom prst="rect">
            <a:avLst/>
          </a:prstGeom>
          <a:noFill/>
        </p:spPr>
        <p:txBody>
          <a:bodyPr wrap="none" lIns="108643" tIns="54321" rIns="108643" bIns="54321" rtlCol="0">
            <a:spAutoFit/>
          </a:bodyPr>
          <a:lstStyle/>
          <a:p>
            <a:pP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单击此处添加简短说明，添加简短文字，</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具体文字添加此处。</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91"/>
          <p:cNvSpPr txBox="1"/>
          <p:nvPr/>
        </p:nvSpPr>
        <p:spPr>
          <a:xfrm>
            <a:off x="954531" y="1978547"/>
            <a:ext cx="3681894" cy="571368"/>
          </a:xfrm>
          <a:prstGeom prst="rect">
            <a:avLst/>
          </a:prstGeom>
          <a:noFill/>
        </p:spPr>
        <p:txBody>
          <a:bodyPr wrap="none" lIns="108643" tIns="54321" rIns="108643" bIns="54321" rtlCol="0">
            <a:spAutoFit/>
          </a:bodyPr>
          <a:lstStyle/>
          <a:p>
            <a:pPr algn="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单击此处添加简短说明，添加简短文字，</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r">
              <a:defRPr/>
            </a:pPr>
            <a:r>
              <a:rPr lang="zh-CN" altLang="en-US"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具体文字添加此处。</a:t>
            </a:r>
            <a:endParaRPr lang="en-US" altLang="zh-CN" sz="15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KSO_Shape"/>
          <p:cNvSpPr/>
          <p:nvPr/>
        </p:nvSpPr>
        <p:spPr bwMode="auto">
          <a:xfrm>
            <a:off x="5151845" y="1736804"/>
            <a:ext cx="657492" cy="55926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lIns="108643" tIns="54321" rIns="108643" bIns="54321" anchor="ctr">
            <a:scene3d>
              <a:camera prst="orthographicFront"/>
              <a:lightRig rig="threePt" dir="t"/>
            </a:scene3d>
            <a:sp3d contourW="12700">
              <a:contourClr>
                <a:srgbClr val="FFFFFF"/>
              </a:contourClr>
            </a:sp3d>
          </a:bodyPr>
          <a:lstStyle/>
          <a:p>
            <a:pPr algn="ctr">
              <a:defRPr/>
            </a:pPr>
            <a:endParaRPr lang="zh-CN" altLang="en-US" sz="2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KSO_Shape"/>
          <p:cNvSpPr/>
          <p:nvPr/>
        </p:nvSpPr>
        <p:spPr bwMode="auto">
          <a:xfrm>
            <a:off x="5816814" y="2985518"/>
            <a:ext cx="618597" cy="62007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lIns="108643" tIns="54321" rIns="108643" bIns="54321" anchor="ctr">
            <a:scene3d>
              <a:camera prst="orthographicFront"/>
              <a:lightRig rig="threePt" dir="t"/>
            </a:scene3d>
            <a:sp3d>
              <a:contourClr>
                <a:srgbClr val="FFFFFF"/>
              </a:contourClr>
            </a:sp3d>
          </a:bodyPr>
          <a:lstStyle/>
          <a:p>
            <a:pPr algn="ctr">
              <a:defRPr/>
            </a:pPr>
            <a:endParaRPr lang="zh-CN" altLang="en-US" sz="2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KSO_Shape"/>
          <p:cNvSpPr/>
          <p:nvPr/>
        </p:nvSpPr>
        <p:spPr bwMode="auto">
          <a:xfrm>
            <a:off x="5145822" y="4304304"/>
            <a:ext cx="614484" cy="52986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accent3"/>
          </a:solidFill>
          <a:ln>
            <a:noFill/>
          </a:ln>
        </p:spPr>
        <p:txBody>
          <a:bodyPr lIns="108643" tIns="54321" rIns="108643" bIns="54321" anchor="ctr">
            <a:scene3d>
              <a:camera prst="orthographicFront"/>
              <a:lightRig rig="threePt" dir="t"/>
            </a:scene3d>
            <a:sp3d>
              <a:contourClr>
                <a:srgbClr val="FFFFFF"/>
              </a:contourClr>
            </a:sp3d>
          </a:bodyPr>
          <a:lstStyle/>
          <a:p>
            <a:pPr algn="ctr">
              <a:defRPr/>
            </a:pPr>
            <a:endParaRPr lang="zh-CN" altLang="en-US" sz="2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KSO_Shape"/>
          <p:cNvSpPr/>
          <p:nvPr/>
        </p:nvSpPr>
        <p:spPr bwMode="auto">
          <a:xfrm>
            <a:off x="6485621" y="1784274"/>
            <a:ext cx="709342" cy="48743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lIns="108643" tIns="54321" rIns="108643" bIns="54321" anchor="ctr">
            <a:scene3d>
              <a:camera prst="orthographicFront"/>
              <a:lightRig rig="threePt" dir="t"/>
            </a:scene3d>
            <a:sp3d contourW="12700">
              <a:contourClr>
                <a:srgbClr val="FFFFFF"/>
              </a:contourClr>
            </a:sp3d>
          </a:bodyPr>
          <a:lstStyle/>
          <a:p>
            <a:pPr algn="ctr">
              <a:defRPr/>
            </a:pPr>
            <a:endParaRPr lang="zh-CN" altLang="en-US" sz="2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KSO_Shape"/>
          <p:cNvSpPr/>
          <p:nvPr/>
        </p:nvSpPr>
        <p:spPr bwMode="auto">
          <a:xfrm>
            <a:off x="7162297" y="2969173"/>
            <a:ext cx="621215" cy="61544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2"/>
          </a:solidFill>
          <a:ln>
            <a:noFill/>
          </a:ln>
        </p:spPr>
        <p:txBody>
          <a:bodyPr lIns="108643" tIns="54321" rIns="108643" bIns="54321" anchor="ctr">
            <a:scene3d>
              <a:camera prst="orthographicFront"/>
              <a:lightRig rig="threePt" dir="t"/>
            </a:scene3d>
            <a:sp3d contourW="12700">
              <a:contourClr>
                <a:srgbClr val="FFFFFF"/>
              </a:contourClr>
            </a:sp3d>
          </a:bodyPr>
          <a:lstStyle/>
          <a:p>
            <a:pPr algn="ctr">
              <a:defRPr/>
            </a:pPr>
            <a:endParaRPr lang="zh-CN" altLang="en-US" sz="2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KSO_Shape"/>
          <p:cNvSpPr/>
          <p:nvPr/>
        </p:nvSpPr>
        <p:spPr>
          <a:xfrm>
            <a:off x="6518147" y="4314100"/>
            <a:ext cx="570532" cy="570946"/>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8643" tIns="54321" rIns="108643" bIns="54321" anchor="ctr">
            <a:scene3d>
              <a:camera prst="orthographicFront"/>
              <a:lightRig rig="threePt" dir="t"/>
            </a:scene3d>
            <a:sp3d>
              <a:contourClr>
                <a:srgbClr val="FFFFFF"/>
              </a:contourClr>
            </a:sp3d>
          </a:bodyPr>
          <a:lstStyle/>
          <a:p>
            <a:pPr algn="ctr">
              <a:defRPr/>
            </a:pPr>
            <a:endParaRPr lang="zh-CN" altLang="en-US" sz="2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1" name="图片 40"/>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42" name="组合 41"/>
          <p:cNvGrpSpPr/>
          <p:nvPr/>
        </p:nvGrpSpPr>
        <p:grpSpPr>
          <a:xfrm>
            <a:off x="62429" y="111281"/>
            <a:ext cx="7997728" cy="1097744"/>
            <a:chOff x="62429" y="111281"/>
            <a:chExt cx="7997728" cy="1097744"/>
          </a:xfrm>
        </p:grpSpPr>
        <p:sp>
          <p:nvSpPr>
            <p:cNvPr id="43"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44" name="图片 43"/>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574472242"/>
      </p:ext>
    </p:extLst>
  </p:cSld>
  <p:clrMapOvr>
    <a:masterClrMapping/>
  </p:clrMapOvr>
  <p:transition spd="slow"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4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300"/>
                                            <p:tgtEl>
                                              <p:spTgt spid="29"/>
                                            </p:tgtEl>
                                            <p:attrNameLst>
                                              <p:attrName>ppt_x</p:attrName>
                                            </p:attrNameLst>
                                          </p:cBhvr>
                                          <p:tavLst>
                                            <p:tav tm="0">
                                              <p:val>
                                                <p:strVal val="#ppt_x-#ppt_w*1.125000"/>
                                              </p:val>
                                            </p:tav>
                                            <p:tav tm="100000">
                                              <p:val>
                                                <p:strVal val="#ppt_x"/>
                                              </p:val>
                                            </p:tav>
                                          </p:tavLst>
                                        </p:anim>
                                        <p:animEffect transition="in" filter="wipe(right)">
                                          <p:cBhvr>
                                            <p:cTn id="12" dur="300"/>
                                            <p:tgtEl>
                                              <p:spTgt spid="2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300"/>
                                            <p:tgtEl>
                                              <p:spTgt spid="22"/>
                                            </p:tgtEl>
                                            <p:attrNameLst>
                                              <p:attrName>ppt_x</p:attrName>
                                            </p:attrNameLst>
                                          </p:cBhvr>
                                          <p:tavLst>
                                            <p:tav tm="0">
                                              <p:val>
                                                <p:strVal val="#ppt_x-#ppt_w*1.125000"/>
                                              </p:val>
                                            </p:tav>
                                            <p:tav tm="100000">
                                              <p:val>
                                                <p:strVal val="#ppt_x"/>
                                              </p:val>
                                            </p:tav>
                                          </p:tavLst>
                                        </p:anim>
                                        <p:animEffect transition="in" filter="wipe(right)">
                                          <p:cBhvr>
                                            <p:cTn id="16" dur="300"/>
                                            <p:tgtEl>
                                              <p:spTgt spid="22"/>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14:bounceEnd="44000">
                                          <p:cBhvr additive="base">
                                            <p:cTn id="20" dur="500" fill="hold"/>
                                            <p:tgtEl>
                                              <p:spTgt spid="24"/>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300"/>
                                            <p:tgtEl>
                                              <p:spTgt spid="23"/>
                                            </p:tgtEl>
                                            <p:attrNameLst>
                                              <p:attrName>ppt_x</p:attrName>
                                            </p:attrNameLst>
                                          </p:cBhvr>
                                          <p:tavLst>
                                            <p:tav tm="0">
                                              <p:val>
                                                <p:strVal val="#ppt_x+#ppt_w*1.125000"/>
                                              </p:val>
                                            </p:tav>
                                            <p:tav tm="100000">
                                              <p:val>
                                                <p:strVal val="#ppt_x"/>
                                              </p:val>
                                            </p:tav>
                                          </p:tavLst>
                                        </p:anim>
                                        <p:animEffect transition="in" filter="wipe(left)">
                                          <p:cBhvr>
                                            <p:cTn id="25" dur="300"/>
                                            <p:tgtEl>
                                              <p:spTgt spid="2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300"/>
                                            <p:tgtEl>
                                              <p:spTgt spid="28"/>
                                            </p:tgtEl>
                                            <p:attrNameLst>
                                              <p:attrName>ppt_x</p:attrName>
                                            </p:attrNameLst>
                                          </p:cBhvr>
                                          <p:tavLst>
                                            <p:tav tm="0">
                                              <p:val>
                                                <p:strVal val="#ppt_x+#ppt_w*1.125000"/>
                                              </p:val>
                                            </p:tav>
                                            <p:tav tm="100000">
                                              <p:val>
                                                <p:strVal val="#ppt_x"/>
                                              </p:val>
                                            </p:tav>
                                          </p:tavLst>
                                        </p:anim>
                                        <p:animEffect transition="in" filter="wipe(left)">
                                          <p:cBhvr>
                                            <p:cTn id="29" dur="300"/>
                                            <p:tgtEl>
                                              <p:spTgt spid="28"/>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44000">
                                          <p:cBhvr additive="base">
                                            <p:cTn id="33" dur="500" fill="hold"/>
                                            <p:tgtEl>
                                              <p:spTgt spid="10"/>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300"/>
                                            <p:tgtEl>
                                              <p:spTgt spid="6"/>
                                            </p:tgtEl>
                                            <p:attrNameLst>
                                              <p:attrName>ppt_x</p:attrName>
                                            </p:attrNameLst>
                                          </p:cBhvr>
                                          <p:tavLst>
                                            <p:tav tm="0">
                                              <p:val>
                                                <p:strVal val="#ppt_x-#ppt_w*1.125000"/>
                                              </p:val>
                                            </p:tav>
                                            <p:tav tm="100000">
                                              <p:val>
                                                <p:strVal val="#ppt_x"/>
                                              </p:val>
                                            </p:tav>
                                          </p:tavLst>
                                        </p:anim>
                                        <p:animEffect transition="in" filter="wipe(right)">
                                          <p:cBhvr>
                                            <p:cTn id="38" dur="300"/>
                                            <p:tgtEl>
                                              <p:spTgt spid="6"/>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300"/>
                                            <p:tgtEl>
                                              <p:spTgt spid="19"/>
                                            </p:tgtEl>
                                            <p:attrNameLst>
                                              <p:attrName>ppt_x</p:attrName>
                                            </p:attrNameLst>
                                          </p:cBhvr>
                                          <p:tavLst>
                                            <p:tav tm="0">
                                              <p:val>
                                                <p:strVal val="#ppt_x-#ppt_w*1.125000"/>
                                              </p:val>
                                            </p:tav>
                                            <p:tav tm="100000">
                                              <p:val>
                                                <p:strVal val="#ppt_x"/>
                                              </p:val>
                                            </p:tav>
                                          </p:tavLst>
                                        </p:anim>
                                        <p:animEffect transition="in" filter="wipe(right)">
                                          <p:cBhvr>
                                            <p:cTn id="42" dur="300"/>
                                            <p:tgtEl>
                                              <p:spTgt spid="19"/>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14:bounceEnd="44000">
                                          <p:cBhvr additive="base">
                                            <p:cTn id="46"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300"/>
                                            <p:tgtEl>
                                              <p:spTgt spid="8"/>
                                            </p:tgtEl>
                                            <p:attrNameLst>
                                              <p:attrName>ppt_x</p:attrName>
                                            </p:attrNameLst>
                                          </p:cBhvr>
                                          <p:tavLst>
                                            <p:tav tm="0">
                                              <p:val>
                                                <p:strVal val="#ppt_x+#ppt_w*1.125000"/>
                                              </p:val>
                                            </p:tav>
                                            <p:tav tm="100000">
                                              <p:val>
                                                <p:strVal val="#ppt_x"/>
                                              </p:val>
                                            </p:tav>
                                          </p:tavLst>
                                        </p:anim>
                                        <p:animEffect transition="in" filter="wipe(left)">
                                          <p:cBhvr>
                                            <p:cTn id="51" dur="300"/>
                                            <p:tgtEl>
                                              <p:spTgt spid="8"/>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300"/>
                                            <p:tgtEl>
                                              <p:spTgt spid="21"/>
                                            </p:tgtEl>
                                            <p:attrNameLst>
                                              <p:attrName>ppt_x</p:attrName>
                                            </p:attrNameLst>
                                          </p:cBhvr>
                                          <p:tavLst>
                                            <p:tav tm="0">
                                              <p:val>
                                                <p:strVal val="#ppt_x+#ppt_w*1.125000"/>
                                              </p:val>
                                            </p:tav>
                                            <p:tav tm="100000">
                                              <p:val>
                                                <p:strVal val="#ppt_x"/>
                                              </p:val>
                                            </p:tav>
                                          </p:tavLst>
                                        </p:anim>
                                        <p:animEffect transition="in" filter="wipe(left)">
                                          <p:cBhvr>
                                            <p:cTn id="55" dur="300"/>
                                            <p:tgtEl>
                                              <p:spTgt spid="21"/>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14:bounceEnd="44000">
                                          <p:cBhvr additive="base">
                                            <p:cTn id="59"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300"/>
                                            <p:tgtEl>
                                              <p:spTgt spid="20"/>
                                            </p:tgtEl>
                                            <p:attrNameLst>
                                              <p:attrName>ppt_x</p:attrName>
                                            </p:attrNameLst>
                                          </p:cBhvr>
                                          <p:tavLst>
                                            <p:tav tm="0">
                                              <p:val>
                                                <p:strVal val="#ppt_x-#ppt_w*1.125000"/>
                                              </p:val>
                                            </p:tav>
                                            <p:tav tm="100000">
                                              <p:val>
                                                <p:strVal val="#ppt_x"/>
                                              </p:val>
                                            </p:tav>
                                          </p:tavLst>
                                        </p:anim>
                                        <p:animEffect transition="in" filter="wipe(right)">
                                          <p:cBhvr>
                                            <p:cTn id="64" dur="300"/>
                                            <p:tgtEl>
                                              <p:spTgt spid="20"/>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300"/>
                                            <p:tgtEl>
                                              <p:spTgt spid="7"/>
                                            </p:tgtEl>
                                            <p:attrNameLst>
                                              <p:attrName>ppt_x</p:attrName>
                                            </p:attrNameLst>
                                          </p:cBhvr>
                                          <p:tavLst>
                                            <p:tav tm="0">
                                              <p:val>
                                                <p:strVal val="#ppt_x-#ppt_w*1.125000"/>
                                              </p:val>
                                            </p:tav>
                                            <p:tav tm="100000">
                                              <p:val>
                                                <p:strVal val="#ppt_x"/>
                                              </p:val>
                                            </p:tav>
                                          </p:tavLst>
                                        </p:anim>
                                        <p:animEffect transition="in" filter="wipe(right)">
                                          <p:cBhvr>
                                            <p:cTn id="68" dur="300"/>
                                            <p:tgtEl>
                                              <p:spTgt spid="7"/>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14:bounceEnd="44000">
                                          <p:cBhvr additive="base">
                                            <p:cTn id="72"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4"/>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300"/>
                                            <p:tgtEl>
                                              <p:spTgt spid="9"/>
                                            </p:tgtEl>
                                            <p:attrNameLst>
                                              <p:attrName>ppt_x</p:attrName>
                                            </p:attrNameLst>
                                          </p:cBhvr>
                                          <p:tavLst>
                                            <p:tav tm="0">
                                              <p:val>
                                                <p:strVal val="#ppt_x+#ppt_w*1.125000"/>
                                              </p:val>
                                            </p:tav>
                                            <p:tav tm="100000">
                                              <p:val>
                                                <p:strVal val="#ppt_x"/>
                                              </p:val>
                                            </p:tav>
                                          </p:tavLst>
                                        </p:anim>
                                        <p:animEffect transition="in" filter="wipe(left)">
                                          <p:cBhvr>
                                            <p:cTn id="77" dur="300"/>
                                            <p:tgtEl>
                                              <p:spTgt spid="9"/>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300"/>
                                            <p:tgtEl>
                                              <p:spTgt spid="18"/>
                                            </p:tgtEl>
                                            <p:attrNameLst>
                                              <p:attrName>ppt_x</p:attrName>
                                            </p:attrNameLst>
                                          </p:cBhvr>
                                          <p:tavLst>
                                            <p:tav tm="0">
                                              <p:val>
                                                <p:strVal val="#ppt_x+#ppt_w*1.125000"/>
                                              </p:val>
                                            </p:tav>
                                            <p:tav tm="100000">
                                              <p:val>
                                                <p:strVal val="#ppt_x"/>
                                              </p:val>
                                            </p:tav>
                                          </p:tavLst>
                                        </p:anim>
                                        <p:animEffect transition="in" filter="wipe(left)">
                                          <p:cBhvr>
                                            <p:cTn id="81" dur="300"/>
                                            <p:tgtEl>
                                              <p:spTgt spid="18"/>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ppt_w</p:attrName>
                                            </p:attrNameLst>
                                          </p:cBhvr>
                                          <p:tavLst>
                                            <p:tav tm="0">
                                              <p:val>
                                                <p:fltVal val="0"/>
                                              </p:val>
                                            </p:tav>
                                            <p:tav tm="100000">
                                              <p:val>
                                                <p:strVal val="#ppt_w"/>
                                              </p:val>
                                            </p:tav>
                                          </p:tavLst>
                                        </p:anim>
                                        <p:anim calcmode="lin" valueType="num">
                                          <p:cBhvr>
                                            <p:cTn id="86" dur="500" fill="hold"/>
                                            <p:tgtEl>
                                              <p:spTgt spid="37"/>
                                            </p:tgtEl>
                                            <p:attrNameLst>
                                              <p:attrName>ppt_h</p:attrName>
                                            </p:attrNameLst>
                                          </p:cBhvr>
                                          <p:tavLst>
                                            <p:tav tm="0">
                                              <p:val>
                                                <p:fltVal val="0"/>
                                              </p:val>
                                            </p:tav>
                                            <p:tav tm="100000">
                                              <p:val>
                                                <p:strVal val="#ppt_h"/>
                                              </p:val>
                                            </p:tav>
                                          </p:tavLst>
                                        </p:anim>
                                        <p:animEffect transition="in" filter="fade">
                                          <p:cBhvr>
                                            <p:cTn id="87" dur="500"/>
                                            <p:tgtEl>
                                              <p:spTgt spid="37"/>
                                            </p:tgtEl>
                                          </p:cBhvr>
                                        </p:animEffect>
                                        <p:anim calcmode="lin" valueType="num">
                                          <p:cBhvr>
                                            <p:cTn id="88" dur="500" fill="hold"/>
                                            <p:tgtEl>
                                              <p:spTgt spid="37"/>
                                            </p:tgtEl>
                                            <p:attrNameLst>
                                              <p:attrName>ppt_x</p:attrName>
                                            </p:attrNameLst>
                                          </p:cBhvr>
                                          <p:tavLst>
                                            <p:tav tm="0">
                                              <p:val>
                                                <p:fltVal val="0.5"/>
                                              </p:val>
                                            </p:tav>
                                            <p:tav tm="100000">
                                              <p:val>
                                                <p:strVal val="#ppt_x"/>
                                              </p:val>
                                            </p:tav>
                                          </p:tavLst>
                                        </p:anim>
                                        <p:anim calcmode="lin" valueType="num">
                                          <p:cBhvr>
                                            <p:cTn id="89" dur="500" fill="hold"/>
                                            <p:tgtEl>
                                              <p:spTgt spid="37"/>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anim calcmode="lin" valueType="num">
                                          <p:cBhvr>
                                            <p:cTn id="95" dur="500" fill="hold"/>
                                            <p:tgtEl>
                                              <p:spTgt spid="30"/>
                                            </p:tgtEl>
                                            <p:attrNameLst>
                                              <p:attrName>ppt_x</p:attrName>
                                            </p:attrNameLst>
                                          </p:cBhvr>
                                          <p:tavLst>
                                            <p:tav tm="0">
                                              <p:val>
                                                <p:fltVal val="0.5"/>
                                              </p:val>
                                            </p:tav>
                                            <p:tav tm="100000">
                                              <p:val>
                                                <p:strVal val="#ppt_x"/>
                                              </p:val>
                                            </p:tav>
                                          </p:tavLst>
                                        </p:anim>
                                        <p:anim calcmode="lin" valueType="num">
                                          <p:cBhvr>
                                            <p:cTn id="96" dur="500" fill="hold"/>
                                            <p:tgtEl>
                                              <p:spTgt spid="30"/>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ppt_w</p:attrName>
                                            </p:attrNameLst>
                                          </p:cBhvr>
                                          <p:tavLst>
                                            <p:tav tm="0">
                                              <p:val>
                                                <p:fltVal val="0"/>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animEffect transition="in" filter="fade">
                                          <p:cBhvr>
                                            <p:cTn id="101" dur="500"/>
                                            <p:tgtEl>
                                              <p:spTgt spid="35"/>
                                            </p:tgtEl>
                                          </p:cBhvr>
                                        </p:animEffect>
                                        <p:anim calcmode="lin" valueType="num">
                                          <p:cBhvr>
                                            <p:cTn id="102" dur="500" fill="hold"/>
                                            <p:tgtEl>
                                              <p:spTgt spid="35"/>
                                            </p:tgtEl>
                                            <p:attrNameLst>
                                              <p:attrName>ppt_x</p:attrName>
                                            </p:attrNameLst>
                                          </p:cBhvr>
                                          <p:tavLst>
                                            <p:tav tm="0">
                                              <p:val>
                                                <p:fltVal val="0.5"/>
                                              </p:val>
                                            </p:tav>
                                            <p:tav tm="100000">
                                              <p:val>
                                                <p:strVal val="#ppt_x"/>
                                              </p:val>
                                            </p:tav>
                                          </p:tavLst>
                                        </p:anim>
                                        <p:anim calcmode="lin" valueType="num">
                                          <p:cBhvr>
                                            <p:cTn id="103" dur="500" fill="hold"/>
                                            <p:tgtEl>
                                              <p:spTgt spid="35"/>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anim calcmode="lin" valueType="num">
                                          <p:cBhvr>
                                            <p:cTn id="109" dur="500" fill="hold"/>
                                            <p:tgtEl>
                                              <p:spTgt spid="36"/>
                                            </p:tgtEl>
                                            <p:attrNameLst>
                                              <p:attrName>ppt_x</p:attrName>
                                            </p:attrNameLst>
                                          </p:cBhvr>
                                          <p:tavLst>
                                            <p:tav tm="0">
                                              <p:val>
                                                <p:fltVal val="0.5"/>
                                              </p:val>
                                            </p:tav>
                                            <p:tav tm="100000">
                                              <p:val>
                                                <p:strVal val="#ppt_x"/>
                                              </p:val>
                                            </p:tav>
                                          </p:tavLst>
                                        </p:anim>
                                        <p:anim calcmode="lin" valueType="num">
                                          <p:cBhvr>
                                            <p:cTn id="110" dur="500" fill="hold"/>
                                            <p:tgtEl>
                                              <p:spTgt spid="36"/>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Effect transition="in" filter="fade">
                                          <p:cBhvr>
                                            <p:cTn id="115" dur="500"/>
                                            <p:tgtEl>
                                              <p:spTgt spid="38"/>
                                            </p:tgtEl>
                                          </p:cBhvr>
                                        </p:animEffect>
                                        <p:anim calcmode="lin" valueType="num">
                                          <p:cBhvr>
                                            <p:cTn id="116" dur="500" fill="hold"/>
                                            <p:tgtEl>
                                              <p:spTgt spid="38"/>
                                            </p:tgtEl>
                                            <p:attrNameLst>
                                              <p:attrName>ppt_x</p:attrName>
                                            </p:attrNameLst>
                                          </p:cBhvr>
                                          <p:tavLst>
                                            <p:tav tm="0">
                                              <p:val>
                                                <p:fltVal val="0.5"/>
                                              </p:val>
                                            </p:tav>
                                            <p:tav tm="100000">
                                              <p:val>
                                                <p:strVal val="#ppt_x"/>
                                              </p:val>
                                            </p:tav>
                                          </p:tavLst>
                                        </p:anim>
                                        <p:anim calcmode="lin" valueType="num">
                                          <p:cBhvr>
                                            <p:cTn id="117" dur="500" fill="hold"/>
                                            <p:tgtEl>
                                              <p:spTgt spid="38"/>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500" fill="hold"/>
                                            <p:tgtEl>
                                              <p:spTgt spid="39"/>
                                            </p:tgtEl>
                                            <p:attrNameLst>
                                              <p:attrName>ppt_w</p:attrName>
                                            </p:attrNameLst>
                                          </p:cBhvr>
                                          <p:tavLst>
                                            <p:tav tm="0">
                                              <p:val>
                                                <p:fltVal val="0"/>
                                              </p:val>
                                            </p:tav>
                                            <p:tav tm="100000">
                                              <p:val>
                                                <p:strVal val="#ppt_w"/>
                                              </p:val>
                                            </p:tav>
                                          </p:tavLst>
                                        </p:anim>
                                        <p:anim calcmode="lin" valueType="num">
                                          <p:cBhvr>
                                            <p:cTn id="121" dur="500" fill="hold"/>
                                            <p:tgtEl>
                                              <p:spTgt spid="39"/>
                                            </p:tgtEl>
                                            <p:attrNameLst>
                                              <p:attrName>ppt_h</p:attrName>
                                            </p:attrNameLst>
                                          </p:cBhvr>
                                          <p:tavLst>
                                            <p:tav tm="0">
                                              <p:val>
                                                <p:fltVal val="0"/>
                                              </p:val>
                                            </p:tav>
                                            <p:tav tm="100000">
                                              <p:val>
                                                <p:strVal val="#ppt_h"/>
                                              </p:val>
                                            </p:tav>
                                          </p:tavLst>
                                        </p:anim>
                                        <p:animEffect transition="in" filter="fade">
                                          <p:cBhvr>
                                            <p:cTn id="122" dur="500"/>
                                            <p:tgtEl>
                                              <p:spTgt spid="39"/>
                                            </p:tgtEl>
                                          </p:cBhvr>
                                        </p:animEffect>
                                        <p:anim calcmode="lin" valueType="num">
                                          <p:cBhvr>
                                            <p:cTn id="123" dur="500" fill="hold"/>
                                            <p:tgtEl>
                                              <p:spTgt spid="39"/>
                                            </p:tgtEl>
                                            <p:attrNameLst>
                                              <p:attrName>ppt_x</p:attrName>
                                            </p:attrNameLst>
                                          </p:cBhvr>
                                          <p:tavLst>
                                            <p:tav tm="0">
                                              <p:val>
                                                <p:fltVal val="0.5"/>
                                              </p:val>
                                            </p:tav>
                                            <p:tav tm="100000">
                                              <p:val>
                                                <p:strVal val="#ppt_x"/>
                                              </p:val>
                                            </p:tav>
                                          </p:tavLst>
                                        </p:anim>
                                        <p:anim calcmode="lin" valueType="num">
                                          <p:cBhvr>
                                            <p:cTn id="124" dur="500" fill="hold"/>
                                            <p:tgtEl>
                                              <p:spTgt spid="3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4" grpId="0" animBg="1"/>
          <p:bldP spid="18" grpId="0"/>
          <p:bldP spid="19" grpId="0"/>
          <p:bldP spid="20" grpId="0"/>
          <p:bldP spid="21" grpId="0"/>
          <p:bldP spid="22" grpId="0"/>
          <p:bldP spid="23" grpId="0"/>
          <p:bldP spid="24" grpId="0" animBg="1"/>
          <p:bldP spid="28" grpId="0"/>
          <p:bldP spid="29" grpId="0"/>
          <p:bldP spid="30"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300"/>
                                            <p:tgtEl>
                                              <p:spTgt spid="29"/>
                                            </p:tgtEl>
                                            <p:attrNameLst>
                                              <p:attrName>ppt_x</p:attrName>
                                            </p:attrNameLst>
                                          </p:cBhvr>
                                          <p:tavLst>
                                            <p:tav tm="0">
                                              <p:val>
                                                <p:strVal val="#ppt_x-#ppt_w*1.125000"/>
                                              </p:val>
                                            </p:tav>
                                            <p:tav tm="100000">
                                              <p:val>
                                                <p:strVal val="#ppt_x"/>
                                              </p:val>
                                            </p:tav>
                                          </p:tavLst>
                                        </p:anim>
                                        <p:animEffect transition="in" filter="wipe(right)">
                                          <p:cBhvr>
                                            <p:cTn id="12" dur="300"/>
                                            <p:tgtEl>
                                              <p:spTgt spid="2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300"/>
                                            <p:tgtEl>
                                              <p:spTgt spid="22"/>
                                            </p:tgtEl>
                                            <p:attrNameLst>
                                              <p:attrName>ppt_x</p:attrName>
                                            </p:attrNameLst>
                                          </p:cBhvr>
                                          <p:tavLst>
                                            <p:tav tm="0">
                                              <p:val>
                                                <p:strVal val="#ppt_x-#ppt_w*1.125000"/>
                                              </p:val>
                                            </p:tav>
                                            <p:tav tm="100000">
                                              <p:val>
                                                <p:strVal val="#ppt_x"/>
                                              </p:val>
                                            </p:tav>
                                          </p:tavLst>
                                        </p:anim>
                                        <p:animEffect transition="in" filter="wipe(right)">
                                          <p:cBhvr>
                                            <p:cTn id="16" dur="300"/>
                                            <p:tgtEl>
                                              <p:spTgt spid="22"/>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300"/>
                                            <p:tgtEl>
                                              <p:spTgt spid="23"/>
                                            </p:tgtEl>
                                            <p:attrNameLst>
                                              <p:attrName>ppt_x</p:attrName>
                                            </p:attrNameLst>
                                          </p:cBhvr>
                                          <p:tavLst>
                                            <p:tav tm="0">
                                              <p:val>
                                                <p:strVal val="#ppt_x+#ppt_w*1.125000"/>
                                              </p:val>
                                            </p:tav>
                                            <p:tav tm="100000">
                                              <p:val>
                                                <p:strVal val="#ppt_x"/>
                                              </p:val>
                                            </p:tav>
                                          </p:tavLst>
                                        </p:anim>
                                        <p:animEffect transition="in" filter="wipe(left)">
                                          <p:cBhvr>
                                            <p:cTn id="25" dur="300"/>
                                            <p:tgtEl>
                                              <p:spTgt spid="2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300"/>
                                            <p:tgtEl>
                                              <p:spTgt spid="28"/>
                                            </p:tgtEl>
                                            <p:attrNameLst>
                                              <p:attrName>ppt_x</p:attrName>
                                            </p:attrNameLst>
                                          </p:cBhvr>
                                          <p:tavLst>
                                            <p:tav tm="0">
                                              <p:val>
                                                <p:strVal val="#ppt_x+#ppt_w*1.125000"/>
                                              </p:val>
                                            </p:tav>
                                            <p:tav tm="100000">
                                              <p:val>
                                                <p:strVal val="#ppt_x"/>
                                              </p:val>
                                            </p:tav>
                                          </p:tavLst>
                                        </p:anim>
                                        <p:animEffect transition="in" filter="wipe(left)">
                                          <p:cBhvr>
                                            <p:cTn id="29" dur="300"/>
                                            <p:tgtEl>
                                              <p:spTgt spid="28"/>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300"/>
                                            <p:tgtEl>
                                              <p:spTgt spid="6"/>
                                            </p:tgtEl>
                                            <p:attrNameLst>
                                              <p:attrName>ppt_x</p:attrName>
                                            </p:attrNameLst>
                                          </p:cBhvr>
                                          <p:tavLst>
                                            <p:tav tm="0">
                                              <p:val>
                                                <p:strVal val="#ppt_x-#ppt_w*1.125000"/>
                                              </p:val>
                                            </p:tav>
                                            <p:tav tm="100000">
                                              <p:val>
                                                <p:strVal val="#ppt_x"/>
                                              </p:val>
                                            </p:tav>
                                          </p:tavLst>
                                        </p:anim>
                                        <p:animEffect transition="in" filter="wipe(right)">
                                          <p:cBhvr>
                                            <p:cTn id="38" dur="300"/>
                                            <p:tgtEl>
                                              <p:spTgt spid="6"/>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300"/>
                                            <p:tgtEl>
                                              <p:spTgt spid="19"/>
                                            </p:tgtEl>
                                            <p:attrNameLst>
                                              <p:attrName>ppt_x</p:attrName>
                                            </p:attrNameLst>
                                          </p:cBhvr>
                                          <p:tavLst>
                                            <p:tav tm="0">
                                              <p:val>
                                                <p:strVal val="#ppt_x-#ppt_w*1.125000"/>
                                              </p:val>
                                            </p:tav>
                                            <p:tav tm="100000">
                                              <p:val>
                                                <p:strVal val="#ppt_x"/>
                                              </p:val>
                                            </p:tav>
                                          </p:tavLst>
                                        </p:anim>
                                        <p:animEffect transition="in" filter="wipe(right)">
                                          <p:cBhvr>
                                            <p:cTn id="42" dur="300"/>
                                            <p:tgtEl>
                                              <p:spTgt spid="19"/>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300"/>
                                            <p:tgtEl>
                                              <p:spTgt spid="8"/>
                                            </p:tgtEl>
                                            <p:attrNameLst>
                                              <p:attrName>ppt_x</p:attrName>
                                            </p:attrNameLst>
                                          </p:cBhvr>
                                          <p:tavLst>
                                            <p:tav tm="0">
                                              <p:val>
                                                <p:strVal val="#ppt_x+#ppt_w*1.125000"/>
                                              </p:val>
                                            </p:tav>
                                            <p:tav tm="100000">
                                              <p:val>
                                                <p:strVal val="#ppt_x"/>
                                              </p:val>
                                            </p:tav>
                                          </p:tavLst>
                                        </p:anim>
                                        <p:animEffect transition="in" filter="wipe(left)">
                                          <p:cBhvr>
                                            <p:cTn id="51" dur="300"/>
                                            <p:tgtEl>
                                              <p:spTgt spid="8"/>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300"/>
                                            <p:tgtEl>
                                              <p:spTgt spid="21"/>
                                            </p:tgtEl>
                                            <p:attrNameLst>
                                              <p:attrName>ppt_x</p:attrName>
                                            </p:attrNameLst>
                                          </p:cBhvr>
                                          <p:tavLst>
                                            <p:tav tm="0">
                                              <p:val>
                                                <p:strVal val="#ppt_x+#ppt_w*1.125000"/>
                                              </p:val>
                                            </p:tav>
                                            <p:tav tm="100000">
                                              <p:val>
                                                <p:strVal val="#ppt_x"/>
                                              </p:val>
                                            </p:tav>
                                          </p:tavLst>
                                        </p:anim>
                                        <p:animEffect transition="in" filter="wipe(left)">
                                          <p:cBhvr>
                                            <p:cTn id="55" dur="300"/>
                                            <p:tgtEl>
                                              <p:spTgt spid="21"/>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0-#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300"/>
                                            <p:tgtEl>
                                              <p:spTgt spid="20"/>
                                            </p:tgtEl>
                                            <p:attrNameLst>
                                              <p:attrName>ppt_x</p:attrName>
                                            </p:attrNameLst>
                                          </p:cBhvr>
                                          <p:tavLst>
                                            <p:tav tm="0">
                                              <p:val>
                                                <p:strVal val="#ppt_x-#ppt_w*1.125000"/>
                                              </p:val>
                                            </p:tav>
                                            <p:tav tm="100000">
                                              <p:val>
                                                <p:strVal val="#ppt_x"/>
                                              </p:val>
                                            </p:tav>
                                          </p:tavLst>
                                        </p:anim>
                                        <p:animEffect transition="in" filter="wipe(right)">
                                          <p:cBhvr>
                                            <p:cTn id="64" dur="300"/>
                                            <p:tgtEl>
                                              <p:spTgt spid="20"/>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300"/>
                                            <p:tgtEl>
                                              <p:spTgt spid="7"/>
                                            </p:tgtEl>
                                            <p:attrNameLst>
                                              <p:attrName>ppt_x</p:attrName>
                                            </p:attrNameLst>
                                          </p:cBhvr>
                                          <p:tavLst>
                                            <p:tav tm="0">
                                              <p:val>
                                                <p:strVal val="#ppt_x-#ppt_w*1.125000"/>
                                              </p:val>
                                            </p:tav>
                                            <p:tav tm="100000">
                                              <p:val>
                                                <p:strVal val="#ppt_x"/>
                                              </p:val>
                                            </p:tav>
                                          </p:tavLst>
                                        </p:anim>
                                        <p:animEffect transition="in" filter="wipe(right)">
                                          <p:cBhvr>
                                            <p:cTn id="68" dur="300"/>
                                            <p:tgtEl>
                                              <p:spTgt spid="7"/>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1+#ppt_w/2"/>
                                              </p:val>
                                            </p:tav>
                                            <p:tav tm="100000">
                                              <p:val>
                                                <p:strVal val="#ppt_x"/>
                                              </p:val>
                                            </p:tav>
                                          </p:tavLst>
                                        </p:anim>
                                        <p:anim calcmode="lin" valueType="num">
                                          <p:cBhvr additive="base">
                                            <p:cTn id="73" dur="500" fill="hold"/>
                                            <p:tgtEl>
                                              <p:spTgt spid="14"/>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300"/>
                                            <p:tgtEl>
                                              <p:spTgt spid="9"/>
                                            </p:tgtEl>
                                            <p:attrNameLst>
                                              <p:attrName>ppt_x</p:attrName>
                                            </p:attrNameLst>
                                          </p:cBhvr>
                                          <p:tavLst>
                                            <p:tav tm="0">
                                              <p:val>
                                                <p:strVal val="#ppt_x+#ppt_w*1.125000"/>
                                              </p:val>
                                            </p:tav>
                                            <p:tav tm="100000">
                                              <p:val>
                                                <p:strVal val="#ppt_x"/>
                                              </p:val>
                                            </p:tav>
                                          </p:tavLst>
                                        </p:anim>
                                        <p:animEffect transition="in" filter="wipe(left)">
                                          <p:cBhvr>
                                            <p:cTn id="77" dur="300"/>
                                            <p:tgtEl>
                                              <p:spTgt spid="9"/>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300"/>
                                            <p:tgtEl>
                                              <p:spTgt spid="18"/>
                                            </p:tgtEl>
                                            <p:attrNameLst>
                                              <p:attrName>ppt_x</p:attrName>
                                            </p:attrNameLst>
                                          </p:cBhvr>
                                          <p:tavLst>
                                            <p:tav tm="0">
                                              <p:val>
                                                <p:strVal val="#ppt_x+#ppt_w*1.125000"/>
                                              </p:val>
                                            </p:tav>
                                            <p:tav tm="100000">
                                              <p:val>
                                                <p:strVal val="#ppt_x"/>
                                              </p:val>
                                            </p:tav>
                                          </p:tavLst>
                                        </p:anim>
                                        <p:animEffect transition="in" filter="wipe(left)">
                                          <p:cBhvr>
                                            <p:cTn id="81" dur="300"/>
                                            <p:tgtEl>
                                              <p:spTgt spid="18"/>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ppt_w</p:attrName>
                                            </p:attrNameLst>
                                          </p:cBhvr>
                                          <p:tavLst>
                                            <p:tav tm="0">
                                              <p:val>
                                                <p:fltVal val="0"/>
                                              </p:val>
                                            </p:tav>
                                            <p:tav tm="100000">
                                              <p:val>
                                                <p:strVal val="#ppt_w"/>
                                              </p:val>
                                            </p:tav>
                                          </p:tavLst>
                                        </p:anim>
                                        <p:anim calcmode="lin" valueType="num">
                                          <p:cBhvr>
                                            <p:cTn id="86" dur="500" fill="hold"/>
                                            <p:tgtEl>
                                              <p:spTgt spid="37"/>
                                            </p:tgtEl>
                                            <p:attrNameLst>
                                              <p:attrName>ppt_h</p:attrName>
                                            </p:attrNameLst>
                                          </p:cBhvr>
                                          <p:tavLst>
                                            <p:tav tm="0">
                                              <p:val>
                                                <p:fltVal val="0"/>
                                              </p:val>
                                            </p:tav>
                                            <p:tav tm="100000">
                                              <p:val>
                                                <p:strVal val="#ppt_h"/>
                                              </p:val>
                                            </p:tav>
                                          </p:tavLst>
                                        </p:anim>
                                        <p:animEffect transition="in" filter="fade">
                                          <p:cBhvr>
                                            <p:cTn id="87" dur="500"/>
                                            <p:tgtEl>
                                              <p:spTgt spid="37"/>
                                            </p:tgtEl>
                                          </p:cBhvr>
                                        </p:animEffect>
                                        <p:anim calcmode="lin" valueType="num">
                                          <p:cBhvr>
                                            <p:cTn id="88" dur="500" fill="hold"/>
                                            <p:tgtEl>
                                              <p:spTgt spid="37"/>
                                            </p:tgtEl>
                                            <p:attrNameLst>
                                              <p:attrName>ppt_x</p:attrName>
                                            </p:attrNameLst>
                                          </p:cBhvr>
                                          <p:tavLst>
                                            <p:tav tm="0">
                                              <p:val>
                                                <p:fltVal val="0.5"/>
                                              </p:val>
                                            </p:tav>
                                            <p:tav tm="100000">
                                              <p:val>
                                                <p:strVal val="#ppt_x"/>
                                              </p:val>
                                            </p:tav>
                                          </p:tavLst>
                                        </p:anim>
                                        <p:anim calcmode="lin" valueType="num">
                                          <p:cBhvr>
                                            <p:cTn id="89" dur="500" fill="hold"/>
                                            <p:tgtEl>
                                              <p:spTgt spid="37"/>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anim calcmode="lin" valueType="num">
                                          <p:cBhvr>
                                            <p:cTn id="95" dur="500" fill="hold"/>
                                            <p:tgtEl>
                                              <p:spTgt spid="30"/>
                                            </p:tgtEl>
                                            <p:attrNameLst>
                                              <p:attrName>ppt_x</p:attrName>
                                            </p:attrNameLst>
                                          </p:cBhvr>
                                          <p:tavLst>
                                            <p:tav tm="0">
                                              <p:val>
                                                <p:fltVal val="0.5"/>
                                              </p:val>
                                            </p:tav>
                                            <p:tav tm="100000">
                                              <p:val>
                                                <p:strVal val="#ppt_x"/>
                                              </p:val>
                                            </p:tav>
                                          </p:tavLst>
                                        </p:anim>
                                        <p:anim calcmode="lin" valueType="num">
                                          <p:cBhvr>
                                            <p:cTn id="96" dur="500" fill="hold"/>
                                            <p:tgtEl>
                                              <p:spTgt spid="30"/>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ppt_w</p:attrName>
                                            </p:attrNameLst>
                                          </p:cBhvr>
                                          <p:tavLst>
                                            <p:tav tm="0">
                                              <p:val>
                                                <p:fltVal val="0"/>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animEffect transition="in" filter="fade">
                                          <p:cBhvr>
                                            <p:cTn id="101" dur="500"/>
                                            <p:tgtEl>
                                              <p:spTgt spid="35"/>
                                            </p:tgtEl>
                                          </p:cBhvr>
                                        </p:animEffect>
                                        <p:anim calcmode="lin" valueType="num">
                                          <p:cBhvr>
                                            <p:cTn id="102" dur="500" fill="hold"/>
                                            <p:tgtEl>
                                              <p:spTgt spid="35"/>
                                            </p:tgtEl>
                                            <p:attrNameLst>
                                              <p:attrName>ppt_x</p:attrName>
                                            </p:attrNameLst>
                                          </p:cBhvr>
                                          <p:tavLst>
                                            <p:tav tm="0">
                                              <p:val>
                                                <p:fltVal val="0.5"/>
                                              </p:val>
                                            </p:tav>
                                            <p:tav tm="100000">
                                              <p:val>
                                                <p:strVal val="#ppt_x"/>
                                              </p:val>
                                            </p:tav>
                                          </p:tavLst>
                                        </p:anim>
                                        <p:anim calcmode="lin" valueType="num">
                                          <p:cBhvr>
                                            <p:cTn id="103" dur="500" fill="hold"/>
                                            <p:tgtEl>
                                              <p:spTgt spid="35"/>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anim calcmode="lin" valueType="num">
                                          <p:cBhvr>
                                            <p:cTn id="109" dur="500" fill="hold"/>
                                            <p:tgtEl>
                                              <p:spTgt spid="36"/>
                                            </p:tgtEl>
                                            <p:attrNameLst>
                                              <p:attrName>ppt_x</p:attrName>
                                            </p:attrNameLst>
                                          </p:cBhvr>
                                          <p:tavLst>
                                            <p:tav tm="0">
                                              <p:val>
                                                <p:fltVal val="0.5"/>
                                              </p:val>
                                            </p:tav>
                                            <p:tav tm="100000">
                                              <p:val>
                                                <p:strVal val="#ppt_x"/>
                                              </p:val>
                                            </p:tav>
                                          </p:tavLst>
                                        </p:anim>
                                        <p:anim calcmode="lin" valueType="num">
                                          <p:cBhvr>
                                            <p:cTn id="110" dur="500" fill="hold"/>
                                            <p:tgtEl>
                                              <p:spTgt spid="36"/>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Effect transition="in" filter="fade">
                                          <p:cBhvr>
                                            <p:cTn id="115" dur="500"/>
                                            <p:tgtEl>
                                              <p:spTgt spid="38"/>
                                            </p:tgtEl>
                                          </p:cBhvr>
                                        </p:animEffect>
                                        <p:anim calcmode="lin" valueType="num">
                                          <p:cBhvr>
                                            <p:cTn id="116" dur="500" fill="hold"/>
                                            <p:tgtEl>
                                              <p:spTgt spid="38"/>
                                            </p:tgtEl>
                                            <p:attrNameLst>
                                              <p:attrName>ppt_x</p:attrName>
                                            </p:attrNameLst>
                                          </p:cBhvr>
                                          <p:tavLst>
                                            <p:tav tm="0">
                                              <p:val>
                                                <p:fltVal val="0.5"/>
                                              </p:val>
                                            </p:tav>
                                            <p:tav tm="100000">
                                              <p:val>
                                                <p:strVal val="#ppt_x"/>
                                              </p:val>
                                            </p:tav>
                                          </p:tavLst>
                                        </p:anim>
                                        <p:anim calcmode="lin" valueType="num">
                                          <p:cBhvr>
                                            <p:cTn id="117" dur="500" fill="hold"/>
                                            <p:tgtEl>
                                              <p:spTgt spid="38"/>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500" fill="hold"/>
                                            <p:tgtEl>
                                              <p:spTgt spid="39"/>
                                            </p:tgtEl>
                                            <p:attrNameLst>
                                              <p:attrName>ppt_w</p:attrName>
                                            </p:attrNameLst>
                                          </p:cBhvr>
                                          <p:tavLst>
                                            <p:tav tm="0">
                                              <p:val>
                                                <p:fltVal val="0"/>
                                              </p:val>
                                            </p:tav>
                                            <p:tav tm="100000">
                                              <p:val>
                                                <p:strVal val="#ppt_w"/>
                                              </p:val>
                                            </p:tav>
                                          </p:tavLst>
                                        </p:anim>
                                        <p:anim calcmode="lin" valueType="num">
                                          <p:cBhvr>
                                            <p:cTn id="121" dur="500" fill="hold"/>
                                            <p:tgtEl>
                                              <p:spTgt spid="39"/>
                                            </p:tgtEl>
                                            <p:attrNameLst>
                                              <p:attrName>ppt_h</p:attrName>
                                            </p:attrNameLst>
                                          </p:cBhvr>
                                          <p:tavLst>
                                            <p:tav tm="0">
                                              <p:val>
                                                <p:fltVal val="0"/>
                                              </p:val>
                                            </p:tav>
                                            <p:tav tm="100000">
                                              <p:val>
                                                <p:strVal val="#ppt_h"/>
                                              </p:val>
                                            </p:tav>
                                          </p:tavLst>
                                        </p:anim>
                                        <p:animEffect transition="in" filter="fade">
                                          <p:cBhvr>
                                            <p:cTn id="122" dur="500"/>
                                            <p:tgtEl>
                                              <p:spTgt spid="39"/>
                                            </p:tgtEl>
                                          </p:cBhvr>
                                        </p:animEffect>
                                        <p:anim calcmode="lin" valueType="num">
                                          <p:cBhvr>
                                            <p:cTn id="123" dur="500" fill="hold"/>
                                            <p:tgtEl>
                                              <p:spTgt spid="39"/>
                                            </p:tgtEl>
                                            <p:attrNameLst>
                                              <p:attrName>ppt_x</p:attrName>
                                            </p:attrNameLst>
                                          </p:cBhvr>
                                          <p:tavLst>
                                            <p:tav tm="0">
                                              <p:val>
                                                <p:fltVal val="0.5"/>
                                              </p:val>
                                            </p:tav>
                                            <p:tav tm="100000">
                                              <p:val>
                                                <p:strVal val="#ppt_x"/>
                                              </p:val>
                                            </p:tav>
                                          </p:tavLst>
                                        </p:anim>
                                        <p:anim calcmode="lin" valueType="num">
                                          <p:cBhvr>
                                            <p:cTn id="124" dur="500" fill="hold"/>
                                            <p:tgtEl>
                                              <p:spTgt spid="3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4" grpId="0" animBg="1"/>
          <p:bldP spid="18" grpId="0"/>
          <p:bldP spid="19" grpId="0"/>
          <p:bldP spid="20" grpId="0"/>
          <p:bldP spid="21" grpId="0"/>
          <p:bldP spid="22" grpId="0"/>
          <p:bldP spid="23" grpId="0"/>
          <p:bldP spid="24" grpId="0" animBg="1"/>
          <p:bldP spid="28" grpId="0"/>
          <p:bldP spid="29" grpId="0"/>
          <p:bldP spid="30" grpId="0" animBg="1"/>
          <p:bldP spid="35" grpId="0" animBg="1"/>
          <p:bldP spid="36" grpId="0" animBg="1"/>
          <p:bldP spid="37" grpId="0" animBg="1"/>
          <p:bldP spid="38" grpId="0" animBg="1"/>
          <p:bldP spid="3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E79AD23-E0CF-4B58-9AC9-EAFD24A83362}"/>
              </a:ext>
            </a:extLst>
          </p:cNvPr>
          <p:cNvSpPr/>
          <p:nvPr/>
        </p:nvSpPr>
        <p:spPr>
          <a:xfrm>
            <a:off x="2814164" y="4688384"/>
            <a:ext cx="6394753" cy="1231392"/>
          </a:xfrm>
          <a:prstGeom prst="rect">
            <a:avLst/>
          </a:prstGeom>
        </p:spPr>
        <p:txBody>
          <a:bodyPr wrap="square" lIns="121917" tIns="60958" rIns="121917" bIns="60958">
            <a:spAutoFit/>
          </a:bodyPr>
          <a:lstStyle/>
          <a:p>
            <a:pPr algn="ctr">
              <a:defRPr/>
            </a:pPr>
            <a:r>
              <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rPr>
              <a:t>请输入标题</a:t>
            </a:r>
            <a:endPar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33"/>
          <p:cNvSpPr txBox="1"/>
          <p:nvPr/>
        </p:nvSpPr>
        <p:spPr>
          <a:xfrm>
            <a:off x="2897223" y="6122562"/>
            <a:ext cx="6395970" cy="369418"/>
          </a:xfrm>
          <a:prstGeom prst="rect">
            <a:avLst/>
          </a:prstGeom>
          <a:noFill/>
        </p:spPr>
        <p:txBody>
          <a:bodyPr wrap="square" lIns="121917" tIns="60958" rIns="121917" bIns="60958" rtlCol="0">
            <a:spAutoFit/>
          </a:bodyPr>
          <a:lstStyle/>
          <a:p>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FUTURE ADVERTISING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COMPANYIS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TO EXOLORE</a:t>
            </a:r>
            <a:endParaRPr lang="zh-CN" altLang="en-US"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127" t="8271" r="-127" b="45926"/>
          <a:stretch/>
        </p:blipFill>
        <p:spPr>
          <a:xfrm>
            <a:off x="1" y="0"/>
            <a:ext cx="12190413" cy="4242254"/>
          </a:xfrm>
          <a:prstGeom prst="rect">
            <a:avLst/>
          </a:prstGeom>
        </p:spPr>
      </p:pic>
      <p:cxnSp>
        <p:nvCxnSpPr>
          <p:cNvPr id="27" name="直接连接符 26"/>
          <p:cNvCxnSpPr/>
          <p:nvPr/>
        </p:nvCxnSpPr>
        <p:spPr>
          <a:xfrm>
            <a:off x="4354318" y="2985031"/>
            <a:ext cx="33144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43809"/>
            <a:ext cx="3147114" cy="795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PART</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29"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4354318" y="3113991"/>
            <a:ext cx="3481777" cy="1122373"/>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03</a:t>
            </a:r>
            <a:endParaRPr lang="zh-CN" altLang="en-US"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127" t="51880" r="-127" b="45926"/>
          <a:stretch/>
        </p:blipFill>
        <p:spPr>
          <a:xfrm>
            <a:off x="-1" y="4337443"/>
            <a:ext cx="12190413" cy="203247"/>
          </a:xfrm>
          <a:prstGeom prst="rect">
            <a:avLst/>
          </a:prstGeom>
        </p:spPr>
      </p:pic>
    </p:spTree>
    <p:extLst>
      <p:ext uri="{BB962C8B-B14F-4D97-AF65-F5344CB8AC3E}">
        <p14:creationId xmlns:p14="http://schemas.microsoft.com/office/powerpoint/2010/main" val="121001488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par>
                          <p:cTn id="20" fill="hold">
                            <p:stCondLst>
                              <p:cond delay="1500"/>
                            </p:stCondLst>
                            <p:childTnLst>
                              <p:par>
                                <p:cTn id="21" presetID="37" presetClass="entr" presetSubtype="0" fill="hold" nodeType="afterEffect">
                                  <p:stCondLst>
                                    <p:cond delay="0"/>
                                  </p:stCondLst>
                                  <p:iterate type="lt">
                                    <p:tmPct val="10000"/>
                                  </p:iterate>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1000"/>
                                        <p:tgtEl>
                                          <p:spTgt spid="5">
                                            <p:txEl>
                                              <p:pRg st="0" end="0"/>
                                            </p:txEl>
                                          </p:spTgt>
                                        </p:tgtEl>
                                      </p:cBhvr>
                                    </p:animEffect>
                                    <p:anim calcmode="lin" valueType="num">
                                      <p:cBhvr>
                                        <p:cTn id="2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par>
                          <p:cTn id="27" fill="hold">
                            <p:stCondLst>
                              <p:cond delay="2900"/>
                            </p:stCondLst>
                            <p:childTnLst>
                              <p:par>
                                <p:cTn id="28" presetID="16" presetClass="entr" presetSubtype="2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 name="矩形 1009"/>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27" name="组合 28"/>
          <p:cNvGrpSpPr/>
          <p:nvPr/>
        </p:nvGrpSpPr>
        <p:grpSpPr>
          <a:xfrm>
            <a:off x="4157043" y="1315730"/>
            <a:ext cx="3789925" cy="4370512"/>
            <a:chOff x="4165305" y="1575838"/>
            <a:chExt cx="3790418" cy="4368152"/>
          </a:xfrm>
        </p:grpSpPr>
        <p:grpSp>
          <p:nvGrpSpPr>
            <p:cNvPr id="1028" name="组合 29"/>
            <p:cNvGrpSpPr/>
            <p:nvPr/>
          </p:nvGrpSpPr>
          <p:grpSpPr>
            <a:xfrm>
              <a:off x="4165305" y="1575838"/>
              <a:ext cx="3790418" cy="4368152"/>
              <a:chOff x="4350514" y="1861198"/>
              <a:chExt cx="3442474" cy="3967174"/>
            </a:xfrm>
          </p:grpSpPr>
          <p:sp>
            <p:nvSpPr>
              <p:cNvPr id="1036" name="任意多边形 40"/>
              <p:cNvSpPr/>
              <p:nvPr/>
            </p:nvSpPr>
            <p:spPr>
              <a:xfrm rot="3600000">
                <a:off x="5948131" y="2398345"/>
                <a:ext cx="1903750" cy="829456"/>
              </a:xfrm>
              <a:custGeom>
                <a:avLst/>
                <a:gdLst>
                  <a:gd name="connsiteX0" fmla="*/ 1903750 w 1903750"/>
                  <a:gd name="connsiteY0" fmla="*/ 821961 h 829456"/>
                  <a:gd name="connsiteX1" fmla="*/ 1429062 w 1903750"/>
                  <a:gd name="connsiteY1" fmla="*/ 0 h 829456"/>
                  <a:gd name="connsiteX2" fmla="*/ 0 w 1903750"/>
                  <a:gd name="connsiteY2" fmla="*/ 829456 h 829456"/>
                  <a:gd name="connsiteX3" fmla="*/ 1903750 w 1903750"/>
                  <a:gd name="connsiteY3" fmla="*/ 821961 h 829456"/>
                  <a:gd name="connsiteX0-1" fmla="*/ 1903750 w 1903750"/>
                  <a:gd name="connsiteY0-2" fmla="*/ 821961 h 829456"/>
                  <a:gd name="connsiteX1-3" fmla="*/ 1429062 w 1903750"/>
                  <a:gd name="connsiteY1-4" fmla="*/ 0 h 829456"/>
                  <a:gd name="connsiteX2-5" fmla="*/ 0 w 1903750"/>
                  <a:gd name="connsiteY2-6" fmla="*/ 829456 h 829456"/>
                  <a:gd name="connsiteX3-7" fmla="*/ 1903750 w 1903750"/>
                  <a:gd name="connsiteY3-8" fmla="*/ 821961 h 829456"/>
                  <a:gd name="connsiteX0-9" fmla="*/ 1903750 w 1903750"/>
                  <a:gd name="connsiteY0-10" fmla="*/ 821961 h 829456"/>
                  <a:gd name="connsiteX1-11" fmla="*/ 1429062 w 1903750"/>
                  <a:gd name="connsiteY1-12" fmla="*/ 0 h 829456"/>
                  <a:gd name="connsiteX2-13" fmla="*/ 0 w 1903750"/>
                  <a:gd name="connsiteY2-14" fmla="*/ 829456 h 829456"/>
                  <a:gd name="connsiteX3-15" fmla="*/ 1903750 w 1903750"/>
                  <a:gd name="connsiteY3-16" fmla="*/ 821961 h 829456"/>
                </a:gdLst>
                <a:ahLst/>
                <a:cxnLst>
                  <a:cxn ang="0">
                    <a:pos x="connsiteX0-1" y="connsiteY0-2"/>
                  </a:cxn>
                  <a:cxn ang="0">
                    <a:pos x="connsiteX1-3" y="connsiteY1-4"/>
                  </a:cxn>
                  <a:cxn ang="0">
                    <a:pos x="connsiteX2-5" y="connsiteY2-6"/>
                  </a:cxn>
                  <a:cxn ang="0">
                    <a:pos x="connsiteX3-7" y="connsiteY3-8"/>
                  </a:cxn>
                </a:cxnLst>
                <a:rect l="l" t="t" r="r" b="b"/>
                <a:pathLst>
                  <a:path w="1903750" h="829456">
                    <a:moveTo>
                      <a:pt x="1903750" y="821961"/>
                    </a:moveTo>
                    <a:lnTo>
                      <a:pt x="1429062" y="0"/>
                    </a:lnTo>
                    <a:cubicBezTo>
                      <a:pt x="1414905" y="219023"/>
                      <a:pt x="493842" y="790315"/>
                      <a:pt x="0" y="829456"/>
                    </a:cubicBezTo>
                    <a:lnTo>
                      <a:pt x="1903750" y="821961"/>
                    </a:lnTo>
                    <a:close/>
                  </a:path>
                </a:pathLst>
              </a:custGeom>
              <a:solidFill>
                <a:schemeClr val="accent2"/>
              </a:solid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037" name="任意多边形 41"/>
              <p:cNvSpPr/>
              <p:nvPr/>
            </p:nvSpPr>
            <p:spPr>
              <a:xfrm>
                <a:off x="4643206" y="2188795"/>
                <a:ext cx="1903750" cy="829456"/>
              </a:xfrm>
              <a:custGeom>
                <a:avLst/>
                <a:gdLst>
                  <a:gd name="connsiteX0" fmla="*/ 1903750 w 1903750"/>
                  <a:gd name="connsiteY0" fmla="*/ 821961 h 829456"/>
                  <a:gd name="connsiteX1" fmla="*/ 1429062 w 1903750"/>
                  <a:gd name="connsiteY1" fmla="*/ 0 h 829456"/>
                  <a:gd name="connsiteX2" fmla="*/ 0 w 1903750"/>
                  <a:gd name="connsiteY2" fmla="*/ 829456 h 829456"/>
                  <a:gd name="connsiteX3" fmla="*/ 1903750 w 1903750"/>
                  <a:gd name="connsiteY3" fmla="*/ 821961 h 829456"/>
                  <a:gd name="connsiteX0-1" fmla="*/ 1903750 w 1903750"/>
                  <a:gd name="connsiteY0-2" fmla="*/ 821961 h 829456"/>
                  <a:gd name="connsiteX1-3" fmla="*/ 1429062 w 1903750"/>
                  <a:gd name="connsiteY1-4" fmla="*/ 0 h 829456"/>
                  <a:gd name="connsiteX2-5" fmla="*/ 0 w 1903750"/>
                  <a:gd name="connsiteY2-6" fmla="*/ 829456 h 829456"/>
                  <a:gd name="connsiteX3-7" fmla="*/ 1903750 w 1903750"/>
                  <a:gd name="connsiteY3-8" fmla="*/ 821961 h 829456"/>
                  <a:gd name="connsiteX0-9" fmla="*/ 1903750 w 1903750"/>
                  <a:gd name="connsiteY0-10" fmla="*/ 821961 h 829456"/>
                  <a:gd name="connsiteX1-11" fmla="*/ 1429062 w 1903750"/>
                  <a:gd name="connsiteY1-12" fmla="*/ 0 h 829456"/>
                  <a:gd name="connsiteX2-13" fmla="*/ 0 w 1903750"/>
                  <a:gd name="connsiteY2-14" fmla="*/ 829456 h 829456"/>
                  <a:gd name="connsiteX3-15" fmla="*/ 1903750 w 1903750"/>
                  <a:gd name="connsiteY3-16" fmla="*/ 821961 h 829456"/>
                </a:gdLst>
                <a:ahLst/>
                <a:cxnLst>
                  <a:cxn ang="0">
                    <a:pos x="connsiteX0-1" y="connsiteY0-2"/>
                  </a:cxn>
                  <a:cxn ang="0">
                    <a:pos x="connsiteX1-3" y="connsiteY1-4"/>
                  </a:cxn>
                  <a:cxn ang="0">
                    <a:pos x="connsiteX2-5" y="connsiteY2-6"/>
                  </a:cxn>
                  <a:cxn ang="0">
                    <a:pos x="connsiteX3-7" y="connsiteY3-8"/>
                  </a:cxn>
                </a:cxnLst>
                <a:rect l="l" t="t" r="r" b="b"/>
                <a:pathLst>
                  <a:path w="1903750" h="829456">
                    <a:moveTo>
                      <a:pt x="1903750" y="821961"/>
                    </a:moveTo>
                    <a:lnTo>
                      <a:pt x="1429062" y="0"/>
                    </a:lnTo>
                    <a:cubicBezTo>
                      <a:pt x="1414905" y="219023"/>
                      <a:pt x="493842" y="790315"/>
                      <a:pt x="0" y="829456"/>
                    </a:cubicBezTo>
                    <a:lnTo>
                      <a:pt x="1903750" y="821961"/>
                    </a:lnTo>
                    <a:close/>
                  </a:path>
                </a:pathLst>
              </a:custGeom>
              <a:solidFill>
                <a:schemeClr val="accent1"/>
              </a:solid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038" name="任意多边形 42"/>
              <p:cNvSpPr/>
              <p:nvPr/>
            </p:nvSpPr>
            <p:spPr>
              <a:xfrm rot="7200000">
                <a:off x="6426385" y="3635236"/>
                <a:ext cx="1903750" cy="829456"/>
              </a:xfrm>
              <a:custGeom>
                <a:avLst/>
                <a:gdLst>
                  <a:gd name="connsiteX0" fmla="*/ 1903750 w 1903750"/>
                  <a:gd name="connsiteY0" fmla="*/ 821961 h 829456"/>
                  <a:gd name="connsiteX1" fmla="*/ 1429062 w 1903750"/>
                  <a:gd name="connsiteY1" fmla="*/ 0 h 829456"/>
                  <a:gd name="connsiteX2" fmla="*/ 0 w 1903750"/>
                  <a:gd name="connsiteY2" fmla="*/ 829456 h 829456"/>
                  <a:gd name="connsiteX3" fmla="*/ 1903750 w 1903750"/>
                  <a:gd name="connsiteY3" fmla="*/ 821961 h 829456"/>
                  <a:gd name="connsiteX0-1" fmla="*/ 1903750 w 1903750"/>
                  <a:gd name="connsiteY0-2" fmla="*/ 821961 h 829456"/>
                  <a:gd name="connsiteX1-3" fmla="*/ 1429062 w 1903750"/>
                  <a:gd name="connsiteY1-4" fmla="*/ 0 h 829456"/>
                  <a:gd name="connsiteX2-5" fmla="*/ 0 w 1903750"/>
                  <a:gd name="connsiteY2-6" fmla="*/ 829456 h 829456"/>
                  <a:gd name="connsiteX3-7" fmla="*/ 1903750 w 1903750"/>
                  <a:gd name="connsiteY3-8" fmla="*/ 821961 h 829456"/>
                  <a:gd name="connsiteX0-9" fmla="*/ 1903750 w 1903750"/>
                  <a:gd name="connsiteY0-10" fmla="*/ 821961 h 829456"/>
                  <a:gd name="connsiteX1-11" fmla="*/ 1429062 w 1903750"/>
                  <a:gd name="connsiteY1-12" fmla="*/ 0 h 829456"/>
                  <a:gd name="connsiteX2-13" fmla="*/ 0 w 1903750"/>
                  <a:gd name="connsiteY2-14" fmla="*/ 829456 h 829456"/>
                  <a:gd name="connsiteX3-15" fmla="*/ 1903750 w 1903750"/>
                  <a:gd name="connsiteY3-16" fmla="*/ 821961 h 829456"/>
                </a:gdLst>
                <a:ahLst/>
                <a:cxnLst>
                  <a:cxn ang="0">
                    <a:pos x="connsiteX0-1" y="connsiteY0-2"/>
                  </a:cxn>
                  <a:cxn ang="0">
                    <a:pos x="connsiteX1-3" y="connsiteY1-4"/>
                  </a:cxn>
                  <a:cxn ang="0">
                    <a:pos x="connsiteX2-5" y="connsiteY2-6"/>
                  </a:cxn>
                  <a:cxn ang="0">
                    <a:pos x="connsiteX3-7" y="connsiteY3-8"/>
                  </a:cxn>
                </a:cxnLst>
                <a:rect l="l" t="t" r="r" b="b"/>
                <a:pathLst>
                  <a:path w="1903750" h="829456">
                    <a:moveTo>
                      <a:pt x="1903750" y="821961"/>
                    </a:moveTo>
                    <a:lnTo>
                      <a:pt x="1429062" y="0"/>
                    </a:lnTo>
                    <a:cubicBezTo>
                      <a:pt x="1414905" y="219023"/>
                      <a:pt x="493842" y="790315"/>
                      <a:pt x="0" y="829456"/>
                    </a:cubicBezTo>
                    <a:lnTo>
                      <a:pt x="1903750" y="821961"/>
                    </a:lnTo>
                    <a:close/>
                  </a:path>
                </a:pathLst>
              </a:custGeom>
              <a:solidFill>
                <a:schemeClr val="accent3"/>
              </a:solid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039" name="任意多边形 43"/>
              <p:cNvSpPr/>
              <p:nvPr/>
            </p:nvSpPr>
            <p:spPr>
              <a:xfrm rot="10800000">
                <a:off x="5598178" y="4666948"/>
                <a:ext cx="1903750" cy="829456"/>
              </a:xfrm>
              <a:custGeom>
                <a:avLst/>
                <a:gdLst>
                  <a:gd name="connsiteX0" fmla="*/ 1903750 w 1903750"/>
                  <a:gd name="connsiteY0" fmla="*/ 821961 h 829456"/>
                  <a:gd name="connsiteX1" fmla="*/ 1429062 w 1903750"/>
                  <a:gd name="connsiteY1" fmla="*/ 0 h 829456"/>
                  <a:gd name="connsiteX2" fmla="*/ 0 w 1903750"/>
                  <a:gd name="connsiteY2" fmla="*/ 829456 h 829456"/>
                  <a:gd name="connsiteX3" fmla="*/ 1903750 w 1903750"/>
                  <a:gd name="connsiteY3" fmla="*/ 821961 h 829456"/>
                  <a:gd name="connsiteX0-1" fmla="*/ 1903750 w 1903750"/>
                  <a:gd name="connsiteY0-2" fmla="*/ 821961 h 829456"/>
                  <a:gd name="connsiteX1-3" fmla="*/ 1429062 w 1903750"/>
                  <a:gd name="connsiteY1-4" fmla="*/ 0 h 829456"/>
                  <a:gd name="connsiteX2-5" fmla="*/ 0 w 1903750"/>
                  <a:gd name="connsiteY2-6" fmla="*/ 829456 h 829456"/>
                  <a:gd name="connsiteX3-7" fmla="*/ 1903750 w 1903750"/>
                  <a:gd name="connsiteY3-8" fmla="*/ 821961 h 829456"/>
                  <a:gd name="connsiteX0-9" fmla="*/ 1903750 w 1903750"/>
                  <a:gd name="connsiteY0-10" fmla="*/ 821961 h 829456"/>
                  <a:gd name="connsiteX1-11" fmla="*/ 1429062 w 1903750"/>
                  <a:gd name="connsiteY1-12" fmla="*/ 0 h 829456"/>
                  <a:gd name="connsiteX2-13" fmla="*/ 0 w 1903750"/>
                  <a:gd name="connsiteY2-14" fmla="*/ 829456 h 829456"/>
                  <a:gd name="connsiteX3-15" fmla="*/ 1903750 w 1903750"/>
                  <a:gd name="connsiteY3-16" fmla="*/ 821961 h 829456"/>
                </a:gdLst>
                <a:ahLst/>
                <a:cxnLst>
                  <a:cxn ang="0">
                    <a:pos x="connsiteX0-1" y="connsiteY0-2"/>
                  </a:cxn>
                  <a:cxn ang="0">
                    <a:pos x="connsiteX1-3" y="connsiteY1-4"/>
                  </a:cxn>
                  <a:cxn ang="0">
                    <a:pos x="connsiteX2-5" y="connsiteY2-6"/>
                  </a:cxn>
                  <a:cxn ang="0">
                    <a:pos x="connsiteX3-7" y="connsiteY3-8"/>
                  </a:cxn>
                </a:cxnLst>
                <a:rect l="l" t="t" r="r" b="b"/>
                <a:pathLst>
                  <a:path w="1903750" h="829456">
                    <a:moveTo>
                      <a:pt x="1903750" y="821961"/>
                    </a:moveTo>
                    <a:lnTo>
                      <a:pt x="1429062" y="0"/>
                    </a:lnTo>
                    <a:cubicBezTo>
                      <a:pt x="1414905" y="219023"/>
                      <a:pt x="493842" y="790315"/>
                      <a:pt x="0" y="829456"/>
                    </a:cubicBezTo>
                    <a:lnTo>
                      <a:pt x="1903750" y="821961"/>
                    </a:lnTo>
                    <a:close/>
                  </a:path>
                </a:pathLst>
              </a:custGeom>
              <a:solidFill>
                <a:schemeClr val="accent4"/>
              </a:solid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040" name="任意多边形 44"/>
              <p:cNvSpPr/>
              <p:nvPr/>
            </p:nvSpPr>
            <p:spPr>
              <a:xfrm rot="14400000">
                <a:off x="4291784" y="4461769"/>
                <a:ext cx="1903750" cy="829456"/>
              </a:xfrm>
              <a:custGeom>
                <a:avLst/>
                <a:gdLst>
                  <a:gd name="connsiteX0" fmla="*/ 1903750 w 1903750"/>
                  <a:gd name="connsiteY0" fmla="*/ 821961 h 829456"/>
                  <a:gd name="connsiteX1" fmla="*/ 1429062 w 1903750"/>
                  <a:gd name="connsiteY1" fmla="*/ 0 h 829456"/>
                  <a:gd name="connsiteX2" fmla="*/ 0 w 1903750"/>
                  <a:gd name="connsiteY2" fmla="*/ 829456 h 829456"/>
                  <a:gd name="connsiteX3" fmla="*/ 1903750 w 1903750"/>
                  <a:gd name="connsiteY3" fmla="*/ 821961 h 829456"/>
                  <a:gd name="connsiteX0-1" fmla="*/ 1903750 w 1903750"/>
                  <a:gd name="connsiteY0-2" fmla="*/ 821961 h 829456"/>
                  <a:gd name="connsiteX1-3" fmla="*/ 1429062 w 1903750"/>
                  <a:gd name="connsiteY1-4" fmla="*/ 0 h 829456"/>
                  <a:gd name="connsiteX2-5" fmla="*/ 0 w 1903750"/>
                  <a:gd name="connsiteY2-6" fmla="*/ 829456 h 829456"/>
                  <a:gd name="connsiteX3-7" fmla="*/ 1903750 w 1903750"/>
                  <a:gd name="connsiteY3-8" fmla="*/ 821961 h 829456"/>
                  <a:gd name="connsiteX0-9" fmla="*/ 1903750 w 1903750"/>
                  <a:gd name="connsiteY0-10" fmla="*/ 821961 h 829456"/>
                  <a:gd name="connsiteX1-11" fmla="*/ 1429062 w 1903750"/>
                  <a:gd name="connsiteY1-12" fmla="*/ 0 h 829456"/>
                  <a:gd name="connsiteX2-13" fmla="*/ 0 w 1903750"/>
                  <a:gd name="connsiteY2-14" fmla="*/ 829456 h 829456"/>
                  <a:gd name="connsiteX3-15" fmla="*/ 1903750 w 1903750"/>
                  <a:gd name="connsiteY3-16" fmla="*/ 821961 h 829456"/>
                </a:gdLst>
                <a:ahLst/>
                <a:cxnLst>
                  <a:cxn ang="0">
                    <a:pos x="connsiteX0-1" y="connsiteY0-2"/>
                  </a:cxn>
                  <a:cxn ang="0">
                    <a:pos x="connsiteX1-3" y="connsiteY1-4"/>
                  </a:cxn>
                  <a:cxn ang="0">
                    <a:pos x="connsiteX2-5" y="connsiteY2-6"/>
                  </a:cxn>
                  <a:cxn ang="0">
                    <a:pos x="connsiteX3-7" y="connsiteY3-8"/>
                  </a:cxn>
                </a:cxnLst>
                <a:rect l="l" t="t" r="r" b="b"/>
                <a:pathLst>
                  <a:path w="1903750" h="829456">
                    <a:moveTo>
                      <a:pt x="1903750" y="821961"/>
                    </a:moveTo>
                    <a:lnTo>
                      <a:pt x="1429062" y="0"/>
                    </a:lnTo>
                    <a:cubicBezTo>
                      <a:pt x="1414905" y="219023"/>
                      <a:pt x="493842" y="790315"/>
                      <a:pt x="0" y="829456"/>
                    </a:cubicBezTo>
                    <a:lnTo>
                      <a:pt x="1903750" y="821961"/>
                    </a:lnTo>
                    <a:close/>
                  </a:path>
                </a:pathLst>
              </a:custGeom>
              <a:solidFill>
                <a:schemeClr val="accent1"/>
              </a:solid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041" name="任意多边形 45"/>
              <p:cNvSpPr/>
              <p:nvPr/>
            </p:nvSpPr>
            <p:spPr>
              <a:xfrm rot="18000000">
                <a:off x="3813367" y="3220509"/>
                <a:ext cx="1903750" cy="829456"/>
              </a:xfrm>
              <a:custGeom>
                <a:avLst/>
                <a:gdLst>
                  <a:gd name="connsiteX0" fmla="*/ 1903750 w 1903750"/>
                  <a:gd name="connsiteY0" fmla="*/ 821961 h 829456"/>
                  <a:gd name="connsiteX1" fmla="*/ 1429062 w 1903750"/>
                  <a:gd name="connsiteY1" fmla="*/ 0 h 829456"/>
                  <a:gd name="connsiteX2" fmla="*/ 0 w 1903750"/>
                  <a:gd name="connsiteY2" fmla="*/ 829456 h 829456"/>
                  <a:gd name="connsiteX3" fmla="*/ 1903750 w 1903750"/>
                  <a:gd name="connsiteY3" fmla="*/ 821961 h 829456"/>
                  <a:gd name="connsiteX0-1" fmla="*/ 1903750 w 1903750"/>
                  <a:gd name="connsiteY0-2" fmla="*/ 821961 h 829456"/>
                  <a:gd name="connsiteX1-3" fmla="*/ 1429062 w 1903750"/>
                  <a:gd name="connsiteY1-4" fmla="*/ 0 h 829456"/>
                  <a:gd name="connsiteX2-5" fmla="*/ 0 w 1903750"/>
                  <a:gd name="connsiteY2-6" fmla="*/ 829456 h 829456"/>
                  <a:gd name="connsiteX3-7" fmla="*/ 1903750 w 1903750"/>
                  <a:gd name="connsiteY3-8" fmla="*/ 821961 h 829456"/>
                  <a:gd name="connsiteX0-9" fmla="*/ 1903750 w 1903750"/>
                  <a:gd name="connsiteY0-10" fmla="*/ 821961 h 829456"/>
                  <a:gd name="connsiteX1-11" fmla="*/ 1429062 w 1903750"/>
                  <a:gd name="connsiteY1-12" fmla="*/ 0 h 829456"/>
                  <a:gd name="connsiteX2-13" fmla="*/ 0 w 1903750"/>
                  <a:gd name="connsiteY2-14" fmla="*/ 829456 h 829456"/>
                  <a:gd name="connsiteX3-15" fmla="*/ 1903750 w 1903750"/>
                  <a:gd name="connsiteY3-16" fmla="*/ 821961 h 829456"/>
                </a:gdLst>
                <a:ahLst/>
                <a:cxnLst>
                  <a:cxn ang="0">
                    <a:pos x="connsiteX0-1" y="connsiteY0-2"/>
                  </a:cxn>
                  <a:cxn ang="0">
                    <a:pos x="connsiteX1-3" y="connsiteY1-4"/>
                  </a:cxn>
                  <a:cxn ang="0">
                    <a:pos x="connsiteX2-5" y="connsiteY2-6"/>
                  </a:cxn>
                  <a:cxn ang="0">
                    <a:pos x="connsiteX3-7" y="connsiteY3-8"/>
                  </a:cxn>
                </a:cxnLst>
                <a:rect l="l" t="t" r="r" b="b"/>
                <a:pathLst>
                  <a:path w="1903750" h="829456">
                    <a:moveTo>
                      <a:pt x="1903750" y="821961"/>
                    </a:moveTo>
                    <a:lnTo>
                      <a:pt x="1429062" y="0"/>
                    </a:lnTo>
                    <a:cubicBezTo>
                      <a:pt x="1414905" y="219023"/>
                      <a:pt x="493842" y="790315"/>
                      <a:pt x="0" y="829456"/>
                    </a:cubicBezTo>
                    <a:lnTo>
                      <a:pt x="1903750" y="821961"/>
                    </a:lnTo>
                    <a:close/>
                  </a:path>
                </a:pathLst>
              </a:custGeom>
              <a:solidFill>
                <a:schemeClr val="accent2"/>
              </a:solid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ffectLst>
                    <a:outerShdw blurRad="38100" dist="38100" dir="2700000" algn="tl">
                      <a:srgbClr val="000000">
                        <a:alpha val="43137"/>
                      </a:srgbClr>
                    </a:outerShdw>
                  </a:effectLst>
                  <a:latin typeface="DIN-BoldItalic" pitchFamily="50" charset="0"/>
                </a:endParaRPr>
              </a:p>
            </p:txBody>
          </p:sp>
        </p:grpSp>
        <p:sp>
          <p:nvSpPr>
            <p:cNvPr id="1029" name="矩形 1028"/>
            <p:cNvSpPr/>
            <p:nvPr/>
          </p:nvSpPr>
          <p:spPr>
            <a:xfrm>
              <a:off x="5729585" y="3344414"/>
              <a:ext cx="646415" cy="64598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重点</a:t>
              </a:r>
            </a:p>
            <a:p>
              <a:pPr algn="ctr"/>
              <a:r>
                <a:rPr lang="zh-CN" altLang="en-US"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工作</a:t>
              </a:r>
            </a:p>
          </p:txBody>
        </p:sp>
        <p:sp>
          <p:nvSpPr>
            <p:cNvPr id="1030" name="矩形 1029"/>
            <p:cNvSpPr/>
            <p:nvPr/>
          </p:nvSpPr>
          <p:spPr>
            <a:xfrm>
              <a:off x="5508362" y="2335094"/>
              <a:ext cx="658664" cy="369133"/>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31" name="矩形 1030"/>
            <p:cNvSpPr/>
            <p:nvPr/>
          </p:nvSpPr>
          <p:spPr>
            <a:xfrm>
              <a:off x="6777523" y="2836585"/>
              <a:ext cx="658664" cy="369133"/>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32" name="矩形 1031"/>
            <p:cNvSpPr/>
            <p:nvPr/>
          </p:nvSpPr>
          <p:spPr>
            <a:xfrm>
              <a:off x="6840413" y="4127852"/>
              <a:ext cx="658664" cy="369133"/>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33" name="矩形 1032"/>
            <p:cNvSpPr/>
            <p:nvPr/>
          </p:nvSpPr>
          <p:spPr>
            <a:xfrm>
              <a:off x="5863743" y="4694192"/>
              <a:ext cx="658664" cy="369133"/>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34" name="矩形 1033"/>
            <p:cNvSpPr/>
            <p:nvPr/>
          </p:nvSpPr>
          <p:spPr>
            <a:xfrm>
              <a:off x="4698229" y="4216558"/>
              <a:ext cx="658664" cy="369133"/>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05</a:t>
              </a:r>
              <a:endParaRPr lang="zh-CN" altLang="en-US"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35" name="矩形 1034"/>
            <p:cNvSpPr/>
            <p:nvPr/>
          </p:nvSpPr>
          <p:spPr>
            <a:xfrm>
              <a:off x="4651988" y="2939888"/>
              <a:ext cx="658664" cy="369133"/>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06</a:t>
              </a:r>
              <a:endParaRPr lang="zh-CN" altLang="en-US"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042" name="组合 46"/>
          <p:cNvGrpSpPr/>
          <p:nvPr/>
        </p:nvGrpSpPr>
        <p:grpSpPr>
          <a:xfrm>
            <a:off x="8046332" y="1762337"/>
            <a:ext cx="2676920" cy="766701"/>
            <a:chOff x="8055099" y="1793608"/>
            <a:chExt cx="2677268" cy="766287"/>
          </a:xfrm>
        </p:grpSpPr>
        <p:sp>
          <p:nvSpPr>
            <p:cNvPr id="1043" name="TextBox 30"/>
            <p:cNvSpPr txBox="1"/>
            <p:nvPr/>
          </p:nvSpPr>
          <p:spPr>
            <a:xfrm>
              <a:off x="8061888" y="2098479"/>
              <a:ext cx="2670479" cy="461416"/>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4" name="TextBox 30"/>
            <p:cNvSpPr txBox="1"/>
            <p:nvPr/>
          </p:nvSpPr>
          <p:spPr>
            <a:xfrm>
              <a:off x="8055099" y="1793608"/>
              <a:ext cx="2670479" cy="338371"/>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单击添加标题二</a:t>
              </a:r>
            </a:p>
          </p:txBody>
        </p:sp>
      </p:grpSp>
      <p:grpSp>
        <p:nvGrpSpPr>
          <p:cNvPr id="1045" name="组合 49"/>
          <p:cNvGrpSpPr/>
          <p:nvPr/>
        </p:nvGrpSpPr>
        <p:grpSpPr>
          <a:xfrm>
            <a:off x="8046332" y="3123331"/>
            <a:ext cx="2676920" cy="757905"/>
            <a:chOff x="8055099" y="3112003"/>
            <a:chExt cx="2677268" cy="757496"/>
          </a:xfrm>
        </p:grpSpPr>
        <p:sp>
          <p:nvSpPr>
            <p:cNvPr id="1046" name="TextBox 30"/>
            <p:cNvSpPr txBox="1"/>
            <p:nvPr/>
          </p:nvSpPr>
          <p:spPr>
            <a:xfrm>
              <a:off x="8061888" y="3408083"/>
              <a:ext cx="2670479" cy="461416"/>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7" name="TextBox 30"/>
            <p:cNvSpPr txBox="1"/>
            <p:nvPr/>
          </p:nvSpPr>
          <p:spPr>
            <a:xfrm>
              <a:off x="8055099" y="3112003"/>
              <a:ext cx="2670479" cy="338371"/>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单击添加标题三</a:t>
              </a:r>
            </a:p>
          </p:txBody>
        </p:sp>
      </p:grpSp>
      <p:grpSp>
        <p:nvGrpSpPr>
          <p:cNvPr id="1048" name="组合 52"/>
          <p:cNvGrpSpPr/>
          <p:nvPr/>
        </p:nvGrpSpPr>
        <p:grpSpPr>
          <a:xfrm>
            <a:off x="8046332" y="4484328"/>
            <a:ext cx="2676920" cy="766698"/>
            <a:chOff x="8055099" y="4514129"/>
            <a:chExt cx="2677268" cy="766284"/>
          </a:xfrm>
        </p:grpSpPr>
        <p:sp>
          <p:nvSpPr>
            <p:cNvPr id="1049" name="TextBox 30"/>
            <p:cNvSpPr txBox="1"/>
            <p:nvPr/>
          </p:nvSpPr>
          <p:spPr>
            <a:xfrm>
              <a:off x="8061888" y="4818997"/>
              <a:ext cx="2670479" cy="461416"/>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0" name="TextBox 30"/>
            <p:cNvSpPr txBox="1"/>
            <p:nvPr/>
          </p:nvSpPr>
          <p:spPr>
            <a:xfrm>
              <a:off x="8055099" y="4514129"/>
              <a:ext cx="2670479" cy="338371"/>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单击添加标题四</a:t>
              </a:r>
            </a:p>
          </p:txBody>
        </p:sp>
      </p:grpSp>
      <p:grpSp>
        <p:nvGrpSpPr>
          <p:cNvPr id="1051" name="组合 55"/>
          <p:cNvGrpSpPr/>
          <p:nvPr/>
        </p:nvGrpSpPr>
        <p:grpSpPr>
          <a:xfrm>
            <a:off x="1345025" y="1762337"/>
            <a:ext cx="2676920" cy="766701"/>
            <a:chOff x="8055099" y="1793608"/>
            <a:chExt cx="2677268" cy="766287"/>
          </a:xfrm>
        </p:grpSpPr>
        <p:sp>
          <p:nvSpPr>
            <p:cNvPr id="1052" name="TextBox 30"/>
            <p:cNvSpPr txBox="1"/>
            <p:nvPr/>
          </p:nvSpPr>
          <p:spPr>
            <a:xfrm>
              <a:off x="8061888" y="2098479"/>
              <a:ext cx="2670479" cy="461416"/>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3" name="TextBox 30"/>
            <p:cNvSpPr txBox="1"/>
            <p:nvPr/>
          </p:nvSpPr>
          <p:spPr>
            <a:xfrm>
              <a:off x="8055099" y="1793608"/>
              <a:ext cx="2670479" cy="338371"/>
            </a:xfrm>
            <a:prstGeom prst="rect">
              <a:avLst/>
            </a:prstGeom>
            <a:noFill/>
            <a:ln>
              <a:noFill/>
            </a:ln>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单击添加标题一</a:t>
              </a:r>
            </a:p>
          </p:txBody>
        </p:sp>
      </p:grpSp>
      <p:grpSp>
        <p:nvGrpSpPr>
          <p:cNvPr id="1054" name="组合 70"/>
          <p:cNvGrpSpPr/>
          <p:nvPr/>
        </p:nvGrpSpPr>
        <p:grpSpPr>
          <a:xfrm>
            <a:off x="1345025" y="3123335"/>
            <a:ext cx="2676920" cy="766702"/>
            <a:chOff x="8055099" y="3112003"/>
            <a:chExt cx="2677268" cy="766287"/>
          </a:xfrm>
        </p:grpSpPr>
        <p:sp>
          <p:nvSpPr>
            <p:cNvPr id="1055" name="TextBox 30"/>
            <p:cNvSpPr txBox="1"/>
            <p:nvPr/>
          </p:nvSpPr>
          <p:spPr>
            <a:xfrm>
              <a:off x="8061888" y="3416875"/>
              <a:ext cx="2670479" cy="46141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6" name="TextBox 30"/>
            <p:cNvSpPr txBox="1"/>
            <p:nvPr/>
          </p:nvSpPr>
          <p:spPr>
            <a:xfrm>
              <a:off x="8055099" y="3112003"/>
              <a:ext cx="2670479" cy="338371"/>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单击添加标题六</a:t>
              </a:r>
            </a:p>
          </p:txBody>
        </p:sp>
      </p:grpSp>
      <p:grpSp>
        <p:nvGrpSpPr>
          <p:cNvPr id="1057" name="组合 74"/>
          <p:cNvGrpSpPr/>
          <p:nvPr/>
        </p:nvGrpSpPr>
        <p:grpSpPr>
          <a:xfrm>
            <a:off x="1345025" y="4484328"/>
            <a:ext cx="2676920" cy="766698"/>
            <a:chOff x="8055099" y="4514129"/>
            <a:chExt cx="2677268" cy="766284"/>
          </a:xfrm>
        </p:grpSpPr>
        <p:sp>
          <p:nvSpPr>
            <p:cNvPr id="1058" name="TextBox 30"/>
            <p:cNvSpPr txBox="1"/>
            <p:nvPr/>
          </p:nvSpPr>
          <p:spPr>
            <a:xfrm>
              <a:off x="8061888" y="4818997"/>
              <a:ext cx="2670479" cy="461416"/>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9" name="TextBox 30"/>
            <p:cNvSpPr txBox="1"/>
            <p:nvPr/>
          </p:nvSpPr>
          <p:spPr>
            <a:xfrm>
              <a:off x="8055099" y="4514129"/>
              <a:ext cx="2670479" cy="338371"/>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单击添加标题五</a:t>
              </a:r>
            </a:p>
          </p:txBody>
        </p:sp>
      </p:grpSp>
      <p:pic>
        <p:nvPicPr>
          <p:cNvPr id="40" name="图片 39"/>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41" name="组合 40"/>
          <p:cNvGrpSpPr/>
          <p:nvPr/>
        </p:nvGrpSpPr>
        <p:grpSpPr>
          <a:xfrm>
            <a:off x="62429" y="111281"/>
            <a:ext cx="7997728" cy="1097744"/>
            <a:chOff x="62429" y="111281"/>
            <a:chExt cx="7997728" cy="1097744"/>
          </a:xfrm>
        </p:grpSpPr>
        <p:sp>
          <p:nvSpPr>
            <p:cNvPr id="42"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43" name="图片 42"/>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50626624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strVal val="#ppt_w+.3"/>
                                          </p:val>
                                        </p:tav>
                                        <p:tav tm="100000">
                                          <p:val>
                                            <p:strVal val="#ppt_w"/>
                                          </p:val>
                                        </p:tav>
                                      </p:tavLst>
                                    </p:anim>
                                    <p:anim calcmode="lin" valueType="num">
                                      <p:cBhvr>
                                        <p:cTn id="8" dur="1000" fill="hold"/>
                                        <p:tgtEl>
                                          <p:spTgt spid="1027"/>
                                        </p:tgtEl>
                                        <p:attrNameLst>
                                          <p:attrName>ppt_h</p:attrName>
                                        </p:attrNameLst>
                                      </p:cBhvr>
                                      <p:tavLst>
                                        <p:tav tm="0">
                                          <p:val>
                                            <p:strVal val="#ppt_h"/>
                                          </p:val>
                                        </p:tav>
                                        <p:tav tm="100000">
                                          <p:val>
                                            <p:strVal val="#ppt_h"/>
                                          </p:val>
                                        </p:tav>
                                      </p:tavLst>
                                    </p:anim>
                                    <p:animEffect transition="in" filter="fade">
                                      <p:cBhvr>
                                        <p:cTn id="9" dur="1000"/>
                                        <p:tgtEl>
                                          <p:spTgt spid="1027"/>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51"/>
                                        </p:tgtEl>
                                        <p:attrNameLst>
                                          <p:attrName>style.visibility</p:attrName>
                                        </p:attrNameLst>
                                      </p:cBhvr>
                                      <p:to>
                                        <p:strVal val="visible"/>
                                      </p:to>
                                    </p:set>
                                    <p:animEffect transition="in" filter="fade">
                                      <p:cBhvr>
                                        <p:cTn id="13" dur="500"/>
                                        <p:tgtEl>
                                          <p:spTgt spid="1051"/>
                                        </p:tgtEl>
                                      </p:cBhvr>
                                    </p:animEffect>
                                  </p:childTnLst>
                                </p:cTn>
                              </p:par>
                              <p:par>
                                <p:cTn id="14" presetID="10" presetClass="entr" presetSubtype="0" fill="hold" nodeType="withEffect">
                                  <p:stCondLst>
                                    <p:cond delay="100"/>
                                  </p:stCondLst>
                                  <p:childTnLst>
                                    <p:set>
                                      <p:cBhvr>
                                        <p:cTn id="15" dur="1" fill="hold">
                                          <p:stCondLst>
                                            <p:cond delay="0"/>
                                          </p:stCondLst>
                                        </p:cTn>
                                        <p:tgtEl>
                                          <p:spTgt spid="1042"/>
                                        </p:tgtEl>
                                        <p:attrNameLst>
                                          <p:attrName>style.visibility</p:attrName>
                                        </p:attrNameLst>
                                      </p:cBhvr>
                                      <p:to>
                                        <p:strVal val="visible"/>
                                      </p:to>
                                    </p:set>
                                    <p:animEffect transition="in" filter="fade">
                                      <p:cBhvr>
                                        <p:cTn id="16" dur="500"/>
                                        <p:tgtEl>
                                          <p:spTgt spid="1042"/>
                                        </p:tgtEl>
                                      </p:cBhvr>
                                    </p:animEffect>
                                  </p:childTnLst>
                                </p:cTn>
                              </p:par>
                              <p:par>
                                <p:cTn id="17" presetID="10" presetClass="entr" presetSubtype="0" fill="hold" nodeType="withEffect">
                                  <p:stCondLst>
                                    <p:cond delay="200"/>
                                  </p:stCondLst>
                                  <p:childTnLst>
                                    <p:set>
                                      <p:cBhvr>
                                        <p:cTn id="18" dur="1" fill="hold">
                                          <p:stCondLst>
                                            <p:cond delay="0"/>
                                          </p:stCondLst>
                                        </p:cTn>
                                        <p:tgtEl>
                                          <p:spTgt spid="1054"/>
                                        </p:tgtEl>
                                        <p:attrNameLst>
                                          <p:attrName>style.visibility</p:attrName>
                                        </p:attrNameLst>
                                      </p:cBhvr>
                                      <p:to>
                                        <p:strVal val="visible"/>
                                      </p:to>
                                    </p:set>
                                    <p:animEffect transition="in" filter="fade">
                                      <p:cBhvr>
                                        <p:cTn id="19" dur="500"/>
                                        <p:tgtEl>
                                          <p:spTgt spid="1054"/>
                                        </p:tgtEl>
                                      </p:cBhvr>
                                    </p:animEffect>
                                  </p:childTnLst>
                                </p:cTn>
                              </p:par>
                              <p:par>
                                <p:cTn id="20" presetID="10" presetClass="entr" presetSubtype="0" fill="hold" nodeType="withEffect">
                                  <p:stCondLst>
                                    <p:cond delay="300"/>
                                  </p:stCondLst>
                                  <p:childTnLst>
                                    <p:set>
                                      <p:cBhvr>
                                        <p:cTn id="21" dur="1" fill="hold">
                                          <p:stCondLst>
                                            <p:cond delay="0"/>
                                          </p:stCondLst>
                                        </p:cTn>
                                        <p:tgtEl>
                                          <p:spTgt spid="1045"/>
                                        </p:tgtEl>
                                        <p:attrNameLst>
                                          <p:attrName>style.visibility</p:attrName>
                                        </p:attrNameLst>
                                      </p:cBhvr>
                                      <p:to>
                                        <p:strVal val="visible"/>
                                      </p:to>
                                    </p:set>
                                    <p:animEffect transition="in" filter="fade">
                                      <p:cBhvr>
                                        <p:cTn id="22" dur="500"/>
                                        <p:tgtEl>
                                          <p:spTgt spid="1045"/>
                                        </p:tgtEl>
                                      </p:cBhvr>
                                    </p:animEffect>
                                  </p:childTnLst>
                                </p:cTn>
                              </p:par>
                              <p:par>
                                <p:cTn id="23" presetID="10" presetClass="entr" presetSubtype="0" fill="hold" nodeType="withEffect">
                                  <p:stCondLst>
                                    <p:cond delay="400"/>
                                  </p:stCondLst>
                                  <p:childTnLst>
                                    <p:set>
                                      <p:cBhvr>
                                        <p:cTn id="24" dur="1" fill="hold">
                                          <p:stCondLst>
                                            <p:cond delay="0"/>
                                          </p:stCondLst>
                                        </p:cTn>
                                        <p:tgtEl>
                                          <p:spTgt spid="1057"/>
                                        </p:tgtEl>
                                        <p:attrNameLst>
                                          <p:attrName>style.visibility</p:attrName>
                                        </p:attrNameLst>
                                      </p:cBhvr>
                                      <p:to>
                                        <p:strVal val="visible"/>
                                      </p:to>
                                    </p:set>
                                    <p:animEffect transition="in" filter="fade">
                                      <p:cBhvr>
                                        <p:cTn id="25" dur="500"/>
                                        <p:tgtEl>
                                          <p:spTgt spid="1057"/>
                                        </p:tgtEl>
                                      </p:cBhvr>
                                    </p:animEffect>
                                  </p:childTnLst>
                                </p:cTn>
                              </p:par>
                              <p:par>
                                <p:cTn id="26" presetID="10" presetClass="entr" presetSubtype="0" fill="hold" nodeType="withEffect">
                                  <p:stCondLst>
                                    <p:cond delay="500"/>
                                  </p:stCondLst>
                                  <p:childTnLst>
                                    <p:set>
                                      <p:cBhvr>
                                        <p:cTn id="27" dur="1" fill="hold">
                                          <p:stCondLst>
                                            <p:cond delay="0"/>
                                          </p:stCondLst>
                                        </p:cTn>
                                        <p:tgtEl>
                                          <p:spTgt spid="1048"/>
                                        </p:tgtEl>
                                        <p:attrNameLst>
                                          <p:attrName>style.visibility</p:attrName>
                                        </p:attrNameLst>
                                      </p:cBhvr>
                                      <p:to>
                                        <p:strVal val="visible"/>
                                      </p:to>
                                    </p:set>
                                    <p:animEffect transition="in" filter="fade">
                                      <p:cBhvr>
                                        <p:cTn id="28" dur="500"/>
                                        <p:tgtEl>
                                          <p:spTgt spid="1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sp>
        <p:nvSpPr>
          <p:cNvPr id="7" name="TextBox 6"/>
          <p:cNvSpPr txBox="1"/>
          <p:nvPr/>
        </p:nvSpPr>
        <p:spPr bwMode="auto">
          <a:xfrm>
            <a:off x="265227" y="2491196"/>
            <a:ext cx="6170239" cy="677104"/>
          </a:xfrm>
          <a:prstGeom prst="rect">
            <a:avLst/>
          </a:prstGeom>
          <a:noFill/>
        </p:spPr>
        <p:txBody>
          <a:bodyPr wrap="square" lIns="121917" tIns="60958" rIns="121917" bIns="60958">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这里输入简单的文字概述这里输入简单文字概述简单的文字概述这里输入这里输入简单的文字概述这里输入简单文字概述简单的文字</a:t>
            </a:r>
          </a:p>
        </p:txBody>
      </p:sp>
      <p:sp>
        <p:nvSpPr>
          <p:cNvPr id="8" name="矩形 7"/>
          <p:cNvSpPr/>
          <p:nvPr/>
        </p:nvSpPr>
        <p:spPr bwMode="auto">
          <a:xfrm>
            <a:off x="361198" y="2058943"/>
            <a:ext cx="2693333" cy="369304"/>
          </a:xfrm>
          <a:prstGeom prst="rect">
            <a:avLst/>
          </a:prstGeom>
        </p:spPr>
        <p:txBody>
          <a:bodyPr lIns="121917" tIns="60958" rIns="121917" bIns="60958">
            <a:spAutoFit/>
          </a:bodyPr>
          <a:lstStyle/>
          <a:p>
            <a:pP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输入相关标题</a:t>
            </a:r>
          </a:p>
        </p:txBody>
      </p:sp>
      <p:sp>
        <p:nvSpPr>
          <p:cNvPr id="9" name="TextBox 8"/>
          <p:cNvSpPr txBox="1"/>
          <p:nvPr/>
        </p:nvSpPr>
        <p:spPr bwMode="auto">
          <a:xfrm>
            <a:off x="265227" y="3881751"/>
            <a:ext cx="6170239" cy="677104"/>
          </a:xfrm>
          <a:prstGeom prst="rect">
            <a:avLst/>
          </a:prstGeom>
          <a:noFill/>
        </p:spPr>
        <p:txBody>
          <a:bodyPr wrap="square" lIns="121917" tIns="60958" rIns="121917" bIns="60958">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这里输入简单的文字概述这里输入简单文字概述简单的文字概述这里输入这里输入简单的文字概述这里输入简单文字概述简单的文字</a:t>
            </a:r>
          </a:p>
        </p:txBody>
      </p:sp>
      <p:sp>
        <p:nvSpPr>
          <p:cNvPr id="10" name="矩形 9"/>
          <p:cNvSpPr/>
          <p:nvPr/>
        </p:nvSpPr>
        <p:spPr bwMode="auto">
          <a:xfrm>
            <a:off x="361198" y="3449497"/>
            <a:ext cx="2693333" cy="369304"/>
          </a:xfrm>
          <a:prstGeom prst="rect">
            <a:avLst/>
          </a:prstGeom>
        </p:spPr>
        <p:txBody>
          <a:bodyPr lIns="121917" tIns="60958" rIns="121917" bIns="60958">
            <a:spAutoFit/>
          </a:bodyPr>
          <a:lstStyle/>
          <a:p>
            <a:pP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输入相关标题</a:t>
            </a:r>
          </a:p>
        </p:txBody>
      </p:sp>
      <p:sp>
        <p:nvSpPr>
          <p:cNvPr id="11" name="TextBox 10"/>
          <p:cNvSpPr txBox="1"/>
          <p:nvPr/>
        </p:nvSpPr>
        <p:spPr bwMode="auto">
          <a:xfrm>
            <a:off x="265227" y="5277010"/>
            <a:ext cx="6170239" cy="677104"/>
          </a:xfrm>
          <a:prstGeom prst="rect">
            <a:avLst/>
          </a:prstGeom>
          <a:noFill/>
        </p:spPr>
        <p:txBody>
          <a:bodyPr wrap="square" lIns="121917" tIns="60958" rIns="121917" bIns="60958">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这里输入简单的文字概述这里输入简单文字概述简单的文字概述这里输入这里输入简单的文字概述这里输入简单文字概述简单的文字</a:t>
            </a:r>
          </a:p>
        </p:txBody>
      </p:sp>
      <p:sp>
        <p:nvSpPr>
          <p:cNvPr id="12" name="矩形 11"/>
          <p:cNvSpPr/>
          <p:nvPr/>
        </p:nvSpPr>
        <p:spPr bwMode="auto">
          <a:xfrm>
            <a:off x="361198" y="4844756"/>
            <a:ext cx="2693333" cy="369304"/>
          </a:xfrm>
          <a:prstGeom prst="rect">
            <a:avLst/>
          </a:prstGeom>
        </p:spPr>
        <p:txBody>
          <a:bodyPr lIns="121917" tIns="60958" rIns="121917" bIns="60958">
            <a:spAutoFit/>
          </a:bodyPr>
          <a:lstStyle/>
          <a:p>
            <a:pP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输入相关标题</a:t>
            </a:r>
          </a:p>
        </p:txBody>
      </p:sp>
      <p:grpSp>
        <p:nvGrpSpPr>
          <p:cNvPr id="13" name="组合 15"/>
          <p:cNvGrpSpPr/>
          <p:nvPr/>
        </p:nvGrpSpPr>
        <p:grpSpPr>
          <a:xfrm>
            <a:off x="8019160" y="1485200"/>
            <a:ext cx="833304" cy="5037390"/>
            <a:chOff x="7331124" y="625256"/>
            <a:chExt cx="625252" cy="4066685"/>
          </a:xfrm>
          <a:solidFill>
            <a:schemeClr val="accent2"/>
          </a:solidFill>
        </p:grpSpPr>
        <p:sp>
          <p:nvSpPr>
            <p:cNvPr id="14" name="五边形 13"/>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7"/>
            <p:cNvSpPr txBox="1"/>
            <p:nvPr/>
          </p:nvSpPr>
          <p:spPr>
            <a:xfrm>
              <a:off x="7551274" y="1536332"/>
              <a:ext cx="323307" cy="1399703"/>
            </a:xfrm>
            <a:prstGeom prst="rect">
              <a:avLst/>
            </a:prstGeom>
            <a:grpFill/>
          </p:spPr>
          <p:txBody>
            <a:bodyPr vert="eaVert" wrap="none" rtlCol="0">
              <a:spAutoFit/>
            </a:bodyPr>
            <a:lstStyle/>
            <a:p>
              <a:r>
                <a:rPr lang="zh-CN" altLang="en-US" sz="16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输入相关文字标题</a:t>
              </a:r>
            </a:p>
          </p:txBody>
        </p:sp>
      </p:grpSp>
      <p:grpSp>
        <p:nvGrpSpPr>
          <p:cNvPr id="16" name="组合 18"/>
          <p:cNvGrpSpPr/>
          <p:nvPr/>
        </p:nvGrpSpPr>
        <p:grpSpPr>
          <a:xfrm>
            <a:off x="6810536" y="3179911"/>
            <a:ext cx="833304" cy="3636663"/>
            <a:chOff x="6395020" y="2376256"/>
            <a:chExt cx="625252" cy="2726025"/>
          </a:xfrm>
          <a:solidFill>
            <a:schemeClr val="accent1"/>
          </a:solidFill>
        </p:grpSpPr>
        <p:sp>
          <p:nvSpPr>
            <p:cNvPr id="17" name="五边形 16"/>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24"/>
            <p:cNvSpPr txBox="1"/>
            <p:nvPr/>
          </p:nvSpPr>
          <p:spPr>
            <a:xfrm>
              <a:off x="6615171" y="2921377"/>
              <a:ext cx="323307" cy="1299654"/>
            </a:xfrm>
            <a:prstGeom prst="rect">
              <a:avLst/>
            </a:prstGeom>
            <a:grpFill/>
          </p:spPr>
          <p:txBody>
            <a:bodyPr vert="eaVert" wrap="none"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输入相关文字标题</a:t>
              </a:r>
            </a:p>
          </p:txBody>
        </p:sp>
      </p:grpSp>
      <p:sp>
        <p:nvSpPr>
          <p:cNvPr id="19" name="矩形 18"/>
          <p:cNvSpPr/>
          <p:nvPr/>
        </p:nvSpPr>
        <p:spPr>
          <a:xfrm>
            <a:off x="0" y="-32728"/>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62429" y="111281"/>
            <a:ext cx="7997728" cy="1097744"/>
            <a:chOff x="62429" y="111281"/>
            <a:chExt cx="7997728" cy="1097744"/>
          </a:xfrm>
        </p:grpSpPr>
        <p:sp>
          <p:nvSpPr>
            <p:cNvPr id="23"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24" name="图片 23"/>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50003541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7"/>
          <p:cNvGrpSpPr/>
          <p:nvPr/>
        </p:nvGrpSpPr>
        <p:grpSpPr>
          <a:xfrm>
            <a:off x="5361877" y="1718331"/>
            <a:ext cx="1466660" cy="2867664"/>
            <a:chOff x="5362575" y="1589918"/>
            <a:chExt cx="1466851" cy="2867000"/>
          </a:xfrm>
        </p:grpSpPr>
        <p:sp>
          <p:nvSpPr>
            <p:cNvPr id="7" name="Flowchart: Magnetic Disk 5"/>
            <p:cNvSpPr/>
            <p:nvPr/>
          </p:nvSpPr>
          <p:spPr>
            <a:xfrm>
              <a:off x="5362575" y="2821960"/>
              <a:ext cx="1466851" cy="1634958"/>
            </a:xfrm>
            <a:prstGeom prst="flowChartMagneticDisk">
              <a:avLst/>
            </a:prstGeom>
            <a:solidFill>
              <a:schemeClr val="accent6"/>
            </a:solidFill>
            <a:ln w="76200">
              <a:solidFill>
                <a:schemeClr val="bg1"/>
              </a:solidFill>
            </a:ln>
            <a:effectLst>
              <a:outerShdw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Flowchart: Magnetic Disk 4"/>
            <p:cNvSpPr/>
            <p:nvPr/>
          </p:nvSpPr>
          <p:spPr>
            <a:xfrm>
              <a:off x="5362575" y="2411279"/>
              <a:ext cx="1466851" cy="607040"/>
            </a:xfrm>
            <a:prstGeom prst="flowChartMagneticDisk">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Flowchart: Magnetic Disk 3"/>
            <p:cNvSpPr/>
            <p:nvPr/>
          </p:nvSpPr>
          <p:spPr>
            <a:xfrm>
              <a:off x="5362575" y="2000599"/>
              <a:ext cx="1466851" cy="607040"/>
            </a:xfrm>
            <a:prstGeom prst="flowChartMagneticDisk">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Flowchart: Magnetic Disk 2"/>
            <p:cNvSpPr/>
            <p:nvPr/>
          </p:nvSpPr>
          <p:spPr>
            <a:xfrm>
              <a:off x="5362575" y="1589918"/>
              <a:ext cx="1466851" cy="607040"/>
            </a:xfrm>
            <a:prstGeom prst="flowChartMagneticDisk">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8358747" y="1423746"/>
            <a:ext cx="2457009" cy="2334164"/>
            <a:chOff x="6269876" y="1067562"/>
            <a:chExt cx="1842997" cy="1750218"/>
          </a:xfrm>
        </p:grpSpPr>
        <p:sp>
          <p:nvSpPr>
            <p:cNvPr id="12" name="Oval 10"/>
            <p:cNvSpPr/>
            <p:nvPr/>
          </p:nvSpPr>
          <p:spPr>
            <a:xfrm>
              <a:off x="6795920" y="1067562"/>
              <a:ext cx="801795" cy="801795"/>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5"/>
            <p:cNvSpPr txBox="1"/>
            <p:nvPr/>
          </p:nvSpPr>
          <p:spPr>
            <a:xfrm>
              <a:off x="6269876" y="2375613"/>
              <a:ext cx="1842997" cy="442167"/>
            </a:xfrm>
            <a:prstGeom prst="rect">
              <a:avLst/>
            </a:prstGeom>
            <a:noFill/>
          </p:spPr>
          <p:txBody>
            <a:bodyPr wrap="square" lIns="72000" tIns="0" rIns="72000" bIns="0" anchor="ctr" anchorCtr="0">
              <a:normAutofit fontScale="85000" lnSpcReduction="20000"/>
            </a:bodyPr>
            <a:lstStyle/>
            <a:p>
              <a:pPr algn="ctr" defTabSz="1219140">
                <a:lnSpc>
                  <a:spcPct val="120000"/>
                </a:lnSpc>
                <a:defRPr/>
              </a:pPr>
              <a:r>
                <a:rPr lang="zh-CN" altLang="en-US" sz="14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400" dirty="0">
                  <a:latin typeface="Arial" panose="020B0604020202020204" pitchFamily="34" charset="0"/>
                  <a:ea typeface="微软雅黑" panose="020B0503020204020204" pitchFamily="34" charset="-122"/>
                  <a:sym typeface="Arial" panose="020B0604020202020204" pitchFamily="34" charset="0"/>
                </a:rPr>
                <a:t/>
              </a:r>
              <a:br>
                <a:rPr lang="zh-CN" altLang="en-US" sz="1400" dirty="0">
                  <a:latin typeface="Arial" panose="020B0604020202020204" pitchFamily="34" charset="0"/>
                  <a:ea typeface="微软雅黑" panose="020B0503020204020204" pitchFamily="34" charset="-122"/>
                  <a:sym typeface="Arial" panose="020B0604020202020204" pitchFamily="34" charset="0"/>
                </a:rPr>
              </a:b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6"/>
            <p:cNvSpPr/>
            <p:nvPr/>
          </p:nvSpPr>
          <p:spPr>
            <a:xfrm>
              <a:off x="6269876" y="2144789"/>
              <a:ext cx="1842997" cy="184666"/>
            </a:xfrm>
            <a:prstGeom prst="rect">
              <a:avLst/>
            </a:prstGeom>
          </p:spPr>
          <p:txBody>
            <a:bodyPr wrap="none" lIns="72000" tIns="0" rIns="72000" bIns="0">
              <a:normAutofit fontScale="92500" lnSpcReduction="10000"/>
            </a:bodyPr>
            <a:lstStyle/>
            <a:p>
              <a:pPr algn="ctr" defTabSz="1219140">
                <a:defRPr/>
              </a:pPr>
              <a:r>
                <a:rPr lang="zh-CN" altLang="en-US"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21"/>
            <p:cNvSpPr>
              <a:spLocks/>
            </p:cNvSpPr>
            <p:nvPr/>
          </p:nvSpPr>
          <p:spPr bwMode="auto">
            <a:xfrm>
              <a:off x="7034964" y="1306906"/>
              <a:ext cx="323708" cy="32310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1377831" y="1423746"/>
            <a:ext cx="2457009" cy="2334164"/>
            <a:chOff x="1033507" y="1067562"/>
            <a:chExt cx="1842997" cy="1750218"/>
          </a:xfrm>
        </p:grpSpPr>
        <p:sp>
          <p:nvSpPr>
            <p:cNvPr id="17" name="Oval 9"/>
            <p:cNvSpPr/>
            <p:nvPr/>
          </p:nvSpPr>
          <p:spPr>
            <a:xfrm>
              <a:off x="1546285" y="1067562"/>
              <a:ext cx="801795" cy="801795"/>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2"/>
            <p:cNvSpPr txBox="1"/>
            <p:nvPr/>
          </p:nvSpPr>
          <p:spPr>
            <a:xfrm>
              <a:off x="1033507" y="2375613"/>
              <a:ext cx="1842997" cy="442167"/>
            </a:xfrm>
            <a:prstGeom prst="rect">
              <a:avLst/>
            </a:prstGeom>
            <a:noFill/>
          </p:spPr>
          <p:txBody>
            <a:bodyPr wrap="square" lIns="72000" tIns="0" rIns="72000" bIns="0" anchor="ctr" anchorCtr="0">
              <a:normAutofit fontScale="85000" lnSpcReduction="20000"/>
            </a:bodyPr>
            <a:lstStyle/>
            <a:p>
              <a:pPr algn="ctr" defTabSz="1219140">
                <a:lnSpc>
                  <a:spcPct val="120000"/>
                </a:lnSpc>
                <a:defRPr/>
              </a:pPr>
              <a:r>
                <a:rPr lang="zh-CN" altLang="en-US" sz="14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400" dirty="0">
                  <a:latin typeface="Arial" panose="020B0604020202020204" pitchFamily="34" charset="0"/>
                  <a:ea typeface="微软雅黑" panose="020B0503020204020204" pitchFamily="34" charset="-122"/>
                  <a:sym typeface="Arial" panose="020B0604020202020204" pitchFamily="34" charset="0"/>
                </a:rPr>
                <a:t/>
              </a:r>
              <a:br>
                <a:rPr lang="zh-CN" altLang="en-US" sz="1400" dirty="0">
                  <a:latin typeface="Arial" panose="020B0604020202020204" pitchFamily="34" charset="0"/>
                  <a:ea typeface="微软雅黑" panose="020B0503020204020204" pitchFamily="34" charset="-122"/>
                  <a:sym typeface="Arial" panose="020B0604020202020204" pitchFamily="34" charset="0"/>
                </a:rPr>
              </a:b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4"/>
            <p:cNvSpPr/>
            <p:nvPr/>
          </p:nvSpPr>
          <p:spPr>
            <a:xfrm>
              <a:off x="1033507" y="2144789"/>
              <a:ext cx="1842997" cy="184666"/>
            </a:xfrm>
            <a:prstGeom prst="rect">
              <a:avLst/>
            </a:prstGeom>
          </p:spPr>
          <p:txBody>
            <a:bodyPr wrap="none" lIns="72000" tIns="0" rIns="72000" bIns="0">
              <a:normAutofit fontScale="92500" lnSpcReduction="10000"/>
            </a:bodyPr>
            <a:lstStyle/>
            <a:p>
              <a:pPr algn="ctr" defTabSz="1219140">
                <a:defRPr/>
              </a:pPr>
              <a:r>
                <a:rPr lang="zh-CN" altLang="en-US"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Shape 22"/>
            <p:cNvSpPr>
              <a:spLocks/>
            </p:cNvSpPr>
            <p:nvPr/>
          </p:nvSpPr>
          <p:spPr bwMode="auto">
            <a:xfrm>
              <a:off x="1791600" y="1334155"/>
              <a:ext cx="326810" cy="26861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377821" y="3557838"/>
            <a:ext cx="2457009" cy="2296057"/>
            <a:chOff x="2533695" y="2667761"/>
            <a:chExt cx="1842997" cy="1721644"/>
          </a:xfrm>
        </p:grpSpPr>
        <p:sp>
          <p:nvSpPr>
            <p:cNvPr id="22" name="Oval 11"/>
            <p:cNvSpPr/>
            <p:nvPr/>
          </p:nvSpPr>
          <p:spPr>
            <a:xfrm>
              <a:off x="3052682" y="2667761"/>
              <a:ext cx="801795" cy="801795"/>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9"/>
            <p:cNvSpPr txBox="1"/>
            <p:nvPr/>
          </p:nvSpPr>
          <p:spPr>
            <a:xfrm>
              <a:off x="2533695" y="3947238"/>
              <a:ext cx="1842997" cy="442167"/>
            </a:xfrm>
            <a:prstGeom prst="rect">
              <a:avLst/>
            </a:prstGeom>
            <a:noFill/>
          </p:spPr>
          <p:txBody>
            <a:bodyPr wrap="square" lIns="72000" tIns="0" rIns="72000" bIns="0" anchor="ctr" anchorCtr="0">
              <a:normAutofit fontScale="85000" lnSpcReduction="20000"/>
            </a:bodyPr>
            <a:lstStyle/>
            <a:p>
              <a:pPr algn="ctr" defTabSz="1219140">
                <a:lnSpc>
                  <a:spcPct val="120000"/>
                </a:lnSpc>
                <a:defRPr/>
              </a:pPr>
              <a:r>
                <a:rPr lang="zh-CN" altLang="en-US" sz="14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400" dirty="0">
                  <a:latin typeface="Arial" panose="020B0604020202020204" pitchFamily="34" charset="0"/>
                  <a:ea typeface="微软雅黑" panose="020B0503020204020204" pitchFamily="34" charset="-122"/>
                  <a:sym typeface="Arial" panose="020B0604020202020204" pitchFamily="34" charset="0"/>
                </a:rPr>
                <a:t/>
              </a:r>
              <a:br>
                <a:rPr lang="zh-CN" altLang="en-US" sz="1400" dirty="0">
                  <a:latin typeface="Arial" panose="020B0604020202020204" pitchFamily="34" charset="0"/>
                  <a:ea typeface="微软雅黑" panose="020B0503020204020204" pitchFamily="34" charset="-122"/>
                  <a:sym typeface="Arial" panose="020B0604020202020204" pitchFamily="34" charset="0"/>
                </a:rPr>
              </a:b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0"/>
            <p:cNvSpPr/>
            <p:nvPr/>
          </p:nvSpPr>
          <p:spPr>
            <a:xfrm>
              <a:off x="2533695" y="3716414"/>
              <a:ext cx="1842997" cy="184666"/>
            </a:xfrm>
            <a:prstGeom prst="rect">
              <a:avLst/>
            </a:prstGeom>
          </p:spPr>
          <p:txBody>
            <a:bodyPr wrap="none" lIns="72000" tIns="0" rIns="72000" bIns="0">
              <a:normAutofit fontScale="92500" lnSpcReduction="10000"/>
            </a:bodyPr>
            <a:lstStyle/>
            <a:p>
              <a:pPr algn="ctr" defTabSz="1219140">
                <a:defRPr/>
              </a:pPr>
              <a:r>
                <a:rPr lang="zh-CN" altLang="en-US" b="1"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23"/>
            <p:cNvSpPr>
              <a:spLocks/>
            </p:cNvSpPr>
            <p:nvPr/>
          </p:nvSpPr>
          <p:spPr bwMode="auto">
            <a:xfrm>
              <a:off x="3279372" y="2886206"/>
              <a:ext cx="348415" cy="33574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6377805" y="3557838"/>
            <a:ext cx="2457009" cy="2296057"/>
            <a:chOff x="4783976" y="2667761"/>
            <a:chExt cx="1842997" cy="1721644"/>
          </a:xfrm>
        </p:grpSpPr>
        <p:sp>
          <p:nvSpPr>
            <p:cNvPr id="27" name="Oval 13"/>
            <p:cNvSpPr/>
            <p:nvPr/>
          </p:nvSpPr>
          <p:spPr>
            <a:xfrm>
              <a:off x="5289523" y="2667761"/>
              <a:ext cx="801795" cy="801795"/>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7"/>
            <p:cNvSpPr txBox="1"/>
            <p:nvPr/>
          </p:nvSpPr>
          <p:spPr>
            <a:xfrm>
              <a:off x="4783976" y="3947238"/>
              <a:ext cx="1842997" cy="442167"/>
            </a:xfrm>
            <a:prstGeom prst="rect">
              <a:avLst/>
            </a:prstGeom>
            <a:noFill/>
          </p:spPr>
          <p:txBody>
            <a:bodyPr wrap="square" lIns="72000" tIns="0" rIns="72000" bIns="0" anchor="ctr" anchorCtr="0">
              <a:normAutofit fontScale="85000" lnSpcReduction="20000"/>
            </a:bodyPr>
            <a:lstStyle/>
            <a:p>
              <a:pPr algn="ctr" defTabSz="1219140">
                <a:lnSpc>
                  <a:spcPct val="120000"/>
                </a:lnSpc>
                <a:defRPr/>
              </a:pPr>
              <a:r>
                <a:rPr lang="zh-CN" altLang="en-US" sz="14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400" dirty="0">
                  <a:latin typeface="Arial" panose="020B0604020202020204" pitchFamily="34" charset="0"/>
                  <a:ea typeface="微软雅黑" panose="020B0503020204020204" pitchFamily="34" charset="-122"/>
                  <a:sym typeface="Arial" panose="020B0604020202020204" pitchFamily="34" charset="0"/>
                </a:rPr>
                <a:t/>
              </a:r>
              <a:br>
                <a:rPr lang="zh-CN" altLang="en-US" sz="1400" dirty="0">
                  <a:latin typeface="Arial" panose="020B0604020202020204" pitchFamily="34" charset="0"/>
                  <a:ea typeface="微软雅黑" panose="020B0503020204020204" pitchFamily="34" charset="-122"/>
                  <a:sym typeface="Arial" panose="020B0604020202020204" pitchFamily="34" charset="0"/>
                </a:rPr>
              </a:b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18"/>
            <p:cNvSpPr/>
            <p:nvPr/>
          </p:nvSpPr>
          <p:spPr>
            <a:xfrm>
              <a:off x="4783976" y="3716414"/>
              <a:ext cx="1842997" cy="184666"/>
            </a:xfrm>
            <a:prstGeom prst="rect">
              <a:avLst/>
            </a:prstGeom>
          </p:spPr>
          <p:txBody>
            <a:bodyPr wrap="none" lIns="72000" tIns="0" rIns="72000" bIns="0">
              <a:normAutofit fontScale="92500" lnSpcReduction="10000"/>
            </a:bodyPr>
            <a:lstStyle/>
            <a:p>
              <a:pPr algn="ctr" defTabSz="1219140">
                <a:defRPr/>
              </a:pPr>
              <a:r>
                <a:rPr lang="zh-CN" altLang="en-US" b="1" dirty="0" smtClean="0">
                  <a:solidFill>
                    <a:schemeClr val="accent6"/>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b="1"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24"/>
            <p:cNvSpPr>
              <a:spLocks noChangeAspect="1"/>
            </p:cNvSpPr>
            <p:nvPr/>
          </p:nvSpPr>
          <p:spPr bwMode="auto">
            <a:xfrm>
              <a:off x="5532151" y="2895519"/>
              <a:ext cx="346646" cy="34628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6" name="图片 35"/>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37" name="组合 36"/>
          <p:cNvGrpSpPr/>
          <p:nvPr/>
        </p:nvGrpSpPr>
        <p:grpSpPr>
          <a:xfrm>
            <a:off x="62429" y="111281"/>
            <a:ext cx="7997728" cy="1097744"/>
            <a:chOff x="62429" y="111281"/>
            <a:chExt cx="7997728" cy="1097744"/>
          </a:xfrm>
        </p:grpSpPr>
        <p:sp>
          <p:nvSpPr>
            <p:cNvPr id="38"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39" name="图片 38"/>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329266765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61" name="Straight Connector 1"/>
          <p:cNvCxnSpPr>
            <a:stCxn id="62" idx="2"/>
            <a:endCxn id="67" idx="6"/>
          </p:cNvCxnSpPr>
          <p:nvPr/>
        </p:nvCxnSpPr>
        <p:spPr>
          <a:xfrm>
            <a:off x="2053843" y="1575080"/>
            <a:ext cx="795471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2" name="Oval 2"/>
          <p:cNvSpPr/>
          <p:nvPr/>
        </p:nvSpPr>
        <p:spPr>
          <a:xfrm>
            <a:off x="2053842" y="1370502"/>
            <a:ext cx="406602" cy="409155"/>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defRPr/>
            </a:pPr>
            <a:endParaRPr lang="en-US" sz="12374">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Oval 3"/>
          <p:cNvSpPr/>
          <p:nvPr/>
        </p:nvSpPr>
        <p:spPr>
          <a:xfrm>
            <a:off x="3555854" y="1370502"/>
            <a:ext cx="406602" cy="409155"/>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defRPr/>
            </a:pPr>
            <a:endParaRPr lang="en-US" sz="12374">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Oval 4"/>
          <p:cNvSpPr/>
          <p:nvPr/>
        </p:nvSpPr>
        <p:spPr>
          <a:xfrm>
            <a:off x="5092999" y="1370502"/>
            <a:ext cx="406602" cy="409155"/>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defRPr/>
            </a:pPr>
            <a:endParaRPr lang="en-US" sz="12374">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Oval 5"/>
          <p:cNvSpPr/>
          <p:nvPr/>
        </p:nvSpPr>
        <p:spPr>
          <a:xfrm>
            <a:off x="6630144" y="1370502"/>
            <a:ext cx="406602" cy="409155"/>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defRPr/>
            </a:pPr>
            <a:endParaRPr lang="en-US" sz="12374">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Oval 6"/>
          <p:cNvSpPr/>
          <p:nvPr/>
        </p:nvSpPr>
        <p:spPr>
          <a:xfrm>
            <a:off x="8167289" y="1370502"/>
            <a:ext cx="406602" cy="409155"/>
          </a:xfrm>
          <a:prstGeom prst="ellipse">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defRPr/>
            </a:pPr>
            <a:endParaRPr lang="en-US" sz="12374">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Oval 7"/>
          <p:cNvSpPr/>
          <p:nvPr/>
        </p:nvSpPr>
        <p:spPr>
          <a:xfrm>
            <a:off x="9601957" y="1370502"/>
            <a:ext cx="406602" cy="409155"/>
          </a:xfrm>
          <a:prstGeom prst="ellipse">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defRPr/>
            </a:pPr>
            <a:endParaRPr lang="en-US" sz="12374">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111"/>
          <p:cNvSpPr>
            <a:spLocks noEditPoints="1"/>
          </p:cNvSpPr>
          <p:nvPr/>
        </p:nvSpPr>
        <p:spPr bwMode="auto">
          <a:xfrm flipH="1">
            <a:off x="1890547" y="1878599"/>
            <a:ext cx="739092" cy="1190932"/>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53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11"/>
          <p:cNvSpPr>
            <a:spLocks noEditPoints="1"/>
          </p:cNvSpPr>
          <p:nvPr/>
        </p:nvSpPr>
        <p:spPr bwMode="auto">
          <a:xfrm flipH="1">
            <a:off x="3224887" y="1878599"/>
            <a:ext cx="1083420" cy="1745764"/>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53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11"/>
          <p:cNvSpPr>
            <a:spLocks noEditPoints="1"/>
          </p:cNvSpPr>
          <p:nvPr/>
        </p:nvSpPr>
        <p:spPr bwMode="auto">
          <a:xfrm flipH="1">
            <a:off x="4606459" y="1878598"/>
            <a:ext cx="1389961" cy="2239710"/>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53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11"/>
          <p:cNvSpPr>
            <a:spLocks noEditPoints="1"/>
          </p:cNvSpPr>
          <p:nvPr/>
        </p:nvSpPr>
        <p:spPr bwMode="auto">
          <a:xfrm flipH="1">
            <a:off x="6312939" y="1878599"/>
            <a:ext cx="1083420" cy="1745765"/>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53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11"/>
          <p:cNvSpPr>
            <a:spLocks noEditPoints="1"/>
          </p:cNvSpPr>
          <p:nvPr/>
        </p:nvSpPr>
        <p:spPr bwMode="auto">
          <a:xfrm flipH="1">
            <a:off x="7679260" y="1878598"/>
            <a:ext cx="1389961" cy="2239710"/>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53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111"/>
          <p:cNvSpPr>
            <a:spLocks noEditPoints="1"/>
          </p:cNvSpPr>
          <p:nvPr/>
        </p:nvSpPr>
        <p:spPr bwMode="auto">
          <a:xfrm flipH="1">
            <a:off x="9414813" y="1878599"/>
            <a:ext cx="837881" cy="1350118"/>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53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20"/>
          <p:cNvSpPr txBox="1"/>
          <p:nvPr/>
        </p:nvSpPr>
        <p:spPr>
          <a:xfrm>
            <a:off x="2694660" y="1268105"/>
            <a:ext cx="607860" cy="33983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en-US" altLang="zh-CN" sz="1476" b="1"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xxxx</a:t>
            </a:r>
            <a:endParaRPr lang="en-GB" altLang="zh-CN" sz="1476"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21"/>
          <p:cNvSpPr txBox="1"/>
          <p:nvPr/>
        </p:nvSpPr>
        <p:spPr>
          <a:xfrm>
            <a:off x="4153881" y="1268105"/>
            <a:ext cx="607859" cy="33983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en-US" altLang="zh-CN" sz="1476" b="1"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xxxx</a:t>
            </a:r>
            <a:endParaRPr lang="en-GB" altLang="zh-CN" sz="1476"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22"/>
          <p:cNvSpPr txBox="1"/>
          <p:nvPr/>
        </p:nvSpPr>
        <p:spPr>
          <a:xfrm>
            <a:off x="5760942" y="1268105"/>
            <a:ext cx="607859" cy="33983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en-US" altLang="zh-CN" sz="1476" b="1"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xxxx</a:t>
            </a:r>
            <a:endParaRPr lang="en-GB" altLang="zh-CN" sz="1476"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23"/>
          <p:cNvSpPr txBox="1"/>
          <p:nvPr/>
        </p:nvSpPr>
        <p:spPr>
          <a:xfrm>
            <a:off x="7298088" y="1268105"/>
            <a:ext cx="607859" cy="33983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en-US" altLang="zh-CN" sz="1476" b="1"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xxxx</a:t>
            </a:r>
            <a:endParaRPr lang="en-GB" altLang="zh-CN" sz="1476"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24"/>
          <p:cNvSpPr txBox="1"/>
          <p:nvPr/>
        </p:nvSpPr>
        <p:spPr>
          <a:xfrm>
            <a:off x="8765291" y="1268105"/>
            <a:ext cx="607860" cy="339837"/>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en-US" sz="1476" b="1" dirty="0" err="1"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xxxx</a:t>
            </a:r>
            <a:endParaRPr lang="en-GB" sz="1476"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25"/>
          <p:cNvSpPr txBox="1"/>
          <p:nvPr/>
        </p:nvSpPr>
        <p:spPr>
          <a:xfrm>
            <a:off x="1268300" y="4742060"/>
            <a:ext cx="9643533" cy="55989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266"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请替换文字内容，修改文字内容，也可以直接复制你的内容到此。，修改文字内容，也可以直接复制你的内容到此。请替换文字内容，修改文字内容，也可以直接复制你的内容到此。</a:t>
            </a:r>
            <a:endParaRPr lang="id-ID" sz="1266"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36"/>
          <p:cNvSpPr txBox="1"/>
          <p:nvPr/>
        </p:nvSpPr>
        <p:spPr>
          <a:xfrm>
            <a:off x="1890272" y="2989323"/>
            <a:ext cx="797013" cy="587533"/>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2953"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30</a:t>
            </a:r>
            <a:r>
              <a:rPr lang="id-ID" sz="1687"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sz="3375"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37"/>
          <p:cNvSpPr txBox="1"/>
          <p:nvPr/>
        </p:nvSpPr>
        <p:spPr>
          <a:xfrm>
            <a:off x="3413845" y="3529336"/>
            <a:ext cx="797013" cy="587533"/>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2953"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60</a:t>
            </a:r>
            <a:r>
              <a:rPr lang="id-ID" sz="1687"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sz="3375"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38"/>
          <p:cNvSpPr txBox="1"/>
          <p:nvPr/>
        </p:nvSpPr>
        <p:spPr>
          <a:xfrm>
            <a:off x="4921859" y="4048823"/>
            <a:ext cx="797013" cy="587533"/>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2953"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80</a:t>
            </a:r>
            <a:r>
              <a:rPr lang="id-ID" sz="1687"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sz="3375"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39"/>
          <p:cNvSpPr txBox="1"/>
          <p:nvPr/>
        </p:nvSpPr>
        <p:spPr>
          <a:xfrm>
            <a:off x="6477066" y="3569489"/>
            <a:ext cx="797013" cy="587533"/>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2953"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50</a:t>
            </a:r>
            <a:r>
              <a:rPr lang="id-ID" sz="1687"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sz="3375"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40"/>
          <p:cNvSpPr txBox="1"/>
          <p:nvPr/>
        </p:nvSpPr>
        <p:spPr>
          <a:xfrm>
            <a:off x="9497030" y="3200354"/>
            <a:ext cx="797013" cy="587533"/>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2953"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40</a:t>
            </a:r>
            <a:r>
              <a:rPr lang="id-ID" sz="1687"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sz="3375"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41"/>
          <p:cNvSpPr txBox="1"/>
          <p:nvPr/>
        </p:nvSpPr>
        <p:spPr>
          <a:xfrm>
            <a:off x="8008709" y="4065432"/>
            <a:ext cx="797013" cy="587533"/>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2953"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80</a:t>
            </a:r>
            <a:r>
              <a:rPr lang="id-ID" sz="1687"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sz="3375"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86" name="图片 85"/>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88" name="组合 87"/>
          <p:cNvGrpSpPr/>
          <p:nvPr/>
        </p:nvGrpSpPr>
        <p:grpSpPr>
          <a:xfrm>
            <a:off x="62429" y="111281"/>
            <a:ext cx="7997728" cy="1097744"/>
            <a:chOff x="62429" y="111281"/>
            <a:chExt cx="7997728" cy="1097744"/>
          </a:xfrm>
        </p:grpSpPr>
        <p:sp>
          <p:nvSpPr>
            <p:cNvPr id="89"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90" name="图片 89"/>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1073750900"/>
      </p:ext>
    </p:extLst>
  </p:cSld>
  <p:clrMapOvr>
    <a:masterClrMapping/>
  </p:clrMapOvr>
  <p:transition spd="slow" advTm="300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E79AD23-E0CF-4B58-9AC9-EAFD24A83362}"/>
              </a:ext>
            </a:extLst>
          </p:cNvPr>
          <p:cNvSpPr/>
          <p:nvPr/>
        </p:nvSpPr>
        <p:spPr>
          <a:xfrm>
            <a:off x="2814164" y="4688384"/>
            <a:ext cx="6394753" cy="1231392"/>
          </a:xfrm>
          <a:prstGeom prst="rect">
            <a:avLst/>
          </a:prstGeom>
        </p:spPr>
        <p:txBody>
          <a:bodyPr wrap="square" lIns="121917" tIns="60958" rIns="121917" bIns="60958">
            <a:spAutoFit/>
          </a:bodyPr>
          <a:lstStyle/>
          <a:p>
            <a:pPr algn="ctr">
              <a:defRPr/>
            </a:pPr>
            <a:r>
              <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rPr>
              <a:t>请输入标题</a:t>
            </a:r>
            <a:endPar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33"/>
          <p:cNvSpPr txBox="1"/>
          <p:nvPr/>
        </p:nvSpPr>
        <p:spPr>
          <a:xfrm>
            <a:off x="2897223" y="6122562"/>
            <a:ext cx="6395970" cy="369418"/>
          </a:xfrm>
          <a:prstGeom prst="rect">
            <a:avLst/>
          </a:prstGeom>
          <a:noFill/>
        </p:spPr>
        <p:txBody>
          <a:bodyPr wrap="square" lIns="121917" tIns="60958" rIns="121917" bIns="60958" rtlCol="0">
            <a:spAutoFit/>
          </a:bodyPr>
          <a:lstStyle/>
          <a:p>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FUTURE ADVERTISING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COMPANYIS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TO EXOLORE</a:t>
            </a:r>
            <a:endParaRPr lang="zh-CN" altLang="en-US"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127" t="8271" r="-127" b="45926"/>
          <a:stretch/>
        </p:blipFill>
        <p:spPr>
          <a:xfrm>
            <a:off x="1" y="0"/>
            <a:ext cx="12190413" cy="4242254"/>
          </a:xfrm>
          <a:prstGeom prst="rect">
            <a:avLst/>
          </a:prstGeom>
        </p:spPr>
      </p:pic>
      <p:cxnSp>
        <p:nvCxnSpPr>
          <p:cNvPr id="27" name="直接连接符 26"/>
          <p:cNvCxnSpPr/>
          <p:nvPr/>
        </p:nvCxnSpPr>
        <p:spPr>
          <a:xfrm>
            <a:off x="4354318" y="2985031"/>
            <a:ext cx="33144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43809"/>
            <a:ext cx="3147114" cy="795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PART</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29"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4354318" y="3113991"/>
            <a:ext cx="3481777" cy="1122373"/>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04</a:t>
            </a:r>
            <a:endParaRPr lang="zh-CN" altLang="en-US"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127" t="51880" r="-127" b="45926"/>
          <a:stretch/>
        </p:blipFill>
        <p:spPr>
          <a:xfrm>
            <a:off x="-1" y="4337443"/>
            <a:ext cx="12190413" cy="203247"/>
          </a:xfrm>
          <a:prstGeom prst="rect">
            <a:avLst/>
          </a:prstGeom>
        </p:spPr>
      </p:pic>
    </p:spTree>
    <p:extLst>
      <p:ext uri="{BB962C8B-B14F-4D97-AF65-F5344CB8AC3E}">
        <p14:creationId xmlns:p14="http://schemas.microsoft.com/office/powerpoint/2010/main" val="121001488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par>
                          <p:cTn id="20" fill="hold">
                            <p:stCondLst>
                              <p:cond delay="1500"/>
                            </p:stCondLst>
                            <p:childTnLst>
                              <p:par>
                                <p:cTn id="21" presetID="37" presetClass="entr" presetSubtype="0" fill="hold" nodeType="afterEffect">
                                  <p:stCondLst>
                                    <p:cond delay="0"/>
                                  </p:stCondLst>
                                  <p:iterate type="lt">
                                    <p:tmPct val="10000"/>
                                  </p:iterate>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1000"/>
                                        <p:tgtEl>
                                          <p:spTgt spid="5">
                                            <p:txEl>
                                              <p:pRg st="0" end="0"/>
                                            </p:txEl>
                                          </p:spTgt>
                                        </p:tgtEl>
                                      </p:cBhvr>
                                    </p:animEffect>
                                    <p:anim calcmode="lin" valueType="num">
                                      <p:cBhvr>
                                        <p:cTn id="2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par>
                          <p:cTn id="27" fill="hold">
                            <p:stCondLst>
                              <p:cond delay="2900"/>
                            </p:stCondLst>
                            <p:childTnLst>
                              <p:par>
                                <p:cTn id="28" presetID="16" presetClass="entr" presetSubtype="2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93"/>
          <p:cNvGrpSpPr/>
          <p:nvPr/>
        </p:nvGrpSpPr>
        <p:grpSpPr>
          <a:xfrm>
            <a:off x="1543924" y="1713345"/>
            <a:ext cx="4063471" cy="3923955"/>
            <a:chOff x="1544125" y="1712948"/>
            <a:chExt cx="4064000" cy="3923046"/>
          </a:xfrm>
        </p:grpSpPr>
        <p:grpSp>
          <p:nvGrpSpPr>
            <p:cNvPr id="7" name="Group 3"/>
            <p:cNvGrpSpPr/>
            <p:nvPr/>
          </p:nvGrpSpPr>
          <p:grpSpPr>
            <a:xfrm>
              <a:off x="4130979" y="2623012"/>
              <a:ext cx="315809" cy="399615"/>
              <a:chOff x="2943440" y="2191613"/>
              <a:chExt cx="236857" cy="299711"/>
            </a:xfrm>
          </p:grpSpPr>
          <p:sp>
            <p:nvSpPr>
              <p:cNvPr id="44" name="Arrow: Right 4"/>
              <p:cNvSpPr/>
              <p:nvPr/>
            </p:nvSpPr>
            <p:spPr>
              <a:xfrm rot="2160000">
                <a:off x="2943440" y="2191613"/>
                <a:ext cx="236857" cy="299711"/>
              </a:xfrm>
              <a:prstGeom prst="rightArrow">
                <a:avLst>
                  <a:gd name="adj1" fmla="val 60000"/>
                  <a:gd name="adj2" fmla="val 5000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5"/>
              <p:cNvSpPr/>
              <p:nvPr/>
            </p:nvSpPr>
            <p:spPr>
              <a:xfrm rot="2160000">
                <a:off x="2950225" y="2230672"/>
                <a:ext cx="165800" cy="179827"/>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6"/>
            <p:cNvGrpSpPr/>
            <p:nvPr/>
          </p:nvGrpSpPr>
          <p:grpSpPr>
            <a:xfrm>
              <a:off x="4544047" y="4031171"/>
              <a:ext cx="399615" cy="315809"/>
              <a:chOff x="3253241" y="3247732"/>
              <a:chExt cx="299711" cy="236857"/>
            </a:xfrm>
          </p:grpSpPr>
          <p:sp>
            <p:nvSpPr>
              <p:cNvPr id="42" name="Arrow: Right 7"/>
              <p:cNvSpPr/>
              <p:nvPr/>
            </p:nvSpPr>
            <p:spPr>
              <a:xfrm rot="6480000">
                <a:off x="3284668" y="3216305"/>
                <a:ext cx="236857" cy="299711"/>
              </a:xfrm>
              <a:prstGeom prst="rightArrow">
                <a:avLst>
                  <a:gd name="adj1" fmla="val 60000"/>
                  <a:gd name="adj2" fmla="val 50000"/>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8"/>
              <p:cNvSpPr/>
              <p:nvPr/>
            </p:nvSpPr>
            <p:spPr>
              <a:xfrm rot="17280000">
                <a:off x="3331176" y="3242457"/>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9"/>
            <p:cNvGrpSpPr/>
            <p:nvPr/>
          </p:nvGrpSpPr>
          <p:grpSpPr>
            <a:xfrm>
              <a:off x="3427159" y="4844165"/>
              <a:ext cx="315809" cy="399615"/>
              <a:chOff x="2415575" y="3857478"/>
              <a:chExt cx="236857" cy="299711"/>
            </a:xfrm>
          </p:grpSpPr>
          <p:sp>
            <p:nvSpPr>
              <p:cNvPr id="40" name="Arrow: Right 10"/>
              <p:cNvSpPr/>
              <p:nvPr/>
            </p:nvSpPr>
            <p:spPr>
              <a:xfrm rot="10800000">
                <a:off x="2415575" y="3857478"/>
                <a:ext cx="236857" cy="299711"/>
              </a:xfrm>
              <a:prstGeom prst="rightArrow">
                <a:avLst>
                  <a:gd name="adj1" fmla="val 60000"/>
                  <a:gd name="adj2" fmla="val 5000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11"/>
              <p:cNvSpPr/>
              <p:nvPr/>
            </p:nvSpPr>
            <p:spPr>
              <a:xfrm>
                <a:off x="2486632" y="3917420"/>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12"/>
            <p:cNvGrpSpPr/>
            <p:nvPr/>
          </p:nvGrpSpPr>
          <p:grpSpPr>
            <a:xfrm>
              <a:off x="2214113" y="4048171"/>
              <a:ext cx="399615" cy="315809"/>
              <a:chOff x="1505791" y="3260482"/>
              <a:chExt cx="299711" cy="236857"/>
            </a:xfrm>
          </p:grpSpPr>
          <p:sp>
            <p:nvSpPr>
              <p:cNvPr id="38" name="Arrow: Right 13"/>
              <p:cNvSpPr/>
              <p:nvPr/>
            </p:nvSpPr>
            <p:spPr>
              <a:xfrm rot="15120000">
                <a:off x="1537218" y="3229055"/>
                <a:ext cx="236857" cy="299711"/>
              </a:xfrm>
              <a:prstGeom prst="rightArrow">
                <a:avLst>
                  <a:gd name="adj1" fmla="val 60000"/>
                  <a:gd name="adj2" fmla="val 50000"/>
                </a:avLst>
              </a:prstGeom>
              <a:solidFill>
                <a:schemeClr val="accent5"/>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14"/>
              <p:cNvSpPr/>
              <p:nvPr/>
            </p:nvSpPr>
            <p:spPr>
              <a:xfrm rot="4320000">
                <a:off x="1583726" y="3322787"/>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5"/>
            <p:cNvGrpSpPr/>
            <p:nvPr/>
          </p:nvGrpSpPr>
          <p:grpSpPr>
            <a:xfrm>
              <a:off x="2691002" y="2633520"/>
              <a:ext cx="315809" cy="399615"/>
              <a:chOff x="1863457" y="2199494"/>
              <a:chExt cx="236857" cy="299711"/>
            </a:xfrm>
          </p:grpSpPr>
          <p:sp>
            <p:nvSpPr>
              <p:cNvPr id="36" name="Arrow: Right 16"/>
              <p:cNvSpPr/>
              <p:nvPr/>
            </p:nvSpPr>
            <p:spPr>
              <a:xfrm rot="19440000">
                <a:off x="1863457" y="2199494"/>
                <a:ext cx="236857" cy="299711"/>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17"/>
              <p:cNvSpPr/>
              <p:nvPr/>
            </p:nvSpPr>
            <p:spPr>
              <a:xfrm rot="19440000">
                <a:off x="1870242" y="2280319"/>
                <a:ext cx="165800" cy="17982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18"/>
            <p:cNvGrpSpPr/>
            <p:nvPr/>
          </p:nvGrpSpPr>
          <p:grpSpPr>
            <a:xfrm>
              <a:off x="2746391" y="2980204"/>
              <a:ext cx="1659467" cy="1659467"/>
              <a:chOff x="1016000" y="1689100"/>
              <a:chExt cx="787400" cy="787400"/>
            </a:xfrm>
          </p:grpSpPr>
          <p:grpSp>
            <p:nvGrpSpPr>
              <p:cNvPr id="28" name="Group 19"/>
              <p:cNvGrpSpPr/>
              <p:nvPr/>
            </p:nvGrpSpPr>
            <p:grpSpPr>
              <a:xfrm>
                <a:off x="1016000" y="1689100"/>
                <a:ext cx="787400" cy="787400"/>
                <a:chOff x="4343400" y="1854885"/>
                <a:chExt cx="457200" cy="457200"/>
              </a:xfrm>
            </p:grpSpPr>
            <p:sp>
              <p:nvSpPr>
                <p:cNvPr id="30" name="Oval 21"/>
                <p:cNvSpPr/>
                <p:nvPr/>
              </p:nvSpPr>
              <p:spPr>
                <a:xfrm>
                  <a:off x="4343400" y="1854885"/>
                  <a:ext cx="457200" cy="457200"/>
                </a:xfrm>
                <a:prstGeom prst="ellipse">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Oval 22"/>
                <p:cNvSpPr/>
                <p:nvPr/>
              </p:nvSpPr>
              <p:spPr>
                <a:xfrm>
                  <a:off x="4408030" y="1919516"/>
                  <a:ext cx="327939" cy="327939"/>
                </a:xfrm>
                <a:prstGeom prst="ellipse">
                  <a:avLst/>
                </a:prstGeom>
                <a:solidFill>
                  <a:schemeClr val="tx1">
                    <a:lumMod val="50000"/>
                    <a:lumOff val="5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Freeform: Shape 20"/>
              <p:cNvSpPr>
                <a:spLocks/>
              </p:cNvSpPr>
              <p:nvPr/>
            </p:nvSpPr>
            <p:spPr bwMode="auto">
              <a:xfrm>
                <a:off x="1267654" y="1960311"/>
                <a:ext cx="284092" cy="24497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solidFill>
                  <a:schemeClr val="tx1">
                    <a:lumMod val="50000"/>
                    <a:lumOff val="50000"/>
                  </a:schemeClr>
                </a:solid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23"/>
            <p:cNvGrpSpPr/>
            <p:nvPr/>
          </p:nvGrpSpPr>
          <p:grpSpPr>
            <a:xfrm>
              <a:off x="2984103" y="1712948"/>
              <a:ext cx="1184043" cy="1184043"/>
              <a:chOff x="2083284" y="1636066"/>
              <a:chExt cx="888032" cy="888032"/>
            </a:xfrm>
          </p:grpSpPr>
          <p:sp>
            <p:nvSpPr>
              <p:cNvPr id="26" name="Oval 24"/>
              <p:cNvSpPr/>
              <p:nvPr/>
            </p:nvSpPr>
            <p:spPr>
              <a:xfrm>
                <a:off x="2083284" y="1636066"/>
                <a:ext cx="888032" cy="88803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Shape 25"/>
              <p:cNvSpPr>
                <a:spLocks/>
              </p:cNvSpPr>
              <p:nvPr/>
            </p:nvSpPr>
            <p:spPr bwMode="auto">
              <a:xfrm>
                <a:off x="2357278" y="1910060"/>
                <a:ext cx="340044" cy="340044"/>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6"/>
            <p:cNvGrpSpPr/>
            <p:nvPr/>
          </p:nvGrpSpPr>
          <p:grpSpPr>
            <a:xfrm>
              <a:off x="4424082" y="2759154"/>
              <a:ext cx="1184043" cy="1184043"/>
              <a:chOff x="3163268" y="2420720"/>
              <a:chExt cx="888032" cy="888032"/>
            </a:xfrm>
          </p:grpSpPr>
          <p:sp>
            <p:nvSpPr>
              <p:cNvPr id="24" name="Oval 27"/>
              <p:cNvSpPr/>
              <p:nvPr/>
            </p:nvSpPr>
            <p:spPr>
              <a:xfrm>
                <a:off x="3163268" y="2420720"/>
                <a:ext cx="888032" cy="88803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28"/>
              <p:cNvSpPr>
                <a:spLocks/>
              </p:cNvSpPr>
              <p:nvPr/>
            </p:nvSpPr>
            <p:spPr bwMode="auto">
              <a:xfrm>
                <a:off x="3430119" y="2721861"/>
                <a:ext cx="354330" cy="28575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29"/>
            <p:cNvGrpSpPr/>
            <p:nvPr/>
          </p:nvGrpSpPr>
          <p:grpSpPr>
            <a:xfrm>
              <a:off x="3874059" y="4451951"/>
              <a:ext cx="1184043" cy="1184043"/>
              <a:chOff x="2750751" y="3690318"/>
              <a:chExt cx="888032" cy="888032"/>
            </a:xfrm>
          </p:grpSpPr>
          <p:sp>
            <p:nvSpPr>
              <p:cNvPr id="22" name="Oval 30"/>
              <p:cNvSpPr/>
              <p:nvPr/>
            </p:nvSpPr>
            <p:spPr>
              <a:xfrm>
                <a:off x="2750751" y="3690318"/>
                <a:ext cx="888032" cy="88803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31"/>
              <p:cNvSpPr>
                <a:spLocks/>
              </p:cNvSpPr>
              <p:nvPr/>
            </p:nvSpPr>
            <p:spPr bwMode="auto">
              <a:xfrm>
                <a:off x="2996170" y="3978600"/>
                <a:ext cx="397194" cy="311468"/>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32"/>
            <p:cNvGrpSpPr/>
            <p:nvPr/>
          </p:nvGrpSpPr>
          <p:grpSpPr>
            <a:xfrm>
              <a:off x="2094147" y="4451951"/>
              <a:ext cx="1184043" cy="1184043"/>
              <a:chOff x="1415817" y="3690318"/>
              <a:chExt cx="888032" cy="888032"/>
            </a:xfrm>
          </p:grpSpPr>
          <p:sp>
            <p:nvSpPr>
              <p:cNvPr id="20" name="Oval 33"/>
              <p:cNvSpPr/>
              <p:nvPr/>
            </p:nvSpPr>
            <p:spPr>
              <a:xfrm>
                <a:off x="1415817" y="3690318"/>
                <a:ext cx="888032" cy="888032"/>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Shape 34"/>
              <p:cNvSpPr>
                <a:spLocks/>
              </p:cNvSpPr>
              <p:nvPr/>
            </p:nvSpPr>
            <p:spPr bwMode="auto">
              <a:xfrm>
                <a:off x="1662665" y="3991459"/>
                <a:ext cx="394336" cy="285750"/>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35"/>
            <p:cNvGrpSpPr/>
            <p:nvPr/>
          </p:nvGrpSpPr>
          <p:grpSpPr>
            <a:xfrm>
              <a:off x="1544125" y="2759154"/>
              <a:ext cx="1184043" cy="1184043"/>
              <a:chOff x="1003300" y="2420720"/>
              <a:chExt cx="888032" cy="888032"/>
            </a:xfrm>
          </p:grpSpPr>
          <p:sp>
            <p:nvSpPr>
              <p:cNvPr id="18" name="Oval 36"/>
              <p:cNvSpPr/>
              <p:nvPr/>
            </p:nvSpPr>
            <p:spPr>
              <a:xfrm>
                <a:off x="1003300" y="2420720"/>
                <a:ext cx="888032" cy="8880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Shape 37"/>
              <p:cNvSpPr>
                <a:spLocks/>
              </p:cNvSpPr>
              <p:nvPr/>
            </p:nvSpPr>
            <p:spPr bwMode="auto">
              <a:xfrm>
                <a:off x="1264437" y="2694714"/>
                <a:ext cx="365758" cy="340044"/>
              </a:xfrm>
              <a:custGeom>
                <a:avLst/>
                <a:gdLst/>
                <a:ahLst/>
                <a:cxnLst>
                  <a:cxn ang="0">
                    <a:pos x="10" y="37"/>
                  </a:cxn>
                  <a:cxn ang="0">
                    <a:pos x="0" y="25"/>
                  </a:cxn>
                  <a:cxn ang="0">
                    <a:pos x="6" y="18"/>
                  </a:cxn>
                  <a:cxn ang="0">
                    <a:pos x="15" y="30"/>
                  </a:cxn>
                  <a:cxn ang="0">
                    <a:pos x="10" y="37"/>
                  </a:cxn>
                  <a:cxn ang="0">
                    <a:pos x="50" y="50"/>
                  </a:cxn>
                  <a:cxn ang="0">
                    <a:pos x="43" y="55"/>
                  </a:cxn>
                  <a:cxn ang="0">
                    <a:pos x="29" y="52"/>
                  </a:cxn>
                  <a:cxn ang="0">
                    <a:pos x="15" y="55"/>
                  </a:cxn>
                  <a:cxn ang="0">
                    <a:pos x="9" y="50"/>
                  </a:cxn>
                  <a:cxn ang="0">
                    <a:pos x="29" y="29"/>
                  </a:cxn>
                  <a:cxn ang="0">
                    <a:pos x="50" y="50"/>
                  </a:cxn>
                  <a:cxn ang="0">
                    <a:pos x="21" y="21"/>
                  </a:cxn>
                  <a:cxn ang="0">
                    <a:pos x="12" y="9"/>
                  </a:cxn>
                  <a:cxn ang="0">
                    <a:pos x="18" y="0"/>
                  </a:cxn>
                  <a:cxn ang="0">
                    <a:pos x="28" y="13"/>
                  </a:cxn>
                  <a:cxn ang="0">
                    <a:pos x="21" y="21"/>
                  </a:cxn>
                  <a:cxn ang="0">
                    <a:pos x="31" y="13"/>
                  </a:cxn>
                  <a:cxn ang="0">
                    <a:pos x="41" y="0"/>
                  </a:cxn>
                  <a:cxn ang="0">
                    <a:pos x="47" y="9"/>
                  </a:cxn>
                  <a:cxn ang="0">
                    <a:pos x="38" y="21"/>
                  </a:cxn>
                  <a:cxn ang="0">
                    <a:pos x="31" y="13"/>
                  </a:cxn>
                  <a:cxn ang="0">
                    <a:pos x="59" y="25"/>
                  </a:cxn>
                  <a:cxn ang="0">
                    <a:pos x="49" y="37"/>
                  </a:cxn>
                  <a:cxn ang="0">
                    <a:pos x="44" y="30"/>
                  </a:cxn>
                  <a:cxn ang="0">
                    <a:pos x="53" y="18"/>
                  </a:cxn>
                  <a:cxn ang="0">
                    <a:pos x="59" y="25"/>
                  </a:cxn>
                </a:cxnLst>
                <a:rect l="0" t="0" r="r" b="b"/>
                <a:pathLst>
                  <a:path w="59" h="55">
                    <a:moveTo>
                      <a:pt x="10" y="37"/>
                    </a:moveTo>
                    <a:cubicBezTo>
                      <a:pt x="4" y="37"/>
                      <a:pt x="0" y="30"/>
                      <a:pt x="0" y="25"/>
                    </a:cubicBezTo>
                    <a:cubicBezTo>
                      <a:pt x="0" y="21"/>
                      <a:pt x="2" y="18"/>
                      <a:pt x="6" y="18"/>
                    </a:cubicBezTo>
                    <a:cubicBezTo>
                      <a:pt x="11" y="18"/>
                      <a:pt x="15" y="25"/>
                      <a:pt x="15" y="30"/>
                    </a:cubicBezTo>
                    <a:cubicBezTo>
                      <a:pt x="15" y="33"/>
                      <a:pt x="14" y="37"/>
                      <a:pt x="10" y="37"/>
                    </a:cubicBezTo>
                    <a:close/>
                    <a:moveTo>
                      <a:pt x="50" y="50"/>
                    </a:moveTo>
                    <a:cubicBezTo>
                      <a:pt x="50" y="54"/>
                      <a:pt x="46" y="55"/>
                      <a:pt x="43" y="55"/>
                    </a:cubicBezTo>
                    <a:cubicBezTo>
                      <a:pt x="38" y="55"/>
                      <a:pt x="34" y="52"/>
                      <a:pt x="29" y="52"/>
                    </a:cubicBezTo>
                    <a:cubicBezTo>
                      <a:pt x="25" y="52"/>
                      <a:pt x="21" y="55"/>
                      <a:pt x="15" y="55"/>
                    </a:cubicBezTo>
                    <a:cubicBezTo>
                      <a:pt x="12" y="55"/>
                      <a:pt x="9" y="54"/>
                      <a:pt x="9" y="50"/>
                    </a:cubicBezTo>
                    <a:cubicBezTo>
                      <a:pt x="9" y="41"/>
                      <a:pt x="21" y="29"/>
                      <a:pt x="29" y="29"/>
                    </a:cubicBezTo>
                    <a:cubicBezTo>
                      <a:pt x="38" y="29"/>
                      <a:pt x="50" y="41"/>
                      <a:pt x="50" y="50"/>
                    </a:cubicBezTo>
                    <a:close/>
                    <a:moveTo>
                      <a:pt x="21" y="21"/>
                    </a:moveTo>
                    <a:cubicBezTo>
                      <a:pt x="15" y="21"/>
                      <a:pt x="12" y="14"/>
                      <a:pt x="12" y="9"/>
                    </a:cubicBezTo>
                    <a:cubicBezTo>
                      <a:pt x="12" y="5"/>
                      <a:pt x="14" y="0"/>
                      <a:pt x="18" y="0"/>
                    </a:cubicBezTo>
                    <a:cubicBezTo>
                      <a:pt x="24" y="0"/>
                      <a:pt x="28" y="8"/>
                      <a:pt x="28" y="13"/>
                    </a:cubicBezTo>
                    <a:cubicBezTo>
                      <a:pt x="28" y="17"/>
                      <a:pt x="26" y="21"/>
                      <a:pt x="21" y="21"/>
                    </a:cubicBezTo>
                    <a:close/>
                    <a:moveTo>
                      <a:pt x="31" y="13"/>
                    </a:moveTo>
                    <a:cubicBezTo>
                      <a:pt x="31" y="8"/>
                      <a:pt x="35" y="0"/>
                      <a:pt x="41" y="0"/>
                    </a:cubicBezTo>
                    <a:cubicBezTo>
                      <a:pt x="45" y="0"/>
                      <a:pt x="47" y="5"/>
                      <a:pt x="47" y="9"/>
                    </a:cubicBezTo>
                    <a:cubicBezTo>
                      <a:pt x="47" y="14"/>
                      <a:pt x="44" y="21"/>
                      <a:pt x="38" y="21"/>
                    </a:cubicBezTo>
                    <a:cubicBezTo>
                      <a:pt x="33" y="21"/>
                      <a:pt x="31" y="17"/>
                      <a:pt x="31" y="13"/>
                    </a:cubicBezTo>
                    <a:close/>
                    <a:moveTo>
                      <a:pt x="59" y="25"/>
                    </a:moveTo>
                    <a:cubicBezTo>
                      <a:pt x="59" y="30"/>
                      <a:pt x="55" y="37"/>
                      <a:pt x="49" y="37"/>
                    </a:cubicBezTo>
                    <a:cubicBezTo>
                      <a:pt x="45" y="37"/>
                      <a:pt x="44" y="33"/>
                      <a:pt x="44" y="30"/>
                    </a:cubicBezTo>
                    <a:cubicBezTo>
                      <a:pt x="44" y="25"/>
                      <a:pt x="48" y="18"/>
                      <a:pt x="53" y="18"/>
                    </a:cubicBezTo>
                    <a:cubicBezTo>
                      <a:pt x="57" y="18"/>
                      <a:pt x="59" y="21"/>
                      <a:pt x="59" y="25"/>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6" name="Group 89"/>
          <p:cNvGrpSpPr/>
          <p:nvPr/>
        </p:nvGrpSpPr>
        <p:grpSpPr>
          <a:xfrm>
            <a:off x="6099212" y="4260485"/>
            <a:ext cx="4836608" cy="642627"/>
            <a:chOff x="5831273" y="4278292"/>
            <a:chExt cx="4837237" cy="642478"/>
          </a:xfrm>
        </p:grpSpPr>
        <p:grpSp>
          <p:nvGrpSpPr>
            <p:cNvPr id="47" name="Group 67"/>
            <p:cNvGrpSpPr/>
            <p:nvPr/>
          </p:nvGrpSpPr>
          <p:grpSpPr>
            <a:xfrm>
              <a:off x="5831273" y="4294731"/>
              <a:ext cx="609600" cy="609600"/>
              <a:chOff x="5831273" y="5140838"/>
              <a:chExt cx="609600" cy="609600"/>
            </a:xfrm>
          </p:grpSpPr>
          <p:sp>
            <p:nvSpPr>
              <p:cNvPr id="51" name="Oval 68"/>
              <p:cNvSpPr/>
              <p:nvPr/>
            </p:nvSpPr>
            <p:spPr>
              <a:xfrm>
                <a:off x="5831273" y="5140838"/>
                <a:ext cx="609600" cy="609600"/>
              </a:xfrm>
              <a:prstGeom prst="ellipse">
                <a:avLst/>
              </a:prstGeom>
              <a:solidFill>
                <a:schemeClr val="bg1"/>
              </a:solidFill>
              <a:ln w="12700" cap="flat" cmpd="sng" algn="ctr">
                <a:solidFill>
                  <a:schemeClr val="accent4">
                    <a:lumMod val="100000"/>
                  </a:schemeClr>
                </a:soli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Oval 69"/>
              <p:cNvSpPr/>
              <p:nvPr/>
            </p:nvSpPr>
            <p:spPr>
              <a:xfrm>
                <a:off x="5917446" y="5227013"/>
                <a:ext cx="437252" cy="437252"/>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70"/>
            <p:cNvGrpSpPr/>
            <p:nvPr/>
          </p:nvGrpSpPr>
          <p:grpSpPr>
            <a:xfrm>
              <a:off x="6440873" y="4278292"/>
              <a:ext cx="4227637" cy="642478"/>
              <a:chOff x="7284132" y="5074715"/>
              <a:chExt cx="2262955" cy="642478"/>
            </a:xfrm>
          </p:grpSpPr>
          <p:sp>
            <p:nvSpPr>
              <p:cNvPr id="49" name="TextBox 71"/>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lnSpcReduction="10000"/>
              </a:bodyPr>
              <a:lstStyle/>
              <a:p>
                <a:r>
                  <a:rPr lang="zh-CN" altLang="en-US" sz="21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72"/>
              <p:cNvSpPr txBox="1">
                <a:spLocks/>
              </p:cNvSpPr>
              <p:nvPr/>
            </p:nvSpPr>
            <p:spPr>
              <a:xfrm>
                <a:off x="7284132" y="5366119"/>
                <a:ext cx="2262955" cy="351074"/>
              </a:xfrm>
              <a:prstGeom prst="rect">
                <a:avLst/>
              </a:prstGeom>
            </p:spPr>
            <p:txBody>
              <a:bodyPr vert="horz" wrap="square" lIns="360000" tIns="0" rIns="28800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3" name="Group 90"/>
          <p:cNvGrpSpPr/>
          <p:nvPr/>
        </p:nvGrpSpPr>
        <p:grpSpPr>
          <a:xfrm>
            <a:off x="6099212" y="3365897"/>
            <a:ext cx="4836608" cy="642627"/>
            <a:chOff x="5831273" y="3477735"/>
            <a:chExt cx="4837237" cy="642478"/>
          </a:xfrm>
        </p:grpSpPr>
        <p:grpSp>
          <p:nvGrpSpPr>
            <p:cNvPr id="54" name="Group 64"/>
            <p:cNvGrpSpPr/>
            <p:nvPr/>
          </p:nvGrpSpPr>
          <p:grpSpPr>
            <a:xfrm>
              <a:off x="5831273" y="3494174"/>
              <a:ext cx="609600" cy="609600"/>
              <a:chOff x="5831273" y="4138950"/>
              <a:chExt cx="609600" cy="609600"/>
            </a:xfrm>
          </p:grpSpPr>
          <p:sp>
            <p:nvSpPr>
              <p:cNvPr id="58" name="Oval 65"/>
              <p:cNvSpPr/>
              <p:nvPr/>
            </p:nvSpPr>
            <p:spPr>
              <a:xfrm>
                <a:off x="5831273" y="4138950"/>
                <a:ext cx="609600" cy="609600"/>
              </a:xfrm>
              <a:prstGeom prst="ellipse">
                <a:avLst/>
              </a:prstGeom>
              <a:solidFill>
                <a:schemeClr val="bg1"/>
              </a:solidFill>
              <a:ln w="12700" cap="flat" cmpd="sng" algn="ctr">
                <a:solidFill>
                  <a:schemeClr val="accent3">
                    <a:lumMod val="100000"/>
                  </a:schemeClr>
                </a:soli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9" name="Oval 66"/>
              <p:cNvSpPr/>
              <p:nvPr/>
            </p:nvSpPr>
            <p:spPr>
              <a:xfrm>
                <a:off x="5917446" y="4225125"/>
                <a:ext cx="437252" cy="437252"/>
              </a:xfrm>
              <a:prstGeom prst="ellipse">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73"/>
            <p:cNvGrpSpPr/>
            <p:nvPr/>
          </p:nvGrpSpPr>
          <p:grpSpPr>
            <a:xfrm>
              <a:off x="6440873" y="3477735"/>
              <a:ext cx="4227637" cy="642478"/>
              <a:chOff x="7284132" y="5074715"/>
              <a:chExt cx="2262955" cy="642478"/>
            </a:xfrm>
          </p:grpSpPr>
          <p:sp>
            <p:nvSpPr>
              <p:cNvPr id="56" name="TextBox 74"/>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lnSpcReduction="10000"/>
              </a:bodyPr>
              <a:lstStyle/>
              <a:p>
                <a:r>
                  <a:rPr lang="zh-CN" altLang="en-US" sz="21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75"/>
              <p:cNvSpPr txBox="1">
                <a:spLocks/>
              </p:cNvSpPr>
              <p:nvPr/>
            </p:nvSpPr>
            <p:spPr>
              <a:xfrm>
                <a:off x="7284132" y="5366119"/>
                <a:ext cx="2262955" cy="351074"/>
              </a:xfrm>
              <a:prstGeom prst="rect">
                <a:avLst/>
              </a:prstGeom>
            </p:spPr>
            <p:txBody>
              <a:bodyPr vert="horz" wrap="square" lIns="360000" tIns="0" rIns="28800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0" name="Group 91"/>
          <p:cNvGrpSpPr/>
          <p:nvPr/>
        </p:nvGrpSpPr>
        <p:grpSpPr>
          <a:xfrm>
            <a:off x="6099212" y="2471310"/>
            <a:ext cx="4836608" cy="642627"/>
            <a:chOff x="5831273" y="2307867"/>
            <a:chExt cx="4837237" cy="642478"/>
          </a:xfrm>
        </p:grpSpPr>
        <p:grpSp>
          <p:nvGrpSpPr>
            <p:cNvPr id="61" name="Group 61"/>
            <p:cNvGrpSpPr/>
            <p:nvPr/>
          </p:nvGrpSpPr>
          <p:grpSpPr>
            <a:xfrm>
              <a:off x="5831273" y="2324306"/>
              <a:ext cx="609600" cy="609600"/>
              <a:chOff x="5831273" y="3137061"/>
              <a:chExt cx="609600" cy="609600"/>
            </a:xfrm>
          </p:grpSpPr>
          <p:sp>
            <p:nvSpPr>
              <p:cNvPr id="65" name="Oval 62"/>
              <p:cNvSpPr/>
              <p:nvPr/>
            </p:nvSpPr>
            <p:spPr>
              <a:xfrm>
                <a:off x="5831273" y="3137061"/>
                <a:ext cx="609600" cy="609600"/>
              </a:xfrm>
              <a:prstGeom prst="ellipse">
                <a:avLst/>
              </a:prstGeom>
              <a:noFill/>
              <a:ln w="12700" cap="flat" cmpd="sng" algn="ctr">
                <a:solidFill>
                  <a:schemeClr val="accent2">
                    <a:lumMod val="100000"/>
                  </a:schemeClr>
                </a:solidFill>
                <a:prstDash val="solid"/>
                <a:miter lim="800000"/>
                <a:headEnd type="none" w="med" len="med"/>
                <a:tailEnd type="none" w="med" len="med"/>
              </a:ln>
              <a:effectLst/>
              <a:extLst>
                <a:ext uri="{909E8E84-426E-40DD-AFC4-6F175D3DCCD1}">
                  <a14:hiddenFill xmlns:a14="http://schemas.microsoft.com/office/drawing/2010/main">
                    <a:solidFill>
                      <a:schemeClr val="bg2"/>
                    </a:solidFill>
                  </a14:hiddenFill>
                </a:ext>
              </a:ex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Oval 63"/>
              <p:cNvSpPr/>
              <p:nvPr/>
            </p:nvSpPr>
            <p:spPr>
              <a:xfrm>
                <a:off x="5917446" y="3223236"/>
                <a:ext cx="437252" cy="437252"/>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76"/>
            <p:cNvGrpSpPr/>
            <p:nvPr/>
          </p:nvGrpSpPr>
          <p:grpSpPr>
            <a:xfrm>
              <a:off x="6440873" y="2307867"/>
              <a:ext cx="4227637" cy="642478"/>
              <a:chOff x="7284132" y="5074715"/>
              <a:chExt cx="2262955" cy="642478"/>
            </a:xfrm>
          </p:grpSpPr>
          <p:sp>
            <p:nvSpPr>
              <p:cNvPr id="63" name="TextBox 77"/>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lnSpcReduction="10000"/>
              </a:bodyPr>
              <a:lstStyle/>
              <a:p>
                <a:r>
                  <a:rPr lang="zh-CN" altLang="en-US" sz="21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78"/>
              <p:cNvSpPr txBox="1">
                <a:spLocks/>
              </p:cNvSpPr>
              <p:nvPr/>
            </p:nvSpPr>
            <p:spPr>
              <a:xfrm>
                <a:off x="7284132" y="5366119"/>
                <a:ext cx="2262955" cy="351074"/>
              </a:xfrm>
              <a:prstGeom prst="rect">
                <a:avLst/>
              </a:prstGeom>
            </p:spPr>
            <p:txBody>
              <a:bodyPr vert="horz" wrap="square" lIns="360000" tIns="0" rIns="28800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7" name="Group 92"/>
          <p:cNvGrpSpPr/>
          <p:nvPr/>
        </p:nvGrpSpPr>
        <p:grpSpPr>
          <a:xfrm>
            <a:off x="6099212" y="1576723"/>
            <a:ext cx="4836608" cy="642627"/>
            <a:chOff x="5831273" y="1576357"/>
            <a:chExt cx="4837237" cy="642478"/>
          </a:xfrm>
        </p:grpSpPr>
        <p:grpSp>
          <p:nvGrpSpPr>
            <p:cNvPr id="68" name="Group 58"/>
            <p:cNvGrpSpPr/>
            <p:nvPr/>
          </p:nvGrpSpPr>
          <p:grpSpPr>
            <a:xfrm>
              <a:off x="5831273" y="1592796"/>
              <a:ext cx="609600" cy="609600"/>
              <a:chOff x="5831273" y="2135171"/>
              <a:chExt cx="609600" cy="609600"/>
            </a:xfrm>
          </p:grpSpPr>
          <p:sp>
            <p:nvSpPr>
              <p:cNvPr id="72" name="Oval 59"/>
              <p:cNvSpPr/>
              <p:nvPr/>
            </p:nvSpPr>
            <p:spPr>
              <a:xfrm>
                <a:off x="5831273" y="2135171"/>
                <a:ext cx="609600" cy="609600"/>
              </a:xfrm>
              <a:prstGeom prst="ellipse">
                <a:avLst/>
              </a:prstGeom>
              <a:solidFill>
                <a:schemeClr val="bg1"/>
              </a:solidFill>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Oval 60"/>
              <p:cNvSpPr/>
              <p:nvPr/>
            </p:nvSpPr>
            <p:spPr>
              <a:xfrm>
                <a:off x="5917446" y="2221346"/>
                <a:ext cx="437252" cy="437252"/>
              </a:xfrm>
              <a:prstGeom prst="ellips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Group 79"/>
            <p:cNvGrpSpPr/>
            <p:nvPr/>
          </p:nvGrpSpPr>
          <p:grpSpPr>
            <a:xfrm>
              <a:off x="6440873" y="1576357"/>
              <a:ext cx="4227637" cy="642478"/>
              <a:chOff x="7284132" y="5074715"/>
              <a:chExt cx="2262955" cy="642478"/>
            </a:xfrm>
          </p:grpSpPr>
          <p:sp>
            <p:nvSpPr>
              <p:cNvPr id="70" name="TextBox 80"/>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lnSpcReduction="10000"/>
              </a:bodyPr>
              <a:lstStyle/>
              <a:p>
                <a:r>
                  <a:rPr lang="zh-CN" altLang="en-US" sz="21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81"/>
              <p:cNvSpPr txBox="1">
                <a:spLocks/>
              </p:cNvSpPr>
              <p:nvPr/>
            </p:nvSpPr>
            <p:spPr>
              <a:xfrm>
                <a:off x="7284132" y="5366119"/>
                <a:ext cx="2262955" cy="351074"/>
              </a:xfrm>
              <a:prstGeom prst="rect">
                <a:avLst/>
              </a:prstGeom>
            </p:spPr>
            <p:txBody>
              <a:bodyPr vert="horz" wrap="square" lIns="360000" tIns="0" rIns="28800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4" name="Group 88"/>
          <p:cNvGrpSpPr/>
          <p:nvPr/>
        </p:nvGrpSpPr>
        <p:grpSpPr>
          <a:xfrm>
            <a:off x="6099212" y="5155070"/>
            <a:ext cx="4836608" cy="642627"/>
            <a:chOff x="5831273" y="5153876"/>
            <a:chExt cx="4837237" cy="642478"/>
          </a:xfrm>
        </p:grpSpPr>
        <p:grpSp>
          <p:nvGrpSpPr>
            <p:cNvPr id="75" name="Group 82"/>
            <p:cNvGrpSpPr/>
            <p:nvPr/>
          </p:nvGrpSpPr>
          <p:grpSpPr>
            <a:xfrm>
              <a:off x="5831273" y="5170315"/>
              <a:ext cx="609600" cy="609600"/>
              <a:chOff x="5831273" y="5140838"/>
              <a:chExt cx="609600" cy="609600"/>
            </a:xfrm>
          </p:grpSpPr>
          <p:sp>
            <p:nvSpPr>
              <p:cNvPr id="79" name="Oval 83"/>
              <p:cNvSpPr/>
              <p:nvPr/>
            </p:nvSpPr>
            <p:spPr>
              <a:xfrm>
                <a:off x="5831273" y="5140838"/>
                <a:ext cx="609600" cy="609600"/>
              </a:xfrm>
              <a:prstGeom prst="ellipse">
                <a:avLst/>
              </a:prstGeom>
              <a:noFill/>
              <a:ln w="12700" cap="flat" cmpd="sng" algn="ctr">
                <a:solidFill>
                  <a:schemeClr val="accent5">
                    <a:lumMod val="10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5">
                        <a:lumMod val="100000"/>
                      </a:schemeClr>
                    </a:solidFill>
                  </a14:hiddenFill>
                </a:ext>
              </a:ex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Oval 84"/>
              <p:cNvSpPr/>
              <p:nvPr/>
            </p:nvSpPr>
            <p:spPr>
              <a:xfrm>
                <a:off x="5917446" y="5227013"/>
                <a:ext cx="437252" cy="437252"/>
              </a:xfrm>
              <a:prstGeom prst="ellipse">
                <a:avLst/>
              </a:prstGeom>
              <a:solidFill>
                <a:schemeClr val="accent5">
                  <a:lumMod val="100000"/>
                </a:schemeClr>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5">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Group 85"/>
            <p:cNvGrpSpPr/>
            <p:nvPr/>
          </p:nvGrpSpPr>
          <p:grpSpPr>
            <a:xfrm>
              <a:off x="6440873" y="5153876"/>
              <a:ext cx="4227637" cy="642478"/>
              <a:chOff x="7284132" y="5074715"/>
              <a:chExt cx="2262955" cy="642478"/>
            </a:xfrm>
          </p:grpSpPr>
          <p:sp>
            <p:nvSpPr>
              <p:cNvPr id="77" name="TextBox 86"/>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lnSpcReduction="10000"/>
              </a:bodyPr>
              <a:lstStyle/>
              <a:p>
                <a:r>
                  <a:rPr lang="zh-CN" altLang="en-US" sz="2100" b="1" dirty="0">
                    <a:solidFill>
                      <a:schemeClr val="accent5">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100" b="1" dirty="0">
                  <a:solidFill>
                    <a:schemeClr val="accent5">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87"/>
              <p:cNvSpPr txBox="1">
                <a:spLocks/>
              </p:cNvSpPr>
              <p:nvPr/>
            </p:nvSpPr>
            <p:spPr>
              <a:xfrm>
                <a:off x="7284132" y="5366119"/>
                <a:ext cx="2262955" cy="351074"/>
              </a:xfrm>
              <a:prstGeom prst="rect">
                <a:avLst/>
              </a:prstGeom>
            </p:spPr>
            <p:txBody>
              <a:bodyPr vert="horz" wrap="square" lIns="360000" tIns="0" rIns="288000" bIns="0" anchor="ctr" anchorCtr="0">
                <a:normAutofit fontScale="77500" lnSpcReduction="20000"/>
              </a:bodyPr>
              <a:lstStyle/>
              <a:p>
                <a:pPr algn="l">
                  <a:lnSpc>
                    <a:spcPct val="120000"/>
                  </a:lnSpc>
                </a:pPr>
                <a:r>
                  <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4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81" name="矩形 80"/>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2" name="图片 81"/>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83" name="组合 82"/>
          <p:cNvGrpSpPr/>
          <p:nvPr/>
        </p:nvGrpSpPr>
        <p:grpSpPr>
          <a:xfrm>
            <a:off x="62429" y="111281"/>
            <a:ext cx="7997728" cy="1097744"/>
            <a:chOff x="62429" y="111281"/>
            <a:chExt cx="7997728" cy="1097744"/>
          </a:xfrm>
        </p:grpSpPr>
        <p:sp>
          <p:nvSpPr>
            <p:cNvPr id="84"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85" name="图片 84"/>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358504328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anim calcmode="lin" valueType="num">
                                      <p:cBhvr>
                                        <p:cTn id="21" dur="1000" fill="hold"/>
                                        <p:tgtEl>
                                          <p:spTgt spid="53"/>
                                        </p:tgtEl>
                                        <p:attrNameLst>
                                          <p:attrName>ppt_x</p:attrName>
                                        </p:attrNameLst>
                                      </p:cBhvr>
                                      <p:tavLst>
                                        <p:tav tm="0">
                                          <p:val>
                                            <p:strVal val="#ppt_x"/>
                                          </p:val>
                                        </p:tav>
                                        <p:tav tm="100000">
                                          <p:val>
                                            <p:strVal val="#ppt_x"/>
                                          </p:val>
                                        </p:tav>
                                      </p:tavLst>
                                    </p:anim>
                                    <p:anim calcmode="lin" valueType="num">
                                      <p:cBhvr>
                                        <p:cTn id="22" dur="1000" fill="hold"/>
                                        <p:tgtEl>
                                          <p:spTgt spid="53"/>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1000"/>
                                        <p:tgtEl>
                                          <p:spTgt spid="60"/>
                                        </p:tgtEl>
                                      </p:cBhvr>
                                    </p:animEffect>
                                    <p:anim calcmode="lin" valueType="num">
                                      <p:cBhvr>
                                        <p:cTn id="27" dur="1000" fill="hold"/>
                                        <p:tgtEl>
                                          <p:spTgt spid="60"/>
                                        </p:tgtEl>
                                        <p:attrNameLst>
                                          <p:attrName>ppt_x</p:attrName>
                                        </p:attrNameLst>
                                      </p:cBhvr>
                                      <p:tavLst>
                                        <p:tav tm="0">
                                          <p:val>
                                            <p:strVal val="#ppt_x"/>
                                          </p:val>
                                        </p:tav>
                                        <p:tav tm="100000">
                                          <p:val>
                                            <p:strVal val="#ppt_x"/>
                                          </p:val>
                                        </p:tav>
                                      </p:tavLst>
                                    </p:anim>
                                    <p:anim calcmode="lin" valueType="num">
                                      <p:cBhvr>
                                        <p:cTn id="28" dur="1000" fill="hold"/>
                                        <p:tgtEl>
                                          <p:spTgt spid="60"/>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1000"/>
                                        <p:tgtEl>
                                          <p:spTgt spid="67"/>
                                        </p:tgtEl>
                                      </p:cBhvr>
                                    </p:animEffect>
                                    <p:anim calcmode="lin" valueType="num">
                                      <p:cBhvr>
                                        <p:cTn id="33" dur="1000" fill="hold"/>
                                        <p:tgtEl>
                                          <p:spTgt spid="67"/>
                                        </p:tgtEl>
                                        <p:attrNameLst>
                                          <p:attrName>ppt_x</p:attrName>
                                        </p:attrNameLst>
                                      </p:cBhvr>
                                      <p:tavLst>
                                        <p:tav tm="0">
                                          <p:val>
                                            <p:strVal val="#ppt_x"/>
                                          </p:val>
                                        </p:tav>
                                        <p:tav tm="100000">
                                          <p:val>
                                            <p:strVal val="#ppt_x"/>
                                          </p:val>
                                        </p:tav>
                                      </p:tavLst>
                                    </p:anim>
                                    <p:anim calcmode="lin" valueType="num">
                                      <p:cBhvr>
                                        <p:cTn id="34" dur="1000" fill="hold"/>
                                        <p:tgtEl>
                                          <p:spTgt spid="67"/>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2" presetClass="entr" presetSubtype="0"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1000"/>
                                        <p:tgtEl>
                                          <p:spTgt spid="74"/>
                                        </p:tgtEl>
                                      </p:cBhvr>
                                    </p:animEffect>
                                    <p:anim calcmode="lin" valueType="num">
                                      <p:cBhvr>
                                        <p:cTn id="39" dur="1000" fill="hold"/>
                                        <p:tgtEl>
                                          <p:spTgt spid="74"/>
                                        </p:tgtEl>
                                        <p:attrNameLst>
                                          <p:attrName>ppt_x</p:attrName>
                                        </p:attrNameLst>
                                      </p:cBhvr>
                                      <p:tavLst>
                                        <p:tav tm="0">
                                          <p:val>
                                            <p:strVal val="#ppt_x"/>
                                          </p:val>
                                        </p:tav>
                                        <p:tav tm="100000">
                                          <p:val>
                                            <p:strVal val="#ppt_x"/>
                                          </p:val>
                                        </p:tav>
                                      </p:tavLst>
                                    </p:anim>
                                    <p:anim calcmode="lin" valueType="num">
                                      <p:cBhvr>
                                        <p:cTn id="4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6574169" y="5841931"/>
            <a:ext cx="4890990" cy="624494"/>
            <a:chOff x="4711094" y="3112958"/>
            <a:chExt cx="3668720" cy="468262"/>
          </a:xfrm>
        </p:grpSpPr>
        <p:sp>
          <p:nvSpPr>
            <p:cNvPr id="10" name="Diamond 26"/>
            <p:cNvSpPr/>
            <p:nvPr/>
          </p:nvSpPr>
          <p:spPr>
            <a:xfrm>
              <a:off x="4711094" y="3112958"/>
              <a:ext cx="468262" cy="46826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27"/>
            <p:cNvGrpSpPr/>
            <p:nvPr/>
          </p:nvGrpSpPr>
          <p:grpSpPr>
            <a:xfrm>
              <a:off x="5061738" y="3135877"/>
              <a:ext cx="3318076" cy="319986"/>
              <a:chOff x="6444107" y="1469392"/>
              <a:chExt cx="4725030" cy="426648"/>
            </a:xfrm>
          </p:grpSpPr>
          <p:sp>
            <p:nvSpPr>
              <p:cNvPr id="24" name="TextBox 48"/>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sz="27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7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49"/>
              <p:cNvSpPr txBox="1">
                <a:spLocks/>
              </p:cNvSpPr>
              <p:nvPr/>
            </p:nvSpPr>
            <p:spPr>
              <a:xfrm>
                <a:off x="6444107" y="1712256"/>
                <a:ext cx="4725030" cy="183784"/>
              </a:xfrm>
              <a:prstGeom prst="rect">
                <a:avLst/>
              </a:prstGeom>
            </p:spPr>
            <p:txBody>
              <a:bodyPr vert="horz" wrap="square" lIns="360000" tIns="0" rIns="0" bIns="0" anchor="ctr" anchorCtr="0">
                <a:noAutofit/>
              </a:bodyPr>
              <a:lstStyle/>
              <a:p>
                <a:pPr algn="l">
                  <a:lnSpc>
                    <a:spcPct val="120000"/>
                  </a:lnSpc>
                </a:pPr>
                <a:r>
                  <a:rPr lang="zh-CN" altLang="en-US" sz="19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 </a:t>
                </a:r>
              </a:p>
            </p:txBody>
          </p:sp>
        </p:grpSp>
      </p:grpSp>
      <p:grpSp>
        <p:nvGrpSpPr>
          <p:cNvPr id="4" name="组合 3"/>
          <p:cNvGrpSpPr/>
          <p:nvPr/>
        </p:nvGrpSpPr>
        <p:grpSpPr>
          <a:xfrm>
            <a:off x="6574169" y="4963152"/>
            <a:ext cx="4890990" cy="624495"/>
            <a:chOff x="4711094" y="2454026"/>
            <a:chExt cx="3668720" cy="468263"/>
          </a:xfrm>
        </p:grpSpPr>
        <p:sp>
          <p:nvSpPr>
            <p:cNvPr id="12" name="Diamond 28"/>
            <p:cNvSpPr/>
            <p:nvPr/>
          </p:nvSpPr>
          <p:spPr>
            <a:xfrm>
              <a:off x="4711094" y="2454026"/>
              <a:ext cx="468262" cy="46826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29"/>
            <p:cNvGrpSpPr/>
            <p:nvPr/>
          </p:nvGrpSpPr>
          <p:grpSpPr>
            <a:xfrm>
              <a:off x="5061737" y="2476946"/>
              <a:ext cx="3318077" cy="445343"/>
              <a:chOff x="6444106" y="1469392"/>
              <a:chExt cx="4725032" cy="593790"/>
            </a:xfrm>
          </p:grpSpPr>
          <p:sp>
            <p:nvSpPr>
              <p:cNvPr id="22" name="TextBox 39"/>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sz="27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7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40"/>
              <p:cNvSpPr txBox="1">
                <a:spLocks/>
              </p:cNvSpPr>
              <p:nvPr/>
            </p:nvSpPr>
            <p:spPr>
              <a:xfrm>
                <a:off x="6444106" y="1712255"/>
                <a:ext cx="4725032" cy="350927"/>
              </a:xfrm>
              <a:prstGeom prst="rect">
                <a:avLst/>
              </a:prstGeom>
            </p:spPr>
            <p:txBody>
              <a:bodyPr vert="horz" wrap="square" lIns="360000" tIns="0" rIns="0" bIns="0" anchor="ctr" anchorCtr="0">
                <a:noAutofit/>
              </a:bodyPr>
              <a:lstStyle/>
              <a:p>
                <a:pPr algn="l">
                  <a:lnSpc>
                    <a:spcPct val="120000"/>
                  </a:lnSpc>
                </a:pPr>
                <a:r>
                  <a:rPr lang="zh-CN" altLang="en-US" sz="19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 </a:t>
                </a:r>
              </a:p>
            </p:txBody>
          </p:sp>
        </p:grpSp>
      </p:grpSp>
      <p:grpSp>
        <p:nvGrpSpPr>
          <p:cNvPr id="3" name="组合 2"/>
          <p:cNvGrpSpPr/>
          <p:nvPr/>
        </p:nvGrpSpPr>
        <p:grpSpPr>
          <a:xfrm>
            <a:off x="1295346" y="5889142"/>
            <a:ext cx="4691843" cy="624494"/>
            <a:chOff x="4711094" y="1795094"/>
            <a:chExt cx="3519340" cy="468262"/>
          </a:xfrm>
        </p:grpSpPr>
        <p:sp>
          <p:nvSpPr>
            <p:cNvPr id="14" name="Diamond 30"/>
            <p:cNvSpPr/>
            <p:nvPr/>
          </p:nvSpPr>
          <p:spPr>
            <a:xfrm>
              <a:off x="4711094" y="1795094"/>
              <a:ext cx="468262" cy="46826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Group 31"/>
            <p:cNvGrpSpPr/>
            <p:nvPr/>
          </p:nvGrpSpPr>
          <p:grpSpPr>
            <a:xfrm>
              <a:off x="5061738" y="1818013"/>
              <a:ext cx="3168696" cy="387024"/>
              <a:chOff x="6444107" y="1469392"/>
              <a:chExt cx="4512309" cy="516032"/>
            </a:xfrm>
          </p:grpSpPr>
          <p:sp>
            <p:nvSpPr>
              <p:cNvPr id="20" name="TextBox 37"/>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sz="27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7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38"/>
              <p:cNvSpPr txBox="1">
                <a:spLocks/>
              </p:cNvSpPr>
              <p:nvPr/>
            </p:nvSpPr>
            <p:spPr>
              <a:xfrm>
                <a:off x="6444107" y="1712256"/>
                <a:ext cx="4512309" cy="273168"/>
              </a:xfrm>
              <a:prstGeom prst="rect">
                <a:avLst/>
              </a:prstGeom>
            </p:spPr>
            <p:txBody>
              <a:bodyPr vert="horz" wrap="square" lIns="360000" tIns="0" rIns="0" bIns="0" anchor="ctr" anchorCtr="0">
                <a:noAutofit/>
              </a:bodyPr>
              <a:lstStyle/>
              <a:p>
                <a:pPr algn="l">
                  <a:lnSpc>
                    <a:spcPct val="120000"/>
                  </a:lnSpc>
                </a:pPr>
                <a:r>
                  <a:rPr lang="zh-CN" altLang="en-US" sz="19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 </a:t>
                </a:r>
              </a:p>
            </p:txBody>
          </p:sp>
        </p:grpSp>
      </p:grpSp>
      <p:grpSp>
        <p:nvGrpSpPr>
          <p:cNvPr id="2" name="组合 1"/>
          <p:cNvGrpSpPr/>
          <p:nvPr/>
        </p:nvGrpSpPr>
        <p:grpSpPr>
          <a:xfrm>
            <a:off x="1295349" y="5010363"/>
            <a:ext cx="4691840" cy="624494"/>
            <a:chOff x="4711096" y="1136162"/>
            <a:chExt cx="3519338" cy="468262"/>
          </a:xfrm>
        </p:grpSpPr>
        <p:sp>
          <p:nvSpPr>
            <p:cNvPr id="16" name="Diamond 32"/>
            <p:cNvSpPr/>
            <p:nvPr/>
          </p:nvSpPr>
          <p:spPr>
            <a:xfrm>
              <a:off x="4711096" y="1136162"/>
              <a:ext cx="468262" cy="46826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33"/>
            <p:cNvGrpSpPr/>
            <p:nvPr/>
          </p:nvGrpSpPr>
          <p:grpSpPr>
            <a:xfrm>
              <a:off x="5061737" y="1159081"/>
              <a:ext cx="3168697" cy="387024"/>
              <a:chOff x="6444106" y="1469392"/>
              <a:chExt cx="4512311" cy="516032"/>
            </a:xfrm>
          </p:grpSpPr>
          <p:sp>
            <p:nvSpPr>
              <p:cNvPr id="18" name="TextBox 34"/>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sz="27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7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6"/>
              <p:cNvSpPr txBox="1">
                <a:spLocks/>
              </p:cNvSpPr>
              <p:nvPr/>
            </p:nvSpPr>
            <p:spPr>
              <a:xfrm>
                <a:off x="6444106" y="1712256"/>
                <a:ext cx="4512311" cy="273168"/>
              </a:xfrm>
              <a:prstGeom prst="rect">
                <a:avLst/>
              </a:prstGeom>
            </p:spPr>
            <p:txBody>
              <a:bodyPr vert="horz" wrap="square" lIns="360000" tIns="0" rIns="0" bIns="0" anchor="ctr" anchorCtr="0">
                <a:noAutofit/>
              </a:bodyPr>
              <a:lstStyle/>
              <a:p>
                <a:pPr algn="l">
                  <a:lnSpc>
                    <a:spcPct val="120000"/>
                  </a:lnSpc>
                </a:pPr>
                <a:r>
                  <a:rPr lang="zh-CN" altLang="en-US" sz="19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 </a:t>
                </a:r>
              </a:p>
            </p:txBody>
          </p:sp>
        </p:grpSp>
      </p:grpSp>
      <p:pic>
        <p:nvPicPr>
          <p:cNvPr id="50" name="图片 49"/>
          <p:cNvPicPr>
            <a:picLocks noChangeAspect="1"/>
          </p:cNvPicPr>
          <p:nvPr/>
        </p:nvPicPr>
        <p:blipFill rotWithShape="1">
          <a:blip r:embed="rId3">
            <a:extLst>
              <a:ext uri="{28A0092B-C50C-407E-A947-70E740481C1C}">
                <a14:useLocalDpi xmlns:a14="http://schemas.microsoft.com/office/drawing/2010/main" val="0"/>
              </a:ext>
            </a:extLst>
          </a:blip>
          <a:srcRect l="127" t="8271" r="-127" b="45926"/>
          <a:stretch/>
        </p:blipFill>
        <p:spPr>
          <a:xfrm>
            <a:off x="1" y="0"/>
            <a:ext cx="12190413" cy="4242254"/>
          </a:xfrm>
          <a:prstGeom prst="rect">
            <a:avLst/>
          </a:prstGeom>
        </p:spPr>
      </p:pic>
      <p:cxnSp>
        <p:nvCxnSpPr>
          <p:cNvPr id="51" name="直接连接符 50"/>
          <p:cNvCxnSpPr/>
          <p:nvPr/>
        </p:nvCxnSpPr>
        <p:spPr>
          <a:xfrm>
            <a:off x="4354318" y="2985031"/>
            <a:ext cx="33144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43809"/>
            <a:ext cx="3147114" cy="795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zh-CN" altLang="en-US"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目录</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53"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4354318" y="3113991"/>
            <a:ext cx="3481777" cy="868457"/>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3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CONTENTS</a:t>
            </a:r>
            <a:endParaRPr lang="zh-CN" altLang="en-US" sz="3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4" name="图片 53"/>
          <p:cNvPicPr>
            <a:picLocks noChangeAspect="1"/>
          </p:cNvPicPr>
          <p:nvPr/>
        </p:nvPicPr>
        <p:blipFill rotWithShape="1">
          <a:blip r:embed="rId3">
            <a:extLst>
              <a:ext uri="{28A0092B-C50C-407E-A947-70E740481C1C}">
                <a14:useLocalDpi xmlns:a14="http://schemas.microsoft.com/office/drawing/2010/main" val="0"/>
              </a:ext>
            </a:extLst>
          </a:blip>
          <a:srcRect l="127" t="51880" r="-127" b="45926"/>
          <a:stretch/>
        </p:blipFill>
        <p:spPr>
          <a:xfrm>
            <a:off x="-1" y="4337443"/>
            <a:ext cx="12190413" cy="203247"/>
          </a:xfrm>
          <a:prstGeom prst="rect">
            <a:avLst/>
          </a:prstGeom>
        </p:spPr>
      </p:pic>
    </p:spTree>
    <p:extLst>
      <p:ext uri="{BB962C8B-B14F-4D97-AF65-F5344CB8AC3E}">
        <p14:creationId xmlns:p14="http://schemas.microsoft.com/office/powerpoint/2010/main" val="134359471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randombar(horizontal)">
                                      <p:cBhvr>
                                        <p:cTn id="19" dur="500"/>
                                        <p:tgtEl>
                                          <p:spTgt spid="53"/>
                                        </p:tgtEl>
                                      </p:cBhvr>
                                    </p:animEffect>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p:cNvGrpSpPr/>
          <p:nvPr/>
        </p:nvGrpSpPr>
        <p:grpSpPr>
          <a:xfrm>
            <a:off x="3932141" y="1635032"/>
            <a:ext cx="4107027" cy="3811452"/>
            <a:chOff x="3932651" y="1634654"/>
            <a:chExt cx="4107561" cy="3810569"/>
          </a:xfrm>
        </p:grpSpPr>
        <p:sp>
          <p:nvSpPr>
            <p:cNvPr id="7" name="Freeform: Shape 121"/>
            <p:cNvSpPr>
              <a:spLocks/>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Shape 122"/>
            <p:cNvSpPr>
              <a:spLocks/>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Shape 123"/>
            <p:cNvSpPr>
              <a:spLocks/>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Shape 124"/>
            <p:cNvSpPr>
              <a:spLocks/>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Shape 125"/>
            <p:cNvSpPr>
              <a:spLocks/>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Shape 126"/>
            <p:cNvSpPr>
              <a:spLocks/>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Shape 127"/>
            <p:cNvSpPr>
              <a:spLocks/>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Shape 128"/>
            <p:cNvSpPr>
              <a:spLocks/>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129"/>
            <p:cNvSpPr>
              <a:spLocks/>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130"/>
            <p:cNvSpPr>
              <a:spLocks/>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Shape 131"/>
            <p:cNvSpPr>
              <a:spLocks/>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132"/>
            <p:cNvSpPr>
              <a:spLocks/>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Shape 74"/>
            <p:cNvSpPr>
              <a:spLocks/>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0" name="Group 2"/>
            <p:cNvGrpSpPr/>
            <p:nvPr/>
          </p:nvGrpSpPr>
          <p:grpSpPr>
            <a:xfrm>
              <a:off x="4632888" y="3295523"/>
              <a:ext cx="598790" cy="400661"/>
              <a:chOff x="4632888" y="3295523"/>
              <a:chExt cx="598790" cy="400661"/>
            </a:xfrm>
          </p:grpSpPr>
          <p:sp>
            <p:nvSpPr>
              <p:cNvPr id="28" name="Freeform: Shape 83"/>
              <p:cNvSpPr>
                <a:spLocks/>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Shape 84"/>
              <p:cNvSpPr>
                <a:spLocks/>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85"/>
              <p:cNvSpPr>
                <a:spLocks/>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Shape 86"/>
              <p:cNvSpPr>
                <a:spLocks/>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3"/>
            <p:cNvGrpSpPr/>
            <p:nvPr/>
          </p:nvGrpSpPr>
          <p:grpSpPr>
            <a:xfrm>
              <a:off x="6535249" y="2975376"/>
              <a:ext cx="589987" cy="594386"/>
              <a:chOff x="6535249" y="2975376"/>
              <a:chExt cx="589987" cy="594386"/>
            </a:xfrm>
          </p:grpSpPr>
          <p:sp>
            <p:nvSpPr>
              <p:cNvPr id="22" name="Freeform: Shape 77"/>
              <p:cNvSpPr>
                <a:spLocks/>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78"/>
              <p:cNvSpPr>
                <a:spLocks/>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79"/>
              <p:cNvSpPr>
                <a:spLocks/>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80"/>
              <p:cNvSpPr>
                <a:spLocks/>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Shape 81"/>
              <p:cNvSpPr>
                <a:spLocks/>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Shape 82"/>
              <p:cNvSpPr>
                <a:spLocks/>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6" name="组合 35"/>
          <p:cNvGrpSpPr/>
          <p:nvPr/>
        </p:nvGrpSpPr>
        <p:grpSpPr>
          <a:xfrm>
            <a:off x="1007036" y="2733430"/>
            <a:ext cx="3871353" cy="755988"/>
            <a:chOff x="1097659" y="2049598"/>
            <a:chExt cx="2561609" cy="566860"/>
          </a:xfrm>
        </p:grpSpPr>
        <p:cxnSp>
          <p:nvCxnSpPr>
            <p:cNvPr id="37"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38" name="Group 35"/>
            <p:cNvGrpSpPr/>
            <p:nvPr/>
          </p:nvGrpSpPr>
          <p:grpSpPr>
            <a:xfrm>
              <a:off x="1097659" y="2049598"/>
              <a:ext cx="1594451" cy="566860"/>
              <a:chOff x="810519" y="4795941"/>
              <a:chExt cx="1548733" cy="755814"/>
            </a:xfrm>
          </p:grpSpPr>
          <p:sp>
            <p:nvSpPr>
              <p:cNvPr id="39" name="TextBox 36"/>
              <p:cNvSpPr txBox="1">
                <a:spLocks/>
              </p:cNvSpPr>
              <p:nvPr/>
            </p:nvSpPr>
            <p:spPr>
              <a:xfrm>
                <a:off x="1362650" y="4795941"/>
                <a:ext cx="996602" cy="215444"/>
              </a:xfrm>
              <a:prstGeom prst="rect">
                <a:avLst/>
              </a:prstGeom>
            </p:spPr>
            <p:txBody>
              <a:bodyPr vert="horz" wrap="none" lIns="144000" tIns="0" rIns="144000" bIns="0" anchor="ctr">
                <a:normAutofit fontScale="85000" lnSpcReduction="20000"/>
              </a:bodyPr>
              <a:lstStyle/>
              <a:p>
                <a:pPr algn="r">
                  <a:spcBef>
                    <a:spcPct val="0"/>
                  </a:spcBef>
                </a:pPr>
                <a:r>
                  <a:rPr lang="zh-CN" altLang="en-US" sz="19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9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7"/>
              <p:cNvSpPr txBox="1">
                <a:spLocks/>
              </p:cNvSpPr>
              <p:nvPr/>
            </p:nvSpPr>
            <p:spPr>
              <a:xfrm>
                <a:off x="810519" y="5136257"/>
                <a:ext cx="1544952" cy="415498"/>
              </a:xfrm>
              <a:prstGeom prst="rect">
                <a:avLst/>
              </a:prstGeom>
            </p:spPr>
            <p:txBody>
              <a:bodyPr vert="horz" wrap="square" lIns="144000" tIns="0" rIns="144000" bIns="0" anchor="ctr">
                <a:noAutofit/>
              </a:bodyPr>
              <a:lstStyle/>
              <a:p>
                <a:pPr algn="r">
                  <a:lnSpc>
                    <a:spcPct val="120000"/>
                  </a:lnSpc>
                  <a:spcBef>
                    <a:spcPct val="0"/>
                  </a:spcBef>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100" dirty="0">
                    <a:latin typeface="Arial" panose="020B0604020202020204" pitchFamily="34" charset="0"/>
                    <a:ea typeface="微软雅黑" panose="020B0503020204020204" pitchFamily="34" charset="-122"/>
                    <a:sym typeface="Arial" panose="020B0604020202020204" pitchFamily="34" charset="0"/>
                  </a:rPr>
                  <a:t/>
                </a:r>
                <a:br>
                  <a:rPr lang="zh-CN" altLang="en-US" sz="1100" dirty="0">
                    <a:latin typeface="Arial" panose="020B0604020202020204" pitchFamily="34" charset="0"/>
                    <a:ea typeface="微软雅黑" panose="020B0503020204020204" pitchFamily="34" charset="-122"/>
                    <a:sym typeface="Arial" panose="020B0604020202020204" pitchFamily="34" charset="0"/>
                  </a:rPr>
                </a:b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1" name="组合 40"/>
          <p:cNvGrpSpPr/>
          <p:nvPr/>
        </p:nvGrpSpPr>
        <p:grpSpPr>
          <a:xfrm>
            <a:off x="7123383" y="2778431"/>
            <a:ext cx="4184749" cy="1975497"/>
            <a:chOff x="5343234" y="2083341"/>
            <a:chExt cx="2696316" cy="1481280"/>
          </a:xfrm>
        </p:grpSpPr>
        <p:cxnSp>
          <p:nvCxnSpPr>
            <p:cNvPr id="42"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43"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44" name="Group 38"/>
            <p:cNvGrpSpPr/>
            <p:nvPr/>
          </p:nvGrpSpPr>
          <p:grpSpPr>
            <a:xfrm>
              <a:off x="6430289" y="2245610"/>
              <a:ext cx="1590559" cy="487634"/>
              <a:chOff x="810691" y="4795941"/>
              <a:chExt cx="1544952" cy="650179"/>
            </a:xfrm>
          </p:grpSpPr>
          <p:sp>
            <p:nvSpPr>
              <p:cNvPr id="48" name="TextBox 39"/>
              <p:cNvSpPr txBox="1">
                <a:spLocks/>
              </p:cNvSpPr>
              <p:nvPr/>
            </p:nvSpPr>
            <p:spPr>
              <a:xfrm>
                <a:off x="814300" y="4795941"/>
                <a:ext cx="996602" cy="215444"/>
              </a:xfrm>
              <a:prstGeom prst="rect">
                <a:avLst/>
              </a:prstGeom>
            </p:spPr>
            <p:txBody>
              <a:bodyPr vert="horz" wrap="none" lIns="144000" tIns="0" rIns="144000" bIns="0" anchor="ctr">
                <a:normAutofit fontScale="85000" lnSpcReduction="20000"/>
              </a:bodyPr>
              <a:lstStyle/>
              <a:p>
                <a:pPr>
                  <a:spcBef>
                    <a:spcPct val="0"/>
                  </a:spcBef>
                </a:pPr>
                <a:r>
                  <a:rPr lang="zh-CN" altLang="en-US" sz="19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9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0"/>
              <p:cNvSpPr txBox="1">
                <a:spLocks/>
              </p:cNvSpPr>
              <p:nvPr/>
            </p:nvSpPr>
            <p:spPr>
              <a:xfrm>
                <a:off x="810691" y="5030622"/>
                <a:ext cx="1544952" cy="415498"/>
              </a:xfrm>
              <a:prstGeom prst="rect">
                <a:avLst/>
              </a:prstGeom>
            </p:spPr>
            <p:txBody>
              <a:bodyPr vert="horz" wrap="square" lIns="144000" tIns="0" rIns="144000" bIns="0" anchor="ctr">
                <a:noAutofit/>
              </a:bodyPr>
              <a:lstStyle/>
              <a:p>
                <a:pPr>
                  <a:lnSpc>
                    <a:spcPct val="120000"/>
                  </a:lnSpc>
                  <a:spcBef>
                    <a:spcPct val="0"/>
                  </a:spcBef>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100" dirty="0">
                    <a:latin typeface="Arial" panose="020B0604020202020204" pitchFamily="34" charset="0"/>
                    <a:ea typeface="微软雅黑" panose="020B0503020204020204" pitchFamily="34" charset="-122"/>
                    <a:sym typeface="Arial" panose="020B0604020202020204" pitchFamily="34" charset="0"/>
                  </a:rPr>
                  <a:t/>
                </a:r>
                <a:br>
                  <a:rPr lang="zh-CN" altLang="en-US" sz="1100" dirty="0">
                    <a:latin typeface="Arial" panose="020B0604020202020204" pitchFamily="34" charset="0"/>
                    <a:ea typeface="微软雅黑" panose="020B0503020204020204" pitchFamily="34" charset="-122"/>
                    <a:sym typeface="Arial" panose="020B0604020202020204" pitchFamily="34" charset="0"/>
                  </a:rPr>
                </a:b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41"/>
            <p:cNvGrpSpPr/>
            <p:nvPr/>
          </p:nvGrpSpPr>
          <p:grpSpPr>
            <a:xfrm>
              <a:off x="6434005" y="2970825"/>
              <a:ext cx="1605545" cy="550800"/>
              <a:chOff x="814300" y="4795941"/>
              <a:chExt cx="1559508" cy="734401"/>
            </a:xfrm>
          </p:grpSpPr>
          <p:sp>
            <p:nvSpPr>
              <p:cNvPr id="46" name="TextBox 42"/>
              <p:cNvSpPr txBox="1">
                <a:spLocks/>
              </p:cNvSpPr>
              <p:nvPr/>
            </p:nvSpPr>
            <p:spPr>
              <a:xfrm>
                <a:off x="814300" y="4795941"/>
                <a:ext cx="996602" cy="215444"/>
              </a:xfrm>
              <a:prstGeom prst="rect">
                <a:avLst/>
              </a:prstGeom>
            </p:spPr>
            <p:txBody>
              <a:bodyPr vert="horz" wrap="none" lIns="144000" tIns="0" rIns="144000" bIns="0" anchor="ctr">
                <a:normAutofit fontScale="85000" lnSpcReduction="20000"/>
              </a:bodyPr>
              <a:lstStyle/>
              <a:p>
                <a:pPr>
                  <a:spcBef>
                    <a:spcPct val="0"/>
                  </a:spcBef>
                </a:pPr>
                <a:r>
                  <a:rPr lang="zh-CN" altLang="en-US" sz="19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9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3"/>
              <p:cNvSpPr txBox="1">
                <a:spLocks/>
              </p:cNvSpPr>
              <p:nvPr/>
            </p:nvSpPr>
            <p:spPr>
              <a:xfrm>
                <a:off x="828856" y="5114844"/>
                <a:ext cx="1544952" cy="415498"/>
              </a:xfrm>
              <a:prstGeom prst="rect">
                <a:avLst/>
              </a:prstGeom>
            </p:spPr>
            <p:txBody>
              <a:bodyPr vert="horz" wrap="square" lIns="144000" tIns="0" rIns="144000" bIns="0" anchor="ctr">
                <a:noAutofit/>
              </a:bodyPr>
              <a:lstStyle/>
              <a:p>
                <a:pPr>
                  <a:lnSpc>
                    <a:spcPct val="120000"/>
                  </a:lnSpc>
                  <a:spcBef>
                    <a:spcPct val="0"/>
                  </a:spcBef>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zh-CN" altLang="en-US" sz="1100" dirty="0">
                    <a:latin typeface="Arial" panose="020B0604020202020204" pitchFamily="34" charset="0"/>
                    <a:ea typeface="微软雅黑" panose="020B0503020204020204" pitchFamily="34" charset="-122"/>
                    <a:sym typeface="Arial" panose="020B0604020202020204" pitchFamily="34" charset="0"/>
                  </a:rPr>
                  <a:t/>
                </a:r>
                <a:br>
                  <a:rPr lang="zh-CN" altLang="en-US" sz="1100" dirty="0">
                    <a:latin typeface="Arial" panose="020B0604020202020204" pitchFamily="34" charset="0"/>
                    <a:ea typeface="微软雅黑" panose="020B0503020204020204" pitchFamily="34" charset="-122"/>
                    <a:sym typeface="Arial" panose="020B0604020202020204" pitchFamily="34" charset="0"/>
                  </a:rPr>
                </a:b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50" name="矩形 49"/>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1" name="图片 50"/>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52" name="组合 51"/>
          <p:cNvGrpSpPr/>
          <p:nvPr/>
        </p:nvGrpSpPr>
        <p:grpSpPr>
          <a:xfrm>
            <a:off x="62429" y="111281"/>
            <a:ext cx="7997728" cy="1097744"/>
            <a:chOff x="62429" y="111281"/>
            <a:chExt cx="7997728" cy="1097744"/>
          </a:xfrm>
        </p:grpSpPr>
        <p:sp>
          <p:nvSpPr>
            <p:cNvPr id="53"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54" name="图片 53"/>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99858353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left)">
                                      <p:cBhvr>
                                        <p:cTn id="14" dur="500"/>
                                        <p:tgtEl>
                                          <p:spTgt spid="41"/>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21"/>
          <p:cNvCxnSpPr/>
          <p:nvPr/>
        </p:nvCxnSpPr>
        <p:spPr>
          <a:xfrm flipH="1">
            <a:off x="2035982" y="3829590"/>
            <a:ext cx="7822379" cy="0"/>
          </a:xfrm>
          <a:prstGeom prst="line">
            <a:avLst/>
          </a:prstGeom>
          <a:ln w="31750">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Oval 2"/>
          <p:cNvSpPr/>
          <p:nvPr/>
        </p:nvSpPr>
        <p:spPr>
          <a:xfrm>
            <a:off x="1750703" y="3553094"/>
            <a:ext cx="531413" cy="531606"/>
          </a:xfrm>
          <a:prstGeom prst="ellipse">
            <a:avLst/>
          </a:prstGeom>
          <a:solidFill>
            <a:schemeClr val="tx2"/>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Straight Connector 8"/>
          <p:cNvCxnSpPr/>
          <p:nvPr/>
        </p:nvCxnSpPr>
        <p:spPr>
          <a:xfrm>
            <a:off x="2023403" y="3021485"/>
            <a:ext cx="0" cy="398706"/>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sp>
        <p:nvSpPr>
          <p:cNvPr id="9" name="Shape 16"/>
          <p:cNvSpPr/>
          <p:nvPr/>
        </p:nvSpPr>
        <p:spPr>
          <a:xfrm>
            <a:off x="1216000" y="1591909"/>
            <a:ext cx="1734817" cy="1735476"/>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6"/>
          <p:cNvSpPr/>
          <p:nvPr/>
        </p:nvSpPr>
        <p:spPr>
          <a:xfrm>
            <a:off x="1140080" y="1541276"/>
            <a:ext cx="1734817" cy="1735476"/>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35000"/>
            </a:schemeClr>
          </a:solidFill>
          <a:ln w="16510">
            <a:solidFill>
              <a:schemeClr val="tx2"/>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9"/>
          <p:cNvSpPr/>
          <p:nvPr/>
        </p:nvSpPr>
        <p:spPr>
          <a:xfrm>
            <a:off x="1418412" y="1819725"/>
            <a:ext cx="1178153" cy="117857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2"/>
          <p:cNvSpPr/>
          <p:nvPr/>
        </p:nvSpPr>
        <p:spPr>
          <a:xfrm>
            <a:off x="3753726" y="3553094"/>
            <a:ext cx="531413" cy="531606"/>
          </a:xfrm>
          <a:prstGeom prst="ellipse">
            <a:avLst/>
          </a:prstGeom>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 name="Straight Connector 23"/>
          <p:cNvCxnSpPr/>
          <p:nvPr/>
        </p:nvCxnSpPr>
        <p:spPr>
          <a:xfrm>
            <a:off x="4026427" y="3082825"/>
            <a:ext cx="0" cy="337366"/>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sp>
        <p:nvSpPr>
          <p:cNvPr id="14" name="Shape 16"/>
          <p:cNvSpPr/>
          <p:nvPr/>
        </p:nvSpPr>
        <p:spPr>
          <a:xfrm>
            <a:off x="3396215" y="2007003"/>
            <a:ext cx="1364218" cy="1364739"/>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
          <p:cNvSpPr/>
          <p:nvPr/>
        </p:nvSpPr>
        <p:spPr>
          <a:xfrm>
            <a:off x="3336512" y="1967187"/>
            <a:ext cx="1364218" cy="1364739"/>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35000"/>
            </a:schemeClr>
          </a:solidFill>
          <a:ln w="16510">
            <a:solidFill>
              <a:schemeClr val="accent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27"/>
          <p:cNvSpPr/>
          <p:nvPr/>
        </p:nvSpPr>
        <p:spPr>
          <a:xfrm>
            <a:off x="3555384" y="2186152"/>
            <a:ext cx="926473" cy="9268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34"/>
          <p:cNvSpPr/>
          <p:nvPr/>
        </p:nvSpPr>
        <p:spPr>
          <a:xfrm>
            <a:off x="5674995" y="3553094"/>
            <a:ext cx="531413" cy="531606"/>
          </a:xfrm>
          <a:prstGeom prst="ellipse">
            <a:avLst/>
          </a:prstGeom>
          <a:solidFill>
            <a:schemeClr val="bg2">
              <a:lumMod val="75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8" name="Straight Connector 35"/>
          <p:cNvCxnSpPr/>
          <p:nvPr/>
        </p:nvCxnSpPr>
        <p:spPr>
          <a:xfrm>
            <a:off x="5969739" y="3282752"/>
            <a:ext cx="0" cy="541831"/>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sp>
        <p:nvSpPr>
          <p:cNvPr id="19" name="Shape 16"/>
          <p:cNvSpPr/>
          <p:nvPr/>
        </p:nvSpPr>
        <p:spPr>
          <a:xfrm>
            <a:off x="5124581" y="1372565"/>
            <a:ext cx="1767674" cy="1768348"/>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6"/>
          <p:cNvSpPr/>
          <p:nvPr/>
        </p:nvSpPr>
        <p:spPr>
          <a:xfrm>
            <a:off x="5016979" y="963938"/>
            <a:ext cx="1767674" cy="1768348"/>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35000"/>
            </a:schemeClr>
          </a:solidFill>
          <a:ln w="16510">
            <a:solidFill>
              <a:schemeClr val="bg2">
                <a:lumMod val="50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39"/>
          <p:cNvSpPr/>
          <p:nvPr/>
        </p:nvSpPr>
        <p:spPr>
          <a:xfrm>
            <a:off x="5330826" y="1604695"/>
            <a:ext cx="1200468" cy="1200902"/>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43"/>
          <p:cNvSpPr/>
          <p:nvPr/>
        </p:nvSpPr>
        <p:spPr>
          <a:xfrm>
            <a:off x="7729117" y="3553094"/>
            <a:ext cx="531413" cy="531606"/>
          </a:xfrm>
          <a:prstGeom prst="ellipse">
            <a:avLst/>
          </a:prstGeom>
          <a:solidFill>
            <a:schemeClr val="accent2"/>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3" name="Straight Connector 44"/>
          <p:cNvCxnSpPr/>
          <p:nvPr/>
        </p:nvCxnSpPr>
        <p:spPr>
          <a:xfrm>
            <a:off x="8001814" y="3021485"/>
            <a:ext cx="0" cy="398706"/>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sp>
        <p:nvSpPr>
          <p:cNvPr id="24" name="Shape 16"/>
          <p:cNvSpPr/>
          <p:nvPr/>
        </p:nvSpPr>
        <p:spPr>
          <a:xfrm>
            <a:off x="7194411" y="1591909"/>
            <a:ext cx="1734817" cy="1735476"/>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Shape 16"/>
          <p:cNvSpPr/>
          <p:nvPr/>
        </p:nvSpPr>
        <p:spPr>
          <a:xfrm>
            <a:off x="7118492" y="1541276"/>
            <a:ext cx="1734817" cy="1735476"/>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35000"/>
            </a:schemeClr>
          </a:solidFill>
          <a:ln w="16510">
            <a:solidFill>
              <a:schemeClr val="accent2"/>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48"/>
          <p:cNvSpPr/>
          <p:nvPr/>
        </p:nvSpPr>
        <p:spPr>
          <a:xfrm>
            <a:off x="7396824" y="1819725"/>
            <a:ext cx="1178153" cy="11785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49"/>
          <p:cNvSpPr/>
          <p:nvPr/>
        </p:nvSpPr>
        <p:spPr>
          <a:xfrm>
            <a:off x="9589067" y="3553094"/>
            <a:ext cx="531413" cy="531606"/>
          </a:xfrm>
          <a:prstGeom prst="ellipse">
            <a:avLst/>
          </a:prstGeom>
          <a:solidFill>
            <a:schemeClr val="accent3"/>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8" name="Straight Connector 50"/>
          <p:cNvCxnSpPr/>
          <p:nvPr/>
        </p:nvCxnSpPr>
        <p:spPr>
          <a:xfrm>
            <a:off x="9861766" y="3082825"/>
            <a:ext cx="0" cy="337366"/>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sp>
        <p:nvSpPr>
          <p:cNvPr id="29" name="Shape 16"/>
          <p:cNvSpPr/>
          <p:nvPr/>
        </p:nvSpPr>
        <p:spPr>
          <a:xfrm>
            <a:off x="9231554" y="2007003"/>
            <a:ext cx="1364218" cy="1364739"/>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Shape 16"/>
          <p:cNvSpPr/>
          <p:nvPr/>
        </p:nvSpPr>
        <p:spPr>
          <a:xfrm>
            <a:off x="9171851" y="1967187"/>
            <a:ext cx="1364218" cy="1364739"/>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35000"/>
            </a:schemeClr>
          </a:solidFill>
          <a:ln w="16510">
            <a:solidFill>
              <a:schemeClr val="accent3"/>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54"/>
          <p:cNvSpPr/>
          <p:nvPr/>
        </p:nvSpPr>
        <p:spPr>
          <a:xfrm>
            <a:off x="9390723" y="2186152"/>
            <a:ext cx="926473" cy="9268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59"/>
          <p:cNvSpPr txBox="1"/>
          <p:nvPr/>
        </p:nvSpPr>
        <p:spPr>
          <a:xfrm>
            <a:off x="5710610" y="3625368"/>
            <a:ext cx="460601" cy="400202"/>
          </a:xfrm>
          <a:prstGeom prst="rect">
            <a:avLst/>
          </a:prstGeom>
          <a:noFill/>
        </p:spPr>
        <p:txBody>
          <a:bodyPr wrap="square" lIns="121917" tIns="60958" rIns="121917" bIns="60958" rtlCol="0">
            <a:spAutoFit/>
          </a:bodyPr>
          <a:lstStyle/>
          <a:p>
            <a:pPr algn="ctr"/>
            <a:r>
              <a:rPr lang="en-US">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3</a:t>
            </a:r>
            <a:endParaRPr lang="en-US"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60"/>
          <p:cNvSpPr txBox="1"/>
          <p:nvPr/>
        </p:nvSpPr>
        <p:spPr>
          <a:xfrm>
            <a:off x="3796999" y="3625368"/>
            <a:ext cx="460601" cy="400202"/>
          </a:xfrm>
          <a:prstGeom prst="rect">
            <a:avLst/>
          </a:prstGeom>
          <a:noFill/>
        </p:spPr>
        <p:txBody>
          <a:bodyPr wrap="square" lIns="121917" tIns="60958" rIns="121917" bIns="60958" rtlCol="0">
            <a:spAutoFit/>
          </a:bodyPr>
          <a:lstStyle/>
          <a:p>
            <a:pPr algn="ctr"/>
            <a:r>
              <a:rPr lang="en-US">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2</a:t>
            </a:r>
            <a:endParaRPr lang="en-US"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61"/>
          <p:cNvSpPr txBox="1"/>
          <p:nvPr/>
        </p:nvSpPr>
        <p:spPr>
          <a:xfrm>
            <a:off x="1787706" y="3625368"/>
            <a:ext cx="460601" cy="400202"/>
          </a:xfrm>
          <a:prstGeom prst="rect">
            <a:avLst/>
          </a:prstGeom>
          <a:noFill/>
        </p:spPr>
        <p:txBody>
          <a:bodyPr wrap="square" lIns="121917" tIns="60958" rIns="121917" bIns="60958" rtlCol="0">
            <a:spAutoFit/>
          </a:bodyPr>
          <a:lstStyle/>
          <a:p>
            <a:pPr algn="ctr"/>
            <a:r>
              <a:rPr lang="en-US"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9" name="TextBox 62"/>
          <p:cNvSpPr txBox="1"/>
          <p:nvPr/>
        </p:nvSpPr>
        <p:spPr>
          <a:xfrm>
            <a:off x="7751795" y="3625368"/>
            <a:ext cx="460601" cy="400202"/>
          </a:xfrm>
          <a:prstGeom prst="rect">
            <a:avLst/>
          </a:prstGeom>
          <a:noFill/>
        </p:spPr>
        <p:txBody>
          <a:bodyPr wrap="square" lIns="121917" tIns="60958" rIns="121917" bIns="60958" rtlCol="0">
            <a:spAutoFit/>
          </a:bodyPr>
          <a:lstStyle/>
          <a:p>
            <a:pPr algn="ctr"/>
            <a:r>
              <a:rPr lang="en-US">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4</a:t>
            </a:r>
            <a:endParaRPr lang="en-US"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63"/>
          <p:cNvSpPr txBox="1"/>
          <p:nvPr/>
        </p:nvSpPr>
        <p:spPr>
          <a:xfrm>
            <a:off x="9622881" y="3625368"/>
            <a:ext cx="460601" cy="400202"/>
          </a:xfrm>
          <a:prstGeom prst="rect">
            <a:avLst/>
          </a:prstGeom>
          <a:noFill/>
        </p:spPr>
        <p:txBody>
          <a:bodyPr wrap="square" lIns="121917" tIns="60958" rIns="121917" bIns="60958" rtlCol="0">
            <a:spAutoFit/>
          </a:bodyPr>
          <a:lstStyle/>
          <a:p>
            <a:pPr algn="ctr"/>
            <a:r>
              <a:rPr lang="en-US"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5</a:t>
            </a:r>
          </a:p>
        </p:txBody>
      </p:sp>
      <p:sp>
        <p:nvSpPr>
          <p:cNvPr id="41" name="TextBox 65"/>
          <p:cNvSpPr txBox="1"/>
          <p:nvPr/>
        </p:nvSpPr>
        <p:spPr>
          <a:xfrm>
            <a:off x="1438064" y="2461926"/>
            <a:ext cx="1094640" cy="289819"/>
          </a:xfrm>
          <a:prstGeom prst="rect">
            <a:avLst/>
          </a:prstGeom>
          <a:noFill/>
        </p:spPr>
        <p:txBody>
          <a:bodyPr wrap="square" lIns="121917" tIns="60958" rIns="121917" bIns="60958" numCol="1" spcCol="0" rtlCol="0" anchor="ctr">
            <a:spAutoFit/>
          </a:bodyPr>
          <a:lstStyle/>
          <a:p>
            <a:pPr algn="ctr">
              <a:lnSpc>
                <a:spcPts val="1300"/>
              </a:lnSpc>
            </a:pPr>
            <a:r>
              <a:rPr lang="zh-CN" alt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67"/>
          <p:cNvSpPr txBox="1"/>
          <p:nvPr/>
        </p:nvSpPr>
        <p:spPr>
          <a:xfrm>
            <a:off x="5360966" y="2270493"/>
            <a:ext cx="1094640" cy="289819"/>
          </a:xfrm>
          <a:prstGeom prst="rect">
            <a:avLst/>
          </a:prstGeom>
          <a:noFill/>
        </p:spPr>
        <p:txBody>
          <a:bodyPr wrap="square" lIns="121917" tIns="60958" rIns="121917" bIns="60958" numCol="1" spcCol="0" rtlCol="0" anchor="ctr">
            <a:spAutoFit/>
          </a:bodyPr>
          <a:lstStyle/>
          <a:p>
            <a:pPr algn="ctr">
              <a:lnSpc>
                <a:spcPts val="1300"/>
              </a:lnSpc>
            </a:pPr>
            <a:r>
              <a:rPr lang="zh-CN" alt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69"/>
          <p:cNvSpPr txBox="1"/>
          <p:nvPr/>
        </p:nvSpPr>
        <p:spPr>
          <a:xfrm>
            <a:off x="7416477" y="2474777"/>
            <a:ext cx="1094640" cy="289819"/>
          </a:xfrm>
          <a:prstGeom prst="rect">
            <a:avLst/>
          </a:prstGeom>
          <a:noFill/>
        </p:spPr>
        <p:txBody>
          <a:bodyPr wrap="square" lIns="121917" tIns="60958" rIns="121917" bIns="60958" numCol="1" spcCol="0" rtlCol="0" anchor="ctr">
            <a:spAutoFit/>
          </a:bodyPr>
          <a:lstStyle/>
          <a:p>
            <a:pPr algn="ctr">
              <a:lnSpc>
                <a:spcPts val="1300"/>
              </a:lnSpc>
            </a:pPr>
            <a:r>
              <a:rPr lang="zh-CN" alt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71"/>
          <p:cNvSpPr txBox="1"/>
          <p:nvPr/>
        </p:nvSpPr>
        <p:spPr>
          <a:xfrm>
            <a:off x="3651465" y="2686452"/>
            <a:ext cx="708880" cy="289819"/>
          </a:xfrm>
          <a:prstGeom prst="rect">
            <a:avLst/>
          </a:prstGeom>
          <a:noFill/>
        </p:spPr>
        <p:txBody>
          <a:bodyPr wrap="square" lIns="121917" tIns="60958" rIns="121917" bIns="60958" numCol="1" spcCol="0" rtlCol="0" anchor="ctr">
            <a:spAutoFit/>
          </a:bodyPr>
          <a:lstStyle/>
          <a:p>
            <a:pPr algn="ctr">
              <a:lnSpc>
                <a:spcPts val="1300"/>
              </a:lnSpc>
            </a:pPr>
            <a:r>
              <a:rPr lang="zh-CN" alt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73"/>
          <p:cNvSpPr txBox="1"/>
          <p:nvPr/>
        </p:nvSpPr>
        <p:spPr>
          <a:xfrm>
            <a:off x="9498611" y="2686452"/>
            <a:ext cx="708880" cy="289819"/>
          </a:xfrm>
          <a:prstGeom prst="rect">
            <a:avLst/>
          </a:prstGeom>
          <a:noFill/>
        </p:spPr>
        <p:txBody>
          <a:bodyPr wrap="square" lIns="121917" tIns="60958" rIns="121917" bIns="60958" numCol="1" spcCol="0" rtlCol="0" anchor="ctr">
            <a:spAutoFit/>
          </a:bodyPr>
          <a:lstStyle/>
          <a:p>
            <a:pPr algn="ctr">
              <a:lnSpc>
                <a:spcPts val="1300"/>
              </a:lnSpc>
            </a:pPr>
            <a:r>
              <a:rPr lang="zh-CN" alt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900" b="1" dirty="0">
              <a:solidFill>
                <a:srgbClr val="FEFEF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79"/>
          <p:cNvSpPr txBox="1"/>
          <p:nvPr/>
        </p:nvSpPr>
        <p:spPr>
          <a:xfrm>
            <a:off x="1281178" y="4232667"/>
            <a:ext cx="1772905" cy="1046682"/>
          </a:xfrm>
          <a:prstGeom prst="rect">
            <a:avLst/>
          </a:prstGeom>
          <a:noFill/>
        </p:spPr>
        <p:txBody>
          <a:bodyPr wrap="square" lIns="121917" tIns="60958" rIns="121917" bIns="60958" numCol="1" spcCol="609585" rtlCol="0">
            <a:spAutoFit/>
          </a:bodyPr>
          <a:lstStyle/>
          <a:p>
            <a:pPr algn="ct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a:t>
            </a:r>
          </a:p>
        </p:txBody>
      </p:sp>
      <p:sp>
        <p:nvSpPr>
          <p:cNvPr id="47" name="TextBox 80"/>
          <p:cNvSpPr txBox="1"/>
          <p:nvPr/>
        </p:nvSpPr>
        <p:spPr>
          <a:xfrm>
            <a:off x="3213775" y="4199007"/>
            <a:ext cx="1772905" cy="1046682"/>
          </a:xfrm>
          <a:prstGeom prst="rect">
            <a:avLst/>
          </a:prstGeom>
          <a:noFill/>
        </p:spPr>
        <p:txBody>
          <a:bodyPr wrap="square" lIns="121917" tIns="60958" rIns="121917" bIns="60958" numCol="1" spcCol="609585" rtlCol="0">
            <a:spAutoFit/>
          </a:bodyPr>
          <a:lstStyle/>
          <a:p>
            <a:pPr algn="ct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a:t>
            </a:r>
          </a:p>
        </p:txBody>
      </p:sp>
      <p:sp>
        <p:nvSpPr>
          <p:cNvPr id="48" name="TextBox 81"/>
          <p:cNvSpPr txBox="1"/>
          <p:nvPr/>
        </p:nvSpPr>
        <p:spPr>
          <a:xfrm>
            <a:off x="5221178" y="4188369"/>
            <a:ext cx="1772905" cy="1046682"/>
          </a:xfrm>
          <a:prstGeom prst="rect">
            <a:avLst/>
          </a:prstGeom>
          <a:noFill/>
        </p:spPr>
        <p:txBody>
          <a:bodyPr wrap="square" lIns="121917" tIns="60958" rIns="121917" bIns="60958" numCol="1" spcCol="609585" rtlCol="0">
            <a:spAutoFit/>
          </a:bodyPr>
          <a:lstStyle/>
          <a:p>
            <a:pPr algn="ct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a:t>
            </a:r>
          </a:p>
        </p:txBody>
      </p:sp>
      <p:sp>
        <p:nvSpPr>
          <p:cNvPr id="49" name="TextBox 82"/>
          <p:cNvSpPr txBox="1"/>
          <p:nvPr/>
        </p:nvSpPr>
        <p:spPr>
          <a:xfrm>
            <a:off x="7193201" y="4217033"/>
            <a:ext cx="1772905" cy="1046682"/>
          </a:xfrm>
          <a:prstGeom prst="rect">
            <a:avLst/>
          </a:prstGeom>
          <a:noFill/>
        </p:spPr>
        <p:txBody>
          <a:bodyPr wrap="square" lIns="121917" tIns="60958" rIns="121917" bIns="60958" numCol="1" spcCol="609585" rtlCol="0">
            <a:spAutoFit/>
          </a:bodyPr>
          <a:lstStyle/>
          <a:p>
            <a:pPr algn="ct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a:t>
            </a:r>
          </a:p>
        </p:txBody>
      </p:sp>
      <p:sp>
        <p:nvSpPr>
          <p:cNvPr id="50" name="TextBox 83"/>
          <p:cNvSpPr txBox="1"/>
          <p:nvPr/>
        </p:nvSpPr>
        <p:spPr>
          <a:xfrm>
            <a:off x="9125800" y="4216465"/>
            <a:ext cx="1772905" cy="1046682"/>
          </a:xfrm>
          <a:prstGeom prst="rect">
            <a:avLst/>
          </a:prstGeom>
          <a:noFill/>
        </p:spPr>
        <p:txBody>
          <a:bodyPr wrap="square" lIns="121917" tIns="60958" rIns="121917" bIns="60958" numCol="1" spcCol="609585" rtlCol="0">
            <a:spAutoFit/>
          </a:bodyPr>
          <a:lstStyle/>
          <a:p>
            <a:pPr algn="ct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a:t>
            </a:r>
          </a:p>
        </p:txBody>
      </p:sp>
      <p:grpSp>
        <p:nvGrpSpPr>
          <p:cNvPr id="51" name="Group 3"/>
          <p:cNvGrpSpPr/>
          <p:nvPr/>
        </p:nvGrpSpPr>
        <p:grpSpPr>
          <a:xfrm>
            <a:off x="7847906" y="1991897"/>
            <a:ext cx="292930" cy="421155"/>
            <a:chOff x="9132888" y="2062163"/>
            <a:chExt cx="341312" cy="490537"/>
          </a:xfrm>
          <a:solidFill>
            <a:schemeClr val="bg1"/>
          </a:solidFill>
        </p:grpSpPr>
        <p:sp>
          <p:nvSpPr>
            <p:cNvPr id="52" name="Freeform 326"/>
            <p:cNvSpPr>
              <a:spLocks noEditPoints="1"/>
            </p:cNvSpPr>
            <p:nvPr/>
          </p:nvSpPr>
          <p:spPr bwMode="auto">
            <a:xfrm>
              <a:off x="9132888" y="2062163"/>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327"/>
            <p:cNvSpPr>
              <a:spLocks/>
            </p:cNvSpPr>
            <p:nvPr/>
          </p:nvSpPr>
          <p:spPr bwMode="auto">
            <a:xfrm>
              <a:off x="9209088" y="213836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38"/>
          <p:cNvGrpSpPr/>
          <p:nvPr/>
        </p:nvGrpSpPr>
        <p:grpSpPr>
          <a:xfrm>
            <a:off x="9733405" y="2284150"/>
            <a:ext cx="352066" cy="350992"/>
            <a:chOff x="8588375" y="100013"/>
            <a:chExt cx="930276" cy="927101"/>
          </a:xfrm>
          <a:solidFill>
            <a:schemeClr val="bg1"/>
          </a:solidFill>
        </p:grpSpPr>
        <p:sp>
          <p:nvSpPr>
            <p:cNvPr id="55" name="Freeform 16"/>
            <p:cNvSpPr>
              <a:spLocks/>
            </p:cNvSpPr>
            <p:nvPr/>
          </p:nvSpPr>
          <p:spPr bwMode="auto">
            <a:xfrm>
              <a:off x="8921750" y="187326"/>
              <a:ext cx="509588" cy="504825"/>
            </a:xfrm>
            <a:custGeom>
              <a:avLst/>
              <a:gdLst>
                <a:gd name="T0" fmla="*/ 7 w 134"/>
                <a:gd name="T1" fmla="*/ 133 h 133"/>
                <a:gd name="T2" fmla="*/ 3 w 134"/>
                <a:gd name="T3" fmla="*/ 131 h 133"/>
                <a:gd name="T4" fmla="*/ 3 w 134"/>
                <a:gd name="T5" fmla="*/ 123 h 133"/>
                <a:gd name="T6" fmla="*/ 123 w 134"/>
                <a:gd name="T7" fmla="*/ 3 h 133"/>
                <a:gd name="T8" fmla="*/ 131 w 134"/>
                <a:gd name="T9" fmla="*/ 3 h 133"/>
                <a:gd name="T10" fmla="*/ 131 w 134"/>
                <a:gd name="T11" fmla="*/ 11 h 133"/>
                <a:gd name="T12" fmla="*/ 11 w 134"/>
                <a:gd name="T13" fmla="*/ 131 h 133"/>
                <a:gd name="T14" fmla="*/ 7 w 134"/>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33">
                  <a:moveTo>
                    <a:pt x="7" y="133"/>
                  </a:moveTo>
                  <a:cubicBezTo>
                    <a:pt x="5" y="133"/>
                    <a:pt x="4" y="132"/>
                    <a:pt x="3" y="131"/>
                  </a:cubicBezTo>
                  <a:cubicBezTo>
                    <a:pt x="0" y="129"/>
                    <a:pt x="0" y="125"/>
                    <a:pt x="3" y="123"/>
                  </a:cubicBezTo>
                  <a:cubicBezTo>
                    <a:pt x="123" y="3"/>
                    <a:pt x="123" y="3"/>
                    <a:pt x="123" y="3"/>
                  </a:cubicBezTo>
                  <a:cubicBezTo>
                    <a:pt x="125" y="0"/>
                    <a:pt x="129" y="0"/>
                    <a:pt x="131" y="3"/>
                  </a:cubicBezTo>
                  <a:cubicBezTo>
                    <a:pt x="134" y="5"/>
                    <a:pt x="134" y="9"/>
                    <a:pt x="131" y="11"/>
                  </a:cubicBezTo>
                  <a:cubicBezTo>
                    <a:pt x="11" y="131"/>
                    <a:pt x="11" y="131"/>
                    <a:pt x="11" y="131"/>
                  </a:cubicBezTo>
                  <a:cubicBezTo>
                    <a:pt x="10" y="132"/>
                    <a:pt x="9" y="133"/>
                    <a:pt x="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7"/>
            <p:cNvSpPr>
              <a:spLocks noEditPoints="1"/>
            </p:cNvSpPr>
            <p:nvPr/>
          </p:nvSpPr>
          <p:spPr bwMode="auto">
            <a:xfrm>
              <a:off x="9164638" y="100013"/>
              <a:ext cx="354013" cy="346075"/>
            </a:xfrm>
            <a:custGeom>
              <a:avLst/>
              <a:gdLst>
                <a:gd name="T0" fmla="*/ 41 w 93"/>
                <a:gd name="T1" fmla="*/ 91 h 91"/>
                <a:gd name="T2" fmla="*/ 15 w 93"/>
                <a:gd name="T3" fmla="*/ 78 h 91"/>
                <a:gd name="T4" fmla="*/ 3 w 93"/>
                <a:gd name="T5" fmla="*/ 46 h 91"/>
                <a:gd name="T6" fmla="*/ 61 w 93"/>
                <a:gd name="T7" fmla="*/ 0 h 91"/>
                <a:gd name="T8" fmla="*/ 67 w 93"/>
                <a:gd name="T9" fmla="*/ 1 h 91"/>
                <a:gd name="T10" fmla="*/ 69 w 93"/>
                <a:gd name="T11" fmla="*/ 6 h 91"/>
                <a:gd name="T12" fmla="*/ 69 w 93"/>
                <a:gd name="T13" fmla="*/ 24 h 91"/>
                <a:gd name="T14" fmla="*/ 87 w 93"/>
                <a:gd name="T15" fmla="*/ 24 h 91"/>
                <a:gd name="T16" fmla="*/ 92 w 93"/>
                <a:gd name="T17" fmla="*/ 26 h 91"/>
                <a:gd name="T18" fmla="*/ 93 w 93"/>
                <a:gd name="T19" fmla="*/ 32 h 91"/>
                <a:gd name="T20" fmla="*/ 41 w 93"/>
                <a:gd name="T21" fmla="*/ 91 h 91"/>
                <a:gd name="T22" fmla="*/ 57 w 93"/>
                <a:gd name="T23" fmla="*/ 15 h 91"/>
                <a:gd name="T24" fmla="*/ 15 w 93"/>
                <a:gd name="T25" fmla="*/ 48 h 91"/>
                <a:gd name="T26" fmla="*/ 23 w 93"/>
                <a:gd name="T27" fmla="*/ 70 h 91"/>
                <a:gd name="T28" fmla="*/ 41 w 93"/>
                <a:gd name="T29" fmla="*/ 79 h 91"/>
                <a:gd name="T30" fmla="*/ 78 w 93"/>
                <a:gd name="T31" fmla="*/ 36 h 91"/>
                <a:gd name="T32" fmla="*/ 63 w 93"/>
                <a:gd name="T33" fmla="*/ 36 h 91"/>
                <a:gd name="T34" fmla="*/ 57 w 93"/>
                <a:gd name="T35" fmla="*/ 30 h 91"/>
                <a:gd name="T36" fmla="*/ 57 w 93"/>
                <a:gd name="T37" fmla="*/ 1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91">
                  <a:moveTo>
                    <a:pt x="41" y="91"/>
                  </a:moveTo>
                  <a:cubicBezTo>
                    <a:pt x="32" y="91"/>
                    <a:pt x="23" y="87"/>
                    <a:pt x="15" y="78"/>
                  </a:cubicBezTo>
                  <a:cubicBezTo>
                    <a:pt x="4" y="68"/>
                    <a:pt x="0" y="57"/>
                    <a:pt x="3" y="46"/>
                  </a:cubicBezTo>
                  <a:cubicBezTo>
                    <a:pt x="9" y="18"/>
                    <a:pt x="56" y="2"/>
                    <a:pt x="61" y="0"/>
                  </a:cubicBezTo>
                  <a:cubicBezTo>
                    <a:pt x="63" y="0"/>
                    <a:pt x="65" y="0"/>
                    <a:pt x="67" y="1"/>
                  </a:cubicBezTo>
                  <a:cubicBezTo>
                    <a:pt x="68" y="2"/>
                    <a:pt x="69" y="4"/>
                    <a:pt x="69" y="6"/>
                  </a:cubicBezTo>
                  <a:cubicBezTo>
                    <a:pt x="69" y="24"/>
                    <a:pt x="69" y="24"/>
                    <a:pt x="69" y="24"/>
                  </a:cubicBezTo>
                  <a:cubicBezTo>
                    <a:pt x="87" y="24"/>
                    <a:pt x="87" y="24"/>
                    <a:pt x="87" y="24"/>
                  </a:cubicBezTo>
                  <a:cubicBezTo>
                    <a:pt x="89" y="24"/>
                    <a:pt x="91" y="25"/>
                    <a:pt x="92" y="26"/>
                  </a:cubicBezTo>
                  <a:cubicBezTo>
                    <a:pt x="93" y="28"/>
                    <a:pt x="93" y="30"/>
                    <a:pt x="93" y="32"/>
                  </a:cubicBezTo>
                  <a:cubicBezTo>
                    <a:pt x="91" y="38"/>
                    <a:pt x="72" y="91"/>
                    <a:pt x="41" y="91"/>
                  </a:cubicBezTo>
                  <a:close/>
                  <a:moveTo>
                    <a:pt x="57" y="15"/>
                  </a:moveTo>
                  <a:cubicBezTo>
                    <a:pt x="42" y="21"/>
                    <a:pt x="18" y="33"/>
                    <a:pt x="15" y="48"/>
                  </a:cubicBezTo>
                  <a:cubicBezTo>
                    <a:pt x="13" y="55"/>
                    <a:pt x="16" y="62"/>
                    <a:pt x="23" y="70"/>
                  </a:cubicBezTo>
                  <a:cubicBezTo>
                    <a:pt x="29" y="76"/>
                    <a:pt x="35" y="79"/>
                    <a:pt x="41" y="79"/>
                  </a:cubicBezTo>
                  <a:cubicBezTo>
                    <a:pt x="57" y="79"/>
                    <a:pt x="72" y="53"/>
                    <a:pt x="78" y="36"/>
                  </a:cubicBezTo>
                  <a:cubicBezTo>
                    <a:pt x="63" y="36"/>
                    <a:pt x="63" y="36"/>
                    <a:pt x="63" y="36"/>
                  </a:cubicBezTo>
                  <a:cubicBezTo>
                    <a:pt x="60" y="36"/>
                    <a:pt x="57" y="33"/>
                    <a:pt x="57" y="30"/>
                  </a:cubicBezTo>
                  <a:lnTo>
                    <a:pt x="5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8"/>
            <p:cNvSpPr>
              <a:spLocks/>
            </p:cNvSpPr>
            <p:nvPr/>
          </p:nvSpPr>
          <p:spPr bwMode="auto">
            <a:xfrm>
              <a:off x="9290050" y="142876"/>
              <a:ext cx="46038" cy="185738"/>
            </a:xfrm>
            <a:custGeom>
              <a:avLst/>
              <a:gdLst>
                <a:gd name="T0" fmla="*/ 6 w 12"/>
                <a:gd name="T1" fmla="*/ 49 h 49"/>
                <a:gd name="T2" fmla="*/ 0 w 12"/>
                <a:gd name="T3" fmla="*/ 43 h 49"/>
                <a:gd name="T4" fmla="*/ 0 w 12"/>
                <a:gd name="T5" fmla="*/ 6 h 49"/>
                <a:gd name="T6" fmla="*/ 6 w 12"/>
                <a:gd name="T7" fmla="*/ 0 h 49"/>
                <a:gd name="T8" fmla="*/ 12 w 12"/>
                <a:gd name="T9" fmla="*/ 6 h 49"/>
                <a:gd name="T10" fmla="*/ 12 w 12"/>
                <a:gd name="T11" fmla="*/ 43 h 49"/>
                <a:gd name="T12" fmla="*/ 6 w 1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12" h="49">
                  <a:moveTo>
                    <a:pt x="6" y="49"/>
                  </a:moveTo>
                  <a:cubicBezTo>
                    <a:pt x="3" y="49"/>
                    <a:pt x="0" y="46"/>
                    <a:pt x="0" y="43"/>
                  </a:cubicBezTo>
                  <a:cubicBezTo>
                    <a:pt x="0" y="6"/>
                    <a:pt x="0" y="6"/>
                    <a:pt x="0" y="6"/>
                  </a:cubicBezTo>
                  <a:cubicBezTo>
                    <a:pt x="0" y="2"/>
                    <a:pt x="3" y="0"/>
                    <a:pt x="6" y="0"/>
                  </a:cubicBezTo>
                  <a:cubicBezTo>
                    <a:pt x="9" y="0"/>
                    <a:pt x="12" y="2"/>
                    <a:pt x="12" y="6"/>
                  </a:cubicBezTo>
                  <a:cubicBezTo>
                    <a:pt x="12" y="43"/>
                    <a:pt x="12" y="43"/>
                    <a:pt x="12" y="43"/>
                  </a:cubicBezTo>
                  <a:cubicBezTo>
                    <a:pt x="12" y="46"/>
                    <a:pt x="9" y="49"/>
                    <a:pt x="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9"/>
            <p:cNvSpPr>
              <a:spLocks/>
            </p:cNvSpPr>
            <p:nvPr/>
          </p:nvSpPr>
          <p:spPr bwMode="auto">
            <a:xfrm>
              <a:off x="8588375" y="882651"/>
              <a:ext cx="147638" cy="144463"/>
            </a:xfrm>
            <a:custGeom>
              <a:avLst/>
              <a:gdLst>
                <a:gd name="T0" fmla="*/ 7 w 39"/>
                <a:gd name="T1" fmla="*/ 38 h 38"/>
                <a:gd name="T2" fmla="*/ 3 w 39"/>
                <a:gd name="T3" fmla="*/ 36 h 38"/>
                <a:gd name="T4" fmla="*/ 3 w 39"/>
                <a:gd name="T5" fmla="*/ 28 h 38"/>
                <a:gd name="T6" fmla="*/ 29 w 39"/>
                <a:gd name="T7" fmla="*/ 2 h 38"/>
                <a:gd name="T8" fmla="*/ 37 w 39"/>
                <a:gd name="T9" fmla="*/ 2 h 38"/>
                <a:gd name="T10" fmla="*/ 37 w 39"/>
                <a:gd name="T11" fmla="*/ 10 h 38"/>
                <a:gd name="T12" fmla="*/ 11 w 39"/>
                <a:gd name="T13" fmla="*/ 36 h 38"/>
                <a:gd name="T14" fmla="*/ 7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7" y="38"/>
                  </a:moveTo>
                  <a:cubicBezTo>
                    <a:pt x="5" y="38"/>
                    <a:pt x="4" y="37"/>
                    <a:pt x="3" y="36"/>
                  </a:cubicBezTo>
                  <a:cubicBezTo>
                    <a:pt x="0" y="34"/>
                    <a:pt x="0" y="30"/>
                    <a:pt x="3" y="28"/>
                  </a:cubicBezTo>
                  <a:cubicBezTo>
                    <a:pt x="29" y="2"/>
                    <a:pt x="29" y="2"/>
                    <a:pt x="29" y="2"/>
                  </a:cubicBezTo>
                  <a:cubicBezTo>
                    <a:pt x="31" y="0"/>
                    <a:pt x="35" y="0"/>
                    <a:pt x="37" y="2"/>
                  </a:cubicBezTo>
                  <a:cubicBezTo>
                    <a:pt x="39" y="4"/>
                    <a:pt x="39" y="8"/>
                    <a:pt x="37" y="10"/>
                  </a:cubicBezTo>
                  <a:cubicBezTo>
                    <a:pt x="11" y="36"/>
                    <a:pt x="11" y="36"/>
                    <a:pt x="11" y="36"/>
                  </a:cubicBezTo>
                  <a:cubicBezTo>
                    <a:pt x="10" y="37"/>
                    <a:pt x="9" y="38"/>
                    <a:pt x="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20"/>
            <p:cNvSpPr>
              <a:spLocks/>
            </p:cNvSpPr>
            <p:nvPr/>
          </p:nvSpPr>
          <p:spPr bwMode="auto">
            <a:xfrm>
              <a:off x="9161463" y="882651"/>
              <a:ext cx="147638" cy="144463"/>
            </a:xfrm>
            <a:custGeom>
              <a:avLst/>
              <a:gdLst>
                <a:gd name="T0" fmla="*/ 32 w 39"/>
                <a:gd name="T1" fmla="*/ 38 h 38"/>
                <a:gd name="T2" fmla="*/ 28 w 39"/>
                <a:gd name="T3" fmla="*/ 36 h 38"/>
                <a:gd name="T4" fmla="*/ 2 w 39"/>
                <a:gd name="T5" fmla="*/ 10 h 38"/>
                <a:gd name="T6" fmla="*/ 2 w 39"/>
                <a:gd name="T7" fmla="*/ 2 h 38"/>
                <a:gd name="T8" fmla="*/ 10 w 39"/>
                <a:gd name="T9" fmla="*/ 2 h 38"/>
                <a:gd name="T10" fmla="*/ 36 w 39"/>
                <a:gd name="T11" fmla="*/ 28 h 38"/>
                <a:gd name="T12" fmla="*/ 36 w 39"/>
                <a:gd name="T13" fmla="*/ 36 h 38"/>
                <a:gd name="T14" fmla="*/ 32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2" y="38"/>
                  </a:moveTo>
                  <a:cubicBezTo>
                    <a:pt x="30" y="38"/>
                    <a:pt x="29" y="37"/>
                    <a:pt x="28" y="36"/>
                  </a:cubicBezTo>
                  <a:cubicBezTo>
                    <a:pt x="2" y="10"/>
                    <a:pt x="2" y="10"/>
                    <a:pt x="2" y="10"/>
                  </a:cubicBezTo>
                  <a:cubicBezTo>
                    <a:pt x="0" y="8"/>
                    <a:pt x="0" y="4"/>
                    <a:pt x="2" y="2"/>
                  </a:cubicBezTo>
                  <a:cubicBezTo>
                    <a:pt x="4" y="0"/>
                    <a:pt x="8" y="0"/>
                    <a:pt x="10" y="2"/>
                  </a:cubicBezTo>
                  <a:cubicBezTo>
                    <a:pt x="36" y="28"/>
                    <a:pt x="36" y="28"/>
                    <a:pt x="36" y="28"/>
                  </a:cubicBezTo>
                  <a:cubicBezTo>
                    <a:pt x="39" y="30"/>
                    <a:pt x="39" y="34"/>
                    <a:pt x="36" y="36"/>
                  </a:cubicBezTo>
                  <a:cubicBezTo>
                    <a:pt x="35" y="37"/>
                    <a:pt x="34" y="38"/>
                    <a:pt x="3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21"/>
            <p:cNvSpPr>
              <a:spLocks noEditPoints="1"/>
            </p:cNvSpPr>
            <p:nvPr/>
          </p:nvSpPr>
          <p:spPr bwMode="auto">
            <a:xfrm>
              <a:off x="8591550" y="312738"/>
              <a:ext cx="714375" cy="714375"/>
            </a:xfrm>
            <a:custGeom>
              <a:avLst/>
              <a:gdLst>
                <a:gd name="T0" fmla="*/ 94 w 188"/>
                <a:gd name="T1" fmla="*/ 188 h 188"/>
                <a:gd name="T2" fmla="*/ 0 w 188"/>
                <a:gd name="T3" fmla="*/ 94 h 188"/>
                <a:gd name="T4" fmla="*/ 94 w 188"/>
                <a:gd name="T5" fmla="*/ 0 h 188"/>
                <a:gd name="T6" fmla="*/ 188 w 188"/>
                <a:gd name="T7" fmla="*/ 94 h 188"/>
                <a:gd name="T8" fmla="*/ 94 w 188"/>
                <a:gd name="T9" fmla="*/ 188 h 188"/>
                <a:gd name="T10" fmla="*/ 94 w 188"/>
                <a:gd name="T11" fmla="*/ 12 h 188"/>
                <a:gd name="T12" fmla="*/ 12 w 188"/>
                <a:gd name="T13" fmla="*/ 94 h 188"/>
                <a:gd name="T14" fmla="*/ 94 w 188"/>
                <a:gd name="T15" fmla="*/ 176 h 188"/>
                <a:gd name="T16" fmla="*/ 176 w 188"/>
                <a:gd name="T17" fmla="*/ 94 h 188"/>
                <a:gd name="T18" fmla="*/ 94 w 188"/>
                <a:gd name="T19" fmla="*/ 1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88">
                  <a:moveTo>
                    <a:pt x="94" y="188"/>
                  </a:moveTo>
                  <a:cubicBezTo>
                    <a:pt x="42" y="188"/>
                    <a:pt x="0" y="146"/>
                    <a:pt x="0" y="94"/>
                  </a:cubicBezTo>
                  <a:cubicBezTo>
                    <a:pt x="0" y="42"/>
                    <a:pt x="42" y="0"/>
                    <a:pt x="94" y="0"/>
                  </a:cubicBezTo>
                  <a:cubicBezTo>
                    <a:pt x="146" y="0"/>
                    <a:pt x="188" y="42"/>
                    <a:pt x="188" y="94"/>
                  </a:cubicBezTo>
                  <a:cubicBezTo>
                    <a:pt x="188" y="146"/>
                    <a:pt x="146" y="188"/>
                    <a:pt x="94" y="188"/>
                  </a:cubicBezTo>
                  <a:close/>
                  <a:moveTo>
                    <a:pt x="94" y="12"/>
                  </a:moveTo>
                  <a:cubicBezTo>
                    <a:pt x="49" y="12"/>
                    <a:pt x="12" y="49"/>
                    <a:pt x="12" y="94"/>
                  </a:cubicBezTo>
                  <a:cubicBezTo>
                    <a:pt x="12" y="139"/>
                    <a:pt x="49" y="176"/>
                    <a:pt x="94" y="176"/>
                  </a:cubicBezTo>
                  <a:cubicBezTo>
                    <a:pt x="139" y="176"/>
                    <a:pt x="176" y="139"/>
                    <a:pt x="176" y="94"/>
                  </a:cubicBezTo>
                  <a:cubicBezTo>
                    <a:pt x="176" y="49"/>
                    <a:pt x="139" y="12"/>
                    <a:pt x="9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22"/>
            <p:cNvSpPr>
              <a:spLocks noEditPoints="1"/>
            </p:cNvSpPr>
            <p:nvPr/>
          </p:nvSpPr>
          <p:spPr bwMode="auto">
            <a:xfrm>
              <a:off x="8713788" y="434976"/>
              <a:ext cx="469900" cy="469900"/>
            </a:xfrm>
            <a:custGeom>
              <a:avLst/>
              <a:gdLst>
                <a:gd name="T0" fmla="*/ 62 w 124"/>
                <a:gd name="T1" fmla="*/ 124 h 124"/>
                <a:gd name="T2" fmla="*/ 0 w 124"/>
                <a:gd name="T3" fmla="*/ 62 h 124"/>
                <a:gd name="T4" fmla="*/ 62 w 124"/>
                <a:gd name="T5" fmla="*/ 0 h 124"/>
                <a:gd name="T6" fmla="*/ 124 w 124"/>
                <a:gd name="T7" fmla="*/ 62 h 124"/>
                <a:gd name="T8" fmla="*/ 62 w 124"/>
                <a:gd name="T9" fmla="*/ 124 h 124"/>
                <a:gd name="T10" fmla="*/ 62 w 124"/>
                <a:gd name="T11" fmla="*/ 12 h 124"/>
                <a:gd name="T12" fmla="*/ 12 w 124"/>
                <a:gd name="T13" fmla="*/ 62 h 124"/>
                <a:gd name="T14" fmla="*/ 62 w 124"/>
                <a:gd name="T15" fmla="*/ 112 h 124"/>
                <a:gd name="T16" fmla="*/ 112 w 124"/>
                <a:gd name="T17" fmla="*/ 62 h 124"/>
                <a:gd name="T18" fmla="*/ 62 w 124"/>
                <a:gd name="T19" fmla="*/ 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62" y="124"/>
                  </a:moveTo>
                  <a:cubicBezTo>
                    <a:pt x="28" y="124"/>
                    <a:pt x="0" y="96"/>
                    <a:pt x="0" y="62"/>
                  </a:cubicBezTo>
                  <a:cubicBezTo>
                    <a:pt x="0" y="28"/>
                    <a:pt x="28" y="0"/>
                    <a:pt x="62" y="0"/>
                  </a:cubicBezTo>
                  <a:cubicBezTo>
                    <a:pt x="96" y="0"/>
                    <a:pt x="124" y="28"/>
                    <a:pt x="124" y="62"/>
                  </a:cubicBezTo>
                  <a:cubicBezTo>
                    <a:pt x="124" y="96"/>
                    <a:pt x="96" y="124"/>
                    <a:pt x="62" y="124"/>
                  </a:cubicBezTo>
                  <a:close/>
                  <a:moveTo>
                    <a:pt x="62" y="12"/>
                  </a:moveTo>
                  <a:cubicBezTo>
                    <a:pt x="34" y="12"/>
                    <a:pt x="12" y="34"/>
                    <a:pt x="12" y="62"/>
                  </a:cubicBezTo>
                  <a:cubicBezTo>
                    <a:pt x="12" y="90"/>
                    <a:pt x="34" y="112"/>
                    <a:pt x="62" y="112"/>
                  </a:cubicBezTo>
                  <a:cubicBezTo>
                    <a:pt x="90" y="112"/>
                    <a:pt x="112" y="90"/>
                    <a:pt x="112" y="62"/>
                  </a:cubicBezTo>
                  <a:cubicBezTo>
                    <a:pt x="112" y="34"/>
                    <a:pt x="90" y="12"/>
                    <a:pt x="6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23"/>
            <p:cNvSpPr>
              <a:spLocks noEditPoints="1"/>
            </p:cNvSpPr>
            <p:nvPr/>
          </p:nvSpPr>
          <p:spPr bwMode="auto">
            <a:xfrm>
              <a:off x="8834438" y="555626"/>
              <a:ext cx="228600" cy="228600"/>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7"/>
                    <a:pt x="0" y="30"/>
                  </a:cubicBezTo>
                  <a:cubicBezTo>
                    <a:pt x="0" y="13"/>
                    <a:pt x="13" y="0"/>
                    <a:pt x="30" y="0"/>
                  </a:cubicBezTo>
                  <a:cubicBezTo>
                    <a:pt x="47" y="0"/>
                    <a:pt x="60" y="13"/>
                    <a:pt x="60" y="30"/>
                  </a:cubicBezTo>
                  <a:cubicBezTo>
                    <a:pt x="60" y="47"/>
                    <a:pt x="47"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24"/>
            <p:cNvSpPr>
              <a:spLocks noEditPoints="1"/>
            </p:cNvSpPr>
            <p:nvPr/>
          </p:nvSpPr>
          <p:spPr bwMode="auto">
            <a:xfrm>
              <a:off x="8910638" y="631826"/>
              <a:ext cx="76200" cy="76200"/>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8 h 20"/>
                <a:gd name="T12" fmla="*/ 8 w 20"/>
                <a:gd name="T13" fmla="*/ 10 h 20"/>
                <a:gd name="T14" fmla="*/ 10 w 20"/>
                <a:gd name="T15" fmla="*/ 12 h 20"/>
                <a:gd name="T16" fmla="*/ 12 w 20"/>
                <a:gd name="T17" fmla="*/ 10 h 20"/>
                <a:gd name="T18" fmla="*/ 10 w 20"/>
                <a:gd name="T1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6"/>
                    <a:pt x="0" y="10"/>
                  </a:cubicBezTo>
                  <a:cubicBezTo>
                    <a:pt x="0" y="4"/>
                    <a:pt x="4" y="0"/>
                    <a:pt x="10" y="0"/>
                  </a:cubicBezTo>
                  <a:cubicBezTo>
                    <a:pt x="16" y="0"/>
                    <a:pt x="20" y="4"/>
                    <a:pt x="20" y="10"/>
                  </a:cubicBezTo>
                  <a:cubicBezTo>
                    <a:pt x="20" y="16"/>
                    <a:pt x="16" y="20"/>
                    <a:pt x="10" y="20"/>
                  </a:cubicBezTo>
                  <a:close/>
                  <a:moveTo>
                    <a:pt x="10" y="8"/>
                  </a:moveTo>
                  <a:cubicBezTo>
                    <a:pt x="9" y="8"/>
                    <a:pt x="8" y="9"/>
                    <a:pt x="8" y="10"/>
                  </a:cubicBezTo>
                  <a:cubicBezTo>
                    <a:pt x="8" y="11"/>
                    <a:pt x="9" y="12"/>
                    <a:pt x="10" y="12"/>
                  </a:cubicBezTo>
                  <a:cubicBezTo>
                    <a:pt x="11" y="12"/>
                    <a:pt x="12" y="11"/>
                    <a:pt x="12" y="10"/>
                  </a:cubicBezTo>
                  <a:cubicBezTo>
                    <a:pt x="12" y="9"/>
                    <a:pt x="11" y="8"/>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Group 93"/>
          <p:cNvGrpSpPr/>
          <p:nvPr/>
        </p:nvGrpSpPr>
        <p:grpSpPr>
          <a:xfrm>
            <a:off x="1874780" y="1978164"/>
            <a:ext cx="304443" cy="415975"/>
            <a:chOff x="5772150" y="2981325"/>
            <a:chExt cx="650875" cy="889001"/>
          </a:xfrm>
          <a:solidFill>
            <a:schemeClr val="bg1"/>
          </a:solidFill>
        </p:grpSpPr>
        <p:sp>
          <p:nvSpPr>
            <p:cNvPr id="65" name="Rectangle 9"/>
            <p:cNvSpPr>
              <a:spLocks noChangeArrowheads="1"/>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6" name="Rectangle 10"/>
            <p:cNvSpPr>
              <a:spLocks noChangeArrowheads="1"/>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7" name="Rectangle 11"/>
            <p:cNvSpPr>
              <a:spLocks noChangeArrowheads="1"/>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8" name="Rectangle 12"/>
            <p:cNvSpPr>
              <a:spLocks noChangeArrowheads="1"/>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3"/>
            <p:cNvSpPr>
              <a:spLocks/>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4"/>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1" name="Oval 15"/>
            <p:cNvSpPr>
              <a:spLocks noChangeArrowheads="1"/>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6"/>
            <p:cNvSpPr>
              <a:spLocks noEditPoints="1"/>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Group 155"/>
          <p:cNvGrpSpPr/>
          <p:nvPr/>
        </p:nvGrpSpPr>
        <p:grpSpPr>
          <a:xfrm>
            <a:off x="3802904" y="2282981"/>
            <a:ext cx="433706" cy="415309"/>
            <a:chOff x="9886950" y="1016001"/>
            <a:chExt cx="482600" cy="461963"/>
          </a:xfrm>
          <a:solidFill>
            <a:schemeClr val="bg1"/>
          </a:solidFill>
        </p:grpSpPr>
        <p:sp>
          <p:nvSpPr>
            <p:cNvPr id="74" name="Freeform 36"/>
            <p:cNvSpPr>
              <a:spLocks noEditPoints="1"/>
            </p:cNvSpPr>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37"/>
            <p:cNvSpPr>
              <a:spLocks noEditPoints="1"/>
            </p:cNvSpPr>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38"/>
            <p:cNvSpPr>
              <a:spLocks noEditPoints="1"/>
            </p:cNvSpPr>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39"/>
            <p:cNvSpPr>
              <a:spLocks/>
            </p:cNvSpPr>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40"/>
            <p:cNvSpPr>
              <a:spLocks/>
            </p:cNvSpPr>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41"/>
            <p:cNvSpPr>
              <a:spLocks/>
            </p:cNvSpPr>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42"/>
            <p:cNvSpPr>
              <a:spLocks/>
            </p:cNvSpPr>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Group 169"/>
          <p:cNvGrpSpPr/>
          <p:nvPr/>
        </p:nvGrpSpPr>
        <p:grpSpPr>
          <a:xfrm>
            <a:off x="5697040" y="1787614"/>
            <a:ext cx="509319" cy="374767"/>
            <a:chOff x="5775325" y="3484563"/>
            <a:chExt cx="714376" cy="525462"/>
          </a:xfrm>
          <a:solidFill>
            <a:schemeClr val="bg1"/>
          </a:solidFill>
        </p:grpSpPr>
        <p:sp>
          <p:nvSpPr>
            <p:cNvPr id="82" name="Freeform 5"/>
            <p:cNvSpPr>
              <a:spLocks/>
            </p:cNvSpPr>
            <p:nvPr/>
          </p:nvSpPr>
          <p:spPr bwMode="auto">
            <a:xfrm>
              <a:off x="5775325" y="3662363"/>
              <a:ext cx="350838" cy="314325"/>
            </a:xfrm>
            <a:custGeom>
              <a:avLst/>
              <a:gdLst>
                <a:gd name="T0" fmla="*/ 0 w 52"/>
                <a:gd name="T1" fmla="*/ 3 h 46"/>
                <a:gd name="T2" fmla="*/ 13 w 52"/>
                <a:gd name="T3" fmla="*/ 12 h 46"/>
                <a:gd name="T4" fmla="*/ 23 w 52"/>
                <a:gd name="T5" fmla="*/ 34 h 46"/>
                <a:gd name="T6" fmla="*/ 42 w 52"/>
                <a:gd name="T7" fmla="*/ 45 h 46"/>
                <a:gd name="T8" fmla="*/ 27 w 52"/>
                <a:gd name="T9" fmla="*/ 17 h 46"/>
                <a:gd name="T10" fmla="*/ 45 w 52"/>
                <a:gd name="T11" fmla="*/ 44 h 46"/>
                <a:gd name="T12" fmla="*/ 50 w 52"/>
                <a:gd name="T13" fmla="*/ 29 h 46"/>
                <a:gd name="T14" fmla="*/ 0 w 52"/>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6">
                  <a:moveTo>
                    <a:pt x="0" y="3"/>
                  </a:moveTo>
                  <a:cubicBezTo>
                    <a:pt x="6" y="5"/>
                    <a:pt x="10" y="7"/>
                    <a:pt x="13" y="12"/>
                  </a:cubicBezTo>
                  <a:cubicBezTo>
                    <a:pt x="18" y="20"/>
                    <a:pt x="19" y="26"/>
                    <a:pt x="23" y="34"/>
                  </a:cubicBezTo>
                  <a:cubicBezTo>
                    <a:pt x="28" y="44"/>
                    <a:pt x="38" y="46"/>
                    <a:pt x="42" y="45"/>
                  </a:cubicBezTo>
                  <a:cubicBezTo>
                    <a:pt x="42" y="36"/>
                    <a:pt x="36" y="24"/>
                    <a:pt x="27" y="17"/>
                  </a:cubicBezTo>
                  <a:cubicBezTo>
                    <a:pt x="38" y="24"/>
                    <a:pt x="44" y="33"/>
                    <a:pt x="45" y="44"/>
                  </a:cubicBezTo>
                  <a:cubicBezTo>
                    <a:pt x="45" y="44"/>
                    <a:pt x="52" y="39"/>
                    <a:pt x="50" y="29"/>
                  </a:cubicBezTo>
                  <a:cubicBezTo>
                    <a:pt x="46" y="5"/>
                    <a:pt x="18"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6"/>
            <p:cNvSpPr>
              <a:spLocks/>
            </p:cNvSpPr>
            <p:nvPr/>
          </p:nvSpPr>
          <p:spPr bwMode="auto">
            <a:xfrm>
              <a:off x="6072188" y="3484563"/>
              <a:ext cx="417513" cy="525462"/>
            </a:xfrm>
            <a:custGeom>
              <a:avLst/>
              <a:gdLst>
                <a:gd name="T0" fmla="*/ 0 w 62"/>
                <a:gd name="T1" fmla="*/ 38 h 77"/>
                <a:gd name="T2" fmla="*/ 8 w 62"/>
                <a:gd name="T3" fmla="*/ 56 h 77"/>
                <a:gd name="T4" fmla="*/ 5 w 62"/>
                <a:gd name="T5" fmla="*/ 70 h 77"/>
                <a:gd name="T6" fmla="*/ 10 w 62"/>
                <a:gd name="T7" fmla="*/ 74 h 77"/>
                <a:gd name="T8" fmla="*/ 29 w 62"/>
                <a:gd name="T9" fmla="*/ 29 h 77"/>
                <a:gd name="T10" fmla="*/ 13 w 62"/>
                <a:gd name="T11" fmla="*/ 75 h 77"/>
                <a:gd name="T12" fmla="*/ 39 w 62"/>
                <a:gd name="T13" fmla="*/ 52 h 77"/>
                <a:gd name="T14" fmla="*/ 46 w 62"/>
                <a:gd name="T15" fmla="*/ 18 h 77"/>
                <a:gd name="T16" fmla="*/ 62 w 62"/>
                <a:gd name="T17" fmla="*/ 0 h 77"/>
                <a:gd name="T18" fmla="*/ 0 w 62"/>
                <a:gd name="T19"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7">
                  <a:moveTo>
                    <a:pt x="0" y="38"/>
                  </a:moveTo>
                  <a:cubicBezTo>
                    <a:pt x="5" y="43"/>
                    <a:pt x="7" y="48"/>
                    <a:pt x="8" y="56"/>
                  </a:cubicBezTo>
                  <a:cubicBezTo>
                    <a:pt x="9" y="61"/>
                    <a:pt x="7" y="66"/>
                    <a:pt x="5" y="70"/>
                  </a:cubicBezTo>
                  <a:cubicBezTo>
                    <a:pt x="6" y="73"/>
                    <a:pt x="10" y="74"/>
                    <a:pt x="10" y="74"/>
                  </a:cubicBezTo>
                  <a:cubicBezTo>
                    <a:pt x="11" y="56"/>
                    <a:pt x="14" y="42"/>
                    <a:pt x="29" y="29"/>
                  </a:cubicBezTo>
                  <a:cubicBezTo>
                    <a:pt x="17" y="42"/>
                    <a:pt x="12" y="62"/>
                    <a:pt x="13" y="75"/>
                  </a:cubicBezTo>
                  <a:cubicBezTo>
                    <a:pt x="21" y="77"/>
                    <a:pt x="35" y="69"/>
                    <a:pt x="39" y="52"/>
                  </a:cubicBezTo>
                  <a:cubicBezTo>
                    <a:pt x="43" y="39"/>
                    <a:pt x="41" y="30"/>
                    <a:pt x="46" y="18"/>
                  </a:cubicBezTo>
                  <a:cubicBezTo>
                    <a:pt x="50" y="9"/>
                    <a:pt x="55" y="5"/>
                    <a:pt x="62" y="0"/>
                  </a:cubicBezTo>
                  <a:cubicBezTo>
                    <a:pt x="40" y="1"/>
                    <a:pt x="8" y="13"/>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矩形 83"/>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5" name="图片 84"/>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86" name="组合 85"/>
          <p:cNvGrpSpPr/>
          <p:nvPr/>
        </p:nvGrpSpPr>
        <p:grpSpPr>
          <a:xfrm>
            <a:off x="62429" y="111281"/>
            <a:ext cx="7997728" cy="1097744"/>
            <a:chOff x="62429" y="111281"/>
            <a:chExt cx="7997728" cy="1097744"/>
          </a:xfrm>
        </p:grpSpPr>
        <p:sp>
          <p:nvSpPr>
            <p:cNvPr id="87"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88" name="图片 87"/>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74585570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10" presetClass="entr" presetSubtype="0" fill="hold"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1500"/>
                            </p:stCondLst>
                            <p:childTnLst>
                              <p:par>
                                <p:cTn id="61" presetID="1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p:tgtEl>
                                          <p:spTgt spid="25"/>
                                        </p:tgtEl>
                                        <p:attrNameLst>
                                          <p:attrName>ppt_x</p:attrName>
                                        </p:attrNameLst>
                                      </p:cBhvr>
                                      <p:tavLst>
                                        <p:tav tm="0">
                                          <p:val>
                                            <p:strVal val="#ppt_x-#ppt_w*1.125000"/>
                                          </p:val>
                                        </p:tav>
                                        <p:tav tm="100000">
                                          <p:val>
                                            <p:strVal val="#ppt_x"/>
                                          </p:val>
                                        </p:tav>
                                      </p:tavLst>
                                    </p:anim>
                                    <p:animEffect transition="in" filter="wipe(right)">
                                      <p:cBhvr>
                                        <p:cTn id="68" dur="500"/>
                                        <p:tgtEl>
                                          <p:spTgt spid="25"/>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p:tgtEl>
                                          <p:spTgt spid="26"/>
                                        </p:tgtEl>
                                        <p:attrNameLst>
                                          <p:attrName>ppt_x</p:attrName>
                                        </p:attrNameLst>
                                      </p:cBhvr>
                                      <p:tavLst>
                                        <p:tav tm="0">
                                          <p:val>
                                            <p:strVal val="#ppt_x-#ppt_w*1.125000"/>
                                          </p:val>
                                        </p:tav>
                                        <p:tav tm="100000">
                                          <p:val>
                                            <p:strVal val="#ppt_x"/>
                                          </p:val>
                                        </p:tav>
                                      </p:tavLst>
                                    </p:anim>
                                    <p:animEffect transition="in" filter="wipe(right)">
                                      <p:cBhvr>
                                        <p:cTn id="72" dur="500"/>
                                        <p:tgtEl>
                                          <p:spTgt spid="26"/>
                                        </p:tgtEl>
                                      </p:cBhvr>
                                    </p:animEffect>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p:tgtEl>
                                          <p:spTgt spid="43"/>
                                        </p:tgtEl>
                                        <p:attrNameLst>
                                          <p:attrName>ppt_x</p:attrName>
                                        </p:attrNameLst>
                                      </p:cBhvr>
                                      <p:tavLst>
                                        <p:tav tm="0">
                                          <p:val>
                                            <p:strVal val="#ppt_x-#ppt_w*1.125000"/>
                                          </p:val>
                                        </p:tav>
                                        <p:tav tm="100000">
                                          <p:val>
                                            <p:strVal val="#ppt_x"/>
                                          </p:val>
                                        </p:tav>
                                      </p:tavLst>
                                    </p:anim>
                                    <p:animEffect transition="in" filter="wipe(right)">
                                      <p:cBhvr>
                                        <p:cTn id="79" dur="500"/>
                                        <p:tgtEl>
                                          <p:spTgt spid="43"/>
                                        </p:tgtEl>
                                      </p:cBhvr>
                                    </p:animEffect>
                                  </p:childTnLst>
                                </p:cTn>
                              </p:par>
                            </p:childTnLst>
                          </p:cTn>
                        </p:par>
                        <p:par>
                          <p:cTn id="80" fill="hold">
                            <p:stCondLst>
                              <p:cond delay="2000"/>
                            </p:stCondLst>
                            <p:childTnLst>
                              <p:par>
                                <p:cTn id="81" presetID="2" presetClass="entr" presetSubtype="2"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1+#ppt_w/2"/>
                                          </p:val>
                                        </p:tav>
                                        <p:tav tm="100000">
                                          <p:val>
                                            <p:strVal val="#ppt_x"/>
                                          </p:val>
                                        </p:tav>
                                      </p:tavLst>
                                    </p:anim>
                                    <p:anim calcmode="lin" valueType="num">
                                      <p:cBhvr additive="base">
                                        <p:cTn id="84" dur="500" fill="hold"/>
                                        <p:tgtEl>
                                          <p:spTgt spid="29"/>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1+#ppt_w/2"/>
                                          </p:val>
                                        </p:tav>
                                        <p:tav tm="100000">
                                          <p:val>
                                            <p:strVal val="#ppt_x"/>
                                          </p:val>
                                        </p:tav>
                                      </p:tavLst>
                                    </p:anim>
                                    <p:anim calcmode="lin" valueType="num">
                                      <p:cBhvr additive="base">
                                        <p:cTn id="88" dur="500" fill="hold"/>
                                        <p:tgtEl>
                                          <p:spTgt spid="3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fill="hold"/>
                                        <p:tgtEl>
                                          <p:spTgt spid="35"/>
                                        </p:tgtEl>
                                        <p:attrNameLst>
                                          <p:attrName>ppt_x</p:attrName>
                                        </p:attrNameLst>
                                      </p:cBhvr>
                                      <p:tavLst>
                                        <p:tav tm="0">
                                          <p:val>
                                            <p:strVal val="1+#ppt_w/2"/>
                                          </p:val>
                                        </p:tav>
                                        <p:tav tm="100000">
                                          <p:val>
                                            <p:strVal val="#ppt_x"/>
                                          </p:val>
                                        </p:tav>
                                      </p:tavLst>
                                    </p:anim>
                                    <p:anim calcmode="lin" valueType="num">
                                      <p:cBhvr additive="base">
                                        <p:cTn id="92" dur="500" fill="hold"/>
                                        <p:tgtEl>
                                          <p:spTgt spid="35"/>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childTnLst>
                                </p:cTn>
                              </p:par>
                              <p:par>
                                <p:cTn id="96" presetID="2" presetClass="entr" presetSubtype="2"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additive="base">
                                        <p:cTn id="98" dur="500" fill="hold"/>
                                        <p:tgtEl>
                                          <p:spTgt spid="45"/>
                                        </p:tgtEl>
                                        <p:attrNameLst>
                                          <p:attrName>ppt_x</p:attrName>
                                        </p:attrNameLst>
                                      </p:cBhvr>
                                      <p:tavLst>
                                        <p:tav tm="0">
                                          <p:val>
                                            <p:strVal val="1+#ppt_w/2"/>
                                          </p:val>
                                        </p:tav>
                                        <p:tav tm="100000">
                                          <p:val>
                                            <p:strVal val="#ppt_x"/>
                                          </p:val>
                                        </p:tav>
                                      </p:tavLst>
                                    </p:anim>
                                    <p:anim calcmode="lin" valueType="num">
                                      <p:cBhvr additive="base">
                                        <p:cTn id="99" dur="500" fill="hold"/>
                                        <p:tgtEl>
                                          <p:spTgt spid="45"/>
                                        </p:tgtEl>
                                        <p:attrNameLst>
                                          <p:attrName>ppt_y</p:attrName>
                                        </p:attrNameLst>
                                      </p:cBhvr>
                                      <p:tavLst>
                                        <p:tav tm="0">
                                          <p:val>
                                            <p:strVal val="#ppt_y"/>
                                          </p:val>
                                        </p:tav>
                                        <p:tav tm="100000">
                                          <p:val>
                                            <p:strVal val="#ppt_y"/>
                                          </p:val>
                                        </p:tav>
                                      </p:tavLst>
                                    </p:anim>
                                  </p:childTnLst>
                                </p:cTn>
                              </p:par>
                            </p:childTnLst>
                          </p:cTn>
                        </p:par>
                        <p:par>
                          <p:cTn id="100" fill="hold">
                            <p:stCondLst>
                              <p:cond delay="2500"/>
                            </p:stCondLst>
                            <p:childTnLst>
                              <p:par>
                                <p:cTn id="101" presetID="53" presetClass="entr" presetSubtype="16" fill="hold" nodeType="after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p:cTn id="103" dur="500" fill="hold"/>
                                        <p:tgtEl>
                                          <p:spTgt spid="6"/>
                                        </p:tgtEl>
                                        <p:attrNameLst>
                                          <p:attrName>ppt_w</p:attrName>
                                        </p:attrNameLst>
                                      </p:cBhvr>
                                      <p:tavLst>
                                        <p:tav tm="0">
                                          <p:val>
                                            <p:fltVal val="0"/>
                                          </p:val>
                                        </p:tav>
                                        <p:tav tm="100000">
                                          <p:val>
                                            <p:strVal val="#ppt_w"/>
                                          </p:val>
                                        </p:tav>
                                      </p:tavLst>
                                    </p:anim>
                                    <p:anim calcmode="lin" valueType="num">
                                      <p:cBhvr>
                                        <p:cTn id="104" dur="500" fill="hold"/>
                                        <p:tgtEl>
                                          <p:spTgt spid="6"/>
                                        </p:tgtEl>
                                        <p:attrNameLst>
                                          <p:attrName>ppt_h</p:attrName>
                                        </p:attrNameLst>
                                      </p:cBhvr>
                                      <p:tavLst>
                                        <p:tav tm="0">
                                          <p:val>
                                            <p:fltVal val="0"/>
                                          </p:val>
                                        </p:tav>
                                        <p:tav tm="100000">
                                          <p:val>
                                            <p:strVal val="#ppt_h"/>
                                          </p:val>
                                        </p:tav>
                                      </p:tavLst>
                                    </p:anim>
                                    <p:animEffect transition="in" filter="fade">
                                      <p:cBhvr>
                                        <p:cTn id="105" dur="500"/>
                                        <p:tgtEl>
                                          <p:spTgt spid="6"/>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7"/>
                                        </p:tgtEl>
                                        <p:attrNameLst>
                                          <p:attrName>style.visibility</p:attrName>
                                        </p:attrNameLst>
                                      </p:cBhvr>
                                      <p:to>
                                        <p:strVal val="visible"/>
                                      </p:to>
                                    </p:set>
                                    <p:anim calcmode="lin" valueType="num">
                                      <p:cBhvr>
                                        <p:cTn id="108" dur="500" fill="hold"/>
                                        <p:tgtEl>
                                          <p:spTgt spid="7"/>
                                        </p:tgtEl>
                                        <p:attrNameLst>
                                          <p:attrName>ppt_w</p:attrName>
                                        </p:attrNameLst>
                                      </p:cBhvr>
                                      <p:tavLst>
                                        <p:tav tm="0">
                                          <p:val>
                                            <p:fltVal val="0"/>
                                          </p:val>
                                        </p:tav>
                                        <p:tav tm="100000">
                                          <p:val>
                                            <p:strVal val="#ppt_w"/>
                                          </p:val>
                                        </p:tav>
                                      </p:tavLst>
                                    </p:anim>
                                    <p:anim calcmode="lin" valueType="num">
                                      <p:cBhvr>
                                        <p:cTn id="109" dur="500" fill="hold"/>
                                        <p:tgtEl>
                                          <p:spTgt spid="7"/>
                                        </p:tgtEl>
                                        <p:attrNameLst>
                                          <p:attrName>ppt_h</p:attrName>
                                        </p:attrNameLst>
                                      </p:cBhvr>
                                      <p:tavLst>
                                        <p:tav tm="0">
                                          <p:val>
                                            <p:fltVal val="0"/>
                                          </p:val>
                                        </p:tav>
                                        <p:tav tm="100000">
                                          <p:val>
                                            <p:strVal val="#ppt_h"/>
                                          </p:val>
                                        </p:tav>
                                      </p:tavLst>
                                    </p:anim>
                                    <p:animEffect transition="in" filter="fade">
                                      <p:cBhvr>
                                        <p:cTn id="110" dur="500"/>
                                        <p:tgtEl>
                                          <p:spTgt spid="7"/>
                                        </p:tgtEl>
                                      </p:cBhvr>
                                    </p:animEffect>
                                  </p:childTnLst>
                                </p:cTn>
                              </p:par>
                              <p:par>
                                <p:cTn id="111" presetID="53" presetClass="entr" presetSubtype="16" fill="hold" nodeType="withEffect">
                                  <p:stCondLst>
                                    <p:cond delay="0"/>
                                  </p:stCondLst>
                                  <p:childTnLst>
                                    <p:set>
                                      <p:cBhvr>
                                        <p:cTn id="112" dur="1" fill="hold">
                                          <p:stCondLst>
                                            <p:cond delay="0"/>
                                          </p:stCondLst>
                                        </p:cTn>
                                        <p:tgtEl>
                                          <p:spTgt spid="8"/>
                                        </p:tgtEl>
                                        <p:attrNameLst>
                                          <p:attrName>style.visibility</p:attrName>
                                        </p:attrNameLst>
                                      </p:cBhvr>
                                      <p:to>
                                        <p:strVal val="visible"/>
                                      </p:to>
                                    </p:set>
                                    <p:anim calcmode="lin" valueType="num">
                                      <p:cBhvr>
                                        <p:cTn id="113" dur="500" fill="hold"/>
                                        <p:tgtEl>
                                          <p:spTgt spid="8"/>
                                        </p:tgtEl>
                                        <p:attrNameLst>
                                          <p:attrName>ppt_w</p:attrName>
                                        </p:attrNameLst>
                                      </p:cBhvr>
                                      <p:tavLst>
                                        <p:tav tm="0">
                                          <p:val>
                                            <p:fltVal val="0"/>
                                          </p:val>
                                        </p:tav>
                                        <p:tav tm="100000">
                                          <p:val>
                                            <p:strVal val="#ppt_w"/>
                                          </p:val>
                                        </p:tav>
                                      </p:tavLst>
                                    </p:anim>
                                    <p:anim calcmode="lin" valueType="num">
                                      <p:cBhvr>
                                        <p:cTn id="114" dur="500" fill="hold"/>
                                        <p:tgtEl>
                                          <p:spTgt spid="8"/>
                                        </p:tgtEl>
                                        <p:attrNameLst>
                                          <p:attrName>ppt_h</p:attrName>
                                        </p:attrNameLst>
                                      </p:cBhvr>
                                      <p:tavLst>
                                        <p:tav tm="0">
                                          <p:val>
                                            <p:fltVal val="0"/>
                                          </p:val>
                                        </p:tav>
                                        <p:tav tm="100000">
                                          <p:val>
                                            <p:strVal val="#ppt_h"/>
                                          </p:val>
                                        </p:tav>
                                      </p:tavLst>
                                    </p:anim>
                                    <p:animEffect transition="in" filter="fade">
                                      <p:cBhvr>
                                        <p:cTn id="115" dur="500"/>
                                        <p:tgtEl>
                                          <p:spTgt spid="8"/>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12"/>
                                        </p:tgtEl>
                                        <p:attrNameLst>
                                          <p:attrName>style.visibility</p:attrName>
                                        </p:attrNameLst>
                                      </p:cBhvr>
                                      <p:to>
                                        <p:strVal val="visible"/>
                                      </p:to>
                                    </p:set>
                                    <p:anim calcmode="lin" valueType="num">
                                      <p:cBhvr>
                                        <p:cTn id="118" dur="500" fill="hold"/>
                                        <p:tgtEl>
                                          <p:spTgt spid="12"/>
                                        </p:tgtEl>
                                        <p:attrNameLst>
                                          <p:attrName>ppt_w</p:attrName>
                                        </p:attrNameLst>
                                      </p:cBhvr>
                                      <p:tavLst>
                                        <p:tav tm="0">
                                          <p:val>
                                            <p:fltVal val="0"/>
                                          </p:val>
                                        </p:tav>
                                        <p:tav tm="100000">
                                          <p:val>
                                            <p:strVal val="#ppt_w"/>
                                          </p:val>
                                        </p:tav>
                                      </p:tavLst>
                                    </p:anim>
                                    <p:anim calcmode="lin" valueType="num">
                                      <p:cBhvr>
                                        <p:cTn id="119" dur="500" fill="hold"/>
                                        <p:tgtEl>
                                          <p:spTgt spid="12"/>
                                        </p:tgtEl>
                                        <p:attrNameLst>
                                          <p:attrName>ppt_h</p:attrName>
                                        </p:attrNameLst>
                                      </p:cBhvr>
                                      <p:tavLst>
                                        <p:tav tm="0">
                                          <p:val>
                                            <p:fltVal val="0"/>
                                          </p:val>
                                        </p:tav>
                                        <p:tav tm="100000">
                                          <p:val>
                                            <p:strVal val="#ppt_h"/>
                                          </p:val>
                                        </p:tav>
                                      </p:tavLst>
                                    </p:anim>
                                    <p:animEffect transition="in" filter="fade">
                                      <p:cBhvr>
                                        <p:cTn id="120" dur="500"/>
                                        <p:tgtEl>
                                          <p:spTgt spid="12"/>
                                        </p:tgtEl>
                                      </p:cBhvr>
                                    </p:animEffect>
                                  </p:childTnLst>
                                </p:cTn>
                              </p:par>
                              <p:par>
                                <p:cTn id="121" presetID="53" presetClass="entr" presetSubtype="16" fill="hold" nodeType="withEffect">
                                  <p:stCondLst>
                                    <p:cond delay="0"/>
                                  </p:stCondLst>
                                  <p:childTnLst>
                                    <p:set>
                                      <p:cBhvr>
                                        <p:cTn id="122" dur="1" fill="hold">
                                          <p:stCondLst>
                                            <p:cond delay="0"/>
                                          </p:stCondLst>
                                        </p:cTn>
                                        <p:tgtEl>
                                          <p:spTgt spid="13"/>
                                        </p:tgtEl>
                                        <p:attrNameLst>
                                          <p:attrName>style.visibility</p:attrName>
                                        </p:attrNameLst>
                                      </p:cBhvr>
                                      <p:to>
                                        <p:strVal val="visible"/>
                                      </p:to>
                                    </p:set>
                                    <p:anim calcmode="lin" valueType="num">
                                      <p:cBhvr>
                                        <p:cTn id="123" dur="500" fill="hold"/>
                                        <p:tgtEl>
                                          <p:spTgt spid="13"/>
                                        </p:tgtEl>
                                        <p:attrNameLst>
                                          <p:attrName>ppt_w</p:attrName>
                                        </p:attrNameLst>
                                      </p:cBhvr>
                                      <p:tavLst>
                                        <p:tav tm="0">
                                          <p:val>
                                            <p:fltVal val="0"/>
                                          </p:val>
                                        </p:tav>
                                        <p:tav tm="100000">
                                          <p:val>
                                            <p:strVal val="#ppt_w"/>
                                          </p:val>
                                        </p:tav>
                                      </p:tavLst>
                                    </p:anim>
                                    <p:anim calcmode="lin" valueType="num">
                                      <p:cBhvr>
                                        <p:cTn id="124" dur="500" fill="hold"/>
                                        <p:tgtEl>
                                          <p:spTgt spid="13"/>
                                        </p:tgtEl>
                                        <p:attrNameLst>
                                          <p:attrName>ppt_h</p:attrName>
                                        </p:attrNameLst>
                                      </p:cBhvr>
                                      <p:tavLst>
                                        <p:tav tm="0">
                                          <p:val>
                                            <p:fltVal val="0"/>
                                          </p:val>
                                        </p:tav>
                                        <p:tav tm="100000">
                                          <p:val>
                                            <p:strVal val="#ppt_h"/>
                                          </p:val>
                                        </p:tav>
                                      </p:tavLst>
                                    </p:anim>
                                    <p:animEffect transition="in" filter="fade">
                                      <p:cBhvr>
                                        <p:cTn id="125" dur="500"/>
                                        <p:tgtEl>
                                          <p:spTgt spid="1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fltVal val="0"/>
                                          </p:val>
                                        </p:tav>
                                        <p:tav tm="100000">
                                          <p:val>
                                            <p:strVal val="#ppt_h"/>
                                          </p:val>
                                        </p:tav>
                                      </p:tavLst>
                                    </p:anim>
                                    <p:animEffect transition="in" filter="fade">
                                      <p:cBhvr>
                                        <p:cTn id="130" dur="500"/>
                                        <p:tgtEl>
                                          <p:spTgt spid="17"/>
                                        </p:tgtEl>
                                      </p:cBhvr>
                                    </p:animEffect>
                                  </p:childTnLst>
                                </p:cTn>
                              </p:par>
                              <p:par>
                                <p:cTn id="131" presetID="53" presetClass="entr" presetSubtype="16" fill="hold" nodeType="withEffect">
                                  <p:stCondLst>
                                    <p:cond delay="0"/>
                                  </p:stCondLst>
                                  <p:childTnLst>
                                    <p:set>
                                      <p:cBhvr>
                                        <p:cTn id="132" dur="1" fill="hold">
                                          <p:stCondLst>
                                            <p:cond delay="0"/>
                                          </p:stCondLst>
                                        </p:cTn>
                                        <p:tgtEl>
                                          <p:spTgt spid="18"/>
                                        </p:tgtEl>
                                        <p:attrNameLst>
                                          <p:attrName>style.visibility</p:attrName>
                                        </p:attrNameLst>
                                      </p:cBhvr>
                                      <p:to>
                                        <p:strVal val="visible"/>
                                      </p:to>
                                    </p:set>
                                    <p:anim calcmode="lin" valueType="num">
                                      <p:cBhvr>
                                        <p:cTn id="133" dur="500" fill="hold"/>
                                        <p:tgtEl>
                                          <p:spTgt spid="18"/>
                                        </p:tgtEl>
                                        <p:attrNameLst>
                                          <p:attrName>ppt_w</p:attrName>
                                        </p:attrNameLst>
                                      </p:cBhvr>
                                      <p:tavLst>
                                        <p:tav tm="0">
                                          <p:val>
                                            <p:fltVal val="0"/>
                                          </p:val>
                                        </p:tav>
                                        <p:tav tm="100000">
                                          <p:val>
                                            <p:strVal val="#ppt_w"/>
                                          </p:val>
                                        </p:tav>
                                      </p:tavLst>
                                    </p:anim>
                                    <p:anim calcmode="lin" valueType="num">
                                      <p:cBhvr>
                                        <p:cTn id="134" dur="500" fill="hold"/>
                                        <p:tgtEl>
                                          <p:spTgt spid="18"/>
                                        </p:tgtEl>
                                        <p:attrNameLst>
                                          <p:attrName>ppt_h</p:attrName>
                                        </p:attrNameLst>
                                      </p:cBhvr>
                                      <p:tavLst>
                                        <p:tav tm="0">
                                          <p:val>
                                            <p:fltVal val="0"/>
                                          </p:val>
                                        </p:tav>
                                        <p:tav tm="100000">
                                          <p:val>
                                            <p:strVal val="#ppt_h"/>
                                          </p:val>
                                        </p:tav>
                                      </p:tavLst>
                                    </p:anim>
                                    <p:animEffect transition="in" filter="fade">
                                      <p:cBhvr>
                                        <p:cTn id="135" dur="500"/>
                                        <p:tgtEl>
                                          <p:spTgt spid="18"/>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2"/>
                                        </p:tgtEl>
                                        <p:attrNameLst>
                                          <p:attrName>style.visibility</p:attrName>
                                        </p:attrNameLst>
                                      </p:cBhvr>
                                      <p:to>
                                        <p:strVal val="visible"/>
                                      </p:to>
                                    </p:set>
                                    <p:anim calcmode="lin" valueType="num">
                                      <p:cBhvr>
                                        <p:cTn id="138" dur="500" fill="hold"/>
                                        <p:tgtEl>
                                          <p:spTgt spid="22"/>
                                        </p:tgtEl>
                                        <p:attrNameLst>
                                          <p:attrName>ppt_w</p:attrName>
                                        </p:attrNameLst>
                                      </p:cBhvr>
                                      <p:tavLst>
                                        <p:tav tm="0">
                                          <p:val>
                                            <p:fltVal val="0"/>
                                          </p:val>
                                        </p:tav>
                                        <p:tav tm="100000">
                                          <p:val>
                                            <p:strVal val="#ppt_w"/>
                                          </p:val>
                                        </p:tav>
                                      </p:tavLst>
                                    </p:anim>
                                    <p:anim calcmode="lin" valueType="num">
                                      <p:cBhvr>
                                        <p:cTn id="139" dur="500" fill="hold"/>
                                        <p:tgtEl>
                                          <p:spTgt spid="22"/>
                                        </p:tgtEl>
                                        <p:attrNameLst>
                                          <p:attrName>ppt_h</p:attrName>
                                        </p:attrNameLst>
                                      </p:cBhvr>
                                      <p:tavLst>
                                        <p:tav tm="0">
                                          <p:val>
                                            <p:fltVal val="0"/>
                                          </p:val>
                                        </p:tav>
                                        <p:tav tm="100000">
                                          <p:val>
                                            <p:strVal val="#ppt_h"/>
                                          </p:val>
                                        </p:tav>
                                      </p:tavLst>
                                    </p:anim>
                                    <p:animEffect transition="in" filter="fade">
                                      <p:cBhvr>
                                        <p:cTn id="140" dur="500"/>
                                        <p:tgtEl>
                                          <p:spTgt spid="22"/>
                                        </p:tgtEl>
                                      </p:cBhvr>
                                    </p:animEffect>
                                  </p:childTnLst>
                                </p:cTn>
                              </p:par>
                              <p:par>
                                <p:cTn id="141" presetID="53" presetClass="entr" presetSubtype="16" fill="hold" nodeType="withEffect">
                                  <p:stCondLst>
                                    <p:cond delay="0"/>
                                  </p:stCondLst>
                                  <p:childTnLst>
                                    <p:set>
                                      <p:cBhvr>
                                        <p:cTn id="142" dur="1" fill="hold">
                                          <p:stCondLst>
                                            <p:cond delay="0"/>
                                          </p:stCondLst>
                                        </p:cTn>
                                        <p:tgtEl>
                                          <p:spTgt spid="23"/>
                                        </p:tgtEl>
                                        <p:attrNameLst>
                                          <p:attrName>style.visibility</p:attrName>
                                        </p:attrNameLst>
                                      </p:cBhvr>
                                      <p:to>
                                        <p:strVal val="visible"/>
                                      </p:to>
                                    </p:set>
                                    <p:anim calcmode="lin" valueType="num">
                                      <p:cBhvr>
                                        <p:cTn id="143" dur="500" fill="hold"/>
                                        <p:tgtEl>
                                          <p:spTgt spid="23"/>
                                        </p:tgtEl>
                                        <p:attrNameLst>
                                          <p:attrName>ppt_w</p:attrName>
                                        </p:attrNameLst>
                                      </p:cBhvr>
                                      <p:tavLst>
                                        <p:tav tm="0">
                                          <p:val>
                                            <p:fltVal val="0"/>
                                          </p:val>
                                        </p:tav>
                                        <p:tav tm="100000">
                                          <p:val>
                                            <p:strVal val="#ppt_w"/>
                                          </p:val>
                                        </p:tav>
                                      </p:tavLst>
                                    </p:anim>
                                    <p:anim calcmode="lin" valueType="num">
                                      <p:cBhvr>
                                        <p:cTn id="144" dur="500" fill="hold"/>
                                        <p:tgtEl>
                                          <p:spTgt spid="23"/>
                                        </p:tgtEl>
                                        <p:attrNameLst>
                                          <p:attrName>ppt_h</p:attrName>
                                        </p:attrNameLst>
                                      </p:cBhvr>
                                      <p:tavLst>
                                        <p:tav tm="0">
                                          <p:val>
                                            <p:fltVal val="0"/>
                                          </p:val>
                                        </p:tav>
                                        <p:tav tm="100000">
                                          <p:val>
                                            <p:strVal val="#ppt_h"/>
                                          </p:val>
                                        </p:tav>
                                      </p:tavLst>
                                    </p:anim>
                                    <p:animEffect transition="in" filter="fade">
                                      <p:cBhvr>
                                        <p:cTn id="145" dur="500"/>
                                        <p:tgtEl>
                                          <p:spTgt spid="23"/>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 calcmode="lin" valueType="num">
                                      <p:cBhvr>
                                        <p:cTn id="148" dur="500" fill="hold"/>
                                        <p:tgtEl>
                                          <p:spTgt spid="27"/>
                                        </p:tgtEl>
                                        <p:attrNameLst>
                                          <p:attrName>ppt_w</p:attrName>
                                        </p:attrNameLst>
                                      </p:cBhvr>
                                      <p:tavLst>
                                        <p:tav tm="0">
                                          <p:val>
                                            <p:fltVal val="0"/>
                                          </p:val>
                                        </p:tav>
                                        <p:tav tm="100000">
                                          <p:val>
                                            <p:strVal val="#ppt_w"/>
                                          </p:val>
                                        </p:tav>
                                      </p:tavLst>
                                    </p:anim>
                                    <p:anim calcmode="lin" valueType="num">
                                      <p:cBhvr>
                                        <p:cTn id="149" dur="500" fill="hold"/>
                                        <p:tgtEl>
                                          <p:spTgt spid="27"/>
                                        </p:tgtEl>
                                        <p:attrNameLst>
                                          <p:attrName>ppt_h</p:attrName>
                                        </p:attrNameLst>
                                      </p:cBhvr>
                                      <p:tavLst>
                                        <p:tav tm="0">
                                          <p:val>
                                            <p:fltVal val="0"/>
                                          </p:val>
                                        </p:tav>
                                        <p:tav tm="100000">
                                          <p:val>
                                            <p:strVal val="#ppt_h"/>
                                          </p:val>
                                        </p:tav>
                                      </p:tavLst>
                                    </p:anim>
                                    <p:animEffect transition="in" filter="fade">
                                      <p:cBhvr>
                                        <p:cTn id="150" dur="500"/>
                                        <p:tgtEl>
                                          <p:spTgt spid="27"/>
                                        </p:tgtEl>
                                      </p:cBhvr>
                                    </p:animEffect>
                                  </p:childTnLst>
                                </p:cTn>
                              </p:par>
                              <p:par>
                                <p:cTn id="151" presetID="53" presetClass="entr" presetSubtype="16" fill="hold" nodeType="withEffect">
                                  <p:stCondLst>
                                    <p:cond delay="0"/>
                                  </p:stCondLst>
                                  <p:childTnLst>
                                    <p:set>
                                      <p:cBhvr>
                                        <p:cTn id="152" dur="1" fill="hold">
                                          <p:stCondLst>
                                            <p:cond delay="0"/>
                                          </p:stCondLst>
                                        </p:cTn>
                                        <p:tgtEl>
                                          <p:spTgt spid="28"/>
                                        </p:tgtEl>
                                        <p:attrNameLst>
                                          <p:attrName>style.visibility</p:attrName>
                                        </p:attrNameLst>
                                      </p:cBhvr>
                                      <p:to>
                                        <p:strVal val="visible"/>
                                      </p:to>
                                    </p:set>
                                    <p:anim calcmode="lin" valueType="num">
                                      <p:cBhvr>
                                        <p:cTn id="153" dur="500" fill="hold"/>
                                        <p:tgtEl>
                                          <p:spTgt spid="28"/>
                                        </p:tgtEl>
                                        <p:attrNameLst>
                                          <p:attrName>ppt_w</p:attrName>
                                        </p:attrNameLst>
                                      </p:cBhvr>
                                      <p:tavLst>
                                        <p:tav tm="0">
                                          <p:val>
                                            <p:fltVal val="0"/>
                                          </p:val>
                                        </p:tav>
                                        <p:tav tm="100000">
                                          <p:val>
                                            <p:strVal val="#ppt_w"/>
                                          </p:val>
                                        </p:tav>
                                      </p:tavLst>
                                    </p:anim>
                                    <p:anim calcmode="lin" valueType="num">
                                      <p:cBhvr>
                                        <p:cTn id="154" dur="500" fill="hold"/>
                                        <p:tgtEl>
                                          <p:spTgt spid="28"/>
                                        </p:tgtEl>
                                        <p:attrNameLst>
                                          <p:attrName>ppt_h</p:attrName>
                                        </p:attrNameLst>
                                      </p:cBhvr>
                                      <p:tavLst>
                                        <p:tav tm="0">
                                          <p:val>
                                            <p:fltVal val="0"/>
                                          </p:val>
                                        </p:tav>
                                        <p:tav tm="100000">
                                          <p:val>
                                            <p:strVal val="#ppt_h"/>
                                          </p:val>
                                        </p:tav>
                                      </p:tavLst>
                                    </p:anim>
                                    <p:animEffect transition="in" filter="fade">
                                      <p:cBhvr>
                                        <p:cTn id="155" dur="500"/>
                                        <p:tgtEl>
                                          <p:spTgt spid="28"/>
                                        </p:tgtEl>
                                      </p:cBhvr>
                                    </p:animEffect>
                                  </p:childTnLst>
                                </p:cTn>
                              </p:par>
                              <p:par>
                                <p:cTn id="156" presetID="53" presetClass="entr" presetSubtype="16" fill="hold" grpId="0" nodeType="withEffect">
                                  <p:stCondLst>
                                    <p:cond delay="0"/>
                                  </p:stCondLst>
                                  <p:childTnLst>
                                    <p:set>
                                      <p:cBhvr>
                                        <p:cTn id="157" dur="1" fill="hold">
                                          <p:stCondLst>
                                            <p:cond delay="0"/>
                                          </p:stCondLst>
                                        </p:cTn>
                                        <p:tgtEl>
                                          <p:spTgt spid="36"/>
                                        </p:tgtEl>
                                        <p:attrNameLst>
                                          <p:attrName>style.visibility</p:attrName>
                                        </p:attrNameLst>
                                      </p:cBhvr>
                                      <p:to>
                                        <p:strVal val="visible"/>
                                      </p:to>
                                    </p:set>
                                    <p:anim calcmode="lin" valueType="num">
                                      <p:cBhvr>
                                        <p:cTn id="158" dur="500" fill="hold"/>
                                        <p:tgtEl>
                                          <p:spTgt spid="36"/>
                                        </p:tgtEl>
                                        <p:attrNameLst>
                                          <p:attrName>ppt_w</p:attrName>
                                        </p:attrNameLst>
                                      </p:cBhvr>
                                      <p:tavLst>
                                        <p:tav tm="0">
                                          <p:val>
                                            <p:fltVal val="0"/>
                                          </p:val>
                                        </p:tav>
                                        <p:tav tm="100000">
                                          <p:val>
                                            <p:strVal val="#ppt_w"/>
                                          </p:val>
                                        </p:tav>
                                      </p:tavLst>
                                    </p:anim>
                                    <p:anim calcmode="lin" valueType="num">
                                      <p:cBhvr>
                                        <p:cTn id="159" dur="500" fill="hold"/>
                                        <p:tgtEl>
                                          <p:spTgt spid="36"/>
                                        </p:tgtEl>
                                        <p:attrNameLst>
                                          <p:attrName>ppt_h</p:attrName>
                                        </p:attrNameLst>
                                      </p:cBhvr>
                                      <p:tavLst>
                                        <p:tav tm="0">
                                          <p:val>
                                            <p:fltVal val="0"/>
                                          </p:val>
                                        </p:tav>
                                        <p:tav tm="100000">
                                          <p:val>
                                            <p:strVal val="#ppt_h"/>
                                          </p:val>
                                        </p:tav>
                                      </p:tavLst>
                                    </p:anim>
                                    <p:animEffect transition="in" filter="fade">
                                      <p:cBhvr>
                                        <p:cTn id="160" dur="500"/>
                                        <p:tgtEl>
                                          <p:spTgt spid="36"/>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37"/>
                                        </p:tgtEl>
                                        <p:attrNameLst>
                                          <p:attrName>style.visibility</p:attrName>
                                        </p:attrNameLst>
                                      </p:cBhvr>
                                      <p:to>
                                        <p:strVal val="visible"/>
                                      </p:to>
                                    </p:set>
                                    <p:anim calcmode="lin" valueType="num">
                                      <p:cBhvr>
                                        <p:cTn id="163" dur="500" fill="hold"/>
                                        <p:tgtEl>
                                          <p:spTgt spid="37"/>
                                        </p:tgtEl>
                                        <p:attrNameLst>
                                          <p:attrName>ppt_w</p:attrName>
                                        </p:attrNameLst>
                                      </p:cBhvr>
                                      <p:tavLst>
                                        <p:tav tm="0">
                                          <p:val>
                                            <p:fltVal val="0"/>
                                          </p:val>
                                        </p:tav>
                                        <p:tav tm="100000">
                                          <p:val>
                                            <p:strVal val="#ppt_w"/>
                                          </p:val>
                                        </p:tav>
                                      </p:tavLst>
                                    </p:anim>
                                    <p:anim calcmode="lin" valueType="num">
                                      <p:cBhvr>
                                        <p:cTn id="164" dur="500" fill="hold"/>
                                        <p:tgtEl>
                                          <p:spTgt spid="37"/>
                                        </p:tgtEl>
                                        <p:attrNameLst>
                                          <p:attrName>ppt_h</p:attrName>
                                        </p:attrNameLst>
                                      </p:cBhvr>
                                      <p:tavLst>
                                        <p:tav tm="0">
                                          <p:val>
                                            <p:fltVal val="0"/>
                                          </p:val>
                                        </p:tav>
                                        <p:tav tm="100000">
                                          <p:val>
                                            <p:strVal val="#ppt_h"/>
                                          </p:val>
                                        </p:tav>
                                      </p:tavLst>
                                    </p:anim>
                                    <p:animEffect transition="in" filter="fade">
                                      <p:cBhvr>
                                        <p:cTn id="165" dur="500"/>
                                        <p:tgtEl>
                                          <p:spTgt spid="37"/>
                                        </p:tgtEl>
                                      </p:cBhvr>
                                    </p:animEffect>
                                  </p:childTnLst>
                                </p:cTn>
                              </p:par>
                              <p:par>
                                <p:cTn id="166" presetID="53" presetClass="entr" presetSubtype="16" fill="hold" grpId="0" nodeType="withEffect">
                                  <p:stCondLst>
                                    <p:cond delay="0"/>
                                  </p:stCondLst>
                                  <p:childTnLst>
                                    <p:set>
                                      <p:cBhvr>
                                        <p:cTn id="167" dur="1" fill="hold">
                                          <p:stCondLst>
                                            <p:cond delay="0"/>
                                          </p:stCondLst>
                                        </p:cTn>
                                        <p:tgtEl>
                                          <p:spTgt spid="38"/>
                                        </p:tgtEl>
                                        <p:attrNameLst>
                                          <p:attrName>style.visibility</p:attrName>
                                        </p:attrNameLst>
                                      </p:cBhvr>
                                      <p:to>
                                        <p:strVal val="visible"/>
                                      </p:to>
                                    </p:set>
                                    <p:anim calcmode="lin" valueType="num">
                                      <p:cBhvr>
                                        <p:cTn id="168" dur="500" fill="hold"/>
                                        <p:tgtEl>
                                          <p:spTgt spid="38"/>
                                        </p:tgtEl>
                                        <p:attrNameLst>
                                          <p:attrName>ppt_w</p:attrName>
                                        </p:attrNameLst>
                                      </p:cBhvr>
                                      <p:tavLst>
                                        <p:tav tm="0">
                                          <p:val>
                                            <p:fltVal val="0"/>
                                          </p:val>
                                        </p:tav>
                                        <p:tav tm="100000">
                                          <p:val>
                                            <p:strVal val="#ppt_w"/>
                                          </p:val>
                                        </p:tav>
                                      </p:tavLst>
                                    </p:anim>
                                    <p:anim calcmode="lin" valueType="num">
                                      <p:cBhvr>
                                        <p:cTn id="169" dur="500" fill="hold"/>
                                        <p:tgtEl>
                                          <p:spTgt spid="38"/>
                                        </p:tgtEl>
                                        <p:attrNameLst>
                                          <p:attrName>ppt_h</p:attrName>
                                        </p:attrNameLst>
                                      </p:cBhvr>
                                      <p:tavLst>
                                        <p:tav tm="0">
                                          <p:val>
                                            <p:fltVal val="0"/>
                                          </p:val>
                                        </p:tav>
                                        <p:tav tm="100000">
                                          <p:val>
                                            <p:strVal val="#ppt_h"/>
                                          </p:val>
                                        </p:tav>
                                      </p:tavLst>
                                    </p:anim>
                                    <p:animEffect transition="in" filter="fade">
                                      <p:cBhvr>
                                        <p:cTn id="170" dur="500"/>
                                        <p:tgtEl>
                                          <p:spTgt spid="38"/>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39"/>
                                        </p:tgtEl>
                                        <p:attrNameLst>
                                          <p:attrName>style.visibility</p:attrName>
                                        </p:attrNameLst>
                                      </p:cBhvr>
                                      <p:to>
                                        <p:strVal val="visible"/>
                                      </p:to>
                                    </p:set>
                                    <p:anim calcmode="lin" valueType="num">
                                      <p:cBhvr>
                                        <p:cTn id="173" dur="500" fill="hold"/>
                                        <p:tgtEl>
                                          <p:spTgt spid="39"/>
                                        </p:tgtEl>
                                        <p:attrNameLst>
                                          <p:attrName>ppt_w</p:attrName>
                                        </p:attrNameLst>
                                      </p:cBhvr>
                                      <p:tavLst>
                                        <p:tav tm="0">
                                          <p:val>
                                            <p:fltVal val="0"/>
                                          </p:val>
                                        </p:tav>
                                        <p:tav tm="100000">
                                          <p:val>
                                            <p:strVal val="#ppt_w"/>
                                          </p:val>
                                        </p:tav>
                                      </p:tavLst>
                                    </p:anim>
                                    <p:anim calcmode="lin" valueType="num">
                                      <p:cBhvr>
                                        <p:cTn id="174" dur="500" fill="hold"/>
                                        <p:tgtEl>
                                          <p:spTgt spid="39"/>
                                        </p:tgtEl>
                                        <p:attrNameLst>
                                          <p:attrName>ppt_h</p:attrName>
                                        </p:attrNameLst>
                                      </p:cBhvr>
                                      <p:tavLst>
                                        <p:tav tm="0">
                                          <p:val>
                                            <p:fltVal val="0"/>
                                          </p:val>
                                        </p:tav>
                                        <p:tav tm="100000">
                                          <p:val>
                                            <p:strVal val="#ppt_h"/>
                                          </p:val>
                                        </p:tav>
                                      </p:tavLst>
                                    </p:anim>
                                    <p:animEffect transition="in" filter="fade">
                                      <p:cBhvr>
                                        <p:cTn id="175" dur="500"/>
                                        <p:tgtEl>
                                          <p:spTgt spid="39"/>
                                        </p:tgtEl>
                                      </p:cBhvr>
                                    </p:animEffect>
                                  </p:childTnLst>
                                </p:cTn>
                              </p:par>
                              <p:par>
                                <p:cTn id="176" presetID="53" presetClass="entr" presetSubtype="16" fill="hold" grpId="0" nodeType="withEffect">
                                  <p:stCondLst>
                                    <p:cond delay="0"/>
                                  </p:stCondLst>
                                  <p:childTnLst>
                                    <p:set>
                                      <p:cBhvr>
                                        <p:cTn id="177" dur="1" fill="hold">
                                          <p:stCondLst>
                                            <p:cond delay="0"/>
                                          </p:stCondLst>
                                        </p:cTn>
                                        <p:tgtEl>
                                          <p:spTgt spid="40"/>
                                        </p:tgtEl>
                                        <p:attrNameLst>
                                          <p:attrName>style.visibility</p:attrName>
                                        </p:attrNameLst>
                                      </p:cBhvr>
                                      <p:to>
                                        <p:strVal val="visible"/>
                                      </p:to>
                                    </p:set>
                                    <p:anim calcmode="lin" valueType="num">
                                      <p:cBhvr>
                                        <p:cTn id="178" dur="500" fill="hold"/>
                                        <p:tgtEl>
                                          <p:spTgt spid="40"/>
                                        </p:tgtEl>
                                        <p:attrNameLst>
                                          <p:attrName>ppt_w</p:attrName>
                                        </p:attrNameLst>
                                      </p:cBhvr>
                                      <p:tavLst>
                                        <p:tav tm="0">
                                          <p:val>
                                            <p:fltVal val="0"/>
                                          </p:val>
                                        </p:tav>
                                        <p:tav tm="100000">
                                          <p:val>
                                            <p:strVal val="#ppt_w"/>
                                          </p:val>
                                        </p:tav>
                                      </p:tavLst>
                                    </p:anim>
                                    <p:anim calcmode="lin" valueType="num">
                                      <p:cBhvr>
                                        <p:cTn id="179" dur="500" fill="hold"/>
                                        <p:tgtEl>
                                          <p:spTgt spid="40"/>
                                        </p:tgtEl>
                                        <p:attrNameLst>
                                          <p:attrName>ppt_h</p:attrName>
                                        </p:attrNameLst>
                                      </p:cBhvr>
                                      <p:tavLst>
                                        <p:tav tm="0">
                                          <p:val>
                                            <p:fltVal val="0"/>
                                          </p:val>
                                        </p:tav>
                                        <p:tav tm="100000">
                                          <p:val>
                                            <p:strVal val="#ppt_h"/>
                                          </p:val>
                                        </p:tav>
                                      </p:tavLst>
                                    </p:anim>
                                    <p:animEffect transition="in" filter="fade">
                                      <p:cBhvr>
                                        <p:cTn id="180" dur="500"/>
                                        <p:tgtEl>
                                          <p:spTgt spid="40"/>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46"/>
                                        </p:tgtEl>
                                        <p:attrNameLst>
                                          <p:attrName>style.visibility</p:attrName>
                                        </p:attrNameLst>
                                      </p:cBhvr>
                                      <p:to>
                                        <p:strVal val="visible"/>
                                      </p:to>
                                    </p:set>
                                    <p:animEffect transition="in" filter="fade">
                                      <p:cBhvr>
                                        <p:cTn id="185" dur="500"/>
                                        <p:tgtEl>
                                          <p:spTgt spid="46"/>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47"/>
                                        </p:tgtEl>
                                        <p:attrNameLst>
                                          <p:attrName>style.visibility</p:attrName>
                                        </p:attrNameLst>
                                      </p:cBhvr>
                                      <p:to>
                                        <p:strVal val="visible"/>
                                      </p:to>
                                    </p:set>
                                    <p:animEffect transition="in" filter="fade">
                                      <p:cBhvr>
                                        <p:cTn id="188" dur="500"/>
                                        <p:tgtEl>
                                          <p:spTgt spid="47"/>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fade">
                                      <p:cBhvr>
                                        <p:cTn id="191" dur="500"/>
                                        <p:tgtEl>
                                          <p:spTgt spid="48"/>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49"/>
                                        </p:tgtEl>
                                        <p:attrNameLst>
                                          <p:attrName>style.visibility</p:attrName>
                                        </p:attrNameLst>
                                      </p:cBhvr>
                                      <p:to>
                                        <p:strVal val="visible"/>
                                      </p:to>
                                    </p:set>
                                    <p:animEffect transition="in" filter="fade">
                                      <p:cBhvr>
                                        <p:cTn id="194" dur="500"/>
                                        <p:tgtEl>
                                          <p:spTgt spid="49"/>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50"/>
                                        </p:tgtEl>
                                        <p:attrNameLst>
                                          <p:attrName>style.visibility</p:attrName>
                                        </p:attrNameLst>
                                      </p:cBhvr>
                                      <p:to>
                                        <p:strVal val="visible"/>
                                      </p:to>
                                    </p:set>
                                    <p:animEffect transition="in" filter="fade">
                                      <p:cBhvr>
                                        <p:cTn id="1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15" grpId="0" animBg="1"/>
      <p:bldP spid="16" grpId="0" animBg="1"/>
      <p:bldP spid="17" grpId="0" animBg="1"/>
      <p:bldP spid="19" grpId="0" animBg="1"/>
      <p:bldP spid="20" grpId="0" animBg="1"/>
      <p:bldP spid="21" grpId="0" animBg="1"/>
      <p:bldP spid="22" grpId="0" animBg="1"/>
      <p:bldP spid="24" grpId="0" animBg="1"/>
      <p:bldP spid="25" grpId="0" animBg="1"/>
      <p:bldP spid="26" grpId="0" animBg="1"/>
      <p:bldP spid="27" grpId="0" animBg="1"/>
      <p:bldP spid="29" grpId="0" animBg="1"/>
      <p:bldP spid="30"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63"/>
          <p:cNvSpPr/>
          <p:nvPr/>
        </p:nvSpPr>
        <p:spPr>
          <a:xfrm rot="5400000" flipH="1" flipV="1">
            <a:off x="4588557" y="2045816"/>
            <a:ext cx="3230975" cy="3231882"/>
          </a:xfrm>
          <a:custGeom>
            <a:avLst/>
            <a:gdLst/>
            <a:ahLst/>
            <a:cxnLst/>
            <a:rect l="l" t="t" r="r" b="b"/>
            <a:pathLst>
              <a:path w="2422670" h="2424543">
                <a:moveTo>
                  <a:pt x="759971" y="1944015"/>
                </a:moveTo>
                <a:lnTo>
                  <a:pt x="584277" y="2248328"/>
                </a:lnTo>
                <a:cubicBezTo>
                  <a:pt x="238106" y="2040014"/>
                  <a:pt x="5682" y="1662800"/>
                  <a:pt x="0" y="1230808"/>
                </a:cubicBezTo>
                <a:lnTo>
                  <a:pt x="349958" y="1230808"/>
                </a:lnTo>
                <a:cubicBezTo>
                  <a:pt x="355601" y="1533265"/>
                  <a:pt x="517697" y="1797404"/>
                  <a:pt x="759971" y="1944015"/>
                </a:cubicBezTo>
                <a:close/>
                <a:moveTo>
                  <a:pt x="763773" y="478466"/>
                </a:moveTo>
                <a:cubicBezTo>
                  <a:pt x="521662" y="623037"/>
                  <a:pt x="358754" y="884703"/>
                  <a:pt x="350394" y="1185090"/>
                </a:cubicBezTo>
                <a:lnTo>
                  <a:pt x="436" y="1185090"/>
                </a:lnTo>
                <a:cubicBezTo>
                  <a:pt x="8829" y="755168"/>
                  <a:pt x="242084" y="380444"/>
                  <a:pt x="587973" y="173971"/>
                </a:cubicBezTo>
                <a:close/>
                <a:moveTo>
                  <a:pt x="853160" y="1782607"/>
                </a:moveTo>
                <a:lnTo>
                  <a:pt x="813552" y="1851210"/>
                </a:lnTo>
                <a:cubicBezTo>
                  <a:pt x="729964" y="1800075"/>
                  <a:pt x="657382" y="1732921"/>
                  <a:pt x="600638" y="1653520"/>
                </a:cubicBezTo>
                <a:lnTo>
                  <a:pt x="503345" y="1653520"/>
                </a:lnTo>
                <a:lnTo>
                  <a:pt x="549875" y="1573296"/>
                </a:lnTo>
                <a:cubicBezTo>
                  <a:pt x="493011" y="1471646"/>
                  <a:pt x="460224" y="1354942"/>
                  <a:pt x="457566" y="1230809"/>
                </a:cubicBezTo>
                <a:lnTo>
                  <a:pt x="538044" y="1230809"/>
                </a:lnTo>
                <a:cubicBezTo>
                  <a:pt x="542728" y="1464024"/>
                  <a:pt x="667247" y="1667699"/>
                  <a:pt x="853160" y="1782607"/>
                </a:cubicBezTo>
                <a:close/>
                <a:moveTo>
                  <a:pt x="856963" y="639874"/>
                </a:moveTo>
                <a:cubicBezTo>
                  <a:pt x="671207" y="752726"/>
                  <a:pt x="545897" y="953932"/>
                  <a:pt x="538917" y="1185090"/>
                </a:cubicBezTo>
                <a:lnTo>
                  <a:pt x="458002" y="1185090"/>
                </a:lnTo>
                <a:cubicBezTo>
                  <a:pt x="461801" y="1066449"/>
                  <a:pt x="493163" y="954783"/>
                  <a:pt x="547153" y="857032"/>
                </a:cubicBezTo>
                <a:lnTo>
                  <a:pt x="501094" y="777255"/>
                </a:lnTo>
                <a:lnTo>
                  <a:pt x="596544" y="777444"/>
                </a:lnTo>
                <a:cubicBezTo>
                  <a:pt x="654482" y="694006"/>
                  <a:pt x="729979" y="623909"/>
                  <a:pt x="817354" y="571271"/>
                </a:cubicBezTo>
                <a:close/>
                <a:moveTo>
                  <a:pt x="1565121" y="549455"/>
                </a:moveTo>
                <a:lnTo>
                  <a:pt x="1525515" y="618058"/>
                </a:lnTo>
                <a:cubicBezTo>
                  <a:pt x="1432784" y="565382"/>
                  <a:pt x="1325361" y="537114"/>
                  <a:pt x="1211334" y="537114"/>
                </a:cubicBezTo>
                <a:cubicBezTo>
                  <a:pt x="1097309" y="537114"/>
                  <a:pt x="989887" y="565380"/>
                  <a:pt x="897158" y="618057"/>
                </a:cubicBezTo>
                <a:lnTo>
                  <a:pt x="857550" y="549454"/>
                </a:lnTo>
                <a:cubicBezTo>
                  <a:pt x="948341" y="497410"/>
                  <a:pt x="1051839" y="466328"/>
                  <a:pt x="1162031" y="460664"/>
                </a:cubicBezTo>
                <a:lnTo>
                  <a:pt x="1211334" y="375658"/>
                </a:lnTo>
                <a:lnTo>
                  <a:pt x="1260637" y="460663"/>
                </a:lnTo>
                <a:cubicBezTo>
                  <a:pt x="1370831" y="466327"/>
                  <a:pt x="1474330" y="497410"/>
                  <a:pt x="1565121" y="549455"/>
                </a:cubicBezTo>
                <a:close/>
                <a:moveTo>
                  <a:pt x="1568922" y="1873026"/>
                </a:moveTo>
                <a:cubicBezTo>
                  <a:pt x="1477445" y="1926141"/>
                  <a:pt x="1372915" y="1957951"/>
                  <a:pt x="1261527" y="1963788"/>
                </a:cubicBezTo>
                <a:lnTo>
                  <a:pt x="1212479" y="2048353"/>
                </a:lnTo>
                <a:lnTo>
                  <a:pt x="1163519" y="1963939"/>
                </a:lnTo>
                <a:cubicBezTo>
                  <a:pt x="1051246" y="1958402"/>
                  <a:pt x="945878" y="1926521"/>
                  <a:pt x="853749" y="1873028"/>
                </a:cubicBezTo>
                <a:lnTo>
                  <a:pt x="893357" y="1804425"/>
                </a:lnTo>
                <a:cubicBezTo>
                  <a:pt x="986968" y="1858391"/>
                  <a:pt x="1095760" y="1887430"/>
                  <a:pt x="1211334" y="1887430"/>
                </a:cubicBezTo>
                <a:cubicBezTo>
                  <a:pt x="1326910" y="1887429"/>
                  <a:pt x="1435703" y="1858389"/>
                  <a:pt x="1529315" y="1804423"/>
                </a:cubicBezTo>
                <a:close/>
                <a:moveTo>
                  <a:pt x="1795616" y="150227"/>
                </a:moveTo>
                <a:lnTo>
                  <a:pt x="1618702" y="456650"/>
                </a:lnTo>
                <a:cubicBezTo>
                  <a:pt x="1498852" y="387305"/>
                  <a:pt x="1359455" y="349959"/>
                  <a:pt x="1211334" y="349958"/>
                </a:cubicBezTo>
                <a:cubicBezTo>
                  <a:pt x="1063214" y="349958"/>
                  <a:pt x="923819" y="387304"/>
                  <a:pt x="803969" y="456649"/>
                </a:cubicBezTo>
                <a:lnTo>
                  <a:pt x="627056" y="150226"/>
                </a:lnTo>
                <a:cubicBezTo>
                  <a:pt x="800213" y="54374"/>
                  <a:pt x="999424" y="1"/>
                  <a:pt x="1211335" y="0"/>
                </a:cubicBezTo>
                <a:cubicBezTo>
                  <a:pt x="1423247" y="0"/>
                  <a:pt x="1622459" y="54374"/>
                  <a:pt x="1795616" y="150227"/>
                </a:cubicBezTo>
                <a:close/>
                <a:moveTo>
                  <a:pt x="1799311" y="2272071"/>
                </a:moveTo>
                <a:cubicBezTo>
                  <a:pt x="1625358" y="2369376"/>
                  <a:pt x="1424789" y="2424543"/>
                  <a:pt x="1211334" y="2424543"/>
                </a:cubicBezTo>
                <a:cubicBezTo>
                  <a:pt x="997881" y="2424544"/>
                  <a:pt x="797313" y="2369376"/>
                  <a:pt x="623360" y="2272071"/>
                </a:cubicBezTo>
                <a:lnTo>
                  <a:pt x="800168" y="1965833"/>
                </a:lnTo>
                <a:cubicBezTo>
                  <a:pt x="920902" y="2036454"/>
                  <a:pt x="1061665" y="2074585"/>
                  <a:pt x="1211333" y="2074585"/>
                </a:cubicBezTo>
                <a:cubicBezTo>
                  <a:pt x="1361005" y="2074585"/>
                  <a:pt x="1501769" y="2036453"/>
                  <a:pt x="1622503" y="1965831"/>
                </a:cubicBezTo>
                <a:close/>
                <a:moveTo>
                  <a:pt x="1964666" y="1185089"/>
                </a:moveTo>
                <a:lnTo>
                  <a:pt x="1883753" y="1185089"/>
                </a:lnTo>
                <a:cubicBezTo>
                  <a:pt x="1876773" y="953931"/>
                  <a:pt x="1751463" y="752728"/>
                  <a:pt x="1565709" y="639875"/>
                </a:cubicBezTo>
                <a:lnTo>
                  <a:pt x="1605317" y="571274"/>
                </a:lnTo>
                <a:cubicBezTo>
                  <a:pt x="1691734" y="623336"/>
                  <a:pt x="1766533" y="692474"/>
                  <a:pt x="1824246" y="774692"/>
                </a:cubicBezTo>
                <a:lnTo>
                  <a:pt x="1925063" y="774692"/>
                </a:lnTo>
                <a:lnTo>
                  <a:pt x="1876356" y="858668"/>
                </a:lnTo>
                <a:cubicBezTo>
                  <a:pt x="1929848" y="956012"/>
                  <a:pt x="1960887" y="1067100"/>
                  <a:pt x="1964666" y="1185089"/>
                </a:cubicBezTo>
                <a:close/>
                <a:moveTo>
                  <a:pt x="1965103" y="1230810"/>
                </a:moveTo>
                <a:cubicBezTo>
                  <a:pt x="1962485" y="1353097"/>
                  <a:pt x="1930627" y="1468176"/>
                  <a:pt x="1875129" y="1568661"/>
                </a:cubicBezTo>
                <a:lnTo>
                  <a:pt x="1921357" y="1649100"/>
                </a:lnTo>
                <a:lnTo>
                  <a:pt x="1824867" y="1649292"/>
                </a:lnTo>
                <a:cubicBezTo>
                  <a:pt x="1767810" y="1730578"/>
                  <a:pt x="1694160" y="1799185"/>
                  <a:pt x="1609118" y="1851208"/>
                </a:cubicBezTo>
                <a:lnTo>
                  <a:pt x="1569510" y="1782605"/>
                </a:lnTo>
                <a:cubicBezTo>
                  <a:pt x="1755423" y="1667695"/>
                  <a:pt x="1879943" y="1464023"/>
                  <a:pt x="1884623" y="1230809"/>
                </a:cubicBezTo>
                <a:close/>
                <a:moveTo>
                  <a:pt x="2422233" y="1185089"/>
                </a:moveTo>
                <a:lnTo>
                  <a:pt x="2072275" y="1185090"/>
                </a:lnTo>
                <a:cubicBezTo>
                  <a:pt x="2063917" y="884702"/>
                  <a:pt x="1901008" y="623039"/>
                  <a:pt x="1658898" y="478469"/>
                </a:cubicBezTo>
                <a:lnTo>
                  <a:pt x="1834700" y="173971"/>
                </a:lnTo>
                <a:cubicBezTo>
                  <a:pt x="2180586" y="380445"/>
                  <a:pt x="2413840" y="755170"/>
                  <a:pt x="2422233" y="1185089"/>
                </a:cubicBezTo>
                <a:close/>
                <a:moveTo>
                  <a:pt x="2422670" y="1230808"/>
                </a:moveTo>
                <a:cubicBezTo>
                  <a:pt x="2416988" y="1662798"/>
                  <a:pt x="2184565" y="2040012"/>
                  <a:pt x="1838396" y="2248327"/>
                </a:cubicBezTo>
                <a:lnTo>
                  <a:pt x="1662699" y="1944013"/>
                </a:lnTo>
                <a:cubicBezTo>
                  <a:pt x="1904974" y="1797402"/>
                  <a:pt x="2067069" y="1533266"/>
                  <a:pt x="2072711" y="12308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23"/>
          <p:cNvSpPr txBox="1"/>
          <p:nvPr/>
        </p:nvSpPr>
        <p:spPr>
          <a:xfrm>
            <a:off x="5457425" y="3487876"/>
            <a:ext cx="1477110" cy="369407"/>
          </a:xfrm>
          <a:prstGeom prst="rect">
            <a:avLst/>
          </a:prstGeom>
          <a:noFill/>
        </p:spPr>
        <p:txBody>
          <a:bodyPr wrap="none" lIns="121905" tIns="60953" rIns="121905" bIns="60953" rtlCol="0">
            <a:spAutoFit/>
          </a:bodyPr>
          <a:lstStyle/>
          <a:p>
            <a:r>
              <a:rPr lang="zh-CN" altLang="en-US" sz="1600" dirty="0">
                <a:solidFill>
                  <a:srgbClr val="5BB814"/>
                </a:solidFill>
                <a:latin typeface="Arial" panose="020B0604020202020204" pitchFamily="34" charset="0"/>
                <a:ea typeface="微软雅黑" panose="020B0503020204020204" pitchFamily="34" charset="-122"/>
                <a:cs typeface="+mn-ea"/>
                <a:sym typeface="Arial" panose="020B0604020202020204" pitchFamily="34" charset="0"/>
              </a:rPr>
              <a:t>添加文字内容</a:t>
            </a:r>
          </a:p>
        </p:txBody>
      </p:sp>
      <p:grpSp>
        <p:nvGrpSpPr>
          <p:cNvPr id="8" name="组合 7"/>
          <p:cNvGrpSpPr/>
          <p:nvPr/>
        </p:nvGrpSpPr>
        <p:grpSpPr>
          <a:xfrm>
            <a:off x="1465204" y="2085589"/>
            <a:ext cx="3619747" cy="440167"/>
            <a:chOff x="1345943" y="2241701"/>
            <a:chExt cx="2715517" cy="330049"/>
          </a:xfrm>
          <a:solidFill>
            <a:srgbClr val="D20402"/>
          </a:solidFill>
        </p:grpSpPr>
        <p:cxnSp>
          <p:nvCxnSpPr>
            <p:cNvPr id="9" name="直接连接符 8"/>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组合 11"/>
          <p:cNvGrpSpPr/>
          <p:nvPr/>
        </p:nvGrpSpPr>
        <p:grpSpPr>
          <a:xfrm flipV="1">
            <a:off x="1437634" y="4694505"/>
            <a:ext cx="3619747" cy="440167"/>
            <a:chOff x="1345943" y="2241701"/>
            <a:chExt cx="2715517" cy="330049"/>
          </a:xfrm>
          <a:solidFill>
            <a:srgbClr val="D20402"/>
          </a:solidFill>
        </p:grpSpPr>
        <p:cxnSp>
          <p:nvCxnSpPr>
            <p:cNvPr id="13" name="直接连接符 12"/>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组合 15"/>
          <p:cNvGrpSpPr/>
          <p:nvPr/>
        </p:nvGrpSpPr>
        <p:grpSpPr>
          <a:xfrm flipH="1">
            <a:off x="7318254" y="2145348"/>
            <a:ext cx="3619747" cy="440167"/>
            <a:chOff x="1345943" y="2241701"/>
            <a:chExt cx="2715517" cy="330049"/>
          </a:xfrm>
          <a:solidFill>
            <a:srgbClr val="D20402"/>
          </a:solidFill>
        </p:grpSpPr>
        <p:cxnSp>
          <p:nvCxnSpPr>
            <p:cNvPr id="17" name="直接连接符 16"/>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组合 19"/>
          <p:cNvGrpSpPr/>
          <p:nvPr/>
        </p:nvGrpSpPr>
        <p:grpSpPr>
          <a:xfrm flipH="1" flipV="1">
            <a:off x="7318254" y="4700894"/>
            <a:ext cx="3619747" cy="440167"/>
            <a:chOff x="1345943" y="2241701"/>
            <a:chExt cx="2715517" cy="330049"/>
          </a:xfrm>
          <a:solidFill>
            <a:srgbClr val="D20402"/>
          </a:solidFill>
        </p:grpSpPr>
        <p:cxnSp>
          <p:nvCxnSpPr>
            <p:cNvPr id="21" name="直接连接符 20"/>
            <p:cNvCxnSpPr/>
            <p:nvPr/>
          </p:nvCxnSpPr>
          <p:spPr>
            <a:xfrm>
              <a:off x="1353344" y="2263387"/>
              <a:ext cx="2278171"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24371" y="2261006"/>
              <a:ext cx="437089" cy="310744"/>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345943" y="2241701"/>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组合 23"/>
          <p:cNvGrpSpPr/>
          <p:nvPr/>
        </p:nvGrpSpPr>
        <p:grpSpPr>
          <a:xfrm>
            <a:off x="1465203" y="3639783"/>
            <a:ext cx="3202542" cy="60973"/>
            <a:chOff x="1016944" y="2963562"/>
            <a:chExt cx="2402531" cy="45719"/>
          </a:xfrm>
          <a:solidFill>
            <a:srgbClr val="D20402"/>
          </a:solidFill>
        </p:grpSpPr>
        <p:cxnSp>
          <p:nvCxnSpPr>
            <p:cNvPr id="25" name="直接连接符 24"/>
            <p:cNvCxnSpPr/>
            <p:nvPr/>
          </p:nvCxnSpPr>
          <p:spPr>
            <a:xfrm>
              <a:off x="1024345" y="2987595"/>
              <a:ext cx="2395130"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flipV="1">
              <a:off x="1016944" y="2963562"/>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组合 26"/>
          <p:cNvGrpSpPr/>
          <p:nvPr/>
        </p:nvGrpSpPr>
        <p:grpSpPr>
          <a:xfrm flipH="1">
            <a:off x="7735460" y="3645930"/>
            <a:ext cx="3202542" cy="60973"/>
            <a:chOff x="1016944" y="2963562"/>
            <a:chExt cx="2402531" cy="45719"/>
          </a:xfrm>
          <a:solidFill>
            <a:srgbClr val="D20402"/>
          </a:solidFill>
        </p:grpSpPr>
        <p:cxnSp>
          <p:nvCxnSpPr>
            <p:cNvPr id="28" name="直接连接符 27"/>
            <p:cNvCxnSpPr/>
            <p:nvPr/>
          </p:nvCxnSpPr>
          <p:spPr>
            <a:xfrm>
              <a:off x="1024345" y="2987595"/>
              <a:ext cx="2395130" cy="0"/>
            </a:xfrm>
            <a:prstGeom prst="line">
              <a:avLst/>
            </a:prstGeom>
            <a:grpFill/>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1016944" y="2963562"/>
              <a:ext cx="45719" cy="4571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TextBox 65"/>
          <p:cNvSpPr txBox="1"/>
          <p:nvPr/>
        </p:nvSpPr>
        <p:spPr>
          <a:xfrm>
            <a:off x="1370211" y="1543201"/>
            <a:ext cx="2502899" cy="615685"/>
          </a:xfrm>
          <a:prstGeom prst="rect">
            <a:avLst/>
          </a:prstGeom>
          <a:noFill/>
          <a:ln>
            <a:noFill/>
          </a:ln>
        </p:spPr>
        <p:txBody>
          <a:bodyPr wrap="none" lIns="121905" tIns="60953" rIns="121905" bIns="60953" rtlCol="0">
            <a:spAutoFit/>
          </a:bodyPr>
          <a:lstStyle/>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a:t>
            </a:r>
            <a:endParaRPr lang="en-US" altLang="zh-CN"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简要详尽。</a:t>
            </a:r>
          </a:p>
        </p:txBody>
      </p:sp>
      <p:sp>
        <p:nvSpPr>
          <p:cNvPr id="35" name="TextBox 66"/>
          <p:cNvSpPr txBox="1"/>
          <p:nvPr/>
        </p:nvSpPr>
        <p:spPr>
          <a:xfrm>
            <a:off x="1370211" y="3077413"/>
            <a:ext cx="2502899" cy="615685"/>
          </a:xfrm>
          <a:prstGeom prst="rect">
            <a:avLst/>
          </a:prstGeom>
          <a:noFill/>
          <a:ln>
            <a:noFill/>
          </a:ln>
        </p:spPr>
        <p:txBody>
          <a:bodyPr wrap="none" lIns="121905" tIns="60953" rIns="121905" bIns="60953" rtlCol="0">
            <a:spAutoFit/>
          </a:bodyPr>
          <a:lstStyle/>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a:t>
            </a:r>
            <a:endParaRPr lang="en-US" altLang="zh-CN"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简要详尽。</a:t>
            </a:r>
          </a:p>
        </p:txBody>
      </p:sp>
      <p:sp>
        <p:nvSpPr>
          <p:cNvPr id="36" name="TextBox 67"/>
          <p:cNvSpPr txBox="1"/>
          <p:nvPr/>
        </p:nvSpPr>
        <p:spPr>
          <a:xfrm>
            <a:off x="1370211" y="4517857"/>
            <a:ext cx="2502899" cy="615685"/>
          </a:xfrm>
          <a:prstGeom prst="rect">
            <a:avLst/>
          </a:prstGeom>
          <a:noFill/>
          <a:ln>
            <a:noFill/>
          </a:ln>
        </p:spPr>
        <p:txBody>
          <a:bodyPr wrap="none" lIns="121905" tIns="60953" rIns="121905" bIns="60953" rtlCol="0">
            <a:spAutoFit/>
          </a:bodyPr>
          <a:lstStyle/>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a:t>
            </a:r>
            <a:endParaRPr lang="en-US" altLang="zh-CN"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简要详尽。</a:t>
            </a:r>
          </a:p>
        </p:txBody>
      </p:sp>
      <p:sp>
        <p:nvSpPr>
          <p:cNvPr id="37" name="TextBox 68"/>
          <p:cNvSpPr txBox="1"/>
          <p:nvPr/>
        </p:nvSpPr>
        <p:spPr>
          <a:xfrm>
            <a:off x="8432126" y="1590624"/>
            <a:ext cx="2502899" cy="615685"/>
          </a:xfrm>
          <a:prstGeom prst="rect">
            <a:avLst/>
          </a:prstGeom>
          <a:noFill/>
          <a:ln>
            <a:noFill/>
          </a:ln>
        </p:spPr>
        <p:txBody>
          <a:bodyPr wrap="none" lIns="121905" tIns="60953" rIns="121905" bIns="60953" rtlCol="0">
            <a:spAutoFit/>
          </a:bodyPr>
          <a:lstStyle/>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a:t>
            </a:r>
            <a:endParaRPr lang="en-US" altLang="zh-CN"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简要详尽。</a:t>
            </a:r>
          </a:p>
        </p:txBody>
      </p:sp>
      <p:sp>
        <p:nvSpPr>
          <p:cNvPr id="38" name="TextBox 69"/>
          <p:cNvSpPr txBox="1"/>
          <p:nvPr/>
        </p:nvSpPr>
        <p:spPr>
          <a:xfrm>
            <a:off x="8432126" y="3086126"/>
            <a:ext cx="2502899" cy="615685"/>
          </a:xfrm>
          <a:prstGeom prst="rect">
            <a:avLst/>
          </a:prstGeom>
          <a:noFill/>
          <a:ln>
            <a:noFill/>
          </a:ln>
        </p:spPr>
        <p:txBody>
          <a:bodyPr wrap="none" lIns="121905" tIns="60953" rIns="121905" bIns="60953" rtlCol="0">
            <a:spAutoFit/>
          </a:bodyPr>
          <a:lstStyle/>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a:t>
            </a:r>
            <a:endParaRPr lang="en-US" altLang="zh-CN"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简要详尽。</a:t>
            </a:r>
          </a:p>
        </p:txBody>
      </p:sp>
      <p:sp>
        <p:nvSpPr>
          <p:cNvPr id="39" name="TextBox 70"/>
          <p:cNvSpPr txBox="1"/>
          <p:nvPr/>
        </p:nvSpPr>
        <p:spPr>
          <a:xfrm>
            <a:off x="8432126" y="4526569"/>
            <a:ext cx="2502899" cy="615685"/>
          </a:xfrm>
          <a:prstGeom prst="rect">
            <a:avLst/>
          </a:prstGeom>
          <a:noFill/>
          <a:ln>
            <a:noFill/>
          </a:ln>
        </p:spPr>
        <p:txBody>
          <a:bodyPr wrap="none" lIns="121905" tIns="60953" rIns="121905" bIns="60953" rtlCol="0">
            <a:spAutoFit/>
          </a:bodyPr>
          <a:lstStyle/>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a:t>
            </a:r>
            <a:endParaRPr lang="en-US" altLang="zh-CN"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6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简要详尽。</a:t>
            </a:r>
          </a:p>
        </p:txBody>
      </p:sp>
      <p:sp>
        <p:nvSpPr>
          <p:cNvPr id="40" name="矩形 39"/>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1" name="图片 40"/>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42" name="组合 41"/>
          <p:cNvGrpSpPr/>
          <p:nvPr/>
        </p:nvGrpSpPr>
        <p:grpSpPr>
          <a:xfrm>
            <a:off x="62429" y="111281"/>
            <a:ext cx="7997728" cy="1097744"/>
            <a:chOff x="62429" y="111281"/>
            <a:chExt cx="7997728" cy="1097744"/>
          </a:xfrm>
        </p:grpSpPr>
        <p:sp>
          <p:nvSpPr>
            <p:cNvPr id="43"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44" name="图片 43"/>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136781213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9" presetClass="entr" presetSubtype="0" decel="100000" fill="hold" grpId="1"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360"/>
                                          </p:val>
                                        </p:tav>
                                        <p:tav tm="100000">
                                          <p:val>
                                            <p:fltVal val="0"/>
                                          </p:val>
                                        </p:tav>
                                      </p:tavLst>
                                    </p:anim>
                                    <p:animEffect transition="in" filter="fade">
                                      <p:cBhvr>
                                        <p:cTn id="13" dur="10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1500"/>
                            </p:stCondLst>
                            <p:childTnLst>
                              <p:par>
                                <p:cTn id="19" presetID="18" presetClass="entr" presetSubtype="9"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upLeft)">
                                      <p:cBhvr>
                                        <p:cTn id="21" dur="500"/>
                                        <p:tgtEl>
                                          <p:spTgt spid="8"/>
                                        </p:tgtEl>
                                      </p:cBhvr>
                                    </p:animEffect>
                                  </p:childTnLst>
                                </p:cTn>
                              </p:par>
                              <p:par>
                                <p:cTn id="22" presetID="18" presetClass="entr" presetSubtype="3"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upRight)">
                                      <p:cBhvr>
                                        <p:cTn id="24" dur="500"/>
                                        <p:tgtEl>
                                          <p:spTgt spid="16"/>
                                        </p:tgtEl>
                                      </p:cBhvr>
                                    </p:animEffect>
                                  </p:childTnLst>
                                </p:cTn>
                              </p:par>
                              <p:par>
                                <p:cTn id="25" presetID="18" presetClass="entr" presetSubtype="12"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trips(downLeft)">
                                      <p:cBhvr>
                                        <p:cTn id="27" dur="500"/>
                                        <p:tgtEl>
                                          <p:spTgt spid="12"/>
                                        </p:tgtEl>
                                      </p:cBhvr>
                                    </p:animEffect>
                                  </p:childTnLst>
                                </p:cTn>
                              </p:par>
                              <p:par>
                                <p:cTn id="28" presetID="18" presetClass="entr" presetSubtype="6"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strips(downRight)">
                                      <p:cBhvr>
                                        <p:cTn id="30" dur="500"/>
                                        <p:tgtEl>
                                          <p:spTgt spid="20"/>
                                        </p:tgtEl>
                                      </p:cBhvr>
                                    </p:animEffect>
                                  </p:childTnLst>
                                </p:cTn>
                              </p:par>
                              <p:par>
                                <p:cTn id="31" presetID="22" presetClass="entr" presetSubtype="8"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2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down)">
                                      <p:cBhvr>
                                        <p:cTn id="40" dur="500"/>
                                        <p:tgtEl>
                                          <p:spTgt spid="3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down)">
                                      <p:cBhvr>
                                        <p:cTn id="46" dur="500"/>
                                        <p:tgtEl>
                                          <p:spTgt spid="3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down)">
                                      <p:cBhvr>
                                        <p:cTn id="52" dur="500"/>
                                        <p:tgtEl>
                                          <p:spTgt spid="3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down)">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30" grpId="0"/>
      <p:bldP spid="35" grpId="0"/>
      <p:bldP spid="36" grpId="0"/>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lock Arc 6"/>
          <p:cNvSpPr/>
          <p:nvPr/>
        </p:nvSpPr>
        <p:spPr>
          <a:xfrm>
            <a:off x="1126284" y="2680056"/>
            <a:ext cx="2221118" cy="2315380"/>
          </a:xfrm>
          <a:prstGeom prst="blockArc">
            <a:avLst>
              <a:gd name="adj1" fmla="val 10855675"/>
              <a:gd name="adj2" fmla="val 21532761"/>
              <a:gd name="adj3" fmla="val 1307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Block Arc 7"/>
          <p:cNvSpPr/>
          <p:nvPr/>
        </p:nvSpPr>
        <p:spPr>
          <a:xfrm>
            <a:off x="4988312" y="2680056"/>
            <a:ext cx="2221118" cy="2315380"/>
          </a:xfrm>
          <a:prstGeom prst="blockArc">
            <a:avLst>
              <a:gd name="adj1" fmla="val 10855675"/>
              <a:gd name="adj2" fmla="val 21532761"/>
              <a:gd name="adj3" fmla="val 1307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Block Arc 8"/>
          <p:cNvSpPr/>
          <p:nvPr/>
        </p:nvSpPr>
        <p:spPr>
          <a:xfrm>
            <a:off x="8858361" y="2680056"/>
            <a:ext cx="2221118" cy="2315380"/>
          </a:xfrm>
          <a:prstGeom prst="blockArc">
            <a:avLst>
              <a:gd name="adj1" fmla="val 10855675"/>
              <a:gd name="adj2" fmla="val 21532761"/>
              <a:gd name="adj3" fmla="val 1307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Block Arc 9"/>
          <p:cNvSpPr/>
          <p:nvPr/>
        </p:nvSpPr>
        <p:spPr>
          <a:xfrm flipV="1">
            <a:off x="3061309" y="2639942"/>
            <a:ext cx="2221118" cy="2315380"/>
          </a:xfrm>
          <a:prstGeom prst="blockArc">
            <a:avLst>
              <a:gd name="adj1" fmla="val 10855675"/>
              <a:gd name="adj2" fmla="val 21532761"/>
              <a:gd name="adj3" fmla="val 1307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Block Arc 10"/>
          <p:cNvSpPr/>
          <p:nvPr/>
        </p:nvSpPr>
        <p:spPr>
          <a:xfrm flipV="1">
            <a:off x="6923336" y="2639942"/>
            <a:ext cx="2221118" cy="2315380"/>
          </a:xfrm>
          <a:prstGeom prst="blockArc">
            <a:avLst>
              <a:gd name="adj1" fmla="val 10855675"/>
              <a:gd name="adj2" fmla="val 21532761"/>
              <a:gd name="adj3" fmla="val 1307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Block Arc 11"/>
          <p:cNvSpPr/>
          <p:nvPr/>
        </p:nvSpPr>
        <p:spPr>
          <a:xfrm flipV="1">
            <a:off x="1126284" y="2639942"/>
            <a:ext cx="2221118" cy="2315380"/>
          </a:xfrm>
          <a:prstGeom prst="blockArc">
            <a:avLst>
              <a:gd name="adj1" fmla="val 10855675"/>
              <a:gd name="adj2" fmla="val 21532761"/>
              <a:gd name="adj3" fmla="val 13078"/>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Block Arc 12"/>
          <p:cNvSpPr/>
          <p:nvPr/>
        </p:nvSpPr>
        <p:spPr>
          <a:xfrm>
            <a:off x="3061309" y="2685588"/>
            <a:ext cx="2221118" cy="2315380"/>
          </a:xfrm>
          <a:prstGeom prst="blockArc">
            <a:avLst>
              <a:gd name="adj1" fmla="val 10855675"/>
              <a:gd name="adj2" fmla="val 21532761"/>
              <a:gd name="adj3" fmla="val 13078"/>
            </a:avLst>
          </a:prstGeom>
          <a:solidFill>
            <a:schemeClr val="accent5">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Block Arc 13"/>
          <p:cNvSpPr/>
          <p:nvPr/>
        </p:nvSpPr>
        <p:spPr>
          <a:xfrm flipV="1">
            <a:off x="4988311" y="2639942"/>
            <a:ext cx="2221118" cy="2315380"/>
          </a:xfrm>
          <a:prstGeom prst="blockArc">
            <a:avLst>
              <a:gd name="adj1" fmla="val 10855675"/>
              <a:gd name="adj2" fmla="val 21532761"/>
              <a:gd name="adj3" fmla="val 13078"/>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Block Arc 19"/>
          <p:cNvSpPr/>
          <p:nvPr/>
        </p:nvSpPr>
        <p:spPr>
          <a:xfrm>
            <a:off x="6923335" y="2685588"/>
            <a:ext cx="2221118" cy="2315380"/>
          </a:xfrm>
          <a:prstGeom prst="blockArc">
            <a:avLst>
              <a:gd name="adj1" fmla="val 10855675"/>
              <a:gd name="adj2" fmla="val 21532761"/>
              <a:gd name="adj3" fmla="val 13078"/>
            </a:avLst>
          </a:prstGeom>
          <a:solidFill>
            <a:schemeClr val="accent5">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Block Arc 20"/>
          <p:cNvSpPr/>
          <p:nvPr/>
        </p:nvSpPr>
        <p:spPr>
          <a:xfrm flipV="1">
            <a:off x="8858361" y="2639942"/>
            <a:ext cx="2221118" cy="2315380"/>
          </a:xfrm>
          <a:prstGeom prst="blockArc">
            <a:avLst>
              <a:gd name="adj1" fmla="val 10855675"/>
              <a:gd name="adj2" fmla="val 21532761"/>
              <a:gd name="adj3" fmla="val 13078"/>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7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Group 21"/>
          <p:cNvGrpSpPr/>
          <p:nvPr/>
        </p:nvGrpSpPr>
        <p:grpSpPr>
          <a:xfrm>
            <a:off x="1662362" y="3222944"/>
            <a:ext cx="1148960" cy="1149375"/>
            <a:chOff x="1662335" y="3218976"/>
            <a:chExt cx="1149172" cy="1149172"/>
          </a:xfrm>
        </p:grpSpPr>
        <p:sp>
          <p:nvSpPr>
            <p:cNvPr id="17" name="Oval 22"/>
            <p:cNvSpPr>
              <a:spLocks noChangeAspect="1"/>
            </p:cNvSpPr>
            <p:nvPr/>
          </p:nvSpPr>
          <p:spPr>
            <a:xfrm>
              <a:off x="1662335" y="3218976"/>
              <a:ext cx="1149172" cy="114917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Shape 2526"/>
            <p:cNvSpPr/>
            <p:nvPr/>
          </p:nvSpPr>
          <p:spPr>
            <a:xfrm>
              <a:off x="2097257" y="365389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14283" tIns="14283" rIns="14283" bIns="14283" anchor="ctr"/>
            <a:lstStyle/>
            <a:p>
              <a:pPr defTabSz="22793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cs typeface="Source Sans Pro Light" charset="0"/>
                <a:sym typeface="Arial" panose="020B0604020202020204" pitchFamily="34" charset="0"/>
              </a:endParaRPr>
            </a:p>
          </p:txBody>
        </p:sp>
      </p:grpSp>
      <p:grpSp>
        <p:nvGrpSpPr>
          <p:cNvPr id="19" name="Group 24"/>
          <p:cNvGrpSpPr/>
          <p:nvPr/>
        </p:nvGrpSpPr>
        <p:grpSpPr>
          <a:xfrm>
            <a:off x="3599170" y="3222944"/>
            <a:ext cx="1148960" cy="1149375"/>
            <a:chOff x="3599502" y="3218976"/>
            <a:chExt cx="1149172" cy="1149172"/>
          </a:xfrm>
        </p:grpSpPr>
        <p:sp>
          <p:nvSpPr>
            <p:cNvPr id="20" name="Oval 25"/>
            <p:cNvSpPr>
              <a:spLocks noChangeAspect="1"/>
            </p:cNvSpPr>
            <p:nvPr/>
          </p:nvSpPr>
          <p:spPr>
            <a:xfrm>
              <a:off x="3599502" y="3218976"/>
              <a:ext cx="1149172" cy="11491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Shape 2547"/>
            <p:cNvSpPr/>
            <p:nvPr/>
          </p:nvSpPr>
          <p:spPr>
            <a:xfrm>
              <a:off x="4032639" y="365389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4283" tIns="14283" rIns="14283" bIns="14283" anchor="ctr"/>
            <a:lstStyle/>
            <a:p>
              <a:pPr defTabSz="22793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cs typeface="Source Sans Pro Light" charset="0"/>
                <a:sym typeface="Arial" panose="020B0604020202020204" pitchFamily="34" charset="0"/>
              </a:endParaRPr>
            </a:p>
          </p:txBody>
        </p:sp>
      </p:grpSp>
      <p:grpSp>
        <p:nvGrpSpPr>
          <p:cNvPr id="22" name="Group 27"/>
          <p:cNvGrpSpPr/>
          <p:nvPr/>
        </p:nvGrpSpPr>
        <p:grpSpPr>
          <a:xfrm>
            <a:off x="5532410" y="3222944"/>
            <a:ext cx="1148960" cy="1149375"/>
            <a:chOff x="5533099" y="3218976"/>
            <a:chExt cx="1149172" cy="1149172"/>
          </a:xfrm>
        </p:grpSpPr>
        <p:sp>
          <p:nvSpPr>
            <p:cNvPr id="23" name="Oval 28"/>
            <p:cNvSpPr>
              <a:spLocks noChangeAspect="1"/>
            </p:cNvSpPr>
            <p:nvPr/>
          </p:nvSpPr>
          <p:spPr>
            <a:xfrm>
              <a:off x="5533099" y="3218976"/>
              <a:ext cx="1149172" cy="11491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Shape 2554"/>
            <p:cNvSpPr/>
            <p:nvPr/>
          </p:nvSpPr>
          <p:spPr>
            <a:xfrm>
              <a:off x="5968021" y="367929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14283" tIns="14283" rIns="14283" bIns="14283" anchor="ctr"/>
            <a:lstStyle/>
            <a:p>
              <a:pPr defTabSz="22793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cs typeface="Source Sans Pro Light" charset="0"/>
                <a:sym typeface="Arial" panose="020B0604020202020204" pitchFamily="34" charset="0"/>
              </a:endParaRPr>
            </a:p>
          </p:txBody>
        </p:sp>
      </p:grpSp>
      <p:grpSp>
        <p:nvGrpSpPr>
          <p:cNvPr id="25" name="Group 30"/>
          <p:cNvGrpSpPr/>
          <p:nvPr/>
        </p:nvGrpSpPr>
        <p:grpSpPr>
          <a:xfrm>
            <a:off x="7459414" y="3222944"/>
            <a:ext cx="1148960" cy="1149375"/>
            <a:chOff x="7460460" y="3218976"/>
            <a:chExt cx="1149172" cy="1149172"/>
          </a:xfrm>
        </p:grpSpPr>
        <p:sp>
          <p:nvSpPr>
            <p:cNvPr id="26" name="Oval 31"/>
            <p:cNvSpPr>
              <a:spLocks noChangeAspect="1"/>
            </p:cNvSpPr>
            <p:nvPr/>
          </p:nvSpPr>
          <p:spPr>
            <a:xfrm>
              <a:off x="7460460" y="3218976"/>
              <a:ext cx="1149172" cy="11491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Shape 2587"/>
            <p:cNvSpPr/>
            <p:nvPr/>
          </p:nvSpPr>
          <p:spPr>
            <a:xfrm>
              <a:off x="7895381" y="365389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4283" tIns="14283" rIns="14283" bIns="14283" anchor="ctr"/>
            <a:lstStyle/>
            <a:p>
              <a:pPr defTabSz="22793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cs typeface="Source Sans Pro Light" charset="0"/>
                <a:sym typeface="Arial" panose="020B0604020202020204" pitchFamily="34" charset="0"/>
              </a:endParaRPr>
            </a:p>
          </p:txBody>
        </p:sp>
      </p:grpSp>
      <p:grpSp>
        <p:nvGrpSpPr>
          <p:cNvPr id="28" name="Group 33"/>
          <p:cNvGrpSpPr/>
          <p:nvPr/>
        </p:nvGrpSpPr>
        <p:grpSpPr>
          <a:xfrm>
            <a:off x="9394438" y="3222944"/>
            <a:ext cx="1148960" cy="1149375"/>
            <a:chOff x="9395842" y="3218976"/>
            <a:chExt cx="1149172" cy="1149172"/>
          </a:xfrm>
        </p:grpSpPr>
        <p:sp>
          <p:nvSpPr>
            <p:cNvPr id="29" name="Oval 34"/>
            <p:cNvSpPr>
              <a:spLocks noChangeAspect="1"/>
            </p:cNvSpPr>
            <p:nvPr/>
          </p:nvSpPr>
          <p:spPr>
            <a:xfrm>
              <a:off x="9395842" y="3218976"/>
              <a:ext cx="1149172" cy="114917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Shape 2613"/>
            <p:cNvSpPr/>
            <p:nvPr/>
          </p:nvSpPr>
          <p:spPr>
            <a:xfrm>
              <a:off x="9823944" y="367929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bg1"/>
            </a:solidFill>
            <a:ln w="12700">
              <a:miter lim="400000"/>
            </a:ln>
          </p:spPr>
          <p:txBody>
            <a:bodyPr lIns="14283" tIns="14283" rIns="14283" bIns="14283" anchor="ctr"/>
            <a:lstStyle/>
            <a:p>
              <a:pPr defTabSz="22793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微软雅黑" panose="020B0503020204020204" pitchFamily="34" charset="-122"/>
                <a:cs typeface="Source Sans Pro Light" charset="0"/>
                <a:sym typeface="Arial" panose="020B0604020202020204" pitchFamily="34" charset="0"/>
              </a:endParaRPr>
            </a:p>
          </p:txBody>
        </p:sp>
      </p:grpSp>
      <p:sp>
        <p:nvSpPr>
          <p:cNvPr id="35" name="Text Placeholder 32"/>
          <p:cNvSpPr txBox="1"/>
          <p:nvPr/>
        </p:nvSpPr>
        <p:spPr>
          <a:xfrm>
            <a:off x="1150658" y="1983161"/>
            <a:ext cx="2172368" cy="43079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100" dirty="0">
              <a:latin typeface="Arial" panose="020B0604020202020204" pitchFamily="34" charset="0"/>
              <a:ea typeface="微软雅黑" panose="020B0503020204020204" pitchFamily="34" charset="-122"/>
              <a:cs typeface="Open Sans" charset="0"/>
              <a:sym typeface="Arial" panose="020B0604020202020204" pitchFamily="34" charset="0"/>
            </a:endParaRPr>
          </a:p>
        </p:txBody>
      </p:sp>
      <p:sp>
        <p:nvSpPr>
          <p:cNvPr id="36" name="Text Placeholder 32"/>
          <p:cNvSpPr txBox="1"/>
          <p:nvPr/>
        </p:nvSpPr>
        <p:spPr>
          <a:xfrm>
            <a:off x="3085681" y="5226947"/>
            <a:ext cx="2172368" cy="42577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100" dirty="0">
              <a:latin typeface="Arial" panose="020B0604020202020204" pitchFamily="34" charset="0"/>
              <a:ea typeface="微软雅黑" panose="020B0503020204020204" pitchFamily="34" charset="-122"/>
              <a:cs typeface="Open Sans" charset="0"/>
              <a:sym typeface="Arial" panose="020B0604020202020204" pitchFamily="34" charset="0"/>
            </a:endParaRPr>
          </a:p>
        </p:txBody>
      </p:sp>
      <p:sp>
        <p:nvSpPr>
          <p:cNvPr id="37" name="Text Placeholder 32"/>
          <p:cNvSpPr txBox="1"/>
          <p:nvPr/>
        </p:nvSpPr>
        <p:spPr>
          <a:xfrm>
            <a:off x="5020705" y="1983162"/>
            <a:ext cx="2172368" cy="43079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100" dirty="0">
              <a:latin typeface="Arial" panose="020B0604020202020204" pitchFamily="34" charset="0"/>
              <a:ea typeface="微软雅黑" panose="020B0503020204020204" pitchFamily="34" charset="-122"/>
              <a:cs typeface="Open Sans" charset="0"/>
              <a:sym typeface="Arial" panose="020B0604020202020204" pitchFamily="34" charset="0"/>
            </a:endParaRPr>
          </a:p>
        </p:txBody>
      </p:sp>
      <p:sp>
        <p:nvSpPr>
          <p:cNvPr id="38" name="Text Placeholder 32"/>
          <p:cNvSpPr txBox="1"/>
          <p:nvPr/>
        </p:nvSpPr>
        <p:spPr>
          <a:xfrm>
            <a:off x="6947709" y="5226947"/>
            <a:ext cx="2172368" cy="42577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100" dirty="0">
              <a:latin typeface="Arial" panose="020B0604020202020204" pitchFamily="34" charset="0"/>
              <a:ea typeface="微软雅黑" panose="020B0503020204020204" pitchFamily="34" charset="-122"/>
              <a:cs typeface="Open Sans" charset="0"/>
              <a:sym typeface="Arial" panose="020B0604020202020204" pitchFamily="34" charset="0"/>
            </a:endParaRPr>
          </a:p>
        </p:txBody>
      </p:sp>
      <p:sp>
        <p:nvSpPr>
          <p:cNvPr id="39" name="Text Placeholder 32"/>
          <p:cNvSpPr txBox="1"/>
          <p:nvPr/>
        </p:nvSpPr>
        <p:spPr>
          <a:xfrm>
            <a:off x="8890753" y="1979666"/>
            <a:ext cx="2172368" cy="43429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100" dirty="0">
              <a:latin typeface="Arial" panose="020B0604020202020204" pitchFamily="34" charset="0"/>
              <a:ea typeface="微软雅黑" panose="020B0503020204020204" pitchFamily="34" charset="-122"/>
              <a:cs typeface="Open Sans" charset="0"/>
              <a:sym typeface="Arial" panose="020B0604020202020204" pitchFamily="34" charset="0"/>
            </a:endParaRPr>
          </a:p>
        </p:txBody>
      </p:sp>
      <p:sp>
        <p:nvSpPr>
          <p:cNvPr id="40" name="矩形 39"/>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1" name="图片 40"/>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42" name="组合 41"/>
          <p:cNvGrpSpPr/>
          <p:nvPr/>
        </p:nvGrpSpPr>
        <p:grpSpPr>
          <a:xfrm>
            <a:off x="62429" y="111281"/>
            <a:ext cx="7997728" cy="1097744"/>
            <a:chOff x="62429" y="111281"/>
            <a:chExt cx="7997728" cy="1097744"/>
          </a:xfrm>
        </p:grpSpPr>
        <p:sp>
          <p:nvSpPr>
            <p:cNvPr id="43"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44" name="图片 43"/>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33336412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arn(inVertical)">
                                      <p:cBhvr>
                                        <p:cTn id="36" dur="500"/>
                                        <p:tgtEl>
                                          <p:spTgt spid="35"/>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barn(inVertical)">
                                      <p:cBhvr>
                                        <p:cTn id="49" dur="500"/>
                                        <p:tgtEl>
                                          <p:spTgt spid="36"/>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barn(inVertical)">
                                      <p:cBhvr>
                                        <p:cTn id="62" dur="500"/>
                                        <p:tgtEl>
                                          <p:spTgt spid="37"/>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Effect transition="in" filter="fade">
                                      <p:cBhvr>
                                        <p:cTn id="72" dur="500"/>
                                        <p:tgtEl>
                                          <p:spTgt spid="25"/>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barn(inVertical)">
                                      <p:cBhvr>
                                        <p:cTn id="75" dur="500"/>
                                        <p:tgtEl>
                                          <p:spTgt spid="38"/>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7000"/>
                            </p:stCondLst>
                            <p:childTnLst>
                              <p:par>
                                <p:cTn id="81" presetID="53" presetClass="entr" presetSubtype="16"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fltVal val="0"/>
                                          </p:val>
                                        </p:tav>
                                        <p:tav tm="100000">
                                          <p:val>
                                            <p:strVal val="#ppt_w"/>
                                          </p:val>
                                        </p:tav>
                                      </p:tavLst>
                                    </p:anim>
                                    <p:anim calcmode="lin" valueType="num">
                                      <p:cBhvr>
                                        <p:cTn id="84" dur="500" fill="hold"/>
                                        <p:tgtEl>
                                          <p:spTgt spid="28"/>
                                        </p:tgtEl>
                                        <p:attrNameLst>
                                          <p:attrName>ppt_h</p:attrName>
                                        </p:attrNameLst>
                                      </p:cBhvr>
                                      <p:tavLst>
                                        <p:tav tm="0">
                                          <p:val>
                                            <p:fltVal val="0"/>
                                          </p:val>
                                        </p:tav>
                                        <p:tav tm="100000">
                                          <p:val>
                                            <p:strVal val="#ppt_h"/>
                                          </p:val>
                                        </p:tav>
                                      </p:tavLst>
                                    </p:anim>
                                    <p:animEffect transition="in" filter="fade">
                                      <p:cBhvr>
                                        <p:cTn id="85" dur="500"/>
                                        <p:tgtEl>
                                          <p:spTgt spid="28"/>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barn(inVertical)">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1"/>
          <p:cNvGrpSpPr/>
          <p:nvPr/>
        </p:nvGrpSpPr>
        <p:grpSpPr>
          <a:xfrm>
            <a:off x="1817849" y="3228122"/>
            <a:ext cx="1776099" cy="1776838"/>
            <a:chOff x="5068163" y="6079077"/>
            <a:chExt cx="5199191" cy="5199189"/>
          </a:xfrm>
        </p:grpSpPr>
        <p:sp>
          <p:nvSpPr>
            <p:cNvPr id="7" name="Freeform 240"/>
            <p:cNvSpPr>
              <a:spLocks noEditPoints="1"/>
            </p:cNvSpPr>
            <p:nvPr/>
          </p:nvSpPr>
          <p:spPr bwMode="auto">
            <a:xfrm>
              <a:off x="5068163" y="6079077"/>
              <a:ext cx="5199191" cy="5199189"/>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247"/>
            <p:cNvSpPr>
              <a:spLocks noEditPoints="1"/>
            </p:cNvSpPr>
            <p:nvPr/>
          </p:nvSpPr>
          <p:spPr bwMode="auto">
            <a:xfrm>
              <a:off x="6521688" y="7537269"/>
              <a:ext cx="2292142" cy="2286366"/>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22"/>
          <p:cNvGrpSpPr/>
          <p:nvPr/>
        </p:nvGrpSpPr>
        <p:grpSpPr>
          <a:xfrm>
            <a:off x="3496588" y="2620162"/>
            <a:ext cx="2042330" cy="2043181"/>
            <a:chOff x="10036426" y="5299731"/>
            <a:chExt cx="5978535" cy="5978535"/>
          </a:xfrm>
        </p:grpSpPr>
        <p:sp>
          <p:nvSpPr>
            <p:cNvPr id="10" name="Freeform 239"/>
            <p:cNvSpPr>
              <a:spLocks noEditPoints="1"/>
            </p:cNvSpPr>
            <p:nvPr/>
          </p:nvSpPr>
          <p:spPr bwMode="auto">
            <a:xfrm>
              <a:off x="10036426" y="5299731"/>
              <a:ext cx="5978535" cy="5978535"/>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4"/>
            </a:solid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48"/>
            <p:cNvSpPr>
              <a:spLocks noEditPoints="1"/>
            </p:cNvSpPr>
            <p:nvPr/>
          </p:nvSpPr>
          <p:spPr bwMode="auto">
            <a:xfrm>
              <a:off x="11896328" y="7080775"/>
              <a:ext cx="2382846" cy="2393316"/>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4"/>
            </a:solid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20"/>
          <p:cNvGrpSpPr/>
          <p:nvPr/>
        </p:nvGrpSpPr>
        <p:grpSpPr>
          <a:xfrm>
            <a:off x="1005638" y="2379584"/>
            <a:ext cx="1288614" cy="1289150"/>
            <a:chOff x="1784916" y="4981028"/>
            <a:chExt cx="3772171" cy="3772171"/>
          </a:xfrm>
        </p:grpSpPr>
        <p:sp>
          <p:nvSpPr>
            <p:cNvPr id="13" name="Freeform 241"/>
            <p:cNvSpPr>
              <a:spLocks noEditPoints="1"/>
            </p:cNvSpPr>
            <p:nvPr/>
          </p:nvSpPr>
          <p:spPr bwMode="auto">
            <a:xfrm>
              <a:off x="1784916" y="4981028"/>
              <a:ext cx="3772171" cy="3772171"/>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1"/>
            </a:solid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49"/>
            <p:cNvSpPr>
              <a:spLocks noEditPoints="1"/>
            </p:cNvSpPr>
            <p:nvPr/>
          </p:nvSpPr>
          <p:spPr bwMode="auto">
            <a:xfrm>
              <a:off x="2879410" y="6079077"/>
              <a:ext cx="1590304" cy="159030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1"/>
            </a:solid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23"/>
          <p:cNvGrpSpPr/>
          <p:nvPr/>
        </p:nvGrpSpPr>
        <p:grpSpPr>
          <a:xfrm>
            <a:off x="4883727" y="4300751"/>
            <a:ext cx="1288614" cy="1289150"/>
            <a:chOff x="1784916" y="4981028"/>
            <a:chExt cx="3772171" cy="3772171"/>
          </a:xfrm>
          <a:solidFill>
            <a:schemeClr val="accent5"/>
          </a:solidFill>
        </p:grpSpPr>
        <p:sp>
          <p:nvSpPr>
            <p:cNvPr id="16" name="Freeform 241"/>
            <p:cNvSpPr>
              <a:spLocks noEditPoints="1"/>
            </p:cNvSpPr>
            <p:nvPr/>
          </p:nvSpPr>
          <p:spPr bwMode="auto">
            <a:xfrm>
              <a:off x="1784916" y="4981028"/>
              <a:ext cx="3772171" cy="3772171"/>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49"/>
            <p:cNvSpPr>
              <a:spLocks noEditPoints="1"/>
            </p:cNvSpPr>
            <p:nvPr/>
          </p:nvSpPr>
          <p:spPr bwMode="auto">
            <a:xfrm>
              <a:off x="2879410" y="6079077"/>
              <a:ext cx="1590304" cy="159030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27119" tIns="0" rIns="27119" bIns="0" numCol="1" anchor="t" anchorCtr="0" compatLnSpc="1">
              <a:prstTxWarp prst="textNoShape">
                <a:avLst/>
              </a:prstTxWarp>
            </a:bodyPr>
            <a:lstStyle/>
            <a:p>
              <a:pPr>
                <a:lnSpc>
                  <a:spcPct val="120000"/>
                </a:lnSpc>
              </a:pPr>
              <a:endParaRPr lang="id-ID" sz="13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 Placeholder 7"/>
          <p:cNvSpPr txBox="1">
            <a:spLocks/>
          </p:cNvSpPr>
          <p:nvPr/>
        </p:nvSpPr>
        <p:spPr>
          <a:xfrm>
            <a:off x="2306649" y="1588388"/>
            <a:ext cx="1825301" cy="280693"/>
          </a:xfrm>
          <a:prstGeom prst="rect">
            <a:avLst/>
          </a:prstGeom>
        </p:spPr>
        <p:txBody>
          <a:bodyPr vert="horz" lIns="0" tIns="0" rIns="0" bIns="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1483" b="1" kern="120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 Placeholder 2"/>
          <p:cNvSpPr txBox="1">
            <a:spLocks/>
          </p:cNvSpPr>
          <p:nvPr/>
        </p:nvSpPr>
        <p:spPr>
          <a:xfrm>
            <a:off x="2306650" y="1867458"/>
            <a:ext cx="1702265" cy="627333"/>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7"/>
          <p:cNvSpPr txBox="1">
            <a:spLocks/>
          </p:cNvSpPr>
          <p:nvPr/>
        </p:nvSpPr>
        <p:spPr>
          <a:xfrm>
            <a:off x="2554327" y="5126158"/>
            <a:ext cx="1825301" cy="280693"/>
          </a:xfrm>
          <a:prstGeom prst="rect">
            <a:avLst/>
          </a:prstGeom>
        </p:spPr>
        <p:txBody>
          <a:bodyPr vert="horz" lIns="0" tIns="0" rIns="0" bIns="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1483" b="1" kern="120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2"/>
          <p:cNvSpPr txBox="1">
            <a:spLocks/>
          </p:cNvSpPr>
          <p:nvPr/>
        </p:nvSpPr>
        <p:spPr>
          <a:xfrm>
            <a:off x="2554328" y="5405227"/>
            <a:ext cx="1702265" cy="627333"/>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7"/>
          <p:cNvSpPr txBox="1">
            <a:spLocks/>
          </p:cNvSpPr>
          <p:nvPr/>
        </p:nvSpPr>
        <p:spPr>
          <a:xfrm>
            <a:off x="5664065" y="2648343"/>
            <a:ext cx="1825301" cy="280693"/>
          </a:xfrm>
          <a:prstGeom prst="rect">
            <a:avLst/>
          </a:prstGeom>
        </p:spPr>
        <p:txBody>
          <a:bodyPr vert="horz" lIns="0" tIns="0" rIns="0" bIns="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1483" b="1" kern="120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Placeholder 2"/>
          <p:cNvSpPr txBox="1">
            <a:spLocks/>
          </p:cNvSpPr>
          <p:nvPr/>
        </p:nvSpPr>
        <p:spPr>
          <a:xfrm>
            <a:off x="5664067" y="2927412"/>
            <a:ext cx="1702265" cy="627333"/>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6297020" y="4520470"/>
            <a:ext cx="1825301" cy="280693"/>
          </a:xfrm>
          <a:prstGeom prst="rect">
            <a:avLst/>
          </a:prstGeom>
        </p:spPr>
        <p:txBody>
          <a:bodyPr vert="horz" lIns="0" tIns="0" rIns="0" bIns="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1483" b="1" kern="120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Placeholder 2"/>
          <p:cNvSpPr txBox="1">
            <a:spLocks/>
          </p:cNvSpPr>
          <p:nvPr/>
        </p:nvSpPr>
        <p:spPr>
          <a:xfrm>
            <a:off x="6297022" y="4799539"/>
            <a:ext cx="1702265" cy="627333"/>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7"/>
          <p:cNvSpPr txBox="1">
            <a:spLocks/>
          </p:cNvSpPr>
          <p:nvPr/>
        </p:nvSpPr>
        <p:spPr>
          <a:xfrm>
            <a:off x="8458577" y="2556600"/>
            <a:ext cx="1860550" cy="292437"/>
          </a:xfrm>
          <a:prstGeom prst="rect">
            <a:avLst/>
          </a:prstGeom>
        </p:spPr>
        <p:txBody>
          <a:bodyPr vert="horz" lIns="0" tIns="0" rIns="0" bIns="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1483" b="1" kern="120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500" b="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2"/>
          <p:cNvSpPr txBox="1">
            <a:spLocks/>
          </p:cNvSpPr>
          <p:nvPr/>
        </p:nvSpPr>
        <p:spPr>
          <a:xfrm>
            <a:off x="8458578" y="2863200"/>
            <a:ext cx="2659423" cy="24144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89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a:t>
            </a:r>
            <a:endParaRPr lang="en-US" altLang="zh-CN"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30" name="组合 29"/>
          <p:cNvGrpSpPr/>
          <p:nvPr/>
        </p:nvGrpSpPr>
        <p:grpSpPr>
          <a:xfrm>
            <a:off x="62429" y="111281"/>
            <a:ext cx="7997728" cy="1097744"/>
            <a:chOff x="62429" y="111281"/>
            <a:chExt cx="7997728" cy="1097744"/>
          </a:xfrm>
        </p:grpSpPr>
        <p:sp>
          <p:nvSpPr>
            <p:cNvPr id="35"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36" name="图片 35"/>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125602960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400" fill="hold"/>
                                        <p:tgtEl>
                                          <p:spTgt spid="15"/>
                                        </p:tgtEl>
                                        <p:attrNameLst>
                                          <p:attrName>ppt_w</p:attrName>
                                        </p:attrNameLst>
                                      </p:cBhvr>
                                      <p:tavLst>
                                        <p:tav tm="0">
                                          <p:val>
                                            <p:fltVal val="0"/>
                                          </p:val>
                                        </p:tav>
                                        <p:tav tm="100000">
                                          <p:val>
                                            <p:strVal val="#ppt_w"/>
                                          </p:val>
                                        </p:tav>
                                      </p:tavLst>
                                    </p:anim>
                                    <p:anim calcmode="lin" valueType="num">
                                      <p:cBhvr>
                                        <p:cTn id="8" dur="400" fill="hold"/>
                                        <p:tgtEl>
                                          <p:spTgt spid="15"/>
                                        </p:tgtEl>
                                        <p:attrNameLst>
                                          <p:attrName>ppt_h</p:attrName>
                                        </p:attrNameLst>
                                      </p:cBhvr>
                                      <p:tavLst>
                                        <p:tav tm="0">
                                          <p:val>
                                            <p:fltVal val="0"/>
                                          </p:val>
                                        </p:tav>
                                        <p:tav tm="100000">
                                          <p:val>
                                            <p:strVal val="#ppt_h"/>
                                          </p:val>
                                        </p:tav>
                                      </p:tavLst>
                                    </p:anim>
                                    <p:anim calcmode="lin" valueType="num">
                                      <p:cBhvr>
                                        <p:cTn id="9" dur="400" fill="hold"/>
                                        <p:tgtEl>
                                          <p:spTgt spid="15"/>
                                        </p:tgtEl>
                                        <p:attrNameLst>
                                          <p:attrName>style.rotation</p:attrName>
                                        </p:attrNameLst>
                                      </p:cBhvr>
                                      <p:tavLst>
                                        <p:tav tm="0">
                                          <p:val>
                                            <p:fltVal val="90"/>
                                          </p:val>
                                        </p:tav>
                                        <p:tav tm="100000">
                                          <p:val>
                                            <p:fltVal val="0"/>
                                          </p:val>
                                        </p:tav>
                                      </p:tavLst>
                                    </p:anim>
                                    <p:animEffect transition="in" filter="fade">
                                      <p:cBhvr>
                                        <p:cTn id="10" dur="400"/>
                                        <p:tgtEl>
                                          <p:spTgt spid="15"/>
                                        </p:tgtEl>
                                      </p:cBhvr>
                                    </p:animEffect>
                                  </p:childTnLst>
                                </p:cTn>
                              </p:par>
                            </p:childTnLst>
                          </p:cTn>
                        </p:par>
                        <p:par>
                          <p:cTn id="11" fill="hold">
                            <p:stCondLst>
                              <p:cond delay="400"/>
                            </p:stCondLst>
                            <p:childTnLst>
                              <p:par>
                                <p:cTn id="12" presetID="31"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ppt_w</p:attrName>
                                        </p:attrNameLst>
                                      </p:cBhvr>
                                      <p:tavLst>
                                        <p:tav tm="0">
                                          <p:val>
                                            <p:fltVal val="0"/>
                                          </p:val>
                                        </p:tav>
                                        <p:tav tm="100000">
                                          <p:val>
                                            <p:strVal val="#ppt_w"/>
                                          </p:val>
                                        </p:tav>
                                      </p:tavLst>
                                    </p:anim>
                                    <p:anim calcmode="lin" valueType="num">
                                      <p:cBhvr>
                                        <p:cTn id="15" dur="400" fill="hold"/>
                                        <p:tgtEl>
                                          <p:spTgt spid="9"/>
                                        </p:tgtEl>
                                        <p:attrNameLst>
                                          <p:attrName>ppt_h</p:attrName>
                                        </p:attrNameLst>
                                      </p:cBhvr>
                                      <p:tavLst>
                                        <p:tav tm="0">
                                          <p:val>
                                            <p:fltVal val="0"/>
                                          </p:val>
                                        </p:tav>
                                        <p:tav tm="100000">
                                          <p:val>
                                            <p:strVal val="#ppt_h"/>
                                          </p:val>
                                        </p:tav>
                                      </p:tavLst>
                                    </p:anim>
                                    <p:anim calcmode="lin" valueType="num">
                                      <p:cBhvr>
                                        <p:cTn id="16" dur="400" fill="hold"/>
                                        <p:tgtEl>
                                          <p:spTgt spid="9"/>
                                        </p:tgtEl>
                                        <p:attrNameLst>
                                          <p:attrName>style.rotation</p:attrName>
                                        </p:attrNameLst>
                                      </p:cBhvr>
                                      <p:tavLst>
                                        <p:tav tm="0">
                                          <p:val>
                                            <p:fltVal val="90"/>
                                          </p:val>
                                        </p:tav>
                                        <p:tav tm="100000">
                                          <p:val>
                                            <p:fltVal val="0"/>
                                          </p:val>
                                        </p:tav>
                                      </p:tavLst>
                                    </p:anim>
                                    <p:animEffect transition="in" filter="fade">
                                      <p:cBhvr>
                                        <p:cTn id="17" dur="400"/>
                                        <p:tgtEl>
                                          <p:spTgt spid="9"/>
                                        </p:tgtEl>
                                      </p:cBhvr>
                                    </p:animEffect>
                                  </p:childTnLst>
                                </p:cTn>
                              </p:par>
                            </p:childTnLst>
                          </p:cTn>
                        </p:par>
                        <p:par>
                          <p:cTn id="18" fill="hold">
                            <p:stCondLst>
                              <p:cond delay="800"/>
                            </p:stCondLst>
                            <p:childTnLst>
                              <p:par>
                                <p:cTn id="19" presetID="31"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400" fill="hold"/>
                                        <p:tgtEl>
                                          <p:spTgt spid="6"/>
                                        </p:tgtEl>
                                        <p:attrNameLst>
                                          <p:attrName>ppt_w</p:attrName>
                                        </p:attrNameLst>
                                      </p:cBhvr>
                                      <p:tavLst>
                                        <p:tav tm="0">
                                          <p:val>
                                            <p:fltVal val="0"/>
                                          </p:val>
                                        </p:tav>
                                        <p:tav tm="100000">
                                          <p:val>
                                            <p:strVal val="#ppt_w"/>
                                          </p:val>
                                        </p:tav>
                                      </p:tavLst>
                                    </p:anim>
                                    <p:anim calcmode="lin" valueType="num">
                                      <p:cBhvr>
                                        <p:cTn id="22" dur="400" fill="hold"/>
                                        <p:tgtEl>
                                          <p:spTgt spid="6"/>
                                        </p:tgtEl>
                                        <p:attrNameLst>
                                          <p:attrName>ppt_h</p:attrName>
                                        </p:attrNameLst>
                                      </p:cBhvr>
                                      <p:tavLst>
                                        <p:tav tm="0">
                                          <p:val>
                                            <p:fltVal val="0"/>
                                          </p:val>
                                        </p:tav>
                                        <p:tav tm="100000">
                                          <p:val>
                                            <p:strVal val="#ppt_h"/>
                                          </p:val>
                                        </p:tav>
                                      </p:tavLst>
                                    </p:anim>
                                    <p:anim calcmode="lin" valueType="num">
                                      <p:cBhvr>
                                        <p:cTn id="23" dur="400" fill="hold"/>
                                        <p:tgtEl>
                                          <p:spTgt spid="6"/>
                                        </p:tgtEl>
                                        <p:attrNameLst>
                                          <p:attrName>style.rotation</p:attrName>
                                        </p:attrNameLst>
                                      </p:cBhvr>
                                      <p:tavLst>
                                        <p:tav tm="0">
                                          <p:val>
                                            <p:fltVal val="90"/>
                                          </p:val>
                                        </p:tav>
                                        <p:tav tm="100000">
                                          <p:val>
                                            <p:fltVal val="0"/>
                                          </p:val>
                                        </p:tav>
                                      </p:tavLst>
                                    </p:anim>
                                    <p:animEffect transition="in" filter="fade">
                                      <p:cBhvr>
                                        <p:cTn id="24" dur="400"/>
                                        <p:tgtEl>
                                          <p:spTgt spid="6"/>
                                        </p:tgtEl>
                                      </p:cBhvr>
                                    </p:animEffect>
                                  </p:childTnLst>
                                </p:cTn>
                              </p:par>
                            </p:childTnLst>
                          </p:cTn>
                        </p:par>
                        <p:par>
                          <p:cTn id="25" fill="hold">
                            <p:stCondLst>
                              <p:cond delay="1200"/>
                            </p:stCondLst>
                            <p:childTnLst>
                              <p:par>
                                <p:cTn id="26" presetID="31"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400" fill="hold"/>
                                        <p:tgtEl>
                                          <p:spTgt spid="12"/>
                                        </p:tgtEl>
                                        <p:attrNameLst>
                                          <p:attrName>ppt_w</p:attrName>
                                        </p:attrNameLst>
                                      </p:cBhvr>
                                      <p:tavLst>
                                        <p:tav tm="0">
                                          <p:val>
                                            <p:fltVal val="0"/>
                                          </p:val>
                                        </p:tav>
                                        <p:tav tm="100000">
                                          <p:val>
                                            <p:strVal val="#ppt_w"/>
                                          </p:val>
                                        </p:tav>
                                      </p:tavLst>
                                    </p:anim>
                                    <p:anim calcmode="lin" valueType="num">
                                      <p:cBhvr>
                                        <p:cTn id="29" dur="400" fill="hold"/>
                                        <p:tgtEl>
                                          <p:spTgt spid="12"/>
                                        </p:tgtEl>
                                        <p:attrNameLst>
                                          <p:attrName>ppt_h</p:attrName>
                                        </p:attrNameLst>
                                      </p:cBhvr>
                                      <p:tavLst>
                                        <p:tav tm="0">
                                          <p:val>
                                            <p:fltVal val="0"/>
                                          </p:val>
                                        </p:tav>
                                        <p:tav tm="100000">
                                          <p:val>
                                            <p:strVal val="#ppt_h"/>
                                          </p:val>
                                        </p:tav>
                                      </p:tavLst>
                                    </p:anim>
                                    <p:anim calcmode="lin" valueType="num">
                                      <p:cBhvr>
                                        <p:cTn id="30" dur="400" fill="hold"/>
                                        <p:tgtEl>
                                          <p:spTgt spid="12"/>
                                        </p:tgtEl>
                                        <p:attrNameLst>
                                          <p:attrName>style.rotation</p:attrName>
                                        </p:attrNameLst>
                                      </p:cBhvr>
                                      <p:tavLst>
                                        <p:tav tm="0">
                                          <p:val>
                                            <p:fltVal val="90"/>
                                          </p:val>
                                        </p:tav>
                                        <p:tav tm="100000">
                                          <p:val>
                                            <p:fltVal val="0"/>
                                          </p:val>
                                        </p:tav>
                                      </p:tavLst>
                                    </p:anim>
                                    <p:animEffect transition="in" filter="fade">
                                      <p:cBhvr>
                                        <p:cTn id="31" dur="400"/>
                                        <p:tgtEl>
                                          <p:spTgt spid="12"/>
                                        </p:tgtEl>
                                      </p:cBhvr>
                                    </p:animEffect>
                                  </p:childTnLst>
                                </p:cTn>
                              </p:par>
                              <p:par>
                                <p:cTn id="32" presetID="53" presetClass="entr" presetSubtype="16" fill="hold" grpId="0" nodeType="withEffect">
                                  <p:stCondLst>
                                    <p:cond delay="200"/>
                                  </p:stCondLst>
                                  <p:childTnLst>
                                    <p:set>
                                      <p:cBhvr>
                                        <p:cTn id="33" dur="1" fill="hold">
                                          <p:stCondLst>
                                            <p:cond delay="0"/>
                                          </p:stCondLst>
                                        </p:cTn>
                                        <p:tgtEl>
                                          <p:spTgt spid="18">
                                            <p:txEl>
                                              <p:pRg st="0" end="0"/>
                                            </p:txEl>
                                          </p:spTgt>
                                        </p:tgtEl>
                                        <p:attrNameLst>
                                          <p:attrName>style.visibility</p:attrName>
                                        </p:attrNameLst>
                                      </p:cBhvr>
                                      <p:to>
                                        <p:strVal val="visible"/>
                                      </p:to>
                                    </p:set>
                                    <p:anim calcmode="lin" valueType="num">
                                      <p:cBhvr>
                                        <p:cTn id="34"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18">
                                            <p:txEl>
                                              <p:pRg st="0" end="0"/>
                                            </p:txEl>
                                          </p:spTgt>
                                        </p:tgtEl>
                                      </p:cBhvr>
                                    </p:animEffect>
                                  </p:childTnLst>
                                </p:cTn>
                              </p:par>
                              <p:par>
                                <p:cTn id="37" presetID="23" presetClass="entr" presetSubtype="16" fill="hold" grpId="0" nodeType="withEffect">
                                  <p:stCondLst>
                                    <p:cond delay="200"/>
                                  </p:stCondLst>
                                  <p:childTnLst>
                                    <p:set>
                                      <p:cBhvr>
                                        <p:cTn id="38" dur="1" fill="hold">
                                          <p:stCondLst>
                                            <p:cond delay="0"/>
                                          </p:stCondLst>
                                        </p:cTn>
                                        <p:tgtEl>
                                          <p:spTgt spid="19">
                                            <p:txEl>
                                              <p:pRg st="0" end="0"/>
                                            </p:txEl>
                                          </p:spTgt>
                                        </p:tgtEl>
                                        <p:attrNameLst>
                                          <p:attrName>style.visibility</p:attrName>
                                        </p:attrNameLst>
                                      </p:cBhvr>
                                      <p:to>
                                        <p:strVal val="visible"/>
                                      </p:to>
                                    </p:set>
                                    <p:anim calcmode="lin" valueType="num">
                                      <p:cBhvr>
                                        <p:cTn id="39"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19">
                                            <p:txEl>
                                              <p:pRg st="0" end="0"/>
                                            </p:txEl>
                                          </p:spTgt>
                                        </p:tgtEl>
                                        <p:attrNameLst>
                                          <p:attrName>ppt_h</p:attrName>
                                        </p:attrNameLst>
                                      </p:cBhvr>
                                      <p:tavLst>
                                        <p:tav tm="0">
                                          <p:val>
                                            <p:fltVal val="0"/>
                                          </p:val>
                                        </p:tav>
                                        <p:tav tm="100000">
                                          <p:val>
                                            <p:strVal val="#ppt_h"/>
                                          </p:val>
                                        </p:tav>
                                      </p:tavLst>
                                    </p:anim>
                                  </p:childTnLst>
                                </p:cTn>
                              </p:par>
                              <p:par>
                                <p:cTn id="41" presetID="53" presetClass="entr" presetSubtype="16" fill="hold" grpId="0" nodeType="withEffect">
                                  <p:stCondLst>
                                    <p:cond delay="200"/>
                                  </p:stCondLst>
                                  <p:childTnLst>
                                    <p:set>
                                      <p:cBhvr>
                                        <p:cTn id="42" dur="1" fill="hold">
                                          <p:stCondLst>
                                            <p:cond delay="0"/>
                                          </p:stCondLst>
                                        </p:cTn>
                                        <p:tgtEl>
                                          <p:spTgt spid="20">
                                            <p:txEl>
                                              <p:pRg st="0" end="0"/>
                                            </p:txEl>
                                          </p:spTgt>
                                        </p:tgtEl>
                                        <p:attrNameLst>
                                          <p:attrName>style.visibility</p:attrName>
                                        </p:attrNameLst>
                                      </p:cBhvr>
                                      <p:to>
                                        <p:strVal val="visible"/>
                                      </p:to>
                                    </p:set>
                                    <p:anim calcmode="lin" valueType="num">
                                      <p:cBhvr>
                                        <p:cTn id="4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0">
                                            <p:txEl>
                                              <p:pRg st="0" end="0"/>
                                            </p:txEl>
                                          </p:spTgt>
                                        </p:tgtEl>
                                      </p:cBhvr>
                                    </p:animEffect>
                                  </p:childTnLst>
                                </p:cTn>
                              </p:par>
                              <p:par>
                                <p:cTn id="46" presetID="23" presetClass="entr" presetSubtype="16" fill="hold" grpId="0" nodeType="withEffect">
                                  <p:stCondLst>
                                    <p:cond delay="200"/>
                                  </p:stCondLst>
                                  <p:childTnLst>
                                    <p:set>
                                      <p:cBhvr>
                                        <p:cTn id="47" dur="1" fill="hold">
                                          <p:stCondLst>
                                            <p:cond delay="0"/>
                                          </p:stCondLst>
                                        </p:cTn>
                                        <p:tgtEl>
                                          <p:spTgt spid="21">
                                            <p:txEl>
                                              <p:pRg st="0" end="0"/>
                                            </p:txEl>
                                          </p:spTgt>
                                        </p:tgtEl>
                                        <p:attrNameLst>
                                          <p:attrName>style.visibility</p:attrName>
                                        </p:attrNameLst>
                                      </p:cBhvr>
                                      <p:to>
                                        <p:strVal val="visible"/>
                                      </p:to>
                                    </p:set>
                                    <p:anim calcmode="lin" valueType="num">
                                      <p:cBhvr>
                                        <p:cTn id="4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1">
                                            <p:txEl>
                                              <p:pRg st="0" end="0"/>
                                            </p:txEl>
                                          </p:spTgt>
                                        </p:tgtEl>
                                        <p:attrNameLst>
                                          <p:attrName>ppt_h</p:attrName>
                                        </p:attrNameLst>
                                      </p:cBhvr>
                                      <p:tavLst>
                                        <p:tav tm="0">
                                          <p:val>
                                            <p:fltVal val="0"/>
                                          </p:val>
                                        </p:tav>
                                        <p:tav tm="100000">
                                          <p:val>
                                            <p:strVal val="#ppt_h"/>
                                          </p:val>
                                        </p:tav>
                                      </p:tavLst>
                                    </p:anim>
                                  </p:childTnLst>
                                </p:cTn>
                              </p:par>
                              <p:par>
                                <p:cTn id="50" presetID="53" presetClass="entr" presetSubtype="16" fill="hold" grpId="0" nodeType="withEffect">
                                  <p:stCondLst>
                                    <p:cond delay="200"/>
                                  </p:stCondLst>
                                  <p:childTnLst>
                                    <p:set>
                                      <p:cBhvr>
                                        <p:cTn id="51" dur="1" fill="hold">
                                          <p:stCondLst>
                                            <p:cond delay="0"/>
                                          </p:stCondLst>
                                        </p:cTn>
                                        <p:tgtEl>
                                          <p:spTgt spid="22">
                                            <p:txEl>
                                              <p:pRg st="0" end="0"/>
                                            </p:txEl>
                                          </p:spTgt>
                                        </p:tgtEl>
                                        <p:attrNameLst>
                                          <p:attrName>style.visibility</p:attrName>
                                        </p:attrNameLst>
                                      </p:cBhvr>
                                      <p:to>
                                        <p:strVal val="visible"/>
                                      </p:to>
                                    </p:set>
                                    <p:anim calcmode="lin" valueType="num">
                                      <p:cBhvr>
                                        <p:cTn id="52"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22">
                                            <p:txEl>
                                              <p:pRg st="0" end="0"/>
                                            </p:txEl>
                                          </p:spTgt>
                                        </p:tgtEl>
                                      </p:cBhvr>
                                    </p:animEffect>
                                  </p:childTnLst>
                                </p:cTn>
                              </p:par>
                              <p:par>
                                <p:cTn id="55" presetID="23" presetClass="entr" presetSubtype="16" fill="hold" grpId="0" nodeType="withEffect">
                                  <p:stCondLst>
                                    <p:cond delay="200"/>
                                  </p:stCondLst>
                                  <p:childTnLst>
                                    <p:set>
                                      <p:cBhvr>
                                        <p:cTn id="56" dur="1" fill="hold">
                                          <p:stCondLst>
                                            <p:cond delay="0"/>
                                          </p:stCondLst>
                                        </p:cTn>
                                        <p:tgtEl>
                                          <p:spTgt spid="23">
                                            <p:txEl>
                                              <p:pRg st="0" end="0"/>
                                            </p:txEl>
                                          </p:spTgt>
                                        </p:tgtEl>
                                        <p:attrNameLst>
                                          <p:attrName>style.visibility</p:attrName>
                                        </p:attrNameLst>
                                      </p:cBhvr>
                                      <p:to>
                                        <p:strVal val="visible"/>
                                      </p:to>
                                    </p:set>
                                    <p:anim calcmode="lin" valueType="num">
                                      <p:cBhvr>
                                        <p:cTn id="5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8" dur="500" fill="hold"/>
                                        <p:tgtEl>
                                          <p:spTgt spid="23">
                                            <p:txEl>
                                              <p:pRg st="0" end="0"/>
                                            </p:txEl>
                                          </p:spTgt>
                                        </p:tgtEl>
                                        <p:attrNameLst>
                                          <p:attrName>ppt_h</p:attrName>
                                        </p:attrNameLst>
                                      </p:cBhvr>
                                      <p:tavLst>
                                        <p:tav tm="0">
                                          <p:val>
                                            <p:fltVal val="0"/>
                                          </p:val>
                                        </p:tav>
                                        <p:tav tm="100000">
                                          <p:val>
                                            <p:strVal val="#ppt_h"/>
                                          </p:val>
                                        </p:tav>
                                      </p:tavLst>
                                    </p:anim>
                                  </p:childTnLst>
                                </p:cTn>
                              </p:par>
                              <p:par>
                                <p:cTn id="59" presetID="53" presetClass="entr" presetSubtype="16" fill="hold" grpId="0" nodeType="withEffect">
                                  <p:stCondLst>
                                    <p:cond delay="200"/>
                                  </p:stCondLst>
                                  <p:childTnLst>
                                    <p:set>
                                      <p:cBhvr>
                                        <p:cTn id="60" dur="1" fill="hold">
                                          <p:stCondLst>
                                            <p:cond delay="0"/>
                                          </p:stCondLst>
                                        </p:cTn>
                                        <p:tgtEl>
                                          <p:spTgt spid="24">
                                            <p:txEl>
                                              <p:pRg st="0" end="0"/>
                                            </p:txEl>
                                          </p:spTgt>
                                        </p:tgtEl>
                                        <p:attrNameLst>
                                          <p:attrName>style.visibility</p:attrName>
                                        </p:attrNameLst>
                                      </p:cBhvr>
                                      <p:to>
                                        <p:strVal val="visible"/>
                                      </p:to>
                                    </p:set>
                                    <p:anim calcmode="lin" valueType="num">
                                      <p:cBhvr>
                                        <p:cTn id="61"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24">
                                            <p:txEl>
                                              <p:pRg st="0" end="0"/>
                                            </p:txEl>
                                          </p:spTgt>
                                        </p:tgtEl>
                                      </p:cBhvr>
                                    </p:animEffect>
                                  </p:childTnLst>
                                </p:cTn>
                              </p:par>
                              <p:par>
                                <p:cTn id="64" presetID="23" presetClass="entr" presetSubtype="16" fill="hold" grpId="0" nodeType="withEffect">
                                  <p:stCondLst>
                                    <p:cond delay="20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childTnLst>
                                </p:cTn>
                              </p:par>
                              <p:par>
                                <p:cTn id="68" presetID="53" presetClass="entr" presetSubtype="16" fill="hold" grpId="0" nodeType="withEffect">
                                  <p:stCondLst>
                                    <p:cond delay="200"/>
                                  </p:stCondLst>
                                  <p:childTnLst>
                                    <p:set>
                                      <p:cBhvr>
                                        <p:cTn id="69" dur="1" fill="hold">
                                          <p:stCondLst>
                                            <p:cond delay="0"/>
                                          </p:stCondLst>
                                        </p:cTn>
                                        <p:tgtEl>
                                          <p:spTgt spid="26">
                                            <p:txEl>
                                              <p:pRg st="0" end="0"/>
                                            </p:txEl>
                                          </p:spTgt>
                                        </p:tgtEl>
                                        <p:attrNameLst>
                                          <p:attrName>style.visibility</p:attrName>
                                        </p:attrNameLst>
                                      </p:cBhvr>
                                      <p:to>
                                        <p:strVal val="visible"/>
                                      </p:to>
                                    </p:set>
                                    <p:anim calcmode="lin" valueType="num">
                                      <p:cBhvr>
                                        <p:cTn id="70"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72" dur="500"/>
                                        <p:tgtEl>
                                          <p:spTgt spid="26">
                                            <p:txEl>
                                              <p:pRg st="0" end="0"/>
                                            </p:txEl>
                                          </p:spTgt>
                                        </p:tgtEl>
                                      </p:cBhvr>
                                    </p:animEffect>
                                  </p:childTnLst>
                                </p:cTn>
                              </p:par>
                              <p:par>
                                <p:cTn id="73" presetID="23" presetClass="entr" presetSubtype="16" fill="hold" grpId="0" nodeType="withEffect">
                                  <p:stCondLst>
                                    <p:cond delay="200"/>
                                  </p:stCondLst>
                                  <p:childTnLst>
                                    <p:set>
                                      <p:cBhvr>
                                        <p:cTn id="74" dur="1" fill="hold">
                                          <p:stCondLst>
                                            <p:cond delay="0"/>
                                          </p:stCondLst>
                                        </p:cTn>
                                        <p:tgtEl>
                                          <p:spTgt spid="27">
                                            <p:txEl>
                                              <p:pRg st="0" end="0"/>
                                            </p:txEl>
                                          </p:spTgt>
                                        </p:tgtEl>
                                        <p:attrNameLst>
                                          <p:attrName>style.visibility</p:attrName>
                                        </p:attrNameLst>
                                      </p:cBhvr>
                                      <p:to>
                                        <p:strVal val="visible"/>
                                      </p:to>
                                    </p:set>
                                    <p:anim calcmode="lin" valueType="num">
                                      <p:cBhvr>
                                        <p:cTn id="75"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76" dur="500" fill="hold"/>
                                        <p:tgtEl>
                                          <p:spTgt spid="2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9" grpId="0" build="p">
        <p:tmplLst>
          <p:tmpl lvl="1">
            <p:tnLst>
              <p:par>
                <p:cTn presetID="23" presetClass="entr" presetSubtype="16"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childTnLst>
                </p:cTn>
              </p:par>
            </p:tnLst>
          </p:tmpl>
        </p:tmplLst>
      </p:bldP>
      <p:bldP spid="20" grpId="0" build="p">
        <p:tmplLst>
          <p:tmpl lvl="1">
            <p:tnLst>
              <p:par>
                <p:cTn presetID="53" presetClass="entr" presetSubtype="16"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2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childTnLst>
                </p:cTn>
              </p:par>
            </p:tnLst>
          </p:tmpl>
        </p:tmplLst>
      </p:bldP>
      <p:bldP spid="22" grpId="0" build="p">
        <p:tmplLst>
          <p:tmpl lvl="1">
            <p:tnLst>
              <p:par>
                <p:cTn presetID="5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childTnLst>
                </p:cTn>
              </p:par>
            </p:tnLst>
          </p:tmpl>
        </p:tmplLst>
      </p:bldP>
      <p:bldP spid="23" grpId="0" build="p">
        <p:tmplLst>
          <p:tmpl lvl="1">
            <p:tnLst>
              <p:par>
                <p:cTn presetID="2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2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childTnLst>
                </p:cTn>
              </p:par>
            </p:tnLst>
          </p:tmpl>
        </p:tmplLst>
      </p:bldP>
      <p:bldP spid="26" grpId="0" build="p">
        <p:tmplLst>
          <p:tmpl lvl="1">
            <p:tnLst>
              <p:par>
                <p:cTn presetID="5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7" grpId="0" build="p">
        <p:tmplLst>
          <p:tmpl lvl="1">
            <p:tnLst>
              <p:par>
                <p:cTn presetID="23" presetClass="entr" presetSubtype="16"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 calcmode="lin" valueType="num">
                      <p:cBhvr>
                        <p:cTn dur="500" fill="hold"/>
                        <p:tgtEl>
                          <p:spTgt spid="27"/>
                        </p:tgtEl>
                        <p:attrNameLst>
                          <p:attrName>ppt_w</p:attrName>
                        </p:attrNameLst>
                      </p:cBhvr>
                      <p:tavLst>
                        <p:tav tm="0">
                          <p:val>
                            <p:fltVal val="0"/>
                          </p:val>
                        </p:tav>
                        <p:tav tm="100000">
                          <p:val>
                            <p:strVal val="#ppt_w"/>
                          </p:val>
                        </p:tav>
                      </p:tavLst>
                    </p:anim>
                    <p:anim calcmode="lin" valueType="num">
                      <p:cBhvr>
                        <p:cTn dur="500" fill="hold"/>
                        <p:tgtEl>
                          <p:spTgt spid="27"/>
                        </p:tgtEl>
                        <p:attrNameLst>
                          <p:attrName>ppt_h</p:attrName>
                        </p:attrNameLst>
                      </p:cBhvr>
                      <p:tavLst>
                        <p:tav tm="0">
                          <p:val>
                            <p:fltVal val="0"/>
                          </p:val>
                        </p:tav>
                        <p:tav tm="100000">
                          <p:val>
                            <p:strVal val="#ppt_h"/>
                          </p:val>
                        </p:tav>
                      </p:tavLst>
                    </p:anim>
                  </p:childTnLst>
                </p:cTn>
              </p:par>
            </p:tnLst>
          </p:tmpl>
        </p:tmplLst>
      </p:b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127" t="8271" r="-127" b="17667"/>
          <a:stretch/>
        </p:blipFill>
        <p:spPr>
          <a:xfrm>
            <a:off x="1" y="0"/>
            <a:ext cx="12190413" cy="6859588"/>
          </a:xfrm>
          <a:prstGeom prst="rect">
            <a:avLst/>
          </a:prstGeom>
        </p:spPr>
      </p:pic>
      <p:cxnSp>
        <p:nvCxnSpPr>
          <p:cNvPr id="26" name="直接连接符 25"/>
          <p:cNvCxnSpPr/>
          <p:nvPr/>
        </p:nvCxnSpPr>
        <p:spPr>
          <a:xfrm>
            <a:off x="3123471" y="4245923"/>
            <a:ext cx="584583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56350"/>
            <a:ext cx="3147114" cy="1590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zh-CN" altLang="en-US"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圣诞</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a:p>
            <a:pPr algn="ctr">
              <a:lnSpc>
                <a:spcPts val="6187"/>
              </a:lnSpc>
            </a:pPr>
            <a:r>
              <a:rPr lang="zh-CN" altLang="en-US"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策划</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28" name="v                _16">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2908292" y="4335705"/>
            <a:ext cx="6361662" cy="908426"/>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11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11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0"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2859476" y="3387789"/>
            <a:ext cx="6373828" cy="858134"/>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CHRISTMAS PLANNING</a:t>
            </a:r>
            <a:endParaRPr lang="zh-CN" altLang="en-US"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02012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randombar(horizontal)">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E79AD23-E0CF-4B58-9AC9-EAFD24A83362}"/>
              </a:ext>
            </a:extLst>
          </p:cNvPr>
          <p:cNvSpPr/>
          <p:nvPr/>
        </p:nvSpPr>
        <p:spPr>
          <a:xfrm>
            <a:off x="2814164" y="4688384"/>
            <a:ext cx="6394753" cy="1231392"/>
          </a:xfrm>
          <a:prstGeom prst="rect">
            <a:avLst/>
          </a:prstGeom>
        </p:spPr>
        <p:txBody>
          <a:bodyPr wrap="square" lIns="121917" tIns="60958" rIns="121917" bIns="60958">
            <a:spAutoFit/>
          </a:bodyPr>
          <a:lstStyle/>
          <a:p>
            <a:pPr algn="ctr">
              <a:defRPr/>
            </a:pPr>
            <a:r>
              <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rPr>
              <a:t>请输入标题</a:t>
            </a:r>
            <a:endPar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33"/>
          <p:cNvSpPr txBox="1"/>
          <p:nvPr/>
        </p:nvSpPr>
        <p:spPr>
          <a:xfrm>
            <a:off x="2897223" y="6122562"/>
            <a:ext cx="6395970" cy="369418"/>
          </a:xfrm>
          <a:prstGeom prst="rect">
            <a:avLst/>
          </a:prstGeom>
          <a:noFill/>
        </p:spPr>
        <p:txBody>
          <a:bodyPr wrap="square" lIns="121917" tIns="60958" rIns="121917" bIns="60958" rtlCol="0">
            <a:spAutoFit/>
          </a:bodyPr>
          <a:lstStyle/>
          <a:p>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FUTURE ADVERTISING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COMPANYIS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TO EXOLORE</a:t>
            </a:r>
            <a:endParaRPr lang="zh-CN" altLang="en-US"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127" t="8271" r="-127" b="45926"/>
          <a:stretch/>
        </p:blipFill>
        <p:spPr>
          <a:xfrm>
            <a:off x="1" y="0"/>
            <a:ext cx="12190413" cy="4242254"/>
          </a:xfrm>
          <a:prstGeom prst="rect">
            <a:avLst/>
          </a:prstGeom>
        </p:spPr>
      </p:pic>
      <p:cxnSp>
        <p:nvCxnSpPr>
          <p:cNvPr id="27" name="直接连接符 26"/>
          <p:cNvCxnSpPr/>
          <p:nvPr/>
        </p:nvCxnSpPr>
        <p:spPr>
          <a:xfrm>
            <a:off x="4354318" y="2985031"/>
            <a:ext cx="33144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43809"/>
            <a:ext cx="3147114" cy="795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PART</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29"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4354318" y="3113991"/>
            <a:ext cx="3481777" cy="1122373"/>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01</a:t>
            </a:r>
            <a:endParaRPr lang="zh-CN" altLang="en-US"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127" t="51880" r="-127" b="45926"/>
          <a:stretch/>
        </p:blipFill>
        <p:spPr>
          <a:xfrm>
            <a:off x="-1" y="4337443"/>
            <a:ext cx="12190413" cy="203247"/>
          </a:xfrm>
          <a:prstGeom prst="rect">
            <a:avLst/>
          </a:prstGeom>
        </p:spPr>
      </p:pic>
    </p:spTree>
    <p:extLst>
      <p:ext uri="{BB962C8B-B14F-4D97-AF65-F5344CB8AC3E}">
        <p14:creationId xmlns:p14="http://schemas.microsoft.com/office/powerpoint/2010/main" val="85508210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par>
                          <p:cTn id="20" fill="hold">
                            <p:stCondLst>
                              <p:cond delay="1500"/>
                            </p:stCondLst>
                            <p:childTnLst>
                              <p:par>
                                <p:cTn id="21" presetID="37" presetClass="entr" presetSubtype="0" fill="hold" nodeType="afterEffect">
                                  <p:stCondLst>
                                    <p:cond delay="0"/>
                                  </p:stCondLst>
                                  <p:iterate type="lt">
                                    <p:tmPct val="10000"/>
                                  </p:iterate>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1000"/>
                                        <p:tgtEl>
                                          <p:spTgt spid="5">
                                            <p:txEl>
                                              <p:pRg st="0" end="0"/>
                                            </p:txEl>
                                          </p:spTgt>
                                        </p:tgtEl>
                                      </p:cBhvr>
                                    </p:animEffect>
                                    <p:anim calcmode="lin" valueType="num">
                                      <p:cBhvr>
                                        <p:cTn id="2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par>
                          <p:cTn id="27" fill="hold">
                            <p:stCondLst>
                              <p:cond delay="2900"/>
                            </p:stCondLst>
                            <p:childTnLst>
                              <p:par>
                                <p:cTn id="28" presetID="16" presetClass="entr" presetSubtype="2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822813" y="1589072"/>
            <a:ext cx="8367600" cy="4145648"/>
          </a:xfrm>
          <a:prstGeom prst="rect">
            <a:avLst/>
          </a:prstGeom>
        </p:spPr>
      </p:pic>
      <p:sp>
        <p:nvSpPr>
          <p:cNvPr id="176" name="矩形 175"/>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a:spLocks noChangeArrowheads="1"/>
          </p:cNvSpPr>
          <p:nvPr/>
        </p:nvSpPr>
        <p:spPr bwMode="auto">
          <a:xfrm>
            <a:off x="775608" y="4364167"/>
            <a:ext cx="4191592" cy="1898571"/>
          </a:xfrm>
          <a:prstGeom prst="rect">
            <a:avLst/>
          </a:prstGeom>
          <a:solidFill>
            <a:schemeClr val="accent1">
              <a:alpha val="76862"/>
            </a:schemeClr>
          </a:solidFill>
          <a:ln>
            <a:noFill/>
          </a:ln>
          <a:extLst/>
        </p:spPr>
        <p:txBody>
          <a:bodyPr lIns="189833" tIns="113900" rIns="189833" bIns="113900"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spcBef>
                <a:spcPts val="0"/>
              </a:spcBef>
              <a:spcAft>
                <a:spcPts val="0"/>
              </a:spcAft>
              <a:buNone/>
            </a:pPr>
            <a:r>
              <a:rPr lang="zh-CN" altLang="en-US" sz="1050" dirty="0">
                <a:solidFill>
                  <a:schemeClr val="bg1"/>
                </a:solidFill>
                <a:latin typeface="Arial" panose="020B0604020202020204" pitchFamily="34" charset="0"/>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r>
              <a:rPr lang="zh-CN" altLang="en-US" sz="1050" dirty="0" smtClean="0">
                <a:solidFill>
                  <a:schemeClr val="bg1"/>
                </a:solidFill>
                <a:latin typeface="Arial" panose="020B0604020202020204" pitchFamily="34" charset="0"/>
                <a:cs typeface="Arial" panose="020B0604020202020204" pitchFamily="34" charset="0"/>
                <a:sym typeface="Arial" panose="020B0604020202020204" pitchFamily="34" charset="0"/>
              </a:rPr>
              <a:t>。</a:t>
            </a:r>
            <a:endParaRPr lang="en-US" altLang="zh-CN" sz="1050" b="1"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9" name="Content Placeholder 2"/>
          <p:cNvSpPr txBox="1">
            <a:spLocks/>
          </p:cNvSpPr>
          <p:nvPr/>
        </p:nvSpPr>
        <p:spPr>
          <a:xfrm>
            <a:off x="246367" y="1587668"/>
            <a:ext cx="2409164" cy="357744"/>
          </a:xfrm>
          <a:prstGeom prst="rect">
            <a:avLst/>
          </a:prstGeom>
        </p:spPr>
        <p:txBody>
          <a:bodyPr vert="horz" lIns="96435" tIns="48218" rIns="96435" bIns="48218" rtlCol="0" anchor="t">
            <a:no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spcBef>
                <a:spcPts val="0"/>
              </a:spcBef>
              <a:spcAft>
                <a:spcPts val="0"/>
              </a:spcAft>
            </a:pPr>
            <a:r>
              <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20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Content Placeholder 2"/>
          <p:cNvSpPr txBox="1">
            <a:spLocks/>
          </p:cNvSpPr>
          <p:nvPr/>
        </p:nvSpPr>
        <p:spPr>
          <a:xfrm>
            <a:off x="246367" y="1977212"/>
            <a:ext cx="3097008" cy="1482663"/>
          </a:xfrm>
          <a:prstGeom prst="rect">
            <a:avLst/>
          </a:prstGeom>
        </p:spPr>
        <p:txBody>
          <a:bodyPr vert="horz" lIns="96435" tIns="48218" rIns="96435" bIns="48218" rtlCol="0" anchor="t">
            <a:no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spcBef>
                <a:spcPts val="0"/>
              </a:spcBef>
              <a:spcAft>
                <a:spcPts val="0"/>
              </a:spcAft>
            </a:pPr>
            <a:r>
              <a:rPr lang="zh-CN" altLang="en-US" sz="10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zh-CN" altLang="en-US" sz="1050" dirty="0" smtClean="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10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105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105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21" name="组合 20"/>
          <p:cNvGrpSpPr/>
          <p:nvPr/>
        </p:nvGrpSpPr>
        <p:grpSpPr>
          <a:xfrm>
            <a:off x="0" y="111281"/>
            <a:ext cx="7997728" cy="1097744"/>
            <a:chOff x="62429" y="111281"/>
            <a:chExt cx="7997728" cy="1097744"/>
          </a:xfrm>
        </p:grpSpPr>
        <p:sp>
          <p:nvSpPr>
            <p:cNvPr id="22"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23" name="图片 22"/>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79407653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图片 94"/>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sp>
        <p:nvSpPr>
          <p:cNvPr id="76" name="矩形 75"/>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3026337" y="1644702"/>
            <a:ext cx="5866864" cy="2728338"/>
            <a:chOff x="3026337" y="1644702"/>
            <a:chExt cx="5866864" cy="2728338"/>
          </a:xfrm>
        </p:grpSpPr>
        <p:grpSp>
          <p:nvGrpSpPr>
            <p:cNvPr id="48" name="Group 31"/>
            <p:cNvGrpSpPr/>
            <p:nvPr/>
          </p:nvGrpSpPr>
          <p:grpSpPr>
            <a:xfrm>
              <a:off x="3040270" y="3788576"/>
              <a:ext cx="2915762" cy="584464"/>
              <a:chOff x="3327731" y="3764907"/>
              <a:chExt cx="2764726" cy="554189"/>
            </a:xfrm>
          </p:grpSpPr>
          <p:sp>
            <p:nvSpPr>
              <p:cNvPr id="93" name="Freeform 26"/>
              <p:cNvSpPr>
                <a:spLocks/>
              </p:cNvSpPr>
              <p:nvPr/>
            </p:nvSpPr>
            <p:spPr bwMode="auto">
              <a:xfrm>
                <a:off x="3327731" y="3764907"/>
                <a:ext cx="2764726" cy="554189"/>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Content Placeholder 2"/>
              <p:cNvSpPr txBox="1">
                <a:spLocks/>
              </p:cNvSpPr>
              <p:nvPr/>
            </p:nvSpPr>
            <p:spPr>
              <a:xfrm>
                <a:off x="3327731" y="3865913"/>
                <a:ext cx="2125728" cy="328948"/>
              </a:xfrm>
              <a:prstGeom prst="rect">
                <a:avLst/>
              </a:prstGeom>
            </p:spPr>
            <p:txBody>
              <a:bodyPr vert="horz" lIns="96435" tIns="48218" rIns="96435" bIns="48218" rtlCol="0">
                <a:normAutofit fontScale="925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lnSpc>
                    <a:spcPct val="120000"/>
                  </a:lnSpc>
                </a:pPr>
                <a:r>
                  <a:rPr lang="en-US" sz="168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Threats</a:t>
                </a:r>
                <a:endParaRPr lang="en-AU" sz="168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9" name="Group 2"/>
            <p:cNvGrpSpPr/>
            <p:nvPr/>
          </p:nvGrpSpPr>
          <p:grpSpPr>
            <a:xfrm>
              <a:off x="5576001" y="1644702"/>
              <a:ext cx="760062" cy="2728335"/>
              <a:chOff x="4190247" y="1319475"/>
              <a:chExt cx="825953" cy="2964862"/>
            </a:xfrm>
          </p:grpSpPr>
          <p:grpSp>
            <p:nvGrpSpPr>
              <p:cNvPr id="64" name="Group 3"/>
              <p:cNvGrpSpPr/>
              <p:nvPr/>
            </p:nvGrpSpPr>
            <p:grpSpPr>
              <a:xfrm>
                <a:off x="4293709" y="1319475"/>
                <a:ext cx="621191" cy="1626037"/>
                <a:chOff x="4293709" y="1319474"/>
                <a:chExt cx="1052370" cy="2754694"/>
              </a:xfrm>
            </p:grpSpPr>
            <p:grpSp>
              <p:nvGrpSpPr>
                <p:cNvPr id="74" name="Group 15"/>
                <p:cNvGrpSpPr/>
                <p:nvPr/>
              </p:nvGrpSpPr>
              <p:grpSpPr>
                <a:xfrm>
                  <a:off x="4293709" y="1319474"/>
                  <a:ext cx="1051608" cy="1576761"/>
                  <a:chOff x="3531837" y="2075264"/>
                  <a:chExt cx="1051608" cy="1576761"/>
                </a:xfrm>
              </p:grpSpPr>
              <p:sp>
                <p:nvSpPr>
                  <p:cNvPr id="90" name="Freeform 20"/>
                  <p:cNvSpPr/>
                  <p:nvPr/>
                </p:nvSpPr>
                <p:spPr>
                  <a:xfrm>
                    <a:off x="3531837" y="2075266"/>
                    <a:ext cx="304800" cy="1576759"/>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21"/>
                  <p:cNvSpPr/>
                  <p:nvPr/>
                </p:nvSpPr>
                <p:spPr>
                  <a:xfrm>
                    <a:off x="3832013" y="2075265"/>
                    <a:ext cx="445945" cy="119473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22"/>
                  <p:cNvSpPr/>
                  <p:nvPr/>
                </p:nvSpPr>
                <p:spPr>
                  <a:xfrm flipH="1">
                    <a:off x="4278645" y="2075264"/>
                    <a:ext cx="304800" cy="1576759"/>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16"/>
                <p:cNvGrpSpPr/>
                <p:nvPr/>
              </p:nvGrpSpPr>
              <p:grpSpPr>
                <a:xfrm>
                  <a:off x="4294471" y="2497407"/>
                  <a:ext cx="1051608" cy="1576761"/>
                  <a:chOff x="3531837" y="2075264"/>
                  <a:chExt cx="1051608" cy="1576761"/>
                </a:xfrm>
              </p:grpSpPr>
              <p:sp>
                <p:nvSpPr>
                  <p:cNvPr id="87" name="Freeform 17"/>
                  <p:cNvSpPr/>
                  <p:nvPr/>
                </p:nvSpPr>
                <p:spPr>
                  <a:xfrm>
                    <a:off x="3531837" y="2075266"/>
                    <a:ext cx="304800" cy="1576759"/>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8"/>
                  <p:cNvSpPr/>
                  <p:nvPr/>
                </p:nvSpPr>
                <p:spPr>
                  <a:xfrm>
                    <a:off x="3832013" y="2075265"/>
                    <a:ext cx="445945" cy="119473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19"/>
                  <p:cNvSpPr/>
                  <p:nvPr/>
                </p:nvSpPr>
                <p:spPr>
                  <a:xfrm flipH="1">
                    <a:off x="4278645" y="2075264"/>
                    <a:ext cx="304800" cy="1576759"/>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Freeform 4"/>
              <p:cNvSpPr/>
              <p:nvPr/>
            </p:nvSpPr>
            <p:spPr>
              <a:xfrm>
                <a:off x="4292842" y="2713520"/>
                <a:ext cx="179917" cy="930727"/>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
              <p:cNvSpPr/>
              <p:nvPr/>
            </p:nvSpPr>
            <p:spPr>
              <a:xfrm>
                <a:off x="4470029" y="2713520"/>
                <a:ext cx="263231" cy="70522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
              <p:cNvSpPr/>
              <p:nvPr/>
            </p:nvSpPr>
            <p:spPr>
              <a:xfrm flipH="1">
                <a:off x="4733666" y="2713519"/>
                <a:ext cx="179917" cy="930727"/>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8" name="Group 7"/>
              <p:cNvGrpSpPr/>
              <p:nvPr/>
            </p:nvGrpSpPr>
            <p:grpSpPr>
              <a:xfrm>
                <a:off x="4469832" y="3408828"/>
                <a:ext cx="263878" cy="759478"/>
                <a:chOff x="4469832" y="3408828"/>
                <a:chExt cx="263878" cy="759478"/>
              </a:xfrm>
              <a:solidFill>
                <a:schemeClr val="accent4">
                  <a:lumMod val="75000"/>
                </a:schemeClr>
              </a:solidFill>
            </p:grpSpPr>
            <p:sp>
              <p:nvSpPr>
                <p:cNvPr id="72" name="Freeform 13"/>
                <p:cNvSpPr/>
                <p:nvPr/>
              </p:nvSpPr>
              <p:spPr>
                <a:xfrm>
                  <a:off x="4470479" y="3408828"/>
                  <a:ext cx="263231" cy="70522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14"/>
                <p:cNvSpPr/>
                <p:nvPr/>
              </p:nvSpPr>
              <p:spPr>
                <a:xfrm>
                  <a:off x="4469832" y="4115863"/>
                  <a:ext cx="263231" cy="52443"/>
                </a:xfrm>
                <a:custGeom>
                  <a:avLst/>
                  <a:gdLst>
                    <a:gd name="connsiteX0" fmla="*/ 0 w 413533"/>
                    <a:gd name="connsiteY0" fmla="*/ 0 h 82388"/>
                    <a:gd name="connsiteX1" fmla="*/ 413533 w 413533"/>
                    <a:gd name="connsiteY1" fmla="*/ 0 h 82388"/>
                    <a:gd name="connsiteX2" fmla="*/ 410293 w 413533"/>
                    <a:gd name="connsiteY2" fmla="*/ 4444 h 82388"/>
                    <a:gd name="connsiteX3" fmla="*/ 206766 w 413533"/>
                    <a:gd name="connsiteY3" fmla="*/ 82388 h 82388"/>
                    <a:gd name="connsiteX4" fmla="*/ 3240 w 413533"/>
                    <a:gd name="connsiteY4" fmla="*/ 4444 h 8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33" h="82388">
                      <a:moveTo>
                        <a:pt x="0" y="0"/>
                      </a:moveTo>
                      <a:lnTo>
                        <a:pt x="413533" y="0"/>
                      </a:lnTo>
                      <a:lnTo>
                        <a:pt x="410293" y="4444"/>
                      </a:lnTo>
                      <a:cubicBezTo>
                        <a:pt x="358206" y="52602"/>
                        <a:pt x="286248" y="82388"/>
                        <a:pt x="206766" y="82388"/>
                      </a:cubicBezTo>
                      <a:cubicBezTo>
                        <a:pt x="127284" y="82388"/>
                        <a:pt x="55327" y="52602"/>
                        <a:pt x="3240" y="44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Freeform 8"/>
              <p:cNvSpPr/>
              <p:nvPr/>
            </p:nvSpPr>
            <p:spPr>
              <a:xfrm rot="20560681">
                <a:off x="4190247" y="3451727"/>
                <a:ext cx="399216" cy="720509"/>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9"/>
              <p:cNvSpPr/>
              <p:nvPr/>
            </p:nvSpPr>
            <p:spPr>
              <a:xfrm rot="1039319" flipH="1">
                <a:off x="4616984" y="3446769"/>
                <a:ext cx="399216" cy="720509"/>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Oval 11"/>
              <p:cNvSpPr/>
              <p:nvPr/>
            </p:nvSpPr>
            <p:spPr>
              <a:xfrm>
                <a:off x="4292842" y="4040090"/>
                <a:ext cx="612414" cy="244247"/>
              </a:xfrm>
              <a:prstGeom prst="ellipse">
                <a:avLst/>
              </a:prstGeom>
              <a:solidFill>
                <a:srgbClr val="F2A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AU">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
            <p:cNvGrpSpPr/>
            <p:nvPr/>
          </p:nvGrpSpPr>
          <p:grpSpPr>
            <a:xfrm>
              <a:off x="6239959" y="1862923"/>
              <a:ext cx="2653242" cy="621976"/>
              <a:chOff x="6361675" y="1939003"/>
              <a:chExt cx="2515805" cy="589758"/>
            </a:xfrm>
          </p:grpSpPr>
          <p:sp>
            <p:nvSpPr>
              <p:cNvPr id="62" name="Freeform 26"/>
              <p:cNvSpPr>
                <a:spLocks/>
              </p:cNvSpPr>
              <p:nvPr/>
            </p:nvSpPr>
            <p:spPr bwMode="auto">
              <a:xfrm flipH="1">
                <a:off x="6361675" y="1939003"/>
                <a:ext cx="2515805" cy="58975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Content Placeholder 2"/>
              <p:cNvSpPr txBox="1">
                <a:spLocks/>
              </p:cNvSpPr>
              <p:nvPr/>
            </p:nvSpPr>
            <p:spPr>
              <a:xfrm>
                <a:off x="6751752" y="2069407"/>
                <a:ext cx="2125728" cy="328948"/>
              </a:xfrm>
              <a:prstGeom prst="rect">
                <a:avLst/>
              </a:prstGeom>
            </p:spPr>
            <p:txBody>
              <a:bodyPr vert="horz" lIns="96435" tIns="48218" rIns="96435" bIns="48218" rtlCol="0">
                <a:normAutofit fontScale="925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168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Strengths</a:t>
                </a:r>
                <a:endParaRPr lang="en-AU" sz="168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12"/>
            <p:cNvGrpSpPr/>
            <p:nvPr/>
          </p:nvGrpSpPr>
          <p:grpSpPr>
            <a:xfrm>
              <a:off x="3026337" y="2501178"/>
              <a:ext cx="2653242" cy="621976"/>
              <a:chOff x="3314519" y="2544196"/>
              <a:chExt cx="2515805" cy="589758"/>
            </a:xfrm>
          </p:grpSpPr>
          <p:sp>
            <p:nvSpPr>
              <p:cNvPr id="60" name="Freeform 26"/>
              <p:cNvSpPr>
                <a:spLocks/>
              </p:cNvSpPr>
              <p:nvPr/>
            </p:nvSpPr>
            <p:spPr bwMode="auto">
              <a:xfrm>
                <a:off x="3314519" y="2544196"/>
                <a:ext cx="2515805" cy="58975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Content Placeholder 2"/>
              <p:cNvSpPr txBox="1">
                <a:spLocks/>
              </p:cNvSpPr>
              <p:nvPr/>
            </p:nvSpPr>
            <p:spPr>
              <a:xfrm>
                <a:off x="3327731" y="2674601"/>
                <a:ext cx="2125728" cy="328948"/>
              </a:xfrm>
              <a:prstGeom prst="rect">
                <a:avLst/>
              </a:prstGeom>
            </p:spPr>
            <p:txBody>
              <a:bodyPr vert="horz" lIns="96435" tIns="48218" rIns="96435" bIns="48218" rtlCol="0">
                <a:normAutofit fontScale="925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lnSpc>
                    <a:spcPct val="120000"/>
                  </a:lnSpc>
                </a:pPr>
                <a:r>
                  <a:rPr lang="en-US" sz="1687"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Weaknessess</a:t>
                </a:r>
                <a:endParaRPr lang="en-AU" sz="168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26"/>
            <p:cNvGrpSpPr/>
            <p:nvPr/>
          </p:nvGrpSpPr>
          <p:grpSpPr>
            <a:xfrm>
              <a:off x="6239959" y="3170654"/>
              <a:ext cx="2653242" cy="621976"/>
              <a:chOff x="6361675" y="3178994"/>
              <a:chExt cx="2515805" cy="589758"/>
            </a:xfrm>
          </p:grpSpPr>
          <p:sp>
            <p:nvSpPr>
              <p:cNvPr id="58" name="Freeform 26"/>
              <p:cNvSpPr>
                <a:spLocks/>
              </p:cNvSpPr>
              <p:nvPr/>
            </p:nvSpPr>
            <p:spPr bwMode="auto">
              <a:xfrm flipH="1">
                <a:off x="6361675" y="3178994"/>
                <a:ext cx="2515805" cy="58975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732740" y="3309399"/>
                <a:ext cx="2125728" cy="328948"/>
              </a:xfrm>
              <a:prstGeom prst="rect">
                <a:avLst/>
              </a:prstGeom>
            </p:spPr>
            <p:txBody>
              <a:bodyPr vert="horz" lIns="96435" tIns="48218" rIns="96435" bIns="48218" rtlCol="0">
                <a:normAutofit fontScale="925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sz="168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Opportunities</a:t>
                </a:r>
                <a:endParaRPr lang="en-AU" sz="168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3" name="TextBox 43"/>
          <p:cNvSpPr txBox="1"/>
          <p:nvPr/>
        </p:nvSpPr>
        <p:spPr>
          <a:xfrm>
            <a:off x="699726" y="4613372"/>
            <a:ext cx="10516715" cy="646331"/>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修改文字内容，也可以直接复制你的内容到此。请替换文字内容，修改文字内容，也可以直接复制你的内容到此。，修改文字内容，也可以直接复制你的内容到此。</a:t>
            </a:r>
            <a:endParaRPr lang="id-ID"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44"/>
          <p:cNvSpPr txBox="1"/>
          <p:nvPr/>
        </p:nvSpPr>
        <p:spPr>
          <a:xfrm>
            <a:off x="9055878" y="1900637"/>
            <a:ext cx="2340294" cy="830997"/>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en-US"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a:t>
            </a: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ipsum</a:t>
            </a: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dlor</a:t>
            </a: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sit </a:t>
            </a:r>
            <a:r>
              <a:rPr lang="en-US" sz="120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ametet</a:t>
            </a:r>
            <a:r>
              <a:rPr lang="en-US" sz="12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20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45"/>
          <p:cNvSpPr txBox="1"/>
          <p:nvPr/>
        </p:nvSpPr>
        <p:spPr>
          <a:xfrm>
            <a:off x="9055877" y="3189511"/>
            <a:ext cx="2340295" cy="521040"/>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sz="120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46"/>
          <p:cNvSpPr txBox="1"/>
          <p:nvPr/>
        </p:nvSpPr>
        <p:spPr>
          <a:xfrm>
            <a:off x="638818" y="2420647"/>
            <a:ext cx="2224841" cy="798039"/>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lnSpc>
                <a:spcPct val="150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47"/>
          <p:cNvSpPr txBox="1"/>
          <p:nvPr/>
        </p:nvSpPr>
        <p:spPr>
          <a:xfrm>
            <a:off x="638819" y="3722845"/>
            <a:ext cx="2220622" cy="798039"/>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lnSpc>
                <a:spcPct val="150000"/>
              </a:lnSpc>
            </a:pPr>
            <a:r>
              <a:rPr lang="zh-CN" altLang="en-US" sz="120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62429" y="111281"/>
            <a:ext cx="7997728" cy="1097744"/>
            <a:chOff x="62429" y="111281"/>
            <a:chExt cx="7997728" cy="1097744"/>
          </a:xfrm>
        </p:grpSpPr>
        <p:sp>
          <p:nvSpPr>
            <p:cNvPr id="31"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3" name="图片 2"/>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301556425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fill="hold"/>
                                        <p:tgtEl>
                                          <p:spTgt spid="57"/>
                                        </p:tgtEl>
                                        <p:attrNameLst>
                                          <p:attrName>ppt_x</p:attrName>
                                        </p:attrNameLst>
                                      </p:cBhvr>
                                      <p:tavLst>
                                        <p:tav tm="0">
                                          <p:val>
                                            <p:strVal val="#ppt_x"/>
                                          </p:val>
                                        </p:tav>
                                        <p:tav tm="100000">
                                          <p:val>
                                            <p:strVal val="#ppt_x"/>
                                          </p:val>
                                        </p:tav>
                                      </p:tavLst>
                                    </p:anim>
                                    <p:anim calcmode="lin" valueType="num">
                                      <p:cBhvr additive="base">
                                        <p:cTn id="19" dur="500" fill="hold"/>
                                        <p:tgtEl>
                                          <p:spTgt spid="5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ppt_x"/>
                                          </p:val>
                                        </p:tav>
                                        <p:tav tm="100000">
                                          <p:val>
                                            <p:strVal val="#ppt_x"/>
                                          </p:val>
                                        </p:tav>
                                      </p:tavLst>
                                    </p:anim>
                                    <p:anim calcmode="lin" valueType="num">
                                      <p:cBhvr additive="base">
                                        <p:cTn id="24" dur="500" fill="hold"/>
                                        <p:tgtEl>
                                          <p:spTgt spid="5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ppt_x"/>
                                          </p:val>
                                        </p:tav>
                                        <p:tav tm="100000">
                                          <p:val>
                                            <p:strVal val="#ppt_x"/>
                                          </p:val>
                                        </p:tav>
                                      </p:tavLst>
                                    </p:anim>
                                    <p:anim calcmode="lin" valueType="num">
                                      <p:cBhvr additive="base">
                                        <p:cTn id="29" dur="500" fill="hold"/>
                                        <p:tgtEl>
                                          <p:spTgt spid="5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barn(inVertical)">
                                      <p:cBhvr>
                                        <p:cTn id="3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6" name="组合 65"/>
          <p:cNvGrpSpPr/>
          <p:nvPr/>
        </p:nvGrpSpPr>
        <p:grpSpPr>
          <a:xfrm>
            <a:off x="3723813" y="1595324"/>
            <a:ext cx="4793431" cy="4127897"/>
            <a:chOff x="2769121" y="986278"/>
            <a:chExt cx="3595541" cy="3095206"/>
          </a:xfrm>
        </p:grpSpPr>
        <p:sp>
          <p:nvSpPr>
            <p:cNvPr id="67" name="Freeform: Shape 2"/>
            <p:cNvSpPr/>
            <p:nvPr/>
          </p:nvSpPr>
          <p:spPr>
            <a:xfrm>
              <a:off x="3364221" y="986278"/>
              <a:ext cx="1181395" cy="1292015"/>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8" name="Freeform: Shape 3"/>
            <p:cNvSpPr/>
            <p:nvPr/>
          </p:nvSpPr>
          <p:spPr>
            <a:xfrm>
              <a:off x="4584940" y="986278"/>
              <a:ext cx="1181395" cy="1292015"/>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9" name="Freeform: Shape 4"/>
            <p:cNvSpPr/>
            <p:nvPr/>
          </p:nvSpPr>
          <p:spPr>
            <a:xfrm>
              <a:off x="4973456" y="1924705"/>
              <a:ext cx="1391206" cy="121835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0" name="Freeform: Shape 5"/>
            <p:cNvSpPr/>
            <p:nvPr/>
          </p:nvSpPr>
          <p:spPr>
            <a:xfrm>
              <a:off x="2769121" y="1924705"/>
              <a:ext cx="1378149" cy="1218352"/>
            </a:xfrm>
            <a:custGeom>
              <a:avLst/>
              <a:gdLst>
                <a:gd name="connsiteX0" fmla="*/ 1287192 w 3003132"/>
                <a:gd name="connsiteY0" fmla="*/ 0 h 2654916"/>
                <a:gd name="connsiteX1" fmla="*/ 2574383 w 3003132"/>
                <a:gd name="connsiteY1" fmla="*/ 693056 h 2654916"/>
                <a:gd name="connsiteX2" fmla="*/ 2574384 w 3003132"/>
                <a:gd name="connsiteY2" fmla="*/ 693056 h 2654916"/>
                <a:gd name="connsiteX3" fmla="*/ 2574384 w 3003132"/>
                <a:gd name="connsiteY3" fmla="*/ 853922 h 2654916"/>
                <a:gd name="connsiteX4" fmla="*/ 2638074 w 3003132"/>
                <a:gd name="connsiteY4" fmla="*/ 860343 h 2654916"/>
                <a:gd name="connsiteX5" fmla="*/ 3003132 w 3003132"/>
                <a:gd name="connsiteY5" fmla="*/ 1308254 h 2654916"/>
                <a:gd name="connsiteX6" fmla="*/ 2638074 w 3003132"/>
                <a:gd name="connsiteY6" fmla="*/ 1756166 h 2654916"/>
                <a:gd name="connsiteX7" fmla="*/ 2574384 w 3003132"/>
                <a:gd name="connsiteY7" fmla="*/ 1762586 h 2654916"/>
                <a:gd name="connsiteX8" fmla="*/ 2574384 w 3003132"/>
                <a:gd name="connsiteY8" fmla="*/ 1961860 h 2654916"/>
                <a:gd name="connsiteX9" fmla="*/ 2574383 w 3003132"/>
                <a:gd name="connsiteY9" fmla="*/ 1961860 h 2654916"/>
                <a:gd name="connsiteX10" fmla="*/ 1287192 w 3003132"/>
                <a:gd name="connsiteY10" fmla="*/ 2654916 h 2654916"/>
                <a:gd name="connsiteX11" fmla="*/ 0 w 3003132"/>
                <a:gd name="connsiteY11" fmla="*/ 1961860 h 2654916"/>
                <a:gd name="connsiteX12" fmla="*/ 1 w 3003132"/>
                <a:gd name="connsiteY12" fmla="*/ 1961860 h 2654916"/>
                <a:gd name="connsiteX13" fmla="*/ 1 w 3003132"/>
                <a:gd name="connsiteY13" fmla="*/ 693056 h 2654916"/>
                <a:gd name="connsiteX14" fmla="*/ 0 w 3003132"/>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3132" h="2654916">
                  <a:moveTo>
                    <a:pt x="1287192" y="0"/>
                  </a:moveTo>
                  <a:lnTo>
                    <a:pt x="2574383" y="693056"/>
                  </a:lnTo>
                  <a:lnTo>
                    <a:pt x="2574384" y="693056"/>
                  </a:lnTo>
                  <a:lnTo>
                    <a:pt x="2574384" y="853922"/>
                  </a:lnTo>
                  <a:lnTo>
                    <a:pt x="2638074" y="860343"/>
                  </a:lnTo>
                  <a:cubicBezTo>
                    <a:pt x="2846412" y="902975"/>
                    <a:pt x="3003132" y="1087312"/>
                    <a:pt x="3003132" y="1308254"/>
                  </a:cubicBezTo>
                  <a:cubicBezTo>
                    <a:pt x="3003132" y="1529196"/>
                    <a:pt x="2846412" y="1713533"/>
                    <a:pt x="2638074" y="1756166"/>
                  </a:cubicBezTo>
                  <a:lnTo>
                    <a:pt x="2574384" y="1762586"/>
                  </a:lnTo>
                  <a:lnTo>
                    <a:pt x="2574384" y="1961860"/>
                  </a:lnTo>
                  <a:lnTo>
                    <a:pt x="2574383" y="1961860"/>
                  </a:lnTo>
                  <a:lnTo>
                    <a:pt x="1287192" y="2654916"/>
                  </a:lnTo>
                  <a:lnTo>
                    <a:pt x="0" y="1961860"/>
                  </a:lnTo>
                  <a:lnTo>
                    <a:pt x="1" y="1961860"/>
                  </a:lnTo>
                  <a:lnTo>
                    <a:pt x="1" y="693056"/>
                  </a:lnTo>
                  <a:lnTo>
                    <a:pt x="0" y="693056"/>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1" name="Freeform: Shape 6"/>
            <p:cNvSpPr/>
            <p:nvPr/>
          </p:nvSpPr>
          <p:spPr>
            <a:xfrm>
              <a:off x="3364221" y="2771844"/>
              <a:ext cx="1181395" cy="1309640"/>
            </a:xfrm>
            <a:custGeom>
              <a:avLst/>
              <a:gdLst>
                <a:gd name="connsiteX0" fmla="*/ 1920719 w 2574384"/>
                <a:gd name="connsiteY0" fmla="*/ 0 h 2853844"/>
                <a:gd name="connsiteX1" fmla="*/ 2377919 w 2574384"/>
                <a:gd name="connsiteY1" fmla="*/ 457200 h 2853844"/>
                <a:gd name="connsiteX2" fmla="*/ 2299837 w 2574384"/>
                <a:gd name="connsiteY2" fmla="*/ 712825 h 2853844"/>
                <a:gd name="connsiteX3" fmla="*/ 2281934 w 2574384"/>
                <a:gd name="connsiteY3" fmla="*/ 734523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1287192 w 2574384"/>
                <a:gd name="connsiteY13" fmla="*/ 198928 h 2853844"/>
                <a:gd name="connsiteX14" fmla="*/ 1490412 w 2574384"/>
                <a:gd name="connsiteY14" fmla="*/ 308347 h 2853844"/>
                <a:gd name="connsiteX15" fmla="*/ 1499448 w 2574384"/>
                <a:gd name="connsiteY15" fmla="*/ 279237 h 2853844"/>
                <a:gd name="connsiteX16" fmla="*/ 192071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1920719" y="0"/>
                  </a:moveTo>
                  <a:cubicBezTo>
                    <a:pt x="2173224" y="0"/>
                    <a:pt x="2377919" y="204695"/>
                    <a:pt x="2377919" y="457200"/>
                  </a:cubicBezTo>
                  <a:cubicBezTo>
                    <a:pt x="2377919" y="551890"/>
                    <a:pt x="2349134" y="639856"/>
                    <a:pt x="2299837" y="712825"/>
                  </a:cubicBezTo>
                  <a:lnTo>
                    <a:pt x="2281934" y="734523"/>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1287192" y="198928"/>
                  </a:lnTo>
                  <a:lnTo>
                    <a:pt x="1490412" y="308347"/>
                  </a:lnTo>
                  <a:lnTo>
                    <a:pt x="1499448" y="279237"/>
                  </a:lnTo>
                  <a:cubicBezTo>
                    <a:pt x="1568855" y="115141"/>
                    <a:pt x="1731340" y="0"/>
                    <a:pt x="1920719" y="0"/>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2" name="Freeform: Shape 7"/>
            <p:cNvSpPr/>
            <p:nvPr/>
          </p:nvSpPr>
          <p:spPr>
            <a:xfrm>
              <a:off x="4584940" y="2771844"/>
              <a:ext cx="1181395" cy="1309640"/>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3" name="Freeform: Shape 8"/>
            <p:cNvSpPr/>
            <p:nvPr/>
          </p:nvSpPr>
          <p:spPr>
            <a:xfrm>
              <a:off x="3630788" y="1471958"/>
              <a:ext cx="914828" cy="806335"/>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chemeClr val="tx2">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4" name="Freeform: Shape 9"/>
            <p:cNvSpPr/>
            <p:nvPr/>
          </p:nvSpPr>
          <p:spPr>
            <a:xfrm>
              <a:off x="4584940" y="1471796"/>
              <a:ext cx="917390" cy="806498"/>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chemeClr val="tx2">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5" name="Freeform: Shape 10"/>
            <p:cNvSpPr/>
            <p:nvPr/>
          </p:nvSpPr>
          <p:spPr>
            <a:xfrm>
              <a:off x="4973457" y="2062263"/>
              <a:ext cx="656432" cy="943237"/>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chemeClr val="tx2">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6" name="Freeform: Shape 11"/>
            <p:cNvSpPr/>
            <p:nvPr/>
          </p:nvSpPr>
          <p:spPr>
            <a:xfrm>
              <a:off x="4584940" y="2771844"/>
              <a:ext cx="917390" cy="824123"/>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chemeClr val="tx2">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7" name="Freeform: Shape 12"/>
            <p:cNvSpPr/>
            <p:nvPr/>
          </p:nvSpPr>
          <p:spPr>
            <a:xfrm>
              <a:off x="3503894" y="2062263"/>
              <a:ext cx="643375" cy="943238"/>
            </a:xfrm>
            <a:custGeom>
              <a:avLst/>
              <a:gdLst>
                <a:gd name="connsiteX0" fmla="*/ 242762 w 1401984"/>
                <a:gd name="connsiteY0" fmla="*/ 0 h 2055414"/>
                <a:gd name="connsiteX1" fmla="*/ 973235 w 1401984"/>
                <a:gd name="connsiteY1" fmla="*/ 393305 h 2055414"/>
                <a:gd name="connsiteX2" fmla="*/ 973236 w 1401984"/>
                <a:gd name="connsiteY2" fmla="*/ 393305 h 2055414"/>
                <a:gd name="connsiteX3" fmla="*/ 973236 w 1401984"/>
                <a:gd name="connsiteY3" fmla="*/ 554171 h 2055414"/>
                <a:gd name="connsiteX4" fmla="*/ 1036926 w 1401984"/>
                <a:gd name="connsiteY4" fmla="*/ 560592 h 2055414"/>
                <a:gd name="connsiteX5" fmla="*/ 1401984 w 1401984"/>
                <a:gd name="connsiteY5" fmla="*/ 1008503 h 2055414"/>
                <a:gd name="connsiteX6" fmla="*/ 1036926 w 1401984"/>
                <a:gd name="connsiteY6" fmla="*/ 1456415 h 2055414"/>
                <a:gd name="connsiteX7" fmla="*/ 973236 w 1401984"/>
                <a:gd name="connsiteY7" fmla="*/ 1462835 h 2055414"/>
                <a:gd name="connsiteX8" fmla="*/ 973236 w 1401984"/>
                <a:gd name="connsiteY8" fmla="*/ 1662109 h 2055414"/>
                <a:gd name="connsiteX9" fmla="*/ 973235 w 1401984"/>
                <a:gd name="connsiteY9" fmla="*/ 1662109 h 2055414"/>
                <a:gd name="connsiteX10" fmla="*/ 242762 w 1401984"/>
                <a:gd name="connsiteY10" fmla="*/ 2055414 h 2055414"/>
                <a:gd name="connsiteX11" fmla="*/ 182033 w 1401984"/>
                <a:gd name="connsiteY11" fmla="*/ 1929348 h 2055414"/>
                <a:gd name="connsiteX12" fmla="*/ 0 w 1401984"/>
                <a:gd name="connsiteY12" fmla="*/ 1027707 h 2055414"/>
                <a:gd name="connsiteX13" fmla="*/ 182033 w 1401984"/>
                <a:gd name="connsiteY13" fmla="*/ 126066 h 205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984" h="2055414">
                  <a:moveTo>
                    <a:pt x="242762" y="0"/>
                  </a:moveTo>
                  <a:lnTo>
                    <a:pt x="973235" y="393305"/>
                  </a:lnTo>
                  <a:lnTo>
                    <a:pt x="973236" y="393305"/>
                  </a:lnTo>
                  <a:lnTo>
                    <a:pt x="973236" y="554171"/>
                  </a:lnTo>
                  <a:lnTo>
                    <a:pt x="1036926" y="560592"/>
                  </a:lnTo>
                  <a:cubicBezTo>
                    <a:pt x="1245264" y="603224"/>
                    <a:pt x="1401984" y="787561"/>
                    <a:pt x="1401984" y="1008503"/>
                  </a:cubicBezTo>
                  <a:cubicBezTo>
                    <a:pt x="1401984" y="1229445"/>
                    <a:pt x="1245264" y="1413782"/>
                    <a:pt x="1036926" y="1456415"/>
                  </a:cubicBezTo>
                  <a:lnTo>
                    <a:pt x="973236" y="1462835"/>
                  </a:lnTo>
                  <a:lnTo>
                    <a:pt x="973236" y="1662109"/>
                  </a:lnTo>
                  <a:lnTo>
                    <a:pt x="973235" y="1662109"/>
                  </a:lnTo>
                  <a:lnTo>
                    <a:pt x="242762" y="2055414"/>
                  </a:lnTo>
                  <a:lnTo>
                    <a:pt x="182033" y="1929348"/>
                  </a:lnTo>
                  <a:cubicBezTo>
                    <a:pt x="64818" y="1652220"/>
                    <a:pt x="0" y="1347533"/>
                    <a:pt x="0" y="1027707"/>
                  </a:cubicBezTo>
                  <a:cubicBezTo>
                    <a:pt x="0" y="707882"/>
                    <a:pt x="64818" y="403195"/>
                    <a:pt x="182033" y="126066"/>
                  </a:cubicBezTo>
                  <a:close/>
                </a:path>
              </a:pathLst>
            </a:custGeom>
            <a:solidFill>
              <a:schemeClr val="tx2">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8" name="Freeform: Shape 13"/>
            <p:cNvSpPr/>
            <p:nvPr/>
          </p:nvSpPr>
          <p:spPr>
            <a:xfrm>
              <a:off x="3630788" y="2771844"/>
              <a:ext cx="914828" cy="823961"/>
            </a:xfrm>
            <a:custGeom>
              <a:avLst/>
              <a:gdLst>
                <a:gd name="connsiteX0" fmla="*/ 1339843 w 1993508"/>
                <a:gd name="connsiteY0" fmla="*/ 0 h 1795496"/>
                <a:gd name="connsiteX1" fmla="*/ 1797043 w 1993508"/>
                <a:gd name="connsiteY1" fmla="*/ 457200 h 1795496"/>
                <a:gd name="connsiteX2" fmla="*/ 1718961 w 1993508"/>
                <a:gd name="connsiteY2" fmla="*/ 712825 h 1795496"/>
                <a:gd name="connsiteX3" fmla="*/ 1701058 w 1993508"/>
                <a:gd name="connsiteY3" fmla="*/ 734523 h 1795496"/>
                <a:gd name="connsiteX4" fmla="*/ 1993507 w 1993508"/>
                <a:gd name="connsiteY4" fmla="*/ 891985 h 1795496"/>
                <a:gd name="connsiteX5" fmla="*/ 1993508 w 1993508"/>
                <a:gd name="connsiteY5" fmla="*/ 891985 h 1795496"/>
                <a:gd name="connsiteX6" fmla="*/ 1993508 w 1993508"/>
                <a:gd name="connsiteY6" fmla="*/ 1795496 h 1795496"/>
                <a:gd name="connsiteX7" fmla="*/ 1803031 w 1993508"/>
                <a:gd name="connsiteY7" fmla="*/ 1785878 h 1795496"/>
                <a:gd name="connsiteX8" fmla="*/ 3060 w 1993508"/>
                <a:gd name="connsiteY8" fmla="*/ 585580 h 1795496"/>
                <a:gd name="connsiteX9" fmla="*/ 0 w 1993508"/>
                <a:gd name="connsiteY9" fmla="*/ 579227 h 1795496"/>
                <a:gd name="connsiteX10" fmla="*/ 706316 w 1993508"/>
                <a:gd name="connsiteY10" fmla="*/ 198928 h 1795496"/>
                <a:gd name="connsiteX11" fmla="*/ 909536 w 1993508"/>
                <a:gd name="connsiteY11" fmla="*/ 308347 h 1795496"/>
                <a:gd name="connsiteX12" fmla="*/ 918572 w 1993508"/>
                <a:gd name="connsiteY12" fmla="*/ 279237 h 1795496"/>
                <a:gd name="connsiteX13" fmla="*/ 1339843 w 1993508"/>
                <a:gd name="connsiteY13" fmla="*/ 0 h 179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3508" h="1795496">
                  <a:moveTo>
                    <a:pt x="1339843" y="0"/>
                  </a:moveTo>
                  <a:cubicBezTo>
                    <a:pt x="1592348" y="0"/>
                    <a:pt x="1797043" y="204695"/>
                    <a:pt x="1797043" y="457200"/>
                  </a:cubicBezTo>
                  <a:cubicBezTo>
                    <a:pt x="1797043" y="551890"/>
                    <a:pt x="1768258" y="639856"/>
                    <a:pt x="1718961" y="712825"/>
                  </a:cubicBezTo>
                  <a:lnTo>
                    <a:pt x="1701058" y="734523"/>
                  </a:lnTo>
                  <a:lnTo>
                    <a:pt x="1993507" y="891985"/>
                  </a:lnTo>
                  <a:lnTo>
                    <a:pt x="1993508" y="891985"/>
                  </a:lnTo>
                  <a:lnTo>
                    <a:pt x="1993508" y="1795496"/>
                  </a:lnTo>
                  <a:lnTo>
                    <a:pt x="1803031" y="1785878"/>
                  </a:lnTo>
                  <a:cubicBezTo>
                    <a:pt x="1024331" y="1706797"/>
                    <a:pt x="359655" y="1242012"/>
                    <a:pt x="3060" y="585580"/>
                  </a:cubicBezTo>
                  <a:lnTo>
                    <a:pt x="0" y="579227"/>
                  </a:lnTo>
                  <a:lnTo>
                    <a:pt x="706316" y="198928"/>
                  </a:lnTo>
                  <a:lnTo>
                    <a:pt x="909536" y="308347"/>
                  </a:lnTo>
                  <a:lnTo>
                    <a:pt x="918572" y="279237"/>
                  </a:lnTo>
                  <a:cubicBezTo>
                    <a:pt x="987979" y="115141"/>
                    <a:pt x="1150464" y="0"/>
                    <a:pt x="1339843" y="0"/>
                  </a:cubicBezTo>
                  <a:close/>
                </a:path>
              </a:pathLst>
            </a:custGeom>
            <a:solidFill>
              <a:schemeClr val="tx2">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9" name="Freeform: Shape 14"/>
            <p:cNvSpPr/>
            <p:nvPr/>
          </p:nvSpPr>
          <p:spPr>
            <a:xfrm>
              <a:off x="3655133" y="2395170"/>
              <a:ext cx="265857" cy="25979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2"/>
            </a:solidFill>
            <a:ln w="12700">
              <a:miter lim="400000"/>
            </a:ln>
          </p:spPr>
          <p:txBody>
            <a:bodyPr anchor="ctr"/>
            <a:lstStyle/>
            <a:p>
              <a:pPr algn="ctr"/>
              <a:endParaRPr>
                <a:cs typeface="+mn-ea"/>
                <a:sym typeface="+mn-lt"/>
              </a:endParaRPr>
            </a:p>
          </p:txBody>
        </p:sp>
        <p:sp>
          <p:nvSpPr>
            <p:cNvPr id="80" name="Freeform: Shape 15"/>
            <p:cNvSpPr/>
            <p:nvPr/>
          </p:nvSpPr>
          <p:spPr>
            <a:xfrm>
              <a:off x="4850358" y="3078917"/>
              <a:ext cx="217519" cy="265836"/>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chemeClr val="bg2"/>
            </a:solidFill>
            <a:ln w="12700">
              <a:miter lim="400000"/>
            </a:ln>
          </p:spPr>
          <p:txBody>
            <a:bodyPr anchor="ctr"/>
            <a:lstStyle/>
            <a:p>
              <a:pPr algn="ctr"/>
              <a:endParaRPr>
                <a:cs typeface="+mn-ea"/>
                <a:sym typeface="+mn-lt"/>
              </a:endParaRPr>
            </a:p>
          </p:txBody>
        </p:sp>
        <p:sp>
          <p:nvSpPr>
            <p:cNvPr id="81" name="Freeform: Shape 16"/>
            <p:cNvSpPr/>
            <p:nvPr/>
          </p:nvSpPr>
          <p:spPr>
            <a:xfrm>
              <a:off x="4850358" y="1762062"/>
              <a:ext cx="265857" cy="26583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2"/>
            </a:solidFill>
            <a:ln w="12700">
              <a:miter lim="400000"/>
            </a:ln>
          </p:spPr>
          <p:txBody>
            <a:bodyPr anchor="ctr"/>
            <a:lstStyle/>
            <a:p>
              <a:pPr algn="ctr"/>
              <a:endParaRPr>
                <a:cs typeface="+mn-ea"/>
                <a:sym typeface="+mn-lt"/>
              </a:endParaRPr>
            </a:p>
          </p:txBody>
        </p:sp>
        <p:sp>
          <p:nvSpPr>
            <p:cNvPr id="82" name="Freeform: Shape 17"/>
            <p:cNvSpPr/>
            <p:nvPr/>
          </p:nvSpPr>
          <p:spPr>
            <a:xfrm>
              <a:off x="5221860" y="2406014"/>
              <a:ext cx="265857" cy="241670"/>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chemeClr val="bg2"/>
            </a:solidFill>
            <a:ln w="12700">
              <a:miter lim="400000"/>
            </a:ln>
          </p:spPr>
          <p:txBody>
            <a:bodyPr anchor="ctr"/>
            <a:lstStyle/>
            <a:p>
              <a:pPr algn="ctr"/>
              <a:endParaRPr>
                <a:cs typeface="+mn-ea"/>
                <a:sym typeface="+mn-lt"/>
              </a:endParaRPr>
            </a:p>
          </p:txBody>
        </p:sp>
        <p:sp>
          <p:nvSpPr>
            <p:cNvPr id="83" name="Freeform: Shape 18"/>
            <p:cNvSpPr/>
            <p:nvPr/>
          </p:nvSpPr>
          <p:spPr>
            <a:xfrm>
              <a:off x="4014342" y="1762062"/>
              <a:ext cx="265857" cy="2417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2"/>
            </a:solidFill>
            <a:ln w="12700">
              <a:miter lim="400000"/>
            </a:ln>
          </p:spPr>
          <p:txBody>
            <a:bodyPr anchor="ctr"/>
            <a:lstStyle/>
            <a:p>
              <a:pPr algn="ctr"/>
              <a:endParaRPr>
                <a:cs typeface="+mn-ea"/>
                <a:sym typeface="+mn-lt"/>
              </a:endParaRPr>
            </a:p>
          </p:txBody>
        </p:sp>
        <p:sp>
          <p:nvSpPr>
            <p:cNvPr id="84" name="Freeform: Shape 19"/>
            <p:cNvSpPr/>
            <p:nvPr/>
          </p:nvSpPr>
          <p:spPr>
            <a:xfrm>
              <a:off x="4013415" y="3075072"/>
              <a:ext cx="265858" cy="21750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bg2"/>
            </a:solidFill>
            <a:ln w="12700">
              <a:miter lim="400000"/>
            </a:ln>
          </p:spPr>
          <p:txBody>
            <a:bodyPr anchor="ctr"/>
            <a:lstStyle/>
            <a:p>
              <a:pPr algn="ctr"/>
              <a:endParaRPr>
                <a:cs typeface="+mn-ea"/>
                <a:sym typeface="+mn-lt"/>
              </a:endParaRPr>
            </a:p>
          </p:txBody>
        </p:sp>
        <p:sp>
          <p:nvSpPr>
            <p:cNvPr id="85" name="TextBox 26"/>
            <p:cNvSpPr txBox="1"/>
            <p:nvPr/>
          </p:nvSpPr>
          <p:spPr>
            <a:xfrm>
              <a:off x="5116215" y="1238750"/>
              <a:ext cx="523220" cy="484748"/>
            </a:xfrm>
            <a:prstGeom prst="rect">
              <a:avLst/>
            </a:prstGeom>
            <a:noFill/>
          </p:spPr>
          <p:txBody>
            <a:bodyPr wrap="none">
              <a:normAutofit fontScale="85000" lnSpcReduction="20000"/>
            </a:bodyPr>
            <a:lstStyle/>
            <a:p>
              <a:r>
                <a:rPr lang="en-US" sz="4800" dirty="0">
                  <a:solidFill>
                    <a:schemeClr val="bg2"/>
                  </a:solidFill>
                  <a:cs typeface="+mn-ea"/>
                  <a:sym typeface="+mn-lt"/>
                </a:rPr>
                <a:t>02</a:t>
              </a:r>
            </a:p>
          </p:txBody>
        </p:sp>
        <p:sp>
          <p:nvSpPr>
            <p:cNvPr id="86" name="TextBox 27"/>
            <p:cNvSpPr txBox="1"/>
            <p:nvPr/>
          </p:nvSpPr>
          <p:spPr>
            <a:xfrm>
              <a:off x="3569665" y="1236180"/>
              <a:ext cx="523220" cy="484748"/>
            </a:xfrm>
            <a:prstGeom prst="rect">
              <a:avLst/>
            </a:prstGeom>
            <a:noFill/>
          </p:spPr>
          <p:txBody>
            <a:bodyPr wrap="none">
              <a:normAutofit fontScale="85000" lnSpcReduction="20000"/>
            </a:bodyPr>
            <a:lstStyle/>
            <a:p>
              <a:pPr algn="ctr"/>
              <a:r>
                <a:rPr lang="en-US" sz="4800">
                  <a:solidFill>
                    <a:schemeClr val="bg2"/>
                  </a:solidFill>
                  <a:cs typeface="+mn-ea"/>
                  <a:sym typeface="+mn-lt"/>
                </a:rPr>
                <a:t>01</a:t>
              </a:r>
            </a:p>
          </p:txBody>
        </p:sp>
        <p:sp>
          <p:nvSpPr>
            <p:cNvPr id="87" name="TextBox 28"/>
            <p:cNvSpPr txBox="1"/>
            <p:nvPr/>
          </p:nvSpPr>
          <p:spPr>
            <a:xfrm>
              <a:off x="5766335" y="2292022"/>
              <a:ext cx="523220" cy="484748"/>
            </a:xfrm>
            <a:prstGeom prst="rect">
              <a:avLst/>
            </a:prstGeom>
            <a:noFill/>
          </p:spPr>
          <p:txBody>
            <a:bodyPr wrap="none">
              <a:normAutofit fontScale="85000" lnSpcReduction="20000"/>
            </a:bodyPr>
            <a:lstStyle/>
            <a:p>
              <a:r>
                <a:rPr lang="en-US" sz="4800" dirty="0">
                  <a:solidFill>
                    <a:schemeClr val="bg2"/>
                  </a:solidFill>
                  <a:cs typeface="+mn-ea"/>
                  <a:sym typeface="+mn-lt"/>
                </a:rPr>
                <a:t>03</a:t>
              </a:r>
            </a:p>
          </p:txBody>
        </p:sp>
        <p:sp>
          <p:nvSpPr>
            <p:cNvPr id="88" name="TextBox 29"/>
            <p:cNvSpPr txBox="1"/>
            <p:nvPr/>
          </p:nvSpPr>
          <p:spPr>
            <a:xfrm>
              <a:off x="3003167" y="2292021"/>
              <a:ext cx="523220" cy="484748"/>
            </a:xfrm>
            <a:prstGeom prst="rect">
              <a:avLst/>
            </a:prstGeom>
            <a:noFill/>
          </p:spPr>
          <p:txBody>
            <a:bodyPr wrap="none">
              <a:normAutofit fontScale="85000" lnSpcReduction="20000"/>
            </a:bodyPr>
            <a:lstStyle/>
            <a:p>
              <a:r>
                <a:rPr lang="en-US" sz="4800">
                  <a:solidFill>
                    <a:schemeClr val="bg2"/>
                  </a:solidFill>
                  <a:cs typeface="+mn-ea"/>
                  <a:sym typeface="+mn-lt"/>
                </a:rPr>
                <a:t>06</a:t>
              </a:r>
            </a:p>
          </p:txBody>
        </p:sp>
        <p:sp>
          <p:nvSpPr>
            <p:cNvPr id="89" name="TextBox 30"/>
            <p:cNvSpPr txBox="1"/>
            <p:nvPr/>
          </p:nvSpPr>
          <p:spPr>
            <a:xfrm>
              <a:off x="3648653" y="3463038"/>
              <a:ext cx="523220" cy="484748"/>
            </a:xfrm>
            <a:prstGeom prst="rect">
              <a:avLst/>
            </a:prstGeom>
            <a:noFill/>
          </p:spPr>
          <p:txBody>
            <a:bodyPr wrap="none">
              <a:normAutofit fontScale="85000" lnSpcReduction="20000"/>
            </a:bodyPr>
            <a:lstStyle/>
            <a:p>
              <a:r>
                <a:rPr lang="en-US" sz="4800">
                  <a:solidFill>
                    <a:schemeClr val="bg2"/>
                  </a:solidFill>
                  <a:cs typeface="+mn-ea"/>
                  <a:sym typeface="+mn-lt"/>
                </a:rPr>
                <a:t>05</a:t>
              </a:r>
            </a:p>
          </p:txBody>
        </p:sp>
        <p:sp>
          <p:nvSpPr>
            <p:cNvPr id="90" name="TextBox 31"/>
            <p:cNvSpPr txBox="1"/>
            <p:nvPr/>
          </p:nvSpPr>
          <p:spPr>
            <a:xfrm>
              <a:off x="5116215" y="3463038"/>
              <a:ext cx="523220" cy="484748"/>
            </a:xfrm>
            <a:prstGeom prst="rect">
              <a:avLst/>
            </a:prstGeom>
            <a:noFill/>
          </p:spPr>
          <p:txBody>
            <a:bodyPr wrap="none">
              <a:normAutofit fontScale="85000" lnSpcReduction="20000"/>
            </a:bodyPr>
            <a:lstStyle/>
            <a:p>
              <a:r>
                <a:rPr lang="en-US" sz="4800">
                  <a:solidFill>
                    <a:schemeClr val="bg2"/>
                  </a:solidFill>
                  <a:cs typeface="+mn-ea"/>
                  <a:sym typeface="+mn-lt"/>
                </a:rPr>
                <a:t>04</a:t>
              </a:r>
            </a:p>
          </p:txBody>
        </p:sp>
      </p:grpSp>
      <p:grpSp>
        <p:nvGrpSpPr>
          <p:cNvPr id="91" name="组合 90"/>
          <p:cNvGrpSpPr/>
          <p:nvPr/>
        </p:nvGrpSpPr>
        <p:grpSpPr>
          <a:xfrm>
            <a:off x="40142" y="1332191"/>
            <a:ext cx="12208895" cy="4195205"/>
            <a:chOff x="-6930" y="1138470"/>
            <a:chExt cx="9157863" cy="3145675"/>
          </a:xfrm>
        </p:grpSpPr>
        <p:sp>
          <p:nvSpPr>
            <p:cNvPr id="92" name="Rectangle 20"/>
            <p:cNvSpPr/>
            <p:nvPr/>
          </p:nvSpPr>
          <p:spPr>
            <a:xfrm>
              <a:off x="6362819" y="1138470"/>
              <a:ext cx="2360864" cy="333326"/>
            </a:xfrm>
            <a:prstGeom prst="rect">
              <a:avLst/>
            </a:prstGeom>
          </p:spPr>
          <p:txBody>
            <a:bodyPr wrap="none" anchor="b">
              <a:normAutofit/>
            </a:bodyPr>
            <a:lstStyle/>
            <a:p>
              <a:r>
                <a:rPr lang="zh-CN" altLang="en-US" sz="2000">
                  <a:solidFill>
                    <a:schemeClr val="accent2"/>
                  </a:solidFill>
                  <a:cs typeface="+mn-ea"/>
                  <a:sym typeface="+mn-lt"/>
                </a:rPr>
                <a:t>标题文本预设</a:t>
              </a:r>
            </a:p>
          </p:txBody>
        </p:sp>
        <p:sp>
          <p:nvSpPr>
            <p:cNvPr id="93" name="Rectangle 21"/>
            <p:cNvSpPr/>
            <p:nvPr/>
          </p:nvSpPr>
          <p:spPr>
            <a:xfrm>
              <a:off x="6790069" y="2200555"/>
              <a:ext cx="2360864" cy="333326"/>
            </a:xfrm>
            <a:prstGeom prst="rect">
              <a:avLst/>
            </a:prstGeom>
          </p:spPr>
          <p:txBody>
            <a:bodyPr wrap="none" anchor="b">
              <a:normAutofit/>
            </a:bodyPr>
            <a:lstStyle/>
            <a:p>
              <a:r>
                <a:rPr lang="zh-CN" altLang="en-US" sz="2000">
                  <a:solidFill>
                    <a:schemeClr val="accent3"/>
                  </a:solidFill>
                  <a:cs typeface="+mn-ea"/>
                  <a:sym typeface="+mn-lt"/>
                </a:rPr>
                <a:t>标题文本预设</a:t>
              </a:r>
            </a:p>
          </p:txBody>
        </p:sp>
        <p:sp>
          <p:nvSpPr>
            <p:cNvPr id="94" name="Rectangle 22"/>
            <p:cNvSpPr/>
            <p:nvPr/>
          </p:nvSpPr>
          <p:spPr>
            <a:xfrm>
              <a:off x="6362819" y="3262477"/>
              <a:ext cx="2360864" cy="333326"/>
            </a:xfrm>
            <a:prstGeom prst="rect">
              <a:avLst/>
            </a:prstGeom>
          </p:spPr>
          <p:txBody>
            <a:bodyPr wrap="none" anchor="b">
              <a:normAutofit/>
            </a:bodyPr>
            <a:lstStyle/>
            <a:p>
              <a:r>
                <a:rPr lang="zh-CN" altLang="en-US" sz="2000" dirty="0">
                  <a:solidFill>
                    <a:schemeClr val="accent5"/>
                  </a:solidFill>
                  <a:cs typeface="+mn-ea"/>
                  <a:sym typeface="+mn-lt"/>
                </a:rPr>
                <a:t>标题文本预设</a:t>
              </a:r>
            </a:p>
          </p:txBody>
        </p:sp>
        <p:sp>
          <p:nvSpPr>
            <p:cNvPr id="95" name="Rectangle 23"/>
            <p:cNvSpPr/>
            <p:nvPr/>
          </p:nvSpPr>
          <p:spPr>
            <a:xfrm>
              <a:off x="406873" y="1138470"/>
              <a:ext cx="2360864" cy="333326"/>
            </a:xfrm>
            <a:prstGeom prst="rect">
              <a:avLst/>
            </a:prstGeom>
          </p:spPr>
          <p:txBody>
            <a:bodyPr wrap="none" anchor="b">
              <a:normAutofit/>
            </a:bodyPr>
            <a:lstStyle/>
            <a:p>
              <a:pPr algn="r"/>
              <a:r>
                <a:rPr lang="zh-CN" altLang="en-US" sz="2000">
                  <a:solidFill>
                    <a:schemeClr val="accent1"/>
                  </a:solidFill>
                  <a:cs typeface="+mn-ea"/>
                  <a:sym typeface="+mn-lt"/>
                </a:rPr>
                <a:t>标题文本预设</a:t>
              </a:r>
            </a:p>
          </p:txBody>
        </p:sp>
        <p:sp>
          <p:nvSpPr>
            <p:cNvPr id="96" name="Rectangle 24"/>
            <p:cNvSpPr/>
            <p:nvPr/>
          </p:nvSpPr>
          <p:spPr>
            <a:xfrm>
              <a:off x="-6930" y="2200555"/>
              <a:ext cx="2360864" cy="333326"/>
            </a:xfrm>
            <a:prstGeom prst="rect">
              <a:avLst/>
            </a:prstGeom>
          </p:spPr>
          <p:txBody>
            <a:bodyPr wrap="none" anchor="b">
              <a:normAutofit/>
            </a:bodyPr>
            <a:lstStyle/>
            <a:p>
              <a:pPr algn="r"/>
              <a:r>
                <a:rPr lang="zh-CN" altLang="en-US" sz="2000">
                  <a:solidFill>
                    <a:schemeClr val="accent6"/>
                  </a:solidFill>
                  <a:cs typeface="+mn-ea"/>
                  <a:sym typeface="+mn-lt"/>
                </a:rPr>
                <a:t>标题文本预设</a:t>
              </a:r>
            </a:p>
          </p:txBody>
        </p:sp>
        <p:sp>
          <p:nvSpPr>
            <p:cNvPr id="97" name="Rectangle 25"/>
            <p:cNvSpPr/>
            <p:nvPr/>
          </p:nvSpPr>
          <p:spPr>
            <a:xfrm>
              <a:off x="406874" y="3262479"/>
              <a:ext cx="2360863" cy="333326"/>
            </a:xfrm>
            <a:prstGeom prst="rect">
              <a:avLst/>
            </a:prstGeom>
          </p:spPr>
          <p:txBody>
            <a:bodyPr wrap="none" anchor="b">
              <a:normAutofit/>
            </a:bodyPr>
            <a:lstStyle/>
            <a:p>
              <a:pPr algn="r"/>
              <a:r>
                <a:rPr lang="zh-CN" altLang="en-US" sz="2000">
                  <a:solidFill>
                    <a:schemeClr val="accent4"/>
                  </a:solidFill>
                  <a:cs typeface="+mn-ea"/>
                  <a:sym typeface="+mn-lt"/>
                </a:rPr>
                <a:t>标题文本预设</a:t>
              </a:r>
            </a:p>
          </p:txBody>
        </p:sp>
        <p:sp>
          <p:nvSpPr>
            <p:cNvPr id="98" name="TextBox 36"/>
            <p:cNvSpPr txBox="1"/>
            <p:nvPr/>
          </p:nvSpPr>
          <p:spPr>
            <a:xfrm>
              <a:off x="6362819" y="1471794"/>
              <a:ext cx="2360864" cy="688341"/>
            </a:xfrm>
            <a:prstGeom prst="rect">
              <a:avLst/>
            </a:prstGeom>
            <a:noFill/>
          </p:spPr>
          <p:txBody>
            <a:bodyPr wrap="square">
              <a:normAutofit/>
            </a:bodyPr>
            <a:lstStyle/>
            <a:p>
              <a:pPr>
                <a:lnSpc>
                  <a:spcPct val="120000"/>
                </a:lnSpc>
              </a:pPr>
              <a:r>
                <a:rPr lang="zh-CN" altLang="en-US" sz="1400">
                  <a:cs typeface="+mn-ea"/>
                  <a:sym typeface="+mn-lt"/>
                </a:rPr>
                <a:t>此部分内容作为文字排版占位显示</a:t>
              </a:r>
              <a:br>
                <a:rPr lang="zh-CN" altLang="en-US" sz="1400">
                  <a:cs typeface="+mn-ea"/>
                  <a:sym typeface="+mn-lt"/>
                </a:rPr>
              </a:br>
              <a:r>
                <a:rPr lang="zh-CN" altLang="en-US" sz="1400">
                  <a:cs typeface="+mn-ea"/>
                  <a:sym typeface="+mn-lt"/>
                </a:rPr>
                <a:t>（建议使用主题字体）</a:t>
              </a:r>
            </a:p>
          </p:txBody>
        </p:sp>
        <p:sp>
          <p:nvSpPr>
            <p:cNvPr id="99" name="TextBox 38"/>
            <p:cNvSpPr txBox="1"/>
            <p:nvPr/>
          </p:nvSpPr>
          <p:spPr>
            <a:xfrm>
              <a:off x="6790069" y="2533881"/>
              <a:ext cx="2360864" cy="688341"/>
            </a:xfrm>
            <a:prstGeom prst="rect">
              <a:avLst/>
            </a:prstGeom>
            <a:noFill/>
          </p:spPr>
          <p:txBody>
            <a:bodyPr wrap="square">
              <a:normAutofit/>
            </a:bodyPr>
            <a:lstStyle/>
            <a:p>
              <a:pPr>
                <a:lnSpc>
                  <a:spcPct val="120000"/>
                </a:lnSpc>
              </a:pPr>
              <a:r>
                <a:rPr lang="zh-CN" altLang="en-US" sz="1400">
                  <a:cs typeface="+mn-ea"/>
                  <a:sym typeface="+mn-lt"/>
                </a:rPr>
                <a:t>此部分内容作为文字排版占位显示</a:t>
              </a:r>
              <a:br>
                <a:rPr lang="zh-CN" altLang="en-US" sz="1400">
                  <a:cs typeface="+mn-ea"/>
                  <a:sym typeface="+mn-lt"/>
                </a:rPr>
              </a:br>
              <a:r>
                <a:rPr lang="zh-CN" altLang="en-US" sz="1400">
                  <a:cs typeface="+mn-ea"/>
                  <a:sym typeface="+mn-lt"/>
                </a:rPr>
                <a:t>（建议使用主题字体）</a:t>
              </a:r>
            </a:p>
          </p:txBody>
        </p:sp>
        <p:sp>
          <p:nvSpPr>
            <p:cNvPr id="100" name="TextBox 39"/>
            <p:cNvSpPr txBox="1"/>
            <p:nvPr/>
          </p:nvSpPr>
          <p:spPr>
            <a:xfrm>
              <a:off x="6362819" y="3595803"/>
              <a:ext cx="2360864" cy="688341"/>
            </a:xfrm>
            <a:prstGeom prst="rect">
              <a:avLst/>
            </a:prstGeom>
            <a:noFill/>
          </p:spPr>
          <p:txBody>
            <a:bodyPr wrap="square">
              <a:normAutofit/>
            </a:bodyPr>
            <a:lstStyle/>
            <a:p>
              <a:pPr>
                <a:lnSpc>
                  <a:spcPct val="120000"/>
                </a:lnSpc>
              </a:pPr>
              <a:r>
                <a:rPr lang="zh-CN" altLang="en-US" sz="1400">
                  <a:cs typeface="+mn-ea"/>
                  <a:sym typeface="+mn-lt"/>
                </a:rPr>
                <a:t>此部分内容作为文字排版占位显示</a:t>
              </a:r>
              <a:br>
                <a:rPr lang="zh-CN" altLang="en-US" sz="1400">
                  <a:cs typeface="+mn-ea"/>
                  <a:sym typeface="+mn-lt"/>
                </a:rPr>
              </a:br>
              <a:r>
                <a:rPr lang="zh-CN" altLang="en-US" sz="1400">
                  <a:cs typeface="+mn-ea"/>
                  <a:sym typeface="+mn-lt"/>
                </a:rPr>
                <a:t>（建议使用主题字体）</a:t>
              </a:r>
            </a:p>
          </p:txBody>
        </p:sp>
        <p:sp>
          <p:nvSpPr>
            <p:cNvPr id="101" name="TextBox 40"/>
            <p:cNvSpPr txBox="1"/>
            <p:nvPr/>
          </p:nvSpPr>
          <p:spPr>
            <a:xfrm>
              <a:off x="406873" y="3595804"/>
              <a:ext cx="2360864" cy="688341"/>
            </a:xfrm>
            <a:prstGeom prst="rect">
              <a:avLst/>
            </a:prstGeom>
            <a:noFill/>
          </p:spPr>
          <p:txBody>
            <a:bodyPr wrap="square">
              <a:normAutofit/>
            </a:bodyPr>
            <a:lstStyle/>
            <a:p>
              <a:pPr algn="r">
                <a:lnSpc>
                  <a:spcPct val="120000"/>
                </a:lnSpc>
              </a:pPr>
              <a:r>
                <a:rPr lang="zh-CN" altLang="en-US" sz="1400">
                  <a:cs typeface="+mn-ea"/>
                  <a:sym typeface="+mn-lt"/>
                </a:rPr>
                <a:t>此部分内容作为文字排版占位显示</a:t>
              </a:r>
              <a:br>
                <a:rPr lang="zh-CN" altLang="en-US" sz="1400">
                  <a:cs typeface="+mn-ea"/>
                  <a:sym typeface="+mn-lt"/>
                </a:rPr>
              </a:br>
              <a:r>
                <a:rPr lang="zh-CN" altLang="en-US" sz="1400">
                  <a:cs typeface="+mn-ea"/>
                  <a:sym typeface="+mn-lt"/>
                </a:rPr>
                <a:t>（建议使用主题字体）</a:t>
              </a:r>
            </a:p>
          </p:txBody>
        </p:sp>
        <p:sp>
          <p:nvSpPr>
            <p:cNvPr id="102" name="TextBox 41"/>
            <p:cNvSpPr txBox="1"/>
            <p:nvPr/>
          </p:nvSpPr>
          <p:spPr>
            <a:xfrm>
              <a:off x="-6930" y="2533881"/>
              <a:ext cx="2360864" cy="688341"/>
            </a:xfrm>
            <a:prstGeom prst="rect">
              <a:avLst/>
            </a:prstGeom>
            <a:noFill/>
          </p:spPr>
          <p:txBody>
            <a:bodyPr wrap="square">
              <a:normAutofit/>
            </a:bodyPr>
            <a:lstStyle/>
            <a:p>
              <a:pPr algn="r">
                <a:lnSpc>
                  <a:spcPct val="120000"/>
                </a:lnSpc>
              </a:pPr>
              <a:r>
                <a:rPr lang="zh-CN" altLang="en-US" sz="1400">
                  <a:cs typeface="+mn-ea"/>
                  <a:sym typeface="+mn-lt"/>
                </a:rPr>
                <a:t>此部分内容作为文字排版占位显示</a:t>
              </a:r>
              <a:br>
                <a:rPr lang="zh-CN" altLang="en-US" sz="1400">
                  <a:cs typeface="+mn-ea"/>
                  <a:sym typeface="+mn-lt"/>
                </a:rPr>
              </a:br>
              <a:r>
                <a:rPr lang="zh-CN" altLang="en-US" sz="1400">
                  <a:cs typeface="+mn-ea"/>
                  <a:sym typeface="+mn-lt"/>
                </a:rPr>
                <a:t>（建议使用主题字体）</a:t>
              </a:r>
            </a:p>
          </p:txBody>
        </p:sp>
        <p:sp>
          <p:nvSpPr>
            <p:cNvPr id="103" name="TextBox 42"/>
            <p:cNvSpPr txBox="1"/>
            <p:nvPr/>
          </p:nvSpPr>
          <p:spPr>
            <a:xfrm>
              <a:off x="406873" y="1471795"/>
              <a:ext cx="2360864" cy="688341"/>
            </a:xfrm>
            <a:prstGeom prst="rect">
              <a:avLst/>
            </a:prstGeom>
            <a:noFill/>
          </p:spPr>
          <p:txBody>
            <a:bodyPr wrap="square">
              <a:normAutofit/>
            </a:bodyPr>
            <a:lstStyle/>
            <a:p>
              <a:pPr algn="r">
                <a:lnSpc>
                  <a:spcPct val="120000"/>
                </a:lnSpc>
              </a:pPr>
              <a:r>
                <a:rPr lang="zh-CN" altLang="en-US" sz="1400" dirty="0">
                  <a:cs typeface="+mn-ea"/>
                  <a:sym typeface="+mn-lt"/>
                </a:rPr>
                <a:t>此部分内容作为文字排版占位显示</a:t>
              </a:r>
              <a:br>
                <a:rPr lang="zh-CN" altLang="en-US" sz="1400" dirty="0">
                  <a:cs typeface="+mn-ea"/>
                  <a:sym typeface="+mn-lt"/>
                </a:rPr>
              </a:br>
              <a:r>
                <a:rPr lang="zh-CN" altLang="en-US" sz="1400" dirty="0">
                  <a:cs typeface="+mn-ea"/>
                  <a:sym typeface="+mn-lt"/>
                </a:rPr>
                <a:t>（建议使用主题字体）</a:t>
              </a:r>
            </a:p>
          </p:txBody>
        </p:sp>
      </p:grpSp>
      <p:pic>
        <p:nvPicPr>
          <p:cNvPr id="45" name="图片 44"/>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46" name="组合 45"/>
          <p:cNvGrpSpPr/>
          <p:nvPr/>
        </p:nvGrpSpPr>
        <p:grpSpPr>
          <a:xfrm>
            <a:off x="62429" y="111281"/>
            <a:ext cx="7997728" cy="1097744"/>
            <a:chOff x="62429" y="111281"/>
            <a:chExt cx="7997728" cy="1097744"/>
          </a:xfrm>
        </p:grpSpPr>
        <p:sp>
          <p:nvSpPr>
            <p:cNvPr id="47"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48" name="图片 47"/>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44188954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1000" fill="hold"/>
                                        <p:tgtEl>
                                          <p:spTgt spid="66"/>
                                        </p:tgtEl>
                                        <p:attrNameLst>
                                          <p:attrName>ppt_w</p:attrName>
                                        </p:attrNameLst>
                                      </p:cBhvr>
                                      <p:tavLst>
                                        <p:tav tm="0">
                                          <p:val>
                                            <p:fltVal val="0"/>
                                          </p:val>
                                        </p:tav>
                                        <p:tav tm="100000">
                                          <p:val>
                                            <p:strVal val="#ppt_w"/>
                                          </p:val>
                                        </p:tav>
                                      </p:tavLst>
                                    </p:anim>
                                    <p:anim calcmode="lin" valueType="num">
                                      <p:cBhvr>
                                        <p:cTn id="8" dur="1000" fill="hold"/>
                                        <p:tgtEl>
                                          <p:spTgt spid="66"/>
                                        </p:tgtEl>
                                        <p:attrNameLst>
                                          <p:attrName>ppt_h</p:attrName>
                                        </p:attrNameLst>
                                      </p:cBhvr>
                                      <p:tavLst>
                                        <p:tav tm="0">
                                          <p:val>
                                            <p:fltVal val="0"/>
                                          </p:val>
                                        </p:tav>
                                        <p:tav tm="100000">
                                          <p:val>
                                            <p:strVal val="#ppt_h"/>
                                          </p:val>
                                        </p:tav>
                                      </p:tavLst>
                                    </p:anim>
                                    <p:anim calcmode="lin" valueType="num">
                                      <p:cBhvr>
                                        <p:cTn id="9" dur="1000" fill="hold"/>
                                        <p:tgtEl>
                                          <p:spTgt spid="66"/>
                                        </p:tgtEl>
                                        <p:attrNameLst>
                                          <p:attrName>style.rotation</p:attrName>
                                        </p:attrNameLst>
                                      </p:cBhvr>
                                      <p:tavLst>
                                        <p:tav tm="0">
                                          <p:val>
                                            <p:fltVal val="90"/>
                                          </p:val>
                                        </p:tav>
                                        <p:tav tm="100000">
                                          <p:val>
                                            <p:fltVal val="0"/>
                                          </p:val>
                                        </p:tav>
                                      </p:tavLst>
                                    </p:anim>
                                    <p:animEffect transition="in" filter="fade">
                                      <p:cBhvr>
                                        <p:cTn id="10" dur="1000"/>
                                        <p:tgtEl>
                                          <p:spTgt spid="66"/>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91"/>
                                        </p:tgtEl>
                                        <p:attrNameLst>
                                          <p:attrName>style.visibility</p:attrName>
                                        </p:attrNameLst>
                                      </p:cBhvr>
                                      <p:to>
                                        <p:strVal val="visible"/>
                                      </p:to>
                                    </p:set>
                                    <p:anim calcmode="lin" valueType="num">
                                      <p:cBhvr>
                                        <p:cTn id="14" dur="500" fill="hold"/>
                                        <p:tgtEl>
                                          <p:spTgt spid="91"/>
                                        </p:tgtEl>
                                        <p:attrNameLst>
                                          <p:attrName>ppt_w</p:attrName>
                                        </p:attrNameLst>
                                      </p:cBhvr>
                                      <p:tavLst>
                                        <p:tav tm="0">
                                          <p:val>
                                            <p:fltVal val="0"/>
                                          </p:val>
                                        </p:tav>
                                        <p:tav tm="100000">
                                          <p:val>
                                            <p:strVal val="#ppt_w"/>
                                          </p:val>
                                        </p:tav>
                                      </p:tavLst>
                                    </p:anim>
                                    <p:anim calcmode="lin" valueType="num">
                                      <p:cBhvr>
                                        <p:cTn id="15" dur="500" fill="hold"/>
                                        <p:tgtEl>
                                          <p:spTgt spid="91"/>
                                        </p:tgtEl>
                                        <p:attrNameLst>
                                          <p:attrName>ppt_h</p:attrName>
                                        </p:attrNameLst>
                                      </p:cBhvr>
                                      <p:tavLst>
                                        <p:tav tm="0">
                                          <p:val>
                                            <p:fltVal val="0"/>
                                          </p:val>
                                        </p:tav>
                                        <p:tav tm="100000">
                                          <p:val>
                                            <p:strVal val="#ppt_h"/>
                                          </p:val>
                                        </p:tav>
                                      </p:tavLst>
                                    </p:anim>
                                    <p:animEffect transition="in" filter="fade">
                                      <p:cBhvr>
                                        <p:cTn id="16"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ent Arrow 21"/>
          <p:cNvSpPr/>
          <p:nvPr/>
        </p:nvSpPr>
        <p:spPr>
          <a:xfrm>
            <a:off x="8411711" y="2209779"/>
            <a:ext cx="2427195" cy="1551275"/>
          </a:xfrm>
          <a:prstGeom prst="bentArrow">
            <a:avLst/>
          </a:prstGeom>
          <a:solidFill>
            <a:schemeClr val="accent4"/>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lIns="91398" tIns="45698" rIns="91398" bIns="45698" rtlCol="0" anchor="ctr"/>
          <a:lstStyle/>
          <a:p>
            <a:pPr algn="ctr"/>
            <a:endParaRPr lang="id-ID" sz="3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Bent Arrow 18"/>
          <p:cNvSpPr/>
          <p:nvPr/>
        </p:nvSpPr>
        <p:spPr>
          <a:xfrm>
            <a:off x="1130128" y="3761055"/>
            <a:ext cx="2427195" cy="1551275"/>
          </a:xfrm>
          <a:prstGeom prst="bentArrow">
            <a:avLst/>
          </a:prstGeom>
          <a:solidFill>
            <a:schemeClr val="accent1"/>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lIns="91398" tIns="45698" rIns="91398" bIns="45698" rtlCol="0" anchor="ctr"/>
          <a:lstStyle/>
          <a:p>
            <a:pPr algn="ctr"/>
            <a:endParaRPr lang="id-ID" sz="3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Bent Arrow 20"/>
          <p:cNvSpPr/>
          <p:nvPr/>
        </p:nvSpPr>
        <p:spPr>
          <a:xfrm>
            <a:off x="5984515" y="2813052"/>
            <a:ext cx="2427195" cy="1551275"/>
          </a:xfrm>
          <a:prstGeom prst="bentArrow">
            <a:avLst/>
          </a:prstGeom>
          <a:solidFill>
            <a:schemeClr val="accent3"/>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lIns="91398" tIns="45698" rIns="91398" bIns="45698" rtlCol="0" anchor="ctr"/>
          <a:lstStyle/>
          <a:p>
            <a:pPr algn="ctr"/>
            <a:endParaRPr lang="id-ID" sz="3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Bent Arrow 19"/>
          <p:cNvSpPr/>
          <p:nvPr/>
        </p:nvSpPr>
        <p:spPr>
          <a:xfrm>
            <a:off x="3557320" y="3243965"/>
            <a:ext cx="2427195" cy="1551275"/>
          </a:xfrm>
          <a:prstGeom prst="bentArrow">
            <a:avLst/>
          </a:prstGeom>
          <a:solidFill>
            <a:schemeClr val="accent2"/>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lIns="91398" tIns="45698" rIns="91398" bIns="45698" rtlCol="0" anchor="ctr"/>
          <a:lstStyle/>
          <a:p>
            <a:pPr algn="ctr"/>
            <a:endParaRPr lang="id-ID" sz="3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17"/>
          <p:cNvGrpSpPr/>
          <p:nvPr/>
        </p:nvGrpSpPr>
        <p:grpSpPr>
          <a:xfrm>
            <a:off x="9372824" y="984166"/>
            <a:ext cx="886735" cy="1291734"/>
            <a:chOff x="8516938" y="5619750"/>
            <a:chExt cx="693738" cy="1009650"/>
          </a:xfrm>
          <a:solidFill>
            <a:schemeClr val="accent4"/>
          </a:solidFill>
          <a:effectLst>
            <a:innerShdw blurRad="63500" dist="50800" dir="13500000">
              <a:prstClr val="black">
                <a:alpha val="50000"/>
              </a:prstClr>
            </a:innerShdw>
          </a:effectLst>
        </p:grpSpPr>
        <p:sp>
          <p:nvSpPr>
            <p:cNvPr id="11"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2400">
                <a:solidFill>
                  <a:srgbClr val="42495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368"/>
          <p:cNvSpPr>
            <a:spLocks/>
          </p:cNvSpPr>
          <p:nvPr/>
        </p:nvSpPr>
        <p:spPr bwMode="auto">
          <a:xfrm>
            <a:off x="2115889" y="3458118"/>
            <a:ext cx="378641" cy="382346"/>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solidFill>
          <a:ln>
            <a:noFill/>
          </a:ln>
          <a:effectLst>
            <a:innerShdw blurRad="63500" dist="50800" dir="13500000">
              <a:prstClr val="black">
                <a:alpha val="50000"/>
              </a:prstClr>
            </a:innerShdw>
          </a:effectLst>
          <a:extLst/>
        </p:spPr>
        <p:txBody>
          <a:bodyPr vert="horz" wrap="square" lIns="91398" tIns="45698" rIns="91398" bIns="45698" numCol="1" anchor="t" anchorCtr="0" compatLnSpc="1">
            <a:prstTxWarp prst="textNoShape">
              <a:avLst/>
            </a:prstTxWarp>
          </a:bodyPr>
          <a:lstStyle/>
          <a:p>
            <a:endParaRPr lang="id-ID"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36"/>
          <p:cNvSpPr>
            <a:spLocks noEditPoints="1"/>
          </p:cNvSpPr>
          <p:nvPr/>
        </p:nvSpPr>
        <p:spPr bwMode="auto">
          <a:xfrm>
            <a:off x="4602023" y="2985415"/>
            <a:ext cx="337789" cy="338105"/>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2"/>
          </a:solidFill>
          <a:ln>
            <a:noFill/>
          </a:ln>
          <a:effectLst>
            <a:innerShdw blurRad="63500" dist="50800" dir="13500000">
              <a:prstClr val="black">
                <a:alpha val="50000"/>
              </a:prstClr>
            </a:innerShdw>
          </a:effectLst>
          <a:extLst/>
        </p:spPr>
        <p:txBody>
          <a:bodyPr vert="horz" wrap="square" lIns="91398" tIns="45698" rIns="91398" bIns="45698" numCol="1" anchor="t" anchorCtr="0" compatLnSpc="1">
            <a:prstTxWarp prst="textNoShape">
              <a:avLst/>
            </a:prstTxWarp>
          </a:bodyPr>
          <a:lstStyle/>
          <a:p>
            <a:endParaRPr lang="id-ID"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61"/>
          <p:cNvSpPr>
            <a:spLocks noEditPoints="1"/>
          </p:cNvSpPr>
          <p:nvPr/>
        </p:nvSpPr>
        <p:spPr bwMode="auto">
          <a:xfrm>
            <a:off x="6970798" y="2539881"/>
            <a:ext cx="405938" cy="320777"/>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3"/>
          </a:solidFill>
          <a:ln>
            <a:noFill/>
          </a:ln>
          <a:effectLst>
            <a:innerShdw blurRad="63500" dist="50800" dir="13500000">
              <a:prstClr val="black">
                <a:alpha val="50000"/>
              </a:prstClr>
            </a:innerShdw>
          </a:effectLst>
          <a:extLst/>
        </p:spPr>
        <p:txBody>
          <a:bodyPr vert="horz" wrap="square" lIns="91398" tIns="45698" rIns="91398" bIns="45698" numCol="1" anchor="t" anchorCtr="0" compatLnSpc="1">
            <a:prstTxWarp prst="textNoShape">
              <a:avLst/>
            </a:prstTxWarp>
          </a:bodyPr>
          <a:lstStyle/>
          <a:p>
            <a:endParaRPr lang="id-ID"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7"/>
          <p:cNvSpPr>
            <a:spLocks noChangeArrowheads="1"/>
          </p:cNvSpPr>
          <p:nvPr/>
        </p:nvSpPr>
        <p:spPr bwMode="auto">
          <a:xfrm>
            <a:off x="1871372" y="4809103"/>
            <a:ext cx="1223281" cy="246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22" name="圆角矩形 21"/>
          <p:cNvSpPr/>
          <p:nvPr/>
        </p:nvSpPr>
        <p:spPr>
          <a:xfrm>
            <a:off x="1660313" y="4729448"/>
            <a:ext cx="1645400" cy="467153"/>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398" tIns="45698" rIns="91398" bIns="45698" rtlCol="0" anchor="ctr"/>
          <a:lstStyle/>
          <a:p>
            <a:pPr algn="ctr"/>
            <a:endParaRPr lang="zh-CN" altLang="en-US" sz="240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49"/>
          <p:cNvSpPr txBox="1"/>
          <p:nvPr/>
        </p:nvSpPr>
        <p:spPr>
          <a:xfrm>
            <a:off x="1561873" y="5268627"/>
            <a:ext cx="1815798" cy="572420"/>
          </a:xfrm>
          <a:prstGeom prst="rect">
            <a:avLst/>
          </a:prstGeom>
          <a:noFill/>
          <a:effectLst/>
        </p:spPr>
        <p:txBody>
          <a:bodyPr wrap="square" lIns="91398" tIns="45698" rIns="91398" bIns="45698" rtlCol="0">
            <a:spAutoFit/>
          </a:bodyPr>
          <a:lstStyle/>
          <a:p>
            <a:pPr algn="just">
              <a:lnSpc>
                <a:spcPct val="13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请在此处添加文字信息，表达图的含义。</a:t>
            </a:r>
          </a:p>
        </p:txBody>
      </p:sp>
      <p:sp>
        <p:nvSpPr>
          <p:cNvPr id="24" name="TextBox 7"/>
          <p:cNvSpPr>
            <a:spLocks noChangeArrowheads="1"/>
          </p:cNvSpPr>
          <p:nvPr/>
        </p:nvSpPr>
        <p:spPr bwMode="auto">
          <a:xfrm>
            <a:off x="4301077" y="4304929"/>
            <a:ext cx="1223281" cy="246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25" name="圆角矩形 24"/>
          <p:cNvSpPr/>
          <p:nvPr/>
        </p:nvSpPr>
        <p:spPr>
          <a:xfrm>
            <a:off x="4090018" y="4225277"/>
            <a:ext cx="1645400" cy="467153"/>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98" tIns="45698" rIns="91398" bIns="45698" rtlCol="0" anchor="ctr"/>
          <a:lstStyle/>
          <a:p>
            <a:pPr algn="ctr"/>
            <a:endParaRPr lang="zh-CN" altLang="en-US" sz="240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49"/>
          <p:cNvSpPr txBox="1"/>
          <p:nvPr/>
        </p:nvSpPr>
        <p:spPr>
          <a:xfrm>
            <a:off x="3991578" y="4764454"/>
            <a:ext cx="1815798" cy="572420"/>
          </a:xfrm>
          <a:prstGeom prst="rect">
            <a:avLst/>
          </a:prstGeom>
          <a:noFill/>
          <a:effectLst/>
        </p:spPr>
        <p:txBody>
          <a:bodyPr wrap="square" lIns="91398" tIns="45698" rIns="91398" bIns="45698" rtlCol="0">
            <a:spAutoFit/>
          </a:bodyPr>
          <a:lstStyle/>
          <a:p>
            <a:pPr algn="just">
              <a:lnSpc>
                <a:spcPct val="13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请在此处添加文字信息，表达图的含义。</a:t>
            </a:r>
          </a:p>
        </p:txBody>
      </p:sp>
      <p:sp>
        <p:nvSpPr>
          <p:cNvPr id="27" name="TextBox 7"/>
          <p:cNvSpPr>
            <a:spLocks noChangeArrowheads="1"/>
          </p:cNvSpPr>
          <p:nvPr/>
        </p:nvSpPr>
        <p:spPr bwMode="auto">
          <a:xfrm>
            <a:off x="6747637" y="3860683"/>
            <a:ext cx="1223281" cy="246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28" name="圆角矩形 27"/>
          <p:cNvSpPr/>
          <p:nvPr/>
        </p:nvSpPr>
        <p:spPr>
          <a:xfrm>
            <a:off x="6536579" y="3781029"/>
            <a:ext cx="1645400" cy="467153"/>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398" tIns="45698" rIns="91398" bIns="45698" rtlCol="0" anchor="ctr"/>
          <a:lstStyle/>
          <a:p>
            <a:pPr algn="ctr"/>
            <a:endParaRPr lang="zh-CN" altLang="en-US" sz="240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49"/>
          <p:cNvSpPr txBox="1"/>
          <p:nvPr/>
        </p:nvSpPr>
        <p:spPr>
          <a:xfrm>
            <a:off x="6438138" y="4320207"/>
            <a:ext cx="1815798" cy="572420"/>
          </a:xfrm>
          <a:prstGeom prst="rect">
            <a:avLst/>
          </a:prstGeom>
          <a:noFill/>
          <a:effectLst/>
        </p:spPr>
        <p:txBody>
          <a:bodyPr wrap="square" lIns="91398" tIns="45698" rIns="91398" bIns="45698" rtlCol="0">
            <a:spAutoFit/>
          </a:bodyPr>
          <a:lstStyle/>
          <a:p>
            <a:pPr algn="just">
              <a:lnSpc>
                <a:spcPct val="13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请在此处添加文字信息，表达图的含义。</a:t>
            </a:r>
          </a:p>
        </p:txBody>
      </p:sp>
      <p:sp>
        <p:nvSpPr>
          <p:cNvPr id="30" name="TextBox 7"/>
          <p:cNvSpPr>
            <a:spLocks noChangeArrowheads="1"/>
          </p:cNvSpPr>
          <p:nvPr/>
        </p:nvSpPr>
        <p:spPr bwMode="auto">
          <a:xfrm>
            <a:off x="9211055" y="3284485"/>
            <a:ext cx="1223281" cy="246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35" name="圆角矩形 34"/>
          <p:cNvSpPr/>
          <p:nvPr/>
        </p:nvSpPr>
        <p:spPr>
          <a:xfrm>
            <a:off x="8999996" y="3204833"/>
            <a:ext cx="1645400" cy="467153"/>
          </a:xfrm>
          <a:prstGeom prst="roundRect">
            <a:avLst>
              <a:gd name="adj" fmla="val 50000"/>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398" tIns="45698" rIns="91398" bIns="45698" rtlCol="0" anchor="ctr"/>
          <a:lstStyle/>
          <a:p>
            <a:pPr algn="ctr"/>
            <a:endParaRPr lang="zh-CN" altLang="en-US" sz="240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49"/>
          <p:cNvSpPr txBox="1"/>
          <p:nvPr/>
        </p:nvSpPr>
        <p:spPr>
          <a:xfrm>
            <a:off x="8901555" y="3744010"/>
            <a:ext cx="1815798" cy="572420"/>
          </a:xfrm>
          <a:prstGeom prst="rect">
            <a:avLst/>
          </a:prstGeom>
          <a:noFill/>
          <a:effectLst/>
        </p:spPr>
        <p:txBody>
          <a:bodyPr wrap="square" lIns="91398" tIns="45698" rIns="91398" bIns="45698" rtlCol="0">
            <a:spAutoFit/>
          </a:bodyPr>
          <a:lstStyle/>
          <a:p>
            <a:pPr algn="just">
              <a:lnSpc>
                <a:spcPct val="13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请在此处添加文字信息，表达图的含义。</a:t>
            </a:r>
          </a:p>
        </p:txBody>
      </p:sp>
      <p:sp>
        <p:nvSpPr>
          <p:cNvPr id="37" name="TextBox 13"/>
          <p:cNvSpPr txBox="1"/>
          <p:nvPr/>
        </p:nvSpPr>
        <p:spPr>
          <a:xfrm flipH="1">
            <a:off x="1102050" y="1777618"/>
            <a:ext cx="2784959" cy="338510"/>
          </a:xfrm>
          <a:prstGeom prst="rect">
            <a:avLst/>
          </a:prstGeom>
          <a:noFill/>
          <a:ln>
            <a:noFill/>
          </a:ln>
        </p:spPr>
        <p:txBody>
          <a:bodyPr wrap="square" lIns="91391" tIns="45695" rIns="91391" bIns="45695">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600" b="0" dirty="0">
                <a:solidFill>
                  <a:schemeClr val="tx1">
                    <a:lumMod val="75000"/>
                    <a:lumOff val="25000"/>
                  </a:schemeClr>
                </a:solidFill>
                <a:latin typeface="Arial" panose="020B0604020202020204" pitchFamily="34" charset="0"/>
                <a:cs typeface="Arial" panose="020B0604020202020204" pitchFamily="34" charset="0"/>
                <a:sym typeface="Arial" panose="020B0604020202020204" pitchFamily="34" charset="0"/>
              </a:rPr>
              <a:t>点击输入标题</a:t>
            </a:r>
          </a:p>
        </p:txBody>
      </p:sp>
      <p:sp>
        <p:nvSpPr>
          <p:cNvPr id="38" name="TextBox 14"/>
          <p:cNvSpPr txBox="1"/>
          <p:nvPr/>
        </p:nvSpPr>
        <p:spPr>
          <a:xfrm>
            <a:off x="1102050" y="2142356"/>
            <a:ext cx="5247033" cy="812453"/>
          </a:xfrm>
          <a:prstGeom prst="rect">
            <a:avLst/>
          </a:prstGeom>
          <a:noFill/>
        </p:spPr>
        <p:txBody>
          <a:bodyPr wrap="square" lIns="91398" tIns="45698" rIns="91398" bIns="45698" rtlCol="0">
            <a:spAutoFit/>
          </a:bodyPr>
          <a:lstStyle/>
          <a:p>
            <a:pPr>
              <a:lnSpc>
                <a:spcPct val="13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您的内容打在这里，或者通过复制您的文本后，在此框中选择粘贴，并选择只保留文字。您的内容打在这里，或者通过复制您的文本后您的内容打在这里。</a:t>
            </a:r>
          </a:p>
        </p:txBody>
      </p:sp>
      <p:sp>
        <p:nvSpPr>
          <p:cNvPr id="39" name="矩形 38"/>
          <p:cNvSpPr/>
          <p:nvPr/>
        </p:nvSpPr>
        <p:spPr>
          <a:xfrm>
            <a:off x="0" y="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0" name="图片 39"/>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41" name="组合 40"/>
          <p:cNvGrpSpPr/>
          <p:nvPr/>
        </p:nvGrpSpPr>
        <p:grpSpPr>
          <a:xfrm>
            <a:off x="62429" y="111281"/>
            <a:ext cx="7997728" cy="1097744"/>
            <a:chOff x="62429" y="111281"/>
            <a:chExt cx="7997728" cy="1097744"/>
          </a:xfrm>
        </p:grpSpPr>
        <p:sp>
          <p:nvSpPr>
            <p:cNvPr id="42"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43" name="图片 42"/>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861597999"/>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down)">
                                      <p:cBhvr>
                                        <p:cTn id="75" dur="500"/>
                                        <p:tgtEl>
                                          <p:spTgt spid="28"/>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p:cTn id="91" dur="500" fill="hold"/>
                                        <p:tgtEl>
                                          <p:spTgt spid="10"/>
                                        </p:tgtEl>
                                        <p:attrNameLst>
                                          <p:attrName>ppt_w</p:attrName>
                                        </p:attrNameLst>
                                      </p:cBhvr>
                                      <p:tavLst>
                                        <p:tav tm="0">
                                          <p:val>
                                            <p:fltVal val="0"/>
                                          </p:val>
                                        </p:tav>
                                        <p:tav tm="100000">
                                          <p:val>
                                            <p:strVal val="#ppt_w"/>
                                          </p:val>
                                        </p:tav>
                                      </p:tavLst>
                                    </p:anim>
                                    <p:anim calcmode="lin" valueType="num">
                                      <p:cBhvr>
                                        <p:cTn id="92" dur="500" fill="hold"/>
                                        <p:tgtEl>
                                          <p:spTgt spid="10"/>
                                        </p:tgtEl>
                                        <p:attrNameLst>
                                          <p:attrName>ppt_h</p:attrName>
                                        </p:attrNameLst>
                                      </p:cBhvr>
                                      <p:tavLst>
                                        <p:tav tm="0">
                                          <p:val>
                                            <p:fltVal val="0"/>
                                          </p:val>
                                        </p:tav>
                                        <p:tav tm="100000">
                                          <p:val>
                                            <p:strVal val="#ppt_h"/>
                                          </p:val>
                                        </p:tav>
                                      </p:tavLst>
                                    </p:anim>
                                    <p:animEffect transition="in" filter="fade">
                                      <p:cBhvr>
                                        <p:cTn id="93" dur="500"/>
                                        <p:tgtEl>
                                          <p:spTgt spid="10"/>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1000"/>
                                        <p:tgtEl>
                                          <p:spTgt spid="6"/>
                                        </p:tgtEl>
                                      </p:cBhvr>
                                    </p:animEffect>
                                    <p:anim calcmode="lin" valueType="num">
                                      <p:cBhvr>
                                        <p:cTn id="98" dur="1000" fill="hold"/>
                                        <p:tgtEl>
                                          <p:spTgt spid="6"/>
                                        </p:tgtEl>
                                        <p:attrNameLst>
                                          <p:attrName>ppt_x</p:attrName>
                                        </p:attrNameLst>
                                      </p:cBhvr>
                                      <p:tavLst>
                                        <p:tav tm="0">
                                          <p:val>
                                            <p:strVal val="#ppt_x"/>
                                          </p:val>
                                        </p:tav>
                                        <p:tav tm="100000">
                                          <p:val>
                                            <p:strVal val="#ppt_x"/>
                                          </p:val>
                                        </p:tav>
                                      </p:tavLst>
                                    </p:anim>
                                    <p:anim calcmode="lin" valueType="num">
                                      <p:cBhvr>
                                        <p:cTn id="99" dur="1000" fill="hold"/>
                                        <p:tgtEl>
                                          <p:spTgt spid="6"/>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wipe(down)">
                                      <p:cBhvr>
                                        <p:cTn id="103" dur="500"/>
                                        <p:tgtEl>
                                          <p:spTgt spid="35"/>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animEffect transition="in" filter="fade">
                                      <p:cBhvr>
                                        <p:cTn id="109" dur="500"/>
                                        <p:tgtEl>
                                          <p:spTgt spid="30"/>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1000"/>
                                        <p:tgtEl>
                                          <p:spTgt spid="36"/>
                                        </p:tgtEl>
                                      </p:cBhvr>
                                    </p:animEffect>
                                    <p:anim calcmode="lin" valueType="num">
                                      <p:cBhvr>
                                        <p:cTn id="114" dur="1000" fill="hold"/>
                                        <p:tgtEl>
                                          <p:spTgt spid="36"/>
                                        </p:tgtEl>
                                        <p:attrNameLst>
                                          <p:attrName>ppt_x</p:attrName>
                                        </p:attrNameLst>
                                      </p:cBhvr>
                                      <p:tavLst>
                                        <p:tav tm="0">
                                          <p:val>
                                            <p:strVal val="#ppt_x"/>
                                          </p:val>
                                        </p:tav>
                                        <p:tav tm="100000">
                                          <p:val>
                                            <p:strVal val="#ppt_x"/>
                                          </p:val>
                                        </p:tav>
                                      </p:tavLst>
                                    </p:anim>
                                    <p:anim calcmode="lin" valueType="num">
                                      <p:cBhvr>
                                        <p:cTn id="115" dur="1000" fill="hold"/>
                                        <p:tgtEl>
                                          <p:spTgt spid="36"/>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37"/>
                                        </p:tgtEl>
                                        <p:attrNameLst>
                                          <p:attrName>style.visibility</p:attrName>
                                        </p:attrNameLst>
                                      </p:cBhvr>
                                      <p:to>
                                        <p:strVal val="visible"/>
                                      </p:to>
                                    </p:set>
                                    <p:animEffect transition="in" filter="fade">
                                      <p:cBhvr>
                                        <p:cTn id="118" dur="100"/>
                                        <p:tgtEl>
                                          <p:spTgt spid="37"/>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38"/>
                                        </p:tgtEl>
                                        <p:attrNameLst>
                                          <p:attrName>style.visibility</p:attrName>
                                        </p:attrNameLst>
                                      </p:cBhvr>
                                      <p:to>
                                        <p:strVal val="visible"/>
                                      </p:to>
                                    </p:set>
                                    <p:animEffect transition="in" filter="fade">
                                      <p:cBhvr>
                                        <p:cTn id="121" dur="1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8" grpId="0" animBg="1"/>
      <p:bldP spid="19" grpId="0" animBg="1"/>
      <p:bldP spid="20" grpId="0" animBg="1"/>
      <p:bldP spid="21" grpId="0"/>
      <p:bldP spid="22" grpId="0" animBg="1"/>
      <p:bldP spid="23" grpId="0"/>
      <p:bldP spid="24" grpId="0"/>
      <p:bldP spid="25" grpId="0" animBg="1"/>
      <p:bldP spid="26" grpId="0"/>
      <p:bldP spid="27" grpId="0"/>
      <p:bldP spid="28" grpId="0" animBg="1"/>
      <p:bldP spid="29" grpId="0"/>
      <p:bldP spid="30" grpId="0"/>
      <p:bldP spid="35" grpId="0" animBg="1"/>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
          <p:cNvGrpSpPr>
            <a:grpSpLocks/>
          </p:cNvGrpSpPr>
          <p:nvPr/>
        </p:nvGrpSpPr>
        <p:grpSpPr bwMode="auto">
          <a:xfrm>
            <a:off x="7616952" y="1684727"/>
            <a:ext cx="2954629" cy="709107"/>
            <a:chOff x="1603804" y="2220559"/>
            <a:chExt cx="2955174" cy="708959"/>
          </a:xfrm>
        </p:grpSpPr>
        <p:sp>
          <p:nvSpPr>
            <p:cNvPr id="7" name="Text Placeholder 2"/>
            <p:cNvSpPr txBox="1">
              <a:spLocks/>
            </p:cNvSpPr>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rPr>
                <a:t>添加标题</a:t>
              </a:r>
              <a:endParaRPr lang="en-GB"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endParaRPr>
            </a:p>
          </p:txBody>
        </p:sp>
        <p:sp>
          <p:nvSpPr>
            <p:cNvPr id="8" name="TextBox 5"/>
            <p:cNvSpPr txBox="1"/>
            <p:nvPr/>
          </p:nvSpPr>
          <p:spPr>
            <a:xfrm>
              <a:off x="1679985" y="2560292"/>
              <a:ext cx="2878993" cy="369226"/>
            </a:xfrm>
            <a:prstGeom prst="rect">
              <a:avLst/>
            </a:prstGeom>
            <a:noFill/>
          </p:spPr>
          <p:txBody>
            <a:bodyPr lIns="0" tIns="0" rIns="0" bIns="0">
              <a:spAutoFit/>
            </a:bodyPr>
            <a:lstStyle/>
            <a:p>
              <a:pPr defTabSz="1450469">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点击输入简要文字内容，概括精炼言简意赅的说明分项内容。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9" name="Group 6"/>
          <p:cNvGrpSpPr>
            <a:grpSpLocks/>
          </p:cNvGrpSpPr>
          <p:nvPr/>
        </p:nvGrpSpPr>
        <p:grpSpPr bwMode="auto">
          <a:xfrm>
            <a:off x="7616952" y="3228133"/>
            <a:ext cx="2954629" cy="709107"/>
            <a:chOff x="1603804" y="2220559"/>
            <a:chExt cx="2955174" cy="708959"/>
          </a:xfrm>
        </p:grpSpPr>
        <p:sp>
          <p:nvSpPr>
            <p:cNvPr id="10" name="Text Placeholder 2"/>
            <p:cNvSpPr txBox="1">
              <a:spLocks/>
            </p:cNvSpPr>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rPr>
                <a:t>添加标题</a:t>
              </a:r>
              <a:endParaRPr lang="en-GB"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endParaRPr>
            </a:p>
          </p:txBody>
        </p:sp>
        <p:sp>
          <p:nvSpPr>
            <p:cNvPr id="11" name="TextBox 8"/>
            <p:cNvSpPr txBox="1"/>
            <p:nvPr/>
          </p:nvSpPr>
          <p:spPr>
            <a:xfrm>
              <a:off x="1679985" y="2560292"/>
              <a:ext cx="2878993" cy="369226"/>
            </a:xfrm>
            <a:prstGeom prst="rect">
              <a:avLst/>
            </a:prstGeom>
            <a:noFill/>
          </p:spPr>
          <p:txBody>
            <a:bodyPr lIns="0" tIns="0" rIns="0" bIns="0">
              <a:spAutoFit/>
            </a:bodyPr>
            <a:lstStyle/>
            <a:p>
              <a:pPr defTabSz="1450469">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点击输入简要文字内容，概括精炼言简意赅的说明分项内容。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2" name="Group 9"/>
          <p:cNvGrpSpPr>
            <a:grpSpLocks/>
          </p:cNvGrpSpPr>
          <p:nvPr/>
        </p:nvGrpSpPr>
        <p:grpSpPr bwMode="auto">
          <a:xfrm>
            <a:off x="7616952" y="4561196"/>
            <a:ext cx="2954629" cy="709106"/>
            <a:chOff x="1603804" y="2220560"/>
            <a:chExt cx="2955174" cy="708958"/>
          </a:xfrm>
        </p:grpSpPr>
        <p:sp>
          <p:nvSpPr>
            <p:cNvPr id="13" name="Text Placeholder 2"/>
            <p:cNvSpPr txBox="1">
              <a:spLocks/>
            </p:cNvSpPr>
            <p:nvPr/>
          </p:nvSpPr>
          <p:spPr>
            <a:xfrm>
              <a:off x="1603804" y="2220560"/>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rPr>
                <a:t>添加标题</a:t>
              </a:r>
              <a:endParaRPr lang="en-GB"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endParaRPr>
            </a:p>
          </p:txBody>
        </p:sp>
        <p:sp>
          <p:nvSpPr>
            <p:cNvPr id="14" name="TextBox 11"/>
            <p:cNvSpPr txBox="1"/>
            <p:nvPr/>
          </p:nvSpPr>
          <p:spPr>
            <a:xfrm>
              <a:off x="1679985" y="2560292"/>
              <a:ext cx="2878993" cy="369226"/>
            </a:xfrm>
            <a:prstGeom prst="rect">
              <a:avLst/>
            </a:prstGeom>
            <a:noFill/>
          </p:spPr>
          <p:txBody>
            <a:bodyPr lIns="0" tIns="0" rIns="0" bIns="0">
              <a:spAutoFit/>
            </a:bodyPr>
            <a:lstStyle/>
            <a:p>
              <a:pPr defTabSz="1450469">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点击输入简要文字内容，概括精炼言简意赅的说明分项内容。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5" name="Group 12"/>
          <p:cNvGrpSpPr>
            <a:grpSpLocks/>
          </p:cNvGrpSpPr>
          <p:nvPr/>
        </p:nvGrpSpPr>
        <p:grpSpPr bwMode="auto">
          <a:xfrm>
            <a:off x="1631529" y="1684727"/>
            <a:ext cx="2957802" cy="709107"/>
            <a:chOff x="1679271" y="2220559"/>
            <a:chExt cx="2959965" cy="708959"/>
          </a:xfrm>
        </p:grpSpPr>
        <p:sp>
          <p:nvSpPr>
            <p:cNvPr id="16" name="Text Placeholder 2"/>
            <p:cNvSpPr txBox="1">
              <a:spLocks/>
            </p:cNvSpPr>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rPr>
                <a:t>添加标题</a:t>
              </a:r>
              <a:endParaRPr lang="en-US"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endParaRPr>
            </a:p>
          </p:txBody>
        </p:sp>
        <p:sp>
          <p:nvSpPr>
            <p:cNvPr id="17" name="TextBox 14"/>
            <p:cNvSpPr txBox="1"/>
            <p:nvPr/>
          </p:nvSpPr>
          <p:spPr>
            <a:xfrm>
              <a:off x="1679271" y="2560292"/>
              <a:ext cx="2878979" cy="369226"/>
            </a:xfrm>
            <a:prstGeom prst="rect">
              <a:avLst/>
            </a:prstGeom>
            <a:noFill/>
          </p:spPr>
          <p:txBody>
            <a:bodyPr lIns="0" tIns="0" rIns="0" bIns="0">
              <a:spAutoFit/>
            </a:bodyPr>
            <a:lstStyle/>
            <a:p>
              <a:pPr algn="r" defTabSz="1450469">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点击输入简要文字内容，概括精炼言简意赅的说明分项内容。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18" name="Group 15"/>
          <p:cNvGrpSpPr>
            <a:grpSpLocks/>
          </p:cNvGrpSpPr>
          <p:nvPr/>
        </p:nvGrpSpPr>
        <p:grpSpPr bwMode="auto">
          <a:xfrm>
            <a:off x="1631529" y="3228133"/>
            <a:ext cx="2957802" cy="709107"/>
            <a:chOff x="1679271" y="2220559"/>
            <a:chExt cx="2959965" cy="708959"/>
          </a:xfrm>
        </p:grpSpPr>
        <p:sp>
          <p:nvSpPr>
            <p:cNvPr id="19" name="Text Placeholder 2"/>
            <p:cNvSpPr txBox="1">
              <a:spLocks/>
            </p:cNvSpPr>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rPr>
                <a:t>添加标题</a:t>
              </a:r>
              <a:endParaRPr lang="en-GB"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endParaRPr>
            </a:p>
          </p:txBody>
        </p:sp>
        <p:sp>
          <p:nvSpPr>
            <p:cNvPr id="20" name="TextBox 17"/>
            <p:cNvSpPr txBox="1"/>
            <p:nvPr/>
          </p:nvSpPr>
          <p:spPr>
            <a:xfrm>
              <a:off x="1679271" y="2560292"/>
              <a:ext cx="2878979" cy="369226"/>
            </a:xfrm>
            <a:prstGeom prst="rect">
              <a:avLst/>
            </a:prstGeom>
            <a:noFill/>
          </p:spPr>
          <p:txBody>
            <a:bodyPr lIns="0" tIns="0" rIns="0" bIns="0">
              <a:spAutoFit/>
            </a:bodyPr>
            <a:lstStyle/>
            <a:p>
              <a:pPr algn="r" defTabSz="1450469">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点击输入简要文字内容，概括精炼言简意赅的说明分项内容。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21" name="Group 18"/>
          <p:cNvGrpSpPr>
            <a:grpSpLocks/>
          </p:cNvGrpSpPr>
          <p:nvPr/>
        </p:nvGrpSpPr>
        <p:grpSpPr bwMode="auto">
          <a:xfrm>
            <a:off x="1631529" y="4889043"/>
            <a:ext cx="2957802" cy="709107"/>
            <a:chOff x="1679271" y="2220559"/>
            <a:chExt cx="2959965" cy="708959"/>
          </a:xfrm>
        </p:grpSpPr>
        <p:sp>
          <p:nvSpPr>
            <p:cNvPr id="22" name="Text Placeholder 2"/>
            <p:cNvSpPr txBox="1">
              <a:spLocks/>
            </p:cNvSpPr>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rPr>
                <a:t>添加标题</a:t>
              </a:r>
              <a:endParaRPr lang="en-GB" dirty="0">
                <a:solidFill>
                  <a:schemeClr val="tx1">
                    <a:lumMod val="85000"/>
                    <a:lumOff val="15000"/>
                  </a:schemeClr>
                </a:solidFill>
                <a:latin typeface="Arial" panose="020B0604020202020204" pitchFamily="34" charset="0"/>
                <a:ea typeface="微软雅黑" panose="020B0503020204020204" pitchFamily="34" charset="-122"/>
                <a:cs typeface="Clear Sans" panose="020B0503030202020304" pitchFamily="34" charset="0"/>
                <a:sym typeface="Arial" panose="020B0604020202020204" pitchFamily="34" charset="0"/>
              </a:endParaRPr>
            </a:p>
          </p:txBody>
        </p:sp>
        <p:sp>
          <p:nvSpPr>
            <p:cNvPr id="23" name="TextBox 20"/>
            <p:cNvSpPr txBox="1"/>
            <p:nvPr/>
          </p:nvSpPr>
          <p:spPr>
            <a:xfrm>
              <a:off x="1679271" y="2560292"/>
              <a:ext cx="2878979" cy="369226"/>
            </a:xfrm>
            <a:prstGeom prst="rect">
              <a:avLst/>
            </a:prstGeom>
            <a:noFill/>
          </p:spPr>
          <p:txBody>
            <a:bodyPr lIns="0" tIns="0" rIns="0" bIns="0">
              <a:spAutoFit/>
            </a:bodyPr>
            <a:lstStyle/>
            <a:p>
              <a:pPr algn="r" defTabSz="1450469">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点击输入简要文字内容，概括精炼言简意赅的说明分项内容。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24" name="Group 1"/>
          <p:cNvGrpSpPr>
            <a:grpSpLocks/>
          </p:cNvGrpSpPr>
          <p:nvPr/>
        </p:nvGrpSpPr>
        <p:grpSpPr bwMode="auto">
          <a:xfrm>
            <a:off x="4752774" y="1646618"/>
            <a:ext cx="1267854" cy="5212971"/>
            <a:chOff x="4752324" y="1662429"/>
            <a:chExt cx="1269755" cy="5211796"/>
          </a:xfrm>
        </p:grpSpPr>
        <p:grpSp>
          <p:nvGrpSpPr>
            <p:cNvPr id="25" name="Group 35"/>
            <p:cNvGrpSpPr>
              <a:grpSpLocks/>
            </p:cNvGrpSpPr>
            <p:nvPr/>
          </p:nvGrpSpPr>
          <p:grpSpPr bwMode="auto">
            <a:xfrm>
              <a:off x="4752324" y="1662429"/>
              <a:ext cx="1269755" cy="5211796"/>
              <a:chOff x="4752324" y="1646205"/>
              <a:chExt cx="1269755" cy="5211796"/>
            </a:xfrm>
          </p:grpSpPr>
          <p:sp>
            <p:nvSpPr>
              <p:cNvPr id="27" name="Freeform 12"/>
              <p:cNvSpPr>
                <a:spLocks/>
              </p:cNvSpPr>
              <p:nvPr/>
            </p:nvSpPr>
            <p:spPr bwMode="auto">
              <a:xfrm rot="5400000">
                <a:off x="3459643" y="4295564"/>
                <a:ext cx="4753004" cy="371869"/>
              </a:xfrm>
              <a:custGeom>
                <a:avLst/>
                <a:gdLst>
                  <a:gd name="T0" fmla="*/ 0 w 1355"/>
                  <a:gd name="T1" fmla="*/ 104 h 104"/>
                  <a:gd name="T2" fmla="*/ 0 w 1355"/>
                  <a:gd name="T3" fmla="*/ 21 h 104"/>
                  <a:gd name="T4" fmla="*/ 26 w 1355"/>
                  <a:gd name="T5" fmla="*/ 1 h 104"/>
                  <a:gd name="T6" fmla="*/ 1355 w 1355"/>
                  <a:gd name="T7" fmla="*/ 1 h 104"/>
                </a:gdLst>
                <a:ah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solidFill>
                <a:srgbClr val="FFFFFF"/>
              </a:solidFill>
              <a:ln w="85725" cap="flat">
                <a:solidFill>
                  <a:schemeClr val="accent1"/>
                </a:solidFill>
                <a:prstDash val="solid"/>
                <a:miter lim="800000"/>
                <a:headEnd/>
                <a:tailEnd/>
              </a:ln>
              <a:extLst/>
            </p:spPr>
            <p:txBody>
              <a:bodyPr lIns="121882" tIns="60941" rIns="121882" bIns="60941"/>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Oval 6"/>
              <p:cNvSpPr>
                <a:spLocks noChangeArrowheads="1"/>
              </p:cNvSpPr>
              <p:nvPr/>
            </p:nvSpPr>
            <p:spPr bwMode="auto">
              <a:xfrm rot="5400000">
                <a:off x="4750419" y="1648110"/>
                <a:ext cx="909643" cy="905834"/>
              </a:xfrm>
              <a:prstGeom prst="ellipse">
                <a:avLst/>
              </a:prstGeom>
              <a:solidFill>
                <a:schemeClr val="accent1"/>
              </a:solidFill>
              <a:ln w="9525" cap="flat">
                <a:noFill/>
                <a:prstDash val="solid"/>
                <a:miter lim="800000"/>
                <a:headEnd/>
                <a:tailEnd/>
              </a:ln>
            </p:spPr>
            <p:txBody>
              <a:bodyPr lIns="121882" tIns="60941" rIns="121882" bIns="6094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41"/>
            <p:cNvSpPr>
              <a:spLocks noEditPoints="1"/>
            </p:cNvSpPr>
            <p:nvPr/>
          </p:nvSpPr>
          <p:spPr bwMode="auto">
            <a:xfrm>
              <a:off x="4999703" y="1915262"/>
              <a:ext cx="358640" cy="403767"/>
            </a:xfrm>
            <a:custGeom>
              <a:avLst/>
              <a:gdLst>
                <a:gd name="T0" fmla="*/ 336225 w 320"/>
                <a:gd name="T1" fmla="*/ 0 h 360"/>
                <a:gd name="T2" fmla="*/ 286912 w 320"/>
                <a:gd name="T3" fmla="*/ 0 h 360"/>
                <a:gd name="T4" fmla="*/ 268980 w 320"/>
                <a:gd name="T5" fmla="*/ 22432 h 360"/>
                <a:gd name="T6" fmla="*/ 268980 w 320"/>
                <a:gd name="T7" fmla="*/ 403767 h 360"/>
                <a:gd name="T8" fmla="*/ 358640 w 320"/>
                <a:gd name="T9" fmla="*/ 403767 h 360"/>
                <a:gd name="T10" fmla="*/ 358640 w 320"/>
                <a:gd name="T11" fmla="*/ 22432 h 360"/>
                <a:gd name="T12" fmla="*/ 336225 w 320"/>
                <a:gd name="T13" fmla="*/ 0 h 360"/>
                <a:gd name="T14" fmla="*/ 201735 w 320"/>
                <a:gd name="T15" fmla="*/ 134589 h 360"/>
                <a:gd name="T16" fmla="*/ 152422 w 320"/>
                <a:gd name="T17" fmla="*/ 134589 h 360"/>
                <a:gd name="T18" fmla="*/ 134490 w 320"/>
                <a:gd name="T19" fmla="*/ 157021 h 360"/>
                <a:gd name="T20" fmla="*/ 134490 w 320"/>
                <a:gd name="T21" fmla="*/ 403767 h 360"/>
                <a:gd name="T22" fmla="*/ 224150 w 320"/>
                <a:gd name="T23" fmla="*/ 403767 h 360"/>
                <a:gd name="T24" fmla="*/ 224150 w 320"/>
                <a:gd name="T25" fmla="*/ 157021 h 360"/>
                <a:gd name="T26" fmla="*/ 201735 w 320"/>
                <a:gd name="T27" fmla="*/ 134589 h 360"/>
                <a:gd name="T28" fmla="*/ 67245 w 320"/>
                <a:gd name="T29" fmla="*/ 269178 h 360"/>
                <a:gd name="T30" fmla="*/ 17932 w 320"/>
                <a:gd name="T31" fmla="*/ 269178 h 360"/>
                <a:gd name="T32" fmla="*/ 0 w 320"/>
                <a:gd name="T33" fmla="*/ 291610 h 360"/>
                <a:gd name="T34" fmla="*/ 0 w 320"/>
                <a:gd name="T35" fmla="*/ 403767 h 360"/>
                <a:gd name="T36" fmla="*/ 89660 w 320"/>
                <a:gd name="T37" fmla="*/ 403767 h 360"/>
                <a:gd name="T38" fmla="*/ 89660 w 320"/>
                <a:gd name="T39" fmla="*/ 291610 h 360"/>
                <a:gd name="T40" fmla="*/ 67245 w 320"/>
                <a:gd name="T41" fmla="*/ 269178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
          <p:cNvGrpSpPr>
            <a:grpSpLocks/>
          </p:cNvGrpSpPr>
          <p:nvPr/>
        </p:nvGrpSpPr>
        <p:grpSpPr bwMode="auto">
          <a:xfrm>
            <a:off x="6114248" y="1673611"/>
            <a:ext cx="1277378" cy="5185977"/>
            <a:chOff x="6114303" y="1689468"/>
            <a:chExt cx="1278087" cy="5184756"/>
          </a:xfrm>
        </p:grpSpPr>
        <p:grpSp>
          <p:nvGrpSpPr>
            <p:cNvPr id="30" name="Group 40"/>
            <p:cNvGrpSpPr>
              <a:grpSpLocks/>
            </p:cNvGrpSpPr>
            <p:nvPr/>
          </p:nvGrpSpPr>
          <p:grpSpPr bwMode="auto">
            <a:xfrm>
              <a:off x="6114303" y="1689468"/>
              <a:ext cx="1278087" cy="5184756"/>
              <a:chOff x="6114303" y="1673244"/>
              <a:chExt cx="1278087" cy="5184756"/>
            </a:xfrm>
          </p:grpSpPr>
          <p:sp>
            <p:nvSpPr>
              <p:cNvPr id="38" name="Freeform 11"/>
              <p:cNvSpPr>
                <a:spLocks/>
              </p:cNvSpPr>
              <p:nvPr/>
            </p:nvSpPr>
            <p:spPr bwMode="auto">
              <a:xfrm rot="5400000">
                <a:off x="3923583" y="4295762"/>
                <a:ext cx="4752958" cy="371518"/>
              </a:xfrm>
              <a:custGeom>
                <a:avLst/>
                <a:gdLst>
                  <a:gd name="T0" fmla="*/ 0 w 1355"/>
                  <a:gd name="T1" fmla="*/ 0 h 104"/>
                  <a:gd name="T2" fmla="*/ 0 w 1355"/>
                  <a:gd name="T3" fmla="*/ 83 h 104"/>
                  <a:gd name="T4" fmla="*/ 26 w 1355"/>
                  <a:gd name="T5" fmla="*/ 104 h 104"/>
                  <a:gd name="T6" fmla="*/ 1355 w 1355"/>
                  <a:gd name="T7" fmla="*/ 104 h 104"/>
                </a:gdLst>
                <a:ah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chemeClr val="accent4"/>
                </a:solidFill>
                <a:prstDash val="solid"/>
                <a:miter lim="800000"/>
                <a:headEnd/>
                <a:tailEnd/>
              </a:ln>
              <a:extLst/>
            </p:spPr>
            <p:txBody>
              <a:bodyPr lIns="121882" tIns="60941" rIns="121882" bIns="60941"/>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Oval 43"/>
              <p:cNvSpPr>
                <a:spLocks noChangeArrowheads="1"/>
              </p:cNvSpPr>
              <p:nvPr/>
            </p:nvSpPr>
            <p:spPr bwMode="auto">
              <a:xfrm rot="5400000">
                <a:off x="6481113" y="1671601"/>
                <a:ext cx="909635" cy="912919"/>
              </a:xfrm>
              <a:prstGeom prst="ellipse">
                <a:avLst/>
              </a:prstGeom>
              <a:solidFill>
                <a:schemeClr val="accent4"/>
              </a:solidFill>
              <a:ln w="9525" cap="flat">
                <a:noFill/>
                <a:prstDash val="solid"/>
                <a:miter lim="800000"/>
                <a:headEnd/>
                <a:tailEnd/>
              </a:ln>
            </p:spPr>
            <p:txBody>
              <a:bodyPr lIns="121882" tIns="60941" rIns="121882" bIns="6094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44"/>
            <p:cNvGrpSpPr/>
            <p:nvPr/>
          </p:nvGrpSpPr>
          <p:grpSpPr>
            <a:xfrm>
              <a:off x="6741163" y="1918039"/>
              <a:ext cx="466477" cy="452289"/>
              <a:chOff x="4411266" y="2303265"/>
              <a:chExt cx="325040" cy="315154"/>
            </a:xfrm>
            <a:solidFill>
              <a:schemeClr val="bg1"/>
            </a:solidFill>
          </p:grpSpPr>
          <p:sp>
            <p:nvSpPr>
              <p:cNvPr id="36"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0" name="Group 21"/>
          <p:cNvGrpSpPr>
            <a:grpSpLocks/>
          </p:cNvGrpSpPr>
          <p:nvPr/>
        </p:nvGrpSpPr>
        <p:grpSpPr bwMode="auto">
          <a:xfrm>
            <a:off x="4752771" y="3236074"/>
            <a:ext cx="1167888" cy="3623514"/>
            <a:chOff x="4752322" y="3251265"/>
            <a:chExt cx="1169758" cy="3622960"/>
          </a:xfrm>
        </p:grpSpPr>
        <p:grpSp>
          <p:nvGrpSpPr>
            <p:cNvPr id="41" name="Group 31"/>
            <p:cNvGrpSpPr>
              <a:grpSpLocks/>
            </p:cNvGrpSpPr>
            <p:nvPr/>
          </p:nvGrpSpPr>
          <p:grpSpPr bwMode="auto">
            <a:xfrm>
              <a:off x="4752322" y="3251265"/>
              <a:ext cx="1169758" cy="3622960"/>
              <a:chOff x="4752322" y="3235041"/>
              <a:chExt cx="1169758" cy="3622960"/>
            </a:xfrm>
          </p:grpSpPr>
          <p:sp>
            <p:nvSpPr>
              <p:cNvPr id="43" name="Freeform 14"/>
              <p:cNvSpPr>
                <a:spLocks/>
              </p:cNvSpPr>
              <p:nvPr/>
            </p:nvSpPr>
            <p:spPr bwMode="auto">
              <a:xfrm rot="5400000">
                <a:off x="4200948" y="5136870"/>
                <a:ext cx="3170486" cy="271778"/>
              </a:xfrm>
              <a:custGeom>
                <a:avLst/>
                <a:gdLst>
                  <a:gd name="T0" fmla="*/ 0 w 959"/>
                  <a:gd name="T1" fmla="*/ 76 h 76"/>
                  <a:gd name="T2" fmla="*/ 0 w 959"/>
                  <a:gd name="T3" fmla="*/ 21 h 76"/>
                  <a:gd name="T4" fmla="*/ 18 w 959"/>
                  <a:gd name="T5" fmla="*/ 1 h 76"/>
                  <a:gd name="T6" fmla="*/ 959 w 959"/>
                  <a:gd name="T7" fmla="*/ 1 h 76"/>
                </a:gdLst>
                <a:ah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solidFill>
                <a:srgbClr val="FFFFFF"/>
              </a:solidFill>
              <a:ln w="85725" cap="flat">
                <a:solidFill>
                  <a:schemeClr val="accent3"/>
                </a:solidFill>
                <a:prstDash val="solid"/>
                <a:miter lim="800000"/>
                <a:headEnd/>
                <a:tailEnd/>
              </a:ln>
              <a:extLst/>
            </p:spPr>
            <p:txBody>
              <a:bodyPr lIns="121882" tIns="60941" rIns="121882" bIns="60941"/>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Oval 8"/>
              <p:cNvSpPr>
                <a:spLocks noChangeArrowheads="1"/>
              </p:cNvSpPr>
              <p:nvPr/>
            </p:nvSpPr>
            <p:spPr bwMode="auto">
              <a:xfrm rot="5400000">
                <a:off x="4750431" y="3236932"/>
                <a:ext cx="909710" cy="905927"/>
              </a:xfrm>
              <a:prstGeom prst="ellipse">
                <a:avLst/>
              </a:prstGeom>
              <a:solidFill>
                <a:schemeClr val="accent3"/>
              </a:solidFill>
              <a:ln w="9525" cap="flat">
                <a:noFill/>
                <a:prstDash val="solid"/>
                <a:miter lim="800000"/>
                <a:headEnd/>
                <a:tailEnd/>
              </a:ln>
            </p:spPr>
            <p:txBody>
              <a:bodyPr lIns="121882" tIns="60941" rIns="121882" bIns="6094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Freeform 11"/>
            <p:cNvSpPr>
              <a:spLocks noEditPoints="1"/>
            </p:cNvSpPr>
            <p:nvPr/>
          </p:nvSpPr>
          <p:spPr bwMode="auto">
            <a:xfrm>
              <a:off x="4973379" y="3528968"/>
              <a:ext cx="411287" cy="365425"/>
            </a:xfrm>
            <a:custGeom>
              <a:avLst/>
              <a:gdLst>
                <a:gd name="T0" fmla="*/ 408218 w 134"/>
                <a:gd name="T1" fmla="*/ 49133 h 119"/>
                <a:gd name="T2" fmla="*/ 371386 w 134"/>
                <a:gd name="T3" fmla="*/ 15354 h 119"/>
                <a:gd name="T4" fmla="*/ 352970 w 134"/>
                <a:gd name="T5" fmla="*/ 15354 h 119"/>
                <a:gd name="T6" fmla="*/ 349901 w 134"/>
                <a:gd name="T7" fmla="*/ 24566 h 119"/>
                <a:gd name="T8" fmla="*/ 340693 w 134"/>
                <a:gd name="T9" fmla="*/ 27637 h 119"/>
                <a:gd name="T10" fmla="*/ 340693 w 134"/>
                <a:gd name="T11" fmla="*/ 27637 h 119"/>
                <a:gd name="T12" fmla="*/ 248614 w 134"/>
                <a:gd name="T13" fmla="*/ 119761 h 119"/>
                <a:gd name="T14" fmla="*/ 242475 w 134"/>
                <a:gd name="T15" fmla="*/ 144328 h 119"/>
                <a:gd name="T16" fmla="*/ 251683 w 134"/>
                <a:gd name="T17" fmla="*/ 153540 h 119"/>
                <a:gd name="T18" fmla="*/ 251683 w 134"/>
                <a:gd name="T19" fmla="*/ 153540 h 119"/>
                <a:gd name="T20" fmla="*/ 254752 w 134"/>
                <a:gd name="T21" fmla="*/ 156611 h 119"/>
                <a:gd name="T22" fmla="*/ 233267 w 134"/>
                <a:gd name="T23" fmla="*/ 175036 h 119"/>
                <a:gd name="T24" fmla="*/ 165743 w 134"/>
                <a:gd name="T25" fmla="*/ 107478 h 119"/>
                <a:gd name="T26" fmla="*/ 144257 w 134"/>
                <a:gd name="T27" fmla="*/ 30708 h 119"/>
                <a:gd name="T28" fmla="*/ 64455 w 134"/>
                <a:gd name="T29" fmla="*/ 9212 h 119"/>
                <a:gd name="T30" fmla="*/ 110495 w 134"/>
                <a:gd name="T31" fmla="*/ 55274 h 119"/>
                <a:gd name="T32" fmla="*/ 98218 w 134"/>
                <a:gd name="T33" fmla="*/ 98266 h 119"/>
                <a:gd name="T34" fmla="*/ 55248 w 134"/>
                <a:gd name="T35" fmla="*/ 110549 h 119"/>
                <a:gd name="T36" fmla="*/ 9208 w 134"/>
                <a:gd name="T37" fmla="*/ 64487 h 119"/>
                <a:gd name="T38" fmla="*/ 30693 w 134"/>
                <a:gd name="T39" fmla="*/ 144328 h 119"/>
                <a:gd name="T40" fmla="*/ 110495 w 134"/>
                <a:gd name="T41" fmla="*/ 162752 h 119"/>
                <a:gd name="T42" fmla="*/ 113564 w 134"/>
                <a:gd name="T43" fmla="*/ 162752 h 119"/>
                <a:gd name="T44" fmla="*/ 178020 w 134"/>
                <a:gd name="T45" fmla="*/ 230310 h 119"/>
                <a:gd name="T46" fmla="*/ 116634 w 134"/>
                <a:gd name="T47" fmla="*/ 294797 h 119"/>
                <a:gd name="T48" fmla="*/ 110495 w 134"/>
                <a:gd name="T49" fmla="*/ 291726 h 119"/>
                <a:gd name="T50" fmla="*/ 95148 w 134"/>
                <a:gd name="T51" fmla="*/ 304009 h 119"/>
                <a:gd name="T52" fmla="*/ 64455 w 134"/>
                <a:gd name="T53" fmla="*/ 353142 h 119"/>
                <a:gd name="T54" fmla="*/ 70594 w 134"/>
                <a:gd name="T55" fmla="*/ 359283 h 119"/>
                <a:gd name="T56" fmla="*/ 119703 w 134"/>
                <a:gd name="T57" fmla="*/ 328575 h 119"/>
                <a:gd name="T58" fmla="*/ 131980 w 134"/>
                <a:gd name="T59" fmla="*/ 310151 h 119"/>
                <a:gd name="T60" fmla="*/ 128911 w 134"/>
                <a:gd name="T61" fmla="*/ 307080 h 119"/>
                <a:gd name="T62" fmla="*/ 193366 w 134"/>
                <a:gd name="T63" fmla="*/ 245664 h 119"/>
                <a:gd name="T64" fmla="*/ 300792 w 134"/>
                <a:gd name="T65" fmla="*/ 353142 h 119"/>
                <a:gd name="T66" fmla="*/ 328416 w 134"/>
                <a:gd name="T67" fmla="*/ 365425 h 119"/>
                <a:gd name="T68" fmla="*/ 356039 w 134"/>
                <a:gd name="T69" fmla="*/ 353142 h 119"/>
                <a:gd name="T70" fmla="*/ 356039 w 134"/>
                <a:gd name="T71" fmla="*/ 297867 h 119"/>
                <a:gd name="T72" fmla="*/ 248614 w 134"/>
                <a:gd name="T73" fmla="*/ 190389 h 119"/>
                <a:gd name="T74" fmla="*/ 267030 w 134"/>
                <a:gd name="T75" fmla="*/ 171965 h 119"/>
                <a:gd name="T76" fmla="*/ 276238 w 134"/>
                <a:gd name="T77" fmla="*/ 181177 h 119"/>
                <a:gd name="T78" fmla="*/ 300792 w 134"/>
                <a:gd name="T79" fmla="*/ 175036 h 119"/>
                <a:gd name="T80" fmla="*/ 392871 w 134"/>
                <a:gd name="T81" fmla="*/ 79841 h 119"/>
                <a:gd name="T82" fmla="*/ 392871 w 134"/>
                <a:gd name="T83" fmla="*/ 79841 h 119"/>
                <a:gd name="T84" fmla="*/ 392871 w 134"/>
                <a:gd name="T85" fmla="*/ 79841 h 119"/>
                <a:gd name="T86" fmla="*/ 395940 w 134"/>
                <a:gd name="T87" fmla="*/ 70628 h 119"/>
                <a:gd name="T88" fmla="*/ 408218 w 134"/>
                <a:gd name="T89" fmla="*/ 67558 h 119"/>
                <a:gd name="T90" fmla="*/ 408218 w 134"/>
                <a:gd name="T91" fmla="*/ 49133 h 119"/>
                <a:gd name="T92" fmla="*/ 331485 w 134"/>
                <a:gd name="T93" fmla="*/ 316292 h 119"/>
                <a:gd name="T94" fmla="*/ 346832 w 134"/>
                <a:gd name="T95" fmla="*/ 331646 h 119"/>
                <a:gd name="T96" fmla="*/ 331485 w 134"/>
                <a:gd name="T97" fmla="*/ 347000 h 119"/>
                <a:gd name="T98" fmla="*/ 316139 w 134"/>
                <a:gd name="T99" fmla="*/ 331646 h 119"/>
                <a:gd name="T100" fmla="*/ 331485 w 134"/>
                <a:gd name="T101" fmla="*/ 316292 h 119"/>
                <a:gd name="T102" fmla="*/ 279307 w 134"/>
                <a:gd name="T103" fmla="*/ 125903 h 119"/>
                <a:gd name="T104" fmla="*/ 273168 w 134"/>
                <a:gd name="T105" fmla="*/ 119761 h 119"/>
                <a:gd name="T106" fmla="*/ 343762 w 134"/>
                <a:gd name="T107" fmla="*/ 52204 h 119"/>
                <a:gd name="T108" fmla="*/ 349901 w 134"/>
                <a:gd name="T109" fmla="*/ 58345 h 119"/>
                <a:gd name="T110" fmla="*/ 279307 w 134"/>
                <a:gd name="T111" fmla="*/ 125903 h 119"/>
                <a:gd name="T112" fmla="*/ 300792 w 134"/>
                <a:gd name="T113" fmla="*/ 147398 h 119"/>
                <a:gd name="T114" fmla="*/ 294653 w 134"/>
                <a:gd name="T115" fmla="*/ 144328 h 119"/>
                <a:gd name="T116" fmla="*/ 365247 w 134"/>
                <a:gd name="T117" fmla="*/ 73699 h 119"/>
                <a:gd name="T118" fmla="*/ 371386 w 134"/>
                <a:gd name="T119" fmla="*/ 79841 h 119"/>
                <a:gd name="T120" fmla="*/ 300792 w 134"/>
                <a:gd name="T121" fmla="*/ 14739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22"/>
          <p:cNvGrpSpPr>
            <a:grpSpLocks/>
          </p:cNvGrpSpPr>
          <p:nvPr/>
        </p:nvGrpSpPr>
        <p:grpSpPr bwMode="auto">
          <a:xfrm>
            <a:off x="6214220" y="3209079"/>
            <a:ext cx="1177408" cy="3650508"/>
            <a:chOff x="6214302" y="3224225"/>
            <a:chExt cx="1178088" cy="3649999"/>
          </a:xfrm>
        </p:grpSpPr>
        <p:grpSp>
          <p:nvGrpSpPr>
            <p:cNvPr id="46" name="Group 50"/>
            <p:cNvGrpSpPr>
              <a:grpSpLocks/>
            </p:cNvGrpSpPr>
            <p:nvPr/>
          </p:nvGrpSpPr>
          <p:grpSpPr bwMode="auto">
            <a:xfrm>
              <a:off x="6214302" y="3224225"/>
              <a:ext cx="1178088" cy="3649999"/>
              <a:chOff x="6214302" y="3208001"/>
              <a:chExt cx="1178088" cy="3649999"/>
            </a:xfrm>
          </p:grpSpPr>
          <p:sp>
            <p:nvSpPr>
              <p:cNvPr id="56" name="Freeform 13"/>
              <p:cNvSpPr>
                <a:spLocks/>
              </p:cNvSpPr>
              <p:nvPr/>
            </p:nvSpPr>
            <p:spPr bwMode="auto">
              <a:xfrm rot="5400000">
                <a:off x="4764786" y="5136986"/>
                <a:ext cx="3170530" cy="271500"/>
              </a:xfrm>
              <a:custGeom>
                <a:avLst/>
                <a:gdLst>
                  <a:gd name="T0" fmla="*/ 0 w 959"/>
                  <a:gd name="T1" fmla="*/ 0 h 76"/>
                  <a:gd name="T2" fmla="*/ 0 w 959"/>
                  <a:gd name="T3" fmla="*/ 55 h 76"/>
                  <a:gd name="T4" fmla="*/ 18 w 959"/>
                  <a:gd name="T5" fmla="*/ 76 h 76"/>
                  <a:gd name="T6" fmla="*/ 959 w 959"/>
                  <a:gd name="T7" fmla="*/ 76 h 76"/>
                </a:gdLst>
                <a:ah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882" tIns="60941" rIns="121882" bIns="60941"/>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Oval 7"/>
              <p:cNvSpPr>
                <a:spLocks noChangeArrowheads="1"/>
              </p:cNvSpPr>
              <p:nvPr/>
            </p:nvSpPr>
            <p:spPr bwMode="auto">
              <a:xfrm rot="5400000">
                <a:off x="6481060" y="3206392"/>
                <a:ext cx="909721" cy="912939"/>
              </a:xfrm>
              <a:prstGeom prst="ellipse">
                <a:avLst/>
              </a:prstGeom>
              <a:solidFill>
                <a:schemeClr val="accent2"/>
              </a:solidFill>
              <a:ln w="9525" cap="flat">
                <a:noFill/>
                <a:prstDash val="solid"/>
                <a:miter lim="800000"/>
                <a:headEnd/>
                <a:tailEnd/>
              </a:ln>
            </p:spPr>
            <p:txBody>
              <a:bodyPr lIns="121882" tIns="60941" rIns="121882" bIns="6094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52"/>
            <p:cNvGrpSpPr/>
            <p:nvPr/>
          </p:nvGrpSpPr>
          <p:grpSpPr>
            <a:xfrm>
              <a:off x="6710566" y="3429000"/>
              <a:ext cx="447462" cy="496920"/>
              <a:chOff x="7502526" y="2405063"/>
              <a:chExt cx="301625" cy="334964"/>
            </a:xfrm>
            <a:solidFill>
              <a:schemeClr val="bg1"/>
            </a:solidFill>
          </p:grpSpPr>
          <p:sp>
            <p:nvSpPr>
              <p:cNvPr id="48"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Group 23"/>
          <p:cNvGrpSpPr>
            <a:grpSpLocks/>
          </p:cNvGrpSpPr>
          <p:nvPr/>
        </p:nvGrpSpPr>
        <p:grpSpPr bwMode="auto">
          <a:xfrm>
            <a:off x="4752773" y="4896984"/>
            <a:ext cx="1064745" cy="1962605"/>
            <a:chOff x="4752324" y="4911075"/>
            <a:chExt cx="1066423" cy="1963149"/>
          </a:xfrm>
        </p:grpSpPr>
        <p:grpSp>
          <p:nvGrpSpPr>
            <p:cNvPr id="59" name="Group 45"/>
            <p:cNvGrpSpPr>
              <a:grpSpLocks/>
            </p:cNvGrpSpPr>
            <p:nvPr/>
          </p:nvGrpSpPr>
          <p:grpSpPr bwMode="auto">
            <a:xfrm>
              <a:off x="4752324" y="4911075"/>
              <a:ext cx="1066423" cy="1963149"/>
              <a:chOff x="4752324" y="4894851"/>
              <a:chExt cx="1066423" cy="1963149"/>
            </a:xfrm>
          </p:grpSpPr>
          <p:sp>
            <p:nvSpPr>
              <p:cNvPr id="61" name="Freeform 16"/>
              <p:cNvSpPr>
                <a:spLocks/>
              </p:cNvSpPr>
              <p:nvPr/>
            </p:nvSpPr>
            <p:spPr bwMode="auto">
              <a:xfrm rot="5400000">
                <a:off x="4980068" y="6019321"/>
                <a:ext cx="1508893" cy="168466"/>
              </a:xfrm>
              <a:custGeom>
                <a:avLst/>
                <a:gdLst>
                  <a:gd name="T0" fmla="*/ 0 w 552"/>
                  <a:gd name="T1" fmla="*/ 47 h 47"/>
                  <a:gd name="T2" fmla="*/ 0 w 552"/>
                  <a:gd name="T3" fmla="*/ 21 h 47"/>
                  <a:gd name="T4" fmla="*/ 11 w 552"/>
                  <a:gd name="T5" fmla="*/ 0 h 47"/>
                  <a:gd name="T6" fmla="*/ 552 w 552"/>
                  <a:gd name="T7" fmla="*/ 0 h 47"/>
                </a:gdLst>
                <a:ah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solidFill>
                <a:srgbClr val="FFFFFF"/>
              </a:solidFill>
              <a:ln w="85725" cap="flat">
                <a:solidFill>
                  <a:schemeClr val="accent1"/>
                </a:solidFill>
                <a:prstDash val="solid"/>
                <a:miter lim="800000"/>
                <a:headEnd/>
                <a:tailEnd/>
              </a:ln>
              <a:extLst/>
            </p:spPr>
            <p:txBody>
              <a:bodyPr lIns="121882" tIns="60941" rIns="121882" bIns="60941"/>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Oval 10"/>
              <p:cNvSpPr>
                <a:spLocks noChangeArrowheads="1"/>
              </p:cNvSpPr>
              <p:nvPr/>
            </p:nvSpPr>
            <p:spPr bwMode="auto">
              <a:xfrm rot="5400000">
                <a:off x="4751813" y="4895362"/>
                <a:ext cx="906925" cy="905903"/>
              </a:xfrm>
              <a:prstGeom prst="ellipse">
                <a:avLst/>
              </a:prstGeom>
              <a:solidFill>
                <a:schemeClr val="accent1"/>
              </a:solidFill>
              <a:ln w="9525" cap="flat">
                <a:noFill/>
                <a:prstDash val="solid"/>
                <a:miter lim="800000"/>
                <a:headEnd/>
                <a:tailEnd/>
              </a:ln>
            </p:spPr>
            <p:txBody>
              <a:bodyPr lIns="121882" tIns="60941" rIns="121882" bIns="6094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Freeform 18"/>
            <p:cNvSpPr>
              <a:spLocks/>
            </p:cNvSpPr>
            <p:nvPr/>
          </p:nvSpPr>
          <p:spPr bwMode="auto">
            <a:xfrm>
              <a:off x="5014047" y="5144797"/>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24"/>
          <p:cNvGrpSpPr>
            <a:grpSpLocks/>
          </p:cNvGrpSpPr>
          <p:nvPr/>
        </p:nvGrpSpPr>
        <p:grpSpPr bwMode="auto">
          <a:xfrm>
            <a:off x="6314187" y="4896984"/>
            <a:ext cx="1077441" cy="1962605"/>
            <a:chOff x="6314302" y="4911074"/>
            <a:chExt cx="1078089" cy="1963150"/>
          </a:xfrm>
        </p:grpSpPr>
        <p:grpSp>
          <p:nvGrpSpPr>
            <p:cNvPr id="64" name="Group 26"/>
            <p:cNvGrpSpPr>
              <a:grpSpLocks/>
            </p:cNvGrpSpPr>
            <p:nvPr/>
          </p:nvGrpSpPr>
          <p:grpSpPr bwMode="auto">
            <a:xfrm>
              <a:off x="6314302" y="4911074"/>
              <a:ext cx="1078089" cy="1963150"/>
              <a:chOff x="6314302" y="4894850"/>
              <a:chExt cx="1078089" cy="1963150"/>
            </a:xfrm>
          </p:grpSpPr>
          <p:sp>
            <p:nvSpPr>
              <p:cNvPr id="68" name="Freeform 15"/>
              <p:cNvSpPr>
                <a:spLocks/>
              </p:cNvSpPr>
              <p:nvPr/>
            </p:nvSpPr>
            <p:spPr bwMode="auto">
              <a:xfrm rot="5400000">
                <a:off x="5645594" y="6017815"/>
                <a:ext cx="1508894" cy="171478"/>
              </a:xfrm>
              <a:custGeom>
                <a:avLst/>
                <a:gdLst>
                  <a:gd name="T0" fmla="*/ 0 w 552"/>
                  <a:gd name="T1" fmla="*/ 0 h 48"/>
                  <a:gd name="T2" fmla="*/ 0 w 552"/>
                  <a:gd name="T3" fmla="*/ 27 h 48"/>
                  <a:gd name="T4" fmla="*/ 11 w 552"/>
                  <a:gd name="T5" fmla="*/ 47 h 48"/>
                  <a:gd name="T6" fmla="*/ 552 w 552"/>
                  <a:gd name="T7" fmla="*/ 47 h 48"/>
                </a:gdLst>
                <a:ah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882" tIns="60941" rIns="121882" bIns="60941"/>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Oval 9"/>
              <p:cNvSpPr>
                <a:spLocks noChangeArrowheads="1"/>
              </p:cNvSpPr>
              <p:nvPr/>
            </p:nvSpPr>
            <p:spPr bwMode="auto">
              <a:xfrm rot="5400000">
                <a:off x="6482447" y="4891831"/>
                <a:ext cx="906925" cy="912962"/>
              </a:xfrm>
              <a:prstGeom prst="ellipse">
                <a:avLst/>
              </a:prstGeom>
              <a:solidFill>
                <a:schemeClr val="accent1"/>
              </a:solidFill>
              <a:ln w="9525" cap="flat">
                <a:noFill/>
                <a:prstDash val="solid"/>
                <a:miter lim="800000"/>
                <a:headEnd/>
                <a:tailEnd/>
              </a:ln>
            </p:spPr>
            <p:txBody>
              <a:bodyPr lIns="121882" tIns="60941" rIns="121882" bIns="6094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Group 68"/>
            <p:cNvGrpSpPr/>
            <p:nvPr/>
          </p:nvGrpSpPr>
          <p:grpSpPr>
            <a:xfrm>
              <a:off x="6768846" y="5180829"/>
              <a:ext cx="362796" cy="338611"/>
              <a:chOff x="4418013" y="3475038"/>
              <a:chExt cx="285750" cy="266701"/>
            </a:xfrm>
            <a:solidFill>
              <a:schemeClr val="bg1"/>
            </a:solidFill>
          </p:grpSpPr>
          <p:sp>
            <p:nvSpPr>
              <p:cNvPr id="66" name="Freeform 105"/>
              <p:cNvSpPr>
                <a:spLocks/>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80">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0" name="矩形 69"/>
          <p:cNvSpPr/>
          <p:nvPr/>
        </p:nvSpPr>
        <p:spPr>
          <a:xfrm>
            <a:off x="0" y="-15880"/>
            <a:ext cx="12190413" cy="685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1" name="图片 70"/>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902087" y="5259703"/>
            <a:ext cx="3234859" cy="1602680"/>
          </a:xfrm>
          <a:prstGeom prst="rect">
            <a:avLst/>
          </a:prstGeom>
          <a:effectLst>
            <a:innerShdw blurRad="63500" dist="50800" dir="13500000">
              <a:prstClr val="black">
                <a:alpha val="50000"/>
              </a:prstClr>
            </a:innerShdw>
          </a:effectLst>
        </p:spPr>
      </p:pic>
      <p:grpSp>
        <p:nvGrpSpPr>
          <p:cNvPr id="72" name="组合 71"/>
          <p:cNvGrpSpPr/>
          <p:nvPr/>
        </p:nvGrpSpPr>
        <p:grpSpPr>
          <a:xfrm>
            <a:off x="62429" y="111281"/>
            <a:ext cx="7997728" cy="1097744"/>
            <a:chOff x="62429" y="111281"/>
            <a:chExt cx="7997728" cy="1097744"/>
          </a:xfrm>
        </p:grpSpPr>
        <p:sp>
          <p:nvSpPr>
            <p:cNvPr id="73" name="文本框 30"/>
            <p:cNvSpPr txBox="1"/>
            <p:nvPr/>
          </p:nvSpPr>
          <p:spPr>
            <a:xfrm>
              <a:off x="2278122" y="386234"/>
              <a:ext cx="5782035" cy="547838"/>
            </a:xfrm>
            <a:prstGeom prst="rect">
              <a:avLst/>
            </a:prstGeom>
            <a:noFill/>
          </p:spPr>
          <p:txBody>
            <a:bodyPr wrap="square" lIns="121917" tIns="60958" rIns="121917" bIns="60958">
              <a:spAutoFit/>
            </a:bodyPr>
            <a:lstStyle/>
            <a:p>
              <a:pPr>
                <a:lnSpc>
                  <a:spcPct val="120000"/>
                </a:lnSpc>
              </a:pPr>
              <a:r>
                <a:rPr lang="zh-CN" altLang="en-US" sz="23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74" name="图片 73"/>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2429" y="111281"/>
              <a:ext cx="2215693" cy="1097744"/>
            </a:xfrm>
            <a:prstGeom prst="rect">
              <a:avLst/>
            </a:prstGeom>
          </p:spPr>
        </p:pic>
      </p:grpSp>
    </p:spTree>
    <p:extLst>
      <p:ext uri="{BB962C8B-B14F-4D97-AF65-F5344CB8AC3E}">
        <p14:creationId xmlns:p14="http://schemas.microsoft.com/office/powerpoint/2010/main" val="231776390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00"/>
                                        <p:tgtEl>
                                          <p:spTgt spid="5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E79AD23-E0CF-4B58-9AC9-EAFD24A83362}"/>
              </a:ext>
            </a:extLst>
          </p:cNvPr>
          <p:cNvSpPr/>
          <p:nvPr/>
        </p:nvSpPr>
        <p:spPr>
          <a:xfrm>
            <a:off x="2814164" y="4688384"/>
            <a:ext cx="6394753" cy="1231392"/>
          </a:xfrm>
          <a:prstGeom prst="rect">
            <a:avLst/>
          </a:prstGeom>
        </p:spPr>
        <p:txBody>
          <a:bodyPr wrap="square" lIns="121917" tIns="60958" rIns="121917" bIns="60958">
            <a:spAutoFit/>
          </a:bodyPr>
          <a:lstStyle/>
          <a:p>
            <a:pPr algn="ctr">
              <a:defRPr/>
            </a:pPr>
            <a:r>
              <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rPr>
              <a:t>请输入标题</a:t>
            </a:r>
            <a:endParaRPr lang="zh-CN" altLang="en-US" sz="7200" b="1" spc="400" dirty="0">
              <a:solidFill>
                <a:srgbClr val="33333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33"/>
          <p:cNvSpPr txBox="1"/>
          <p:nvPr/>
        </p:nvSpPr>
        <p:spPr>
          <a:xfrm>
            <a:off x="2897223" y="6122562"/>
            <a:ext cx="6395970" cy="369418"/>
          </a:xfrm>
          <a:prstGeom prst="rect">
            <a:avLst/>
          </a:prstGeom>
          <a:noFill/>
        </p:spPr>
        <p:txBody>
          <a:bodyPr wrap="square" lIns="121917" tIns="60958" rIns="121917" bIns="60958" rtlCol="0">
            <a:spAutoFit/>
          </a:bodyPr>
          <a:lstStyle/>
          <a:p>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FUTURE ADVERTISING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COMPANYIS </a:t>
            </a:r>
            <a:r>
              <a:rPr lang="en-US" altLang="zh-CN"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CCTV TO EXOLORE</a:t>
            </a:r>
            <a:endParaRPr lang="zh-CN" altLang="en-US" sz="160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127" t="8271" r="-127" b="45926"/>
          <a:stretch/>
        </p:blipFill>
        <p:spPr>
          <a:xfrm>
            <a:off x="1" y="0"/>
            <a:ext cx="12190413" cy="4242254"/>
          </a:xfrm>
          <a:prstGeom prst="rect">
            <a:avLst/>
          </a:prstGeom>
        </p:spPr>
      </p:pic>
      <p:cxnSp>
        <p:nvCxnSpPr>
          <p:cNvPr id="27" name="直接连接符 26"/>
          <p:cNvCxnSpPr/>
          <p:nvPr/>
        </p:nvCxnSpPr>
        <p:spPr>
          <a:xfrm>
            <a:off x="4354318" y="2985031"/>
            <a:ext cx="33144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xmlns:lc="http://schemas.openxmlformats.org/drawingml/2006/lockedCanvas" id="{7DFA17FA-3D29-4B64-81C0-362F78C5557D}"/>
              </a:ext>
            </a:extLst>
          </p:cNvPr>
          <p:cNvSpPr>
            <a:spLocks noChangeArrowheads="1"/>
          </p:cNvSpPr>
          <p:nvPr/>
        </p:nvSpPr>
        <p:spPr bwMode="auto">
          <a:xfrm>
            <a:off x="4521651" y="1843809"/>
            <a:ext cx="3147114" cy="795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ts val="6187"/>
              </a:lnSpc>
            </a:pPr>
            <a:r>
              <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rPr>
              <a:t>PART</a:t>
            </a:r>
            <a:endParaRPr lang="en-US" altLang="zh-CN" sz="6400" b="1" spc="800" dirty="0">
              <a:solidFill>
                <a:schemeClr val="bg1"/>
              </a:solidFill>
              <a:effectLst>
                <a:outerShdw blurRad="38100" dist="38100" dir="2700000" algn="tl">
                  <a:srgbClr val="000000">
                    <a:alpha val="43137"/>
                  </a:srgbClr>
                </a:outerShdw>
              </a:effectLst>
              <a:latin typeface="+mj-ea"/>
              <a:ea typeface="+mj-ea"/>
              <a:cs typeface="【暖色君】华综变" panose="02000500000000000000" pitchFamily="2" charset="2"/>
            </a:endParaRPr>
          </a:p>
        </p:txBody>
      </p:sp>
      <p:sp>
        <p:nvSpPr>
          <p:cNvPr id="29" name="v">
            <a:extLst>
              <a:ext uri="{FF2B5EF4-FFF2-40B4-BE49-F238E27FC236}">
                <a16:creationId xmlns="" xmlns:a16="http://schemas.microsoft.com/office/drawing/2014/main" xmlns:lc="http://schemas.openxmlformats.org/drawingml/2006/lockedCanvas" id="{B7414C7D-9768-4326-BC62-D3CF9053F9F5}"/>
              </a:ext>
            </a:extLst>
          </p:cNvPr>
          <p:cNvSpPr txBox="1"/>
          <p:nvPr/>
        </p:nvSpPr>
        <p:spPr>
          <a:xfrm>
            <a:off x="4354318" y="3113991"/>
            <a:ext cx="3481777" cy="1122373"/>
          </a:xfrm>
          <a:prstGeom prst="rect">
            <a:avLst/>
          </a:prstGeom>
          <a:noFill/>
          <a:effectLst/>
        </p:spPr>
        <p:txBody>
          <a:bodyPr wrap="square" lIns="128538" tIns="64269" rIns="128538" bIns="6426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50000"/>
              </a:lnSpc>
              <a:buNone/>
            </a:pPr>
            <a:r>
              <a:rPr lang="en-US" altLang="zh-CN"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02</a:t>
            </a:r>
            <a:endParaRPr lang="zh-CN" altLang="en-US" sz="4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127" t="51880" r="-127" b="45926"/>
          <a:stretch/>
        </p:blipFill>
        <p:spPr>
          <a:xfrm>
            <a:off x="-1" y="4337443"/>
            <a:ext cx="12190413" cy="203247"/>
          </a:xfrm>
          <a:prstGeom prst="rect">
            <a:avLst/>
          </a:prstGeom>
        </p:spPr>
      </p:pic>
    </p:spTree>
    <p:extLst>
      <p:ext uri="{BB962C8B-B14F-4D97-AF65-F5344CB8AC3E}">
        <p14:creationId xmlns:p14="http://schemas.microsoft.com/office/powerpoint/2010/main" val="121001488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par>
                          <p:cTn id="20" fill="hold">
                            <p:stCondLst>
                              <p:cond delay="1500"/>
                            </p:stCondLst>
                            <p:childTnLst>
                              <p:par>
                                <p:cTn id="21" presetID="37" presetClass="entr" presetSubtype="0" fill="hold" nodeType="afterEffect">
                                  <p:stCondLst>
                                    <p:cond delay="0"/>
                                  </p:stCondLst>
                                  <p:iterate type="lt">
                                    <p:tmPct val="10000"/>
                                  </p:iterate>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1000"/>
                                        <p:tgtEl>
                                          <p:spTgt spid="5">
                                            <p:txEl>
                                              <p:pRg st="0" end="0"/>
                                            </p:txEl>
                                          </p:spTgt>
                                        </p:tgtEl>
                                      </p:cBhvr>
                                    </p:animEffect>
                                    <p:anim calcmode="lin" valueType="num">
                                      <p:cBhvr>
                                        <p:cTn id="2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par>
                          <p:cTn id="27" fill="hold">
                            <p:stCondLst>
                              <p:cond delay="2900"/>
                            </p:stCondLst>
                            <p:childTnLst>
                              <p:par>
                                <p:cTn id="28" presetID="16" presetClass="entr" presetSubtype="2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蓝绿色">
      <a:dk1>
        <a:srgbClr val="000000"/>
      </a:dk1>
      <a:lt1>
        <a:srgbClr val="FFFFFF"/>
      </a:lt1>
      <a:dk2>
        <a:srgbClr val="44546A"/>
      </a:dk2>
      <a:lt2>
        <a:srgbClr val="E7E6E6"/>
      </a:lt2>
      <a:accent1>
        <a:srgbClr val="274583"/>
      </a:accent1>
      <a:accent2>
        <a:srgbClr val="33D6FD"/>
      </a:accent2>
      <a:accent3>
        <a:srgbClr val="274583"/>
      </a:accent3>
      <a:accent4>
        <a:srgbClr val="33D6FD"/>
      </a:accent4>
      <a:accent5>
        <a:srgbClr val="274583"/>
      </a:accent5>
      <a:accent6>
        <a:srgbClr val="33D6FD"/>
      </a:accent6>
      <a:hlink>
        <a:srgbClr val="274583"/>
      </a:hlink>
      <a:folHlink>
        <a:srgbClr val="33D6FD"/>
      </a:folHlink>
    </a:clrScheme>
    <a:fontScheme name="自定义 1">
      <a:majorFont>
        <a:latin typeface="Franklin Gothic Medium"/>
        <a:ea typeface="微软雅黑"/>
        <a:cs typeface=""/>
      </a:majorFont>
      <a:minorFont>
        <a:latin typeface="Franklin Gothic Book"/>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211</TotalTime>
  <Words>2137</Words>
  <Application>Microsoft Office PowerPoint</Application>
  <PresentationFormat>自定义</PresentationFormat>
  <Paragraphs>292</Paragraphs>
  <Slides>25</Slides>
  <Notes>25</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carrie xie</dc:creator>
  <cp:lastModifiedBy>carrie_xie</cp:lastModifiedBy>
  <cp:revision>12</cp:revision>
  <dcterms:created xsi:type="dcterms:W3CDTF">2017-04-17T12:50:45Z</dcterms:created>
  <dcterms:modified xsi:type="dcterms:W3CDTF">2017-11-21T06:08:08Z</dcterms:modified>
</cp:coreProperties>
</file>