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20"/>
  </p:notesMasterIdLst>
  <p:handoutMasterIdLst>
    <p:handoutMasterId r:id="rId21"/>
  </p:handout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2" r:id="rId19"/>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830312"/>
    <a:srgbClr val="564E49"/>
    <a:srgbClr val="302512"/>
    <a:srgbClr val="608C7D"/>
    <a:srgbClr val="B9D4ED"/>
    <a:srgbClr val="81B2DF"/>
    <a:srgbClr val="488F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p:scale>
          <a:sx n="84" d="100"/>
          <a:sy n="84" d="100"/>
        </p:scale>
        <p:origin x="-1350" y="-600"/>
      </p:cViewPr>
      <p:guideLst>
        <p:guide orient="horz" pos="2092"/>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Calibri" panose="020F0502020204030204" pitchFamily="34" charset="0"/>
                <a:ea typeface="宋体" panose="02010600030101010101" pitchFamily="2" charset="-122"/>
                <a:cs typeface="+mn-ea"/>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Calibri" panose="020F050202020403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148"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8" name="页脚占位符 5"/>
          <p:cNvSpPr>
            <a:spLocks noGrp="1" noChangeArrowheads="1"/>
          </p:cNvSpPr>
          <p:nvPr>
            <p:ph type="ftr" sz="quarter" idx="4"/>
          </p:nvPr>
        </p:nvSpPr>
        <p:spPr bwMode="auto">
          <a:xfrm>
            <a:off x="0"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9" name="灯片编号占位符 6"/>
          <p:cNvSpPr>
            <a:spLocks noGrp="1" noChangeArrowheads="1"/>
          </p:cNvSpPr>
          <p:nvPr>
            <p:ph type="sldNum" sz="quarter" idx="5"/>
          </p:nvPr>
        </p:nvSpPr>
        <p:spPr bwMode="auto">
          <a:xfrm>
            <a:off x="3884613"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
            <a:pPr lvl="0" algn="r" eaLnBrk="1" fontAlgn="base" hangingPunct="1">
              <a:buChar char="•"/>
            </a:pPr>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4098" name="图片 9"/>
          <p:cNvPicPr>
            <a:picLocks noChangeAspect="1"/>
          </p:cNvPicPr>
          <p:nvPr/>
        </p:nvPicPr>
        <p:blipFill>
          <a:blip r:embed="rId2"/>
          <a:srcRect t="8797" b="7870"/>
          <a:stretch>
            <a:fillRect/>
          </a:stretch>
        </p:blipFill>
        <p:spPr>
          <a:xfrm>
            <a:off x="0" y="0"/>
            <a:ext cx="12192000" cy="6858000"/>
          </a:xfrm>
          <a:prstGeom prst="rect">
            <a:avLst/>
          </a:prstGeom>
          <a:noFill/>
          <a:ln w="9525">
            <a:noFill/>
          </a:ln>
        </p:spPr>
      </p:pic>
      <p:pic>
        <p:nvPicPr>
          <p:cNvPr id="4099" name="图片 10"/>
          <p:cNvPicPr>
            <a:picLocks noChangeAspect="1"/>
          </p:cNvPicPr>
          <p:nvPr/>
        </p:nvPicPr>
        <p:blipFill>
          <a:blip r:embed="rId3"/>
          <a:stretch>
            <a:fillRect/>
          </a:stretch>
        </p:blipFill>
        <p:spPr>
          <a:xfrm>
            <a:off x="2473325" y="261938"/>
            <a:ext cx="6391275" cy="4195762"/>
          </a:xfrm>
          <a:prstGeom prst="rect">
            <a:avLst/>
          </a:prstGeom>
          <a:noFill/>
          <a:ln w="9525">
            <a:noFill/>
          </a:ln>
        </p:spPr>
      </p:pic>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pPr fontAlgn="base"/>
            <a:r>
              <a:rPr lang="zh-CN" altLang="en-US" strike="noStrike" noProof="1" smtClean="0"/>
              <a:t>单击此处编辑母版标题样式</a:t>
            </a:r>
            <a:endParaRPr lang="en-US" strike="noStrike" noProof="1" dirty="0"/>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en-US" strike="noStrike" noProof="1" dirty="0"/>
          </a:p>
        </p:txBody>
      </p:sp>
      <p:sp>
        <p:nvSpPr>
          <p:cNvPr id="12"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Calibri" panose="020F0502020204030204" pitchFamily="34" charset="0"/>
              <a:ea typeface="宋体" panose="02010600030101010101" pitchFamily="2" charset="-122"/>
              <a:cs typeface="+mn-cs"/>
            </a:endParaRPr>
          </a:p>
        </p:txBody>
      </p:sp>
      <p:sp>
        <p:nvSpPr>
          <p:cNvPr id="13"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Calibri" panose="020F0502020204030204" pitchFamily="34" charset="0"/>
              <a:ea typeface="宋体" panose="02010600030101010101" pitchFamily="2" charset="-122"/>
              <a:cs typeface="+mn-cs"/>
            </a:endParaRPr>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p>
            <a:pPr algn="r" fontAlgn="base">
              <a:buChar char="•"/>
            </a:pPr>
            <a:fld id="{9A0DB2DC-4C9A-4742-B13C-FB6460FD3503}" type="slidenum">
              <a:rPr lang="zh-CN" altLang="en-US" sz="900" noProof="1" dirty="0">
                <a:solidFill>
                  <a:srgbClr val="A6A6A6"/>
                </a:solidFill>
                <a:latin typeface="Calibri" panose="020F0502020204030204" pitchFamily="34" charset="0"/>
                <a:ea typeface="宋体" panose="02010600030101010101" pitchFamily="2" charset="-122"/>
                <a:cs typeface="+mn-ea"/>
              </a:rPr>
            </a:fld>
            <a:endParaRPr lang="zh-CN" altLang="en-US" sz="900" noProof="1" dirty="0">
              <a:solidFill>
                <a:srgbClr val="A6A6A6"/>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dirty="0"/>
          </a:p>
        </p:txBody>
      </p:sp>
      <p:sp>
        <p:nvSpPr>
          <p:cNvPr id="3" name="Content Placeholder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pPr fontAlgn="base"/>
            <a:r>
              <a:rPr lang="zh-CN" altLang="en-US" strike="noStrike" noProof="1" smtClean="0"/>
              <a:t>单击此处编辑母版标题样式</a:t>
            </a:r>
            <a:endParaRPr lang="en-US" strike="noStrike" noProof="1" dirty="0"/>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dirty="0"/>
          </a:p>
        </p:txBody>
      </p:sp>
      <p:sp>
        <p:nvSpPr>
          <p:cNvPr id="3" name="Content Placeholder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4" name="Content Placeholder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pPr fontAlgn="base"/>
            <a:r>
              <a:rPr lang="zh-CN" altLang="en-US" strike="noStrike" noProof="1" smtClean="0"/>
              <a:t>单击此处编辑母版标题样式</a:t>
            </a:r>
            <a:endParaRPr lang="en-US" strike="noStrike" noProof="1"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Content Placeholder 3"/>
          <p:cNvSpPr>
            <a:spLocks noGrp="1"/>
          </p:cNvSpPr>
          <p:nvPr>
            <p:ph sz="half" idx="2"/>
          </p:nvPr>
        </p:nvSpPr>
        <p:spPr>
          <a:xfrm>
            <a:off x="839789"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Content Placeholder 5"/>
          <p:cNvSpPr>
            <a:spLocks noGrp="1"/>
          </p:cNvSpPr>
          <p:nvPr>
            <p:ph sz="quarter" idx="4"/>
          </p:nvPr>
        </p:nvSpPr>
        <p:spPr>
          <a:xfrm>
            <a:off x="6172202"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dirty="0"/>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pPr fontAlgn="base"/>
            <a:r>
              <a:rPr lang="zh-CN" altLang="en-US" strike="noStrike" noProof="1" smtClean="0"/>
              <a:t>单击此处编辑母版标题样式</a:t>
            </a:r>
            <a:endParaRPr lang="en-US" strike="noStrike" noProof="1"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pPr fontAlgn="base"/>
            <a:r>
              <a:rPr lang="zh-CN" altLang="en-US" strike="noStrike" noProof="1" smtClean="0"/>
              <a:t>单击此处编辑母版标题样式</a:t>
            </a:r>
            <a:endParaRPr lang="en-US" strike="noStrike" noProof="1" dirty="0"/>
          </a:p>
        </p:txBody>
      </p:sp>
      <p:sp>
        <p:nvSpPr>
          <p:cNvPr id="3" name="Picture Placeholder 2"/>
          <p:cNvSpPr>
            <a:spLocks noGrp="1" noChangeAspect="1"/>
          </p:cNvSpPr>
          <p:nvPr>
            <p:ph type="pic" idx="1"/>
          </p:nvPr>
        </p:nvSpPr>
        <p:spPr>
          <a:xfrm>
            <a:off x="5183188" y="987429"/>
            <a:ext cx="6172200" cy="4873625"/>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1350"/>
              </a:spcBef>
              <a:spcAft>
                <a:spcPct val="0"/>
              </a:spcAft>
              <a:buClr>
                <a:schemeClr val="accent1"/>
              </a:buClr>
              <a:buSzPct val="80000"/>
              <a:buFont typeface="Wingdings 2" panose="05020102010507070707"/>
              <a:buNone/>
              <a:defRPr/>
            </a:pPr>
            <a:r>
              <a:rPr kumimoji="0" lang="zh-CN" altLang="en-US" sz="2400" b="0" i="0" u="none" strike="noStrike" kern="1200" cap="none" spc="0" normalizeH="0" baseline="0" noProof="0" smtClean="0">
                <a:ln>
                  <a:noFill/>
                </a:ln>
                <a:solidFill>
                  <a:schemeClr val="accent1"/>
                </a:solidFill>
                <a:effectLst/>
                <a:uLnTx/>
                <a:uFillTx/>
                <a:latin typeface="+mn-lt"/>
                <a:ea typeface="+mn-ea"/>
                <a:cs typeface="幼圆" panose="02010509060101010101" charset="-122"/>
              </a:rPr>
              <a:t>单击图标添加图片</a:t>
            </a:r>
            <a:endParaRPr kumimoji="0" lang="en-US" sz="2400" b="0" i="0" u="none" strike="noStrike" kern="1200" cap="none" spc="0" normalizeH="0" baseline="0" noProof="0" dirty="0">
              <a:ln>
                <a:noFill/>
              </a:ln>
              <a:solidFill>
                <a:schemeClr val="accent1"/>
              </a:solidFill>
              <a:effectLst/>
              <a:uLnTx/>
              <a:uFillTx/>
              <a:latin typeface="+mn-lt"/>
              <a:ea typeface="+mn-ea"/>
              <a:cs typeface="幼圆" panose="02010509060101010101" charset="-122"/>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dirty="0"/>
          </a:p>
        </p:txBody>
      </p:sp>
      <p:sp>
        <p:nvSpPr>
          <p:cNvPr id="3" name="Vertical Text Placeholder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pPr fontAlgn="base"/>
            <a:r>
              <a:rPr lang="zh-CN" altLang="en-US" strike="noStrike" noProof="1" smtClean="0"/>
              <a:t>单击此处编辑母版标题样式</a:t>
            </a:r>
            <a:endParaRPr lang="en-US" strike="noStrike" noProof="1"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dirty="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4.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zh-CN" dirty="0"/>
              <a:t>单击此处编辑母版标题样式</a:t>
            </a:r>
            <a:endParaRPr lang="zh-CN" altLang="zh-CN" dirty="0"/>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p>
            <a:pPr lvl="0"/>
            <a:r>
              <a:rPr lang="zh-CN" altLang="zh-CN" dirty="0"/>
              <a:t>单击此处编辑母版文本样式</a:t>
            </a:r>
            <a:endParaRPr lang="zh-CN" altLang="zh-CN" dirty="0"/>
          </a:p>
          <a:p>
            <a:pPr lvl="1" indent="-228600"/>
            <a:r>
              <a:rPr lang="zh-CN" altLang="zh-CN" dirty="0"/>
              <a:t>第二级</a:t>
            </a:r>
            <a:endParaRPr lang="zh-CN" altLang="zh-CN" dirty="0"/>
          </a:p>
          <a:p>
            <a:pPr lvl="2" indent="-228600"/>
            <a:r>
              <a:rPr lang="zh-CN" altLang="zh-CN" dirty="0"/>
              <a:t>第三级</a:t>
            </a:r>
            <a:endParaRPr lang="zh-CN" altLang="zh-CN" dirty="0"/>
          </a:p>
          <a:p>
            <a:pPr lvl="3" indent="-228600"/>
            <a:r>
              <a:rPr lang="zh-CN" altLang="zh-CN" dirty="0"/>
              <a:t>第四级</a:t>
            </a:r>
            <a:endParaRPr lang="zh-CN" altLang="zh-CN" dirty="0"/>
          </a:p>
          <a:p>
            <a:pPr lvl="4" indent="-228600"/>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2050" name="图片 6"/>
          <p:cNvPicPr>
            <a:picLocks noChangeAspect="1"/>
          </p:cNvPicPr>
          <p:nvPr/>
        </p:nvPicPr>
        <p:blipFill>
          <a:blip r:embed="rId13"/>
          <a:srcRect t="61418" b="18062"/>
          <a:stretch>
            <a:fillRect/>
          </a:stretch>
        </p:blipFill>
        <p:spPr>
          <a:xfrm>
            <a:off x="0" y="0"/>
            <a:ext cx="12192000" cy="2501900"/>
          </a:xfrm>
          <a:prstGeom prst="rect">
            <a:avLst/>
          </a:prstGeom>
          <a:noFill/>
          <a:ln w="9525">
            <a:noFill/>
          </a:ln>
        </p:spPr>
      </p:pic>
      <p:grpSp>
        <p:nvGrpSpPr>
          <p:cNvPr id="2051" name="矩形 7"/>
          <p:cNvGrpSpPr/>
          <p:nvPr/>
        </p:nvGrpSpPr>
        <p:grpSpPr>
          <a:xfrm>
            <a:off x="0" y="969963"/>
            <a:ext cx="12192000" cy="5888037"/>
            <a:chOff x="0" y="0"/>
            <a:chExt cx="7680" cy="3709"/>
          </a:xfrm>
        </p:grpSpPr>
        <p:pic>
          <p:nvPicPr>
            <p:cNvPr id="2052" name="矩形 7"/>
            <p:cNvPicPr/>
            <p:nvPr/>
          </p:nvPicPr>
          <p:blipFill>
            <a:blip r:embed="rId14"/>
            <a:stretch>
              <a:fillRect/>
            </a:stretch>
          </p:blipFill>
          <p:spPr>
            <a:xfrm>
              <a:off x="0" y="0"/>
              <a:ext cx="7680" cy="3709"/>
            </a:xfrm>
            <a:prstGeom prst="rect">
              <a:avLst/>
            </a:prstGeom>
            <a:noFill/>
            <a:ln w="9525">
              <a:noFill/>
            </a:ln>
          </p:spPr>
        </p:pic>
        <p:sp>
          <p:nvSpPr>
            <p:cNvPr id="2" name="Text Box 5"/>
            <p:cNvSpPr txBox="1">
              <a:spLocks noChangeArrowheads="1"/>
            </p:cNvSpPr>
            <p:nvPr/>
          </p:nvSpPr>
          <p:spPr bwMode="auto">
            <a:xfrm>
              <a:off x="0" y="0"/>
              <a:ext cx="7680"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2054"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zh-CN" dirty="0"/>
              <a:t>单击此处编辑母版标题样式</a:t>
            </a:r>
            <a:endParaRPr lang="zh-CN" altLang="zh-CN" dirty="0"/>
          </a:p>
        </p:txBody>
      </p:sp>
      <p:sp>
        <p:nvSpPr>
          <p:cNvPr id="2055" name="文本占位符 2"/>
          <p:cNvSpPr>
            <a:spLocks noGrp="1"/>
          </p:cNvSpPr>
          <p:nvPr>
            <p:ph type="body"/>
          </p:nvPr>
        </p:nvSpPr>
        <p:spPr>
          <a:xfrm>
            <a:off x="838200" y="1825625"/>
            <a:ext cx="10515600" cy="4351338"/>
          </a:xfrm>
          <a:prstGeom prst="rect">
            <a:avLst/>
          </a:prstGeom>
          <a:noFill/>
          <a:ln w="9525">
            <a:noFill/>
          </a:ln>
        </p:spPr>
        <p:txBody>
          <a:bodyPr anchor="t"/>
          <a:p>
            <a:pPr lvl="0"/>
            <a:r>
              <a:rPr lang="zh-CN" altLang="zh-CN" dirty="0"/>
              <a:t>单击此处编辑母版文本样式</a:t>
            </a:r>
            <a:endParaRPr lang="zh-CN" altLang="zh-CN" dirty="0"/>
          </a:p>
          <a:p>
            <a:pPr lvl="1" indent="-228600"/>
            <a:r>
              <a:rPr lang="zh-CN" altLang="zh-CN" dirty="0"/>
              <a:t>第二级</a:t>
            </a:r>
            <a:endParaRPr lang="zh-CN" altLang="zh-CN" dirty="0"/>
          </a:p>
          <a:p>
            <a:pPr lvl="2" indent="-228600"/>
            <a:r>
              <a:rPr lang="zh-CN" altLang="zh-CN" dirty="0"/>
              <a:t>第三级</a:t>
            </a:r>
            <a:endParaRPr lang="zh-CN" altLang="zh-CN" dirty="0"/>
          </a:p>
          <a:p>
            <a:pPr lvl="3" indent="-228600"/>
            <a:r>
              <a:rPr lang="zh-CN" altLang="zh-CN" dirty="0"/>
              <a:t>第四级</a:t>
            </a:r>
            <a:endParaRPr lang="zh-CN" altLang="zh-CN" dirty="0"/>
          </a:p>
          <a:p>
            <a:pPr lvl="4" indent="-228600"/>
            <a:r>
              <a:rPr lang="zh-CN" altLang="zh-CN" dirty="0"/>
              <a:t>第五级</a:t>
            </a:r>
            <a:endParaRPr lang="zh-CN" alt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图片 7"/>
          <p:cNvPicPr>
            <a:picLocks noChangeAspect="1"/>
          </p:cNvPicPr>
          <p:nvPr/>
        </p:nvPicPr>
        <p:blipFill>
          <a:blip r:embed="rId12"/>
          <a:srcRect t="9743" b="8067"/>
          <a:stretch>
            <a:fillRect/>
          </a:stretch>
        </p:blipFill>
        <p:spPr>
          <a:xfrm>
            <a:off x="4763" y="0"/>
            <a:ext cx="12187237" cy="6858000"/>
          </a:xfrm>
          <a:prstGeom prst="rect">
            <a:avLst/>
          </a:prstGeom>
          <a:noFill/>
          <a:ln w="9525">
            <a:noFill/>
          </a:ln>
        </p:spPr>
      </p:pic>
      <p:sp>
        <p:nvSpPr>
          <p:cNvPr id="9" name="矩形 8"/>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076" name="Text Placeholder 2"/>
          <p:cNvSpPr>
            <a:spLocks noGrp="1"/>
          </p:cNvSpPr>
          <p:nvPr>
            <p:ph type="body"/>
          </p:nvPr>
        </p:nvSpPr>
        <p:spPr>
          <a:xfrm>
            <a:off x="558800" y="1190625"/>
            <a:ext cx="11036300" cy="5165725"/>
          </a:xfrm>
          <a:prstGeom prst="rect">
            <a:avLst/>
          </a:prstGeom>
          <a:noFill/>
          <a:ln w="9525">
            <a:noFill/>
          </a:ln>
        </p:spPr>
        <p:txBody>
          <a:bodyPr anchor="t"/>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anose="020B0604020202020204" pitchFamily="34" charset="0"/>
              <a:buNone/>
              <a:defRPr sz="900">
                <a:solidFill>
                  <a:schemeClr val="bg1">
                    <a:lumMod val="65000"/>
                  </a:schemeClr>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anose="020B0604020202020204" pitchFamily="34" charset="0"/>
              <a:buNone/>
              <a:defRPr sz="900">
                <a:solidFill>
                  <a:schemeClr val="bg1">
                    <a:lumMod val="65000"/>
                  </a:schemeClr>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fld>
            <a:endParaRPr lang="zh-CN" altLang="en-US" sz="900" strike="noStrike" noProof="1" dirty="0">
              <a:solidFill>
                <a:srgbClr val="A6A6A6"/>
              </a:solidFill>
            </a:endParaRPr>
          </a:p>
        </p:txBody>
      </p:sp>
      <p:sp>
        <p:nvSpPr>
          <p:cNvPr id="3080" name="Title Placeholder 1"/>
          <p:cNvSpPr>
            <a:spLocks noGrp="1"/>
          </p:cNvSpPr>
          <p:nvPr>
            <p:ph type="title"/>
          </p:nvPr>
        </p:nvSpPr>
        <p:spPr>
          <a:xfrm>
            <a:off x="558800" y="381000"/>
            <a:ext cx="11036300" cy="593725"/>
          </a:xfrm>
          <a:prstGeom prst="rect">
            <a:avLst/>
          </a:prstGeom>
          <a:noFill/>
          <a:ln w="9525">
            <a:noFill/>
          </a:ln>
        </p:spPr>
        <p:txBody>
          <a:bodyPr anchor="b"/>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panose="02010800040101010101" charset="-122"/>
        </a:defRPr>
      </a:lvl1pPr>
      <a:lvl2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2pPr>
      <a:lvl3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3pPr>
      <a:lvl4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4pPr>
      <a:lvl5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5pPr>
      <a:lvl6pPr marL="4572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6pPr>
      <a:lvl7pPr marL="9144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7pPr>
      <a:lvl8pPr marL="13716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8pPr>
      <a:lvl9pPr marL="18288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7.jpeg"/><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26.png"/><Relationship Id="rId2" Type="http://schemas.openxmlformats.org/officeDocument/2006/relationships/image" Target="../media/image15.png"/><Relationship Id="rId1" Type="http://schemas.openxmlformats.org/officeDocument/2006/relationships/image" Target="../media/image2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8.jpeg"/><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9.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jpeg"/><Relationship Id="rId2" Type="http://schemas.openxmlformats.org/officeDocument/2006/relationships/image" Target="../media/image15.png"/><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2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5.pn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7170" name="图片 1"/>
          <p:cNvPicPr>
            <a:picLocks noChangeAspect="1"/>
          </p:cNvPicPr>
          <p:nvPr/>
        </p:nvPicPr>
        <p:blipFill>
          <a:blip r:embed="rId1"/>
          <a:stretch>
            <a:fillRect/>
          </a:stretch>
        </p:blipFill>
        <p:spPr>
          <a:xfrm>
            <a:off x="0" y="0"/>
            <a:ext cx="12192000" cy="6858000"/>
          </a:xfrm>
          <a:prstGeom prst="rect">
            <a:avLst/>
          </a:prstGeom>
          <a:noFill/>
          <a:ln w="9525">
            <a:noFill/>
          </a:ln>
        </p:spPr>
      </p:pic>
      <p:pic>
        <p:nvPicPr>
          <p:cNvPr id="7171" name="图片 2"/>
          <p:cNvPicPr>
            <a:picLocks noChangeAspect="1"/>
          </p:cNvPicPr>
          <p:nvPr/>
        </p:nvPicPr>
        <p:blipFill>
          <a:blip r:embed="rId2"/>
          <a:stretch>
            <a:fillRect/>
          </a:stretch>
        </p:blipFill>
        <p:spPr>
          <a:xfrm>
            <a:off x="3186113" y="2230438"/>
            <a:ext cx="5819775" cy="3090862"/>
          </a:xfrm>
          <a:prstGeom prst="rect">
            <a:avLst/>
          </a:prstGeom>
          <a:noFill/>
          <a:ln w="9525">
            <a:noFill/>
          </a:ln>
        </p:spPr>
      </p:pic>
      <p:sp>
        <p:nvSpPr>
          <p:cNvPr id="7172" name="TextBox 3"/>
          <p:cNvSpPr txBox="1"/>
          <p:nvPr/>
        </p:nvSpPr>
        <p:spPr>
          <a:xfrm>
            <a:off x="5632450" y="2519363"/>
            <a:ext cx="992188" cy="1014412"/>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6000" dirty="0">
                <a:solidFill>
                  <a:srgbClr val="608C7D"/>
                </a:solidFill>
                <a:latin typeface="Birch Std" pitchFamily="66" charset="0"/>
                <a:ea typeface="宋体" panose="02010600030101010101" pitchFamily="2" charset="-122"/>
              </a:rPr>
              <a:t>Cute</a:t>
            </a:r>
            <a:endParaRPr lang="zh-CN" altLang="en-US" sz="6000" dirty="0">
              <a:solidFill>
                <a:srgbClr val="608C7D"/>
              </a:solidFill>
              <a:latin typeface="Birch Std" pitchFamily="66" charset="0"/>
              <a:ea typeface="宋体" panose="02010600030101010101" pitchFamily="2" charset="-122"/>
            </a:endParaRPr>
          </a:p>
        </p:txBody>
      </p:sp>
      <p:sp>
        <p:nvSpPr>
          <p:cNvPr id="5" name="TextBox 4"/>
          <p:cNvSpPr txBox="1"/>
          <p:nvPr/>
        </p:nvSpPr>
        <p:spPr>
          <a:xfrm>
            <a:off x="5019675" y="2257425"/>
            <a:ext cx="2219325" cy="461963"/>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accent3">
                    <a:lumMod val="60000"/>
                    <a:lumOff val="40000"/>
                  </a:schemeClr>
                </a:solidFill>
                <a:effectLst/>
                <a:uLnTx/>
                <a:uFillTx/>
                <a:latin typeface="MV Boli" panose="02000500030200090000" pitchFamily="2" charset="0"/>
                <a:ea typeface="宋体" panose="02010600030101010101" pitchFamily="2" charset="-122"/>
                <a:cs typeface="MV Boli" panose="02000500030200090000" pitchFamily="2" charset="0"/>
              </a:rPr>
              <a:t>Uintage style </a:t>
            </a:r>
            <a:endParaRPr kumimoji="0" lang="zh-CN" altLang="en-US" sz="2400" b="0" i="0" u="none" strike="noStrike" kern="1200" cap="none" spc="0" normalizeH="0" baseline="0" noProof="0" dirty="0">
              <a:ln>
                <a:noFill/>
              </a:ln>
              <a:solidFill>
                <a:schemeClr val="accent3">
                  <a:lumMod val="60000"/>
                  <a:lumOff val="40000"/>
                </a:schemeClr>
              </a:solidFill>
              <a:effectLst/>
              <a:uLnTx/>
              <a:uFillTx/>
              <a:latin typeface="MV Boli" panose="02000500030200090000" pitchFamily="2" charset="0"/>
              <a:ea typeface="宋体" panose="02010600030101010101" pitchFamily="2" charset="-122"/>
              <a:cs typeface="MV Boli" panose="02000500030200090000" pitchFamily="2" charset="0"/>
            </a:endParaRPr>
          </a:p>
        </p:txBody>
      </p:sp>
      <p:sp>
        <p:nvSpPr>
          <p:cNvPr id="7174" name="TextBox 11"/>
          <p:cNvSpPr txBox="1"/>
          <p:nvPr/>
        </p:nvSpPr>
        <p:spPr>
          <a:xfrm>
            <a:off x="4600575" y="1173163"/>
            <a:ext cx="3409950" cy="132397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8000" dirty="0">
                <a:solidFill>
                  <a:srgbClr val="564E49"/>
                </a:solidFill>
                <a:latin typeface="Brush Script Std" pitchFamily="66" charset="0"/>
                <a:ea typeface="宋体" panose="02010600030101010101" pitchFamily="2" charset="-122"/>
              </a:rPr>
              <a:t>Collect</a:t>
            </a:r>
            <a:endParaRPr lang="zh-CN" altLang="en-US" sz="8000" dirty="0">
              <a:solidFill>
                <a:srgbClr val="564E49"/>
              </a:solidFill>
              <a:latin typeface="Brush Script Std" pitchFamily="66" charset="0"/>
              <a:ea typeface="宋体" panose="02010600030101010101" pitchFamily="2" charset="-122"/>
            </a:endParaRPr>
          </a:p>
        </p:txBody>
      </p:sp>
      <p:sp>
        <p:nvSpPr>
          <p:cNvPr id="14" name="TextBox 6"/>
          <p:cNvSpPr txBox="1">
            <a:spLocks noChangeArrowheads="1"/>
          </p:cNvSpPr>
          <p:nvPr/>
        </p:nvSpPr>
        <p:spPr bwMode="auto">
          <a:xfrm>
            <a:off x="3690938" y="5222875"/>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grpSp>
        <p:nvGrpSpPr>
          <p:cNvPr id="7176" name="组合 9"/>
          <p:cNvGrpSpPr/>
          <p:nvPr/>
        </p:nvGrpSpPr>
        <p:grpSpPr>
          <a:xfrm>
            <a:off x="4781550" y="3506788"/>
            <a:ext cx="1446213" cy="733425"/>
            <a:chOff x="4780974" y="3506819"/>
            <a:chExt cx="1446150" cy="732786"/>
          </a:xfrm>
        </p:grpSpPr>
        <p:sp>
          <p:nvSpPr>
            <p:cNvPr id="7177" name="TextBox 15"/>
            <p:cNvSpPr txBox="1"/>
            <p:nvPr/>
          </p:nvSpPr>
          <p:spPr>
            <a:xfrm rot="-1216805">
              <a:off x="4780974" y="3777940"/>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U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78" name="TextBox 16"/>
            <p:cNvSpPr txBox="1"/>
            <p:nvPr/>
          </p:nvSpPr>
          <p:spPr>
            <a:xfrm rot="-1216805">
              <a:off x="5023917" y="3658252"/>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i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79" name="TextBox 17"/>
            <p:cNvSpPr txBox="1"/>
            <p:nvPr/>
          </p:nvSpPr>
          <p:spPr>
            <a:xfrm rot="-1216805">
              <a:off x="5117919" y="3629677"/>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n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0" name="TextBox 18"/>
            <p:cNvSpPr txBox="1"/>
            <p:nvPr/>
          </p:nvSpPr>
          <p:spPr>
            <a:xfrm rot="-1216805">
              <a:off x="5288122" y="3582677"/>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t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1" name="TextBox 19"/>
            <p:cNvSpPr txBox="1"/>
            <p:nvPr/>
          </p:nvSpPr>
          <p:spPr>
            <a:xfrm rot="-1216805">
              <a:off x="5453236" y="3535052"/>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a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2" name="TextBox 20"/>
            <p:cNvSpPr txBox="1"/>
            <p:nvPr/>
          </p:nvSpPr>
          <p:spPr>
            <a:xfrm rot="-1216805">
              <a:off x="5610725" y="3506819"/>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g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3" name="TextBox 21"/>
            <p:cNvSpPr txBox="1"/>
            <p:nvPr/>
          </p:nvSpPr>
          <p:spPr>
            <a:xfrm rot="-1216805">
              <a:off x="5750489" y="3507388"/>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e </a:t>
              </a:r>
              <a:endParaRPr lang="zh-CN" altLang="en-US" sz="2400" dirty="0">
                <a:solidFill>
                  <a:schemeClr val="bg1"/>
                </a:solidFill>
                <a:latin typeface="MV Boli" panose="02000500030200090000" pitchFamily="2" charset="0"/>
                <a:ea typeface="宋体" panose="02010600030101010101" pitchFamily="2" charset="-122"/>
              </a:endParaRPr>
            </a:p>
          </p:txBody>
        </p:sp>
      </p:grpSp>
      <p:grpSp>
        <p:nvGrpSpPr>
          <p:cNvPr id="7184" name="组合 29"/>
          <p:cNvGrpSpPr/>
          <p:nvPr/>
        </p:nvGrpSpPr>
        <p:grpSpPr>
          <a:xfrm rot="1660413">
            <a:off x="6229350" y="3567113"/>
            <a:ext cx="1446213" cy="731837"/>
            <a:chOff x="4780974" y="3506819"/>
            <a:chExt cx="1446150" cy="732786"/>
          </a:xfrm>
        </p:grpSpPr>
        <p:sp>
          <p:nvSpPr>
            <p:cNvPr id="7185" name="TextBox 30"/>
            <p:cNvSpPr txBox="1"/>
            <p:nvPr/>
          </p:nvSpPr>
          <p:spPr>
            <a:xfrm rot="-1216805">
              <a:off x="4780974" y="3777940"/>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U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6" name="TextBox 31"/>
            <p:cNvSpPr txBox="1"/>
            <p:nvPr/>
          </p:nvSpPr>
          <p:spPr>
            <a:xfrm rot="-1216805">
              <a:off x="5023917" y="3658252"/>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i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7" name="TextBox 32"/>
            <p:cNvSpPr txBox="1"/>
            <p:nvPr/>
          </p:nvSpPr>
          <p:spPr>
            <a:xfrm rot="-1216805">
              <a:off x="5117919" y="3629677"/>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n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8" name="TextBox 33"/>
            <p:cNvSpPr txBox="1"/>
            <p:nvPr/>
          </p:nvSpPr>
          <p:spPr>
            <a:xfrm rot="-1216805">
              <a:off x="5288122" y="3582677"/>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t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9" name="TextBox 34"/>
            <p:cNvSpPr txBox="1"/>
            <p:nvPr/>
          </p:nvSpPr>
          <p:spPr>
            <a:xfrm rot="-1216805">
              <a:off x="5453236" y="3535052"/>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a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90" name="TextBox 35"/>
            <p:cNvSpPr txBox="1"/>
            <p:nvPr/>
          </p:nvSpPr>
          <p:spPr>
            <a:xfrm rot="-1216805">
              <a:off x="5610725" y="3506819"/>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g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91" name="TextBox 36"/>
            <p:cNvSpPr txBox="1"/>
            <p:nvPr/>
          </p:nvSpPr>
          <p:spPr>
            <a:xfrm rot="-1216805">
              <a:off x="5750489" y="3507388"/>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e </a:t>
              </a:r>
              <a:endParaRPr lang="zh-CN" altLang="en-US" sz="2400" dirty="0">
                <a:solidFill>
                  <a:schemeClr val="bg1"/>
                </a:solidFill>
                <a:latin typeface="MV Boli" panose="02000500030200090000" pitchFamily="2" charset="0"/>
                <a:ea typeface="宋体" panose="02010600030101010101" pitchFamily="2" charset="-122"/>
              </a:endParaRPr>
            </a:p>
          </p:txBody>
        </p:sp>
      </p:grpSp>
      <p:sp>
        <p:nvSpPr>
          <p:cNvPr id="38" name="KSO_Shape"/>
          <p:cNvSpPr/>
          <p:nvPr/>
        </p:nvSpPr>
        <p:spPr>
          <a:xfrm>
            <a:off x="6081713" y="3656013"/>
            <a:ext cx="217488" cy="217488"/>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6387" name="图片 22"/>
          <p:cNvPicPr>
            <a:picLocks noChangeAspect="1"/>
          </p:cNvPicPr>
          <p:nvPr/>
        </p:nvPicPr>
        <p:blipFill>
          <a:blip r:embed="rId1"/>
          <a:stretch>
            <a:fillRect/>
          </a:stretch>
        </p:blipFill>
        <p:spPr>
          <a:xfrm>
            <a:off x="0" y="800100"/>
            <a:ext cx="12192000" cy="1460500"/>
          </a:xfrm>
          <a:prstGeom prst="rect">
            <a:avLst/>
          </a:prstGeom>
          <a:noFill/>
          <a:ln w="9525">
            <a:noFill/>
          </a:ln>
        </p:spPr>
      </p:pic>
      <p:sp>
        <p:nvSpPr>
          <p:cNvPr id="16388" name="TextBox 2"/>
          <p:cNvSpPr txBox="1"/>
          <p:nvPr/>
        </p:nvSpPr>
        <p:spPr>
          <a:xfrm>
            <a:off x="177800" y="1138238"/>
            <a:ext cx="530225" cy="460375"/>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03</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390" name="TextBox 11"/>
          <p:cNvSpPr txBox="1"/>
          <p:nvPr/>
        </p:nvSpPr>
        <p:spPr>
          <a:xfrm>
            <a:off x="819150" y="1327150"/>
            <a:ext cx="1419225" cy="277813"/>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6391" name="TextBox 12"/>
          <p:cNvSpPr txBox="1"/>
          <p:nvPr/>
        </p:nvSpPr>
        <p:spPr>
          <a:xfrm>
            <a:off x="819150" y="1112838"/>
            <a:ext cx="785813" cy="277812"/>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03</a:t>
            </a:r>
            <a:endParaRPr lang="zh-CN" altLang="en-US" sz="1200" b="1" dirty="0">
              <a:solidFill>
                <a:schemeClr val="bg1"/>
              </a:solidFill>
              <a:latin typeface="Adobe 繁黑體 Std B" pitchFamily="34" charset="-128"/>
              <a:ea typeface="Adobe 繁黑體 Std B" pitchFamily="34" charset="-128"/>
            </a:endParaRPr>
          </a:p>
        </p:txBody>
      </p:sp>
      <p:grpSp>
        <p:nvGrpSpPr>
          <p:cNvPr id="16392" name="组合 3"/>
          <p:cNvGrpSpPr/>
          <p:nvPr/>
        </p:nvGrpSpPr>
        <p:grpSpPr>
          <a:xfrm>
            <a:off x="1690688" y="2689225"/>
            <a:ext cx="8782050" cy="3767138"/>
            <a:chOff x="1704983" y="2555904"/>
            <a:chExt cx="8782051" cy="3767515"/>
          </a:xfrm>
        </p:grpSpPr>
        <p:sp>
          <p:nvSpPr>
            <p:cNvPr id="16393" name="MH_Picture_1"/>
            <p:cNvSpPr/>
            <p:nvPr/>
          </p:nvSpPr>
          <p:spPr>
            <a:xfrm>
              <a:off x="3859220" y="2570193"/>
              <a:ext cx="2212975" cy="1876613"/>
            </a:xfrm>
            <a:prstGeom prst="rect">
              <a:avLst/>
            </a:prstGeom>
            <a:blipFill rotWithShape="1">
              <a:blip r:embed="rId2"/>
              <a:stretch>
                <a:fillRect/>
              </a:stretch>
            </a:blipFill>
            <a:ln w="3175" cap="flat" cmpd="sng">
              <a:solidFill>
                <a:srgbClr val="FFFFFF"/>
              </a:solidFill>
              <a:prstDash val="solid"/>
              <a:miter/>
              <a:headEnd type="none" w="med" len="med"/>
              <a:tailEnd type="none" w="med" len="med"/>
            </a:ln>
          </p:spPr>
          <p:txBody>
            <a:bodyPr anchor="ctr"/>
            <a:p>
              <a:pPr lvl="0" algn="ctr" defTabSz="914400">
                <a:buClr>
                  <a:srgbClr val="000000"/>
                </a:buClr>
                <a:buFont typeface="Arial" panose="020B0604020202020204" pitchFamily="34" charset="0"/>
                <a:buNone/>
              </a:pPr>
              <a:endParaRPr lang="zh-CN" altLang="zh-CN" dirty="0">
                <a:solidFill>
                  <a:schemeClr val="bg1"/>
                </a:solidFill>
                <a:latin typeface="Calibri" panose="020F0502020204030204" pitchFamily="34" charset="0"/>
                <a:ea typeface="幼圆" panose="02010509060101010101" charset="-122"/>
              </a:endParaRPr>
            </a:p>
          </p:txBody>
        </p:sp>
        <p:sp>
          <p:nvSpPr>
            <p:cNvPr id="40" name="MH_Text_1"/>
            <p:cNvSpPr>
              <a:spLocks noChangeArrowheads="1"/>
            </p:cNvSpPr>
            <p:nvPr/>
          </p:nvSpPr>
          <p:spPr bwMode="auto">
            <a:xfrm>
              <a:off x="1814520" y="2570193"/>
              <a:ext cx="2044700" cy="1862323"/>
            </a:xfrm>
            <a:prstGeom prst="rect">
              <a:avLst/>
            </a:prstGeom>
            <a:pattFill prst="pct90">
              <a:fgClr>
                <a:schemeClr val="accent3">
                  <a:lumMod val="50000"/>
                </a:schemeClr>
              </a:fgClr>
              <a:bgClr>
                <a:schemeClr val="bg1"/>
              </a:bgClr>
            </a:pattFill>
            <a:ln w="3175">
              <a:solidFill>
                <a:srgbClr val="FFFFFF"/>
              </a:solidFill>
              <a:miter lim="800000"/>
            </a:ln>
          </p:spPr>
          <p:txBody>
            <a:bodyPr lIns="180000" rIns="180000" anchor="ctr"/>
            <a:p>
              <a:pPr marL="0" lvl="0" indent="0" algn="ctr" defTabSz="914400" eaLnBrk="1" fontAlgn="base" hangingPunct="1">
                <a:lnSpc>
                  <a:spcPct val="130000"/>
                </a:lnSpc>
                <a:spcBef>
                  <a:spcPct val="0"/>
                </a:spcBef>
                <a:spcAft>
                  <a:spcPts val="600"/>
                </a:spcAft>
                <a:buClr>
                  <a:srgbClr val="000000"/>
                </a:buClr>
                <a:buFont typeface="Arial" panose="020B0604020202020204" pitchFamily="34" charset="0"/>
                <a:buNone/>
              </a:pPr>
              <a:r>
                <a:rPr lang="en-US" altLang="zh-CN" sz="1400" strike="noStrike" noProof="1" dirty="0">
                  <a:solidFill>
                    <a:srgbClr val="FFFFFF"/>
                  </a:solidFill>
                  <a:latin typeface="Calibri" panose="020F0502020204030204" pitchFamily="34" charset="0"/>
                  <a:ea typeface="宋体" panose="02010600030101010101" pitchFamily="2" charset="-122"/>
                  <a:cs typeface="+mn-ea"/>
                </a:rPr>
                <a:t>Lorem ipsum dolor sit amet consectetur adipisicing elit</a:t>
              </a:r>
              <a:endParaRPr lang="zh-CN" altLang="en-US" sz="1200" strike="noStrike" noProof="1" dirty="0">
                <a:solidFill>
                  <a:srgbClr val="FFFFFF"/>
                </a:solidFill>
              </a:endParaRPr>
            </a:p>
          </p:txBody>
        </p:sp>
        <p:sp>
          <p:nvSpPr>
            <p:cNvPr id="16395" name="MH_Picture_2"/>
            <p:cNvSpPr/>
            <p:nvPr/>
          </p:nvSpPr>
          <p:spPr>
            <a:xfrm>
              <a:off x="3859220" y="4432517"/>
              <a:ext cx="2212975" cy="1890902"/>
            </a:xfrm>
            <a:prstGeom prst="rect">
              <a:avLst/>
            </a:prstGeom>
            <a:blipFill rotWithShape="1">
              <a:blip r:embed="rId3"/>
              <a:stretch>
                <a:fillRect/>
              </a:stretch>
            </a:blipFill>
            <a:ln w="3175" cap="flat" cmpd="sng">
              <a:solidFill>
                <a:srgbClr val="FFFFFF"/>
              </a:solidFill>
              <a:prstDash val="solid"/>
              <a:miter/>
              <a:headEnd type="none" w="med" len="med"/>
              <a:tailEnd type="none" w="med" len="med"/>
            </a:ln>
          </p:spPr>
          <p:txBody>
            <a:bodyPr anchor="ctr"/>
            <a:p>
              <a:pPr lvl="0" algn="ctr" defTabSz="914400">
                <a:buClr>
                  <a:srgbClr val="000000"/>
                </a:buClr>
                <a:buFont typeface="Arial" panose="020B0604020202020204" pitchFamily="34" charset="0"/>
                <a:buNone/>
              </a:pPr>
              <a:endParaRPr lang="zh-CN" altLang="en-US" dirty="0">
                <a:solidFill>
                  <a:schemeClr val="bg1"/>
                </a:solidFill>
                <a:latin typeface="Calibri" panose="020F0502020204030204" pitchFamily="34" charset="0"/>
                <a:ea typeface="幼圆" panose="02010509060101010101" charset="-122"/>
              </a:endParaRPr>
            </a:p>
          </p:txBody>
        </p:sp>
        <p:sp>
          <p:nvSpPr>
            <p:cNvPr id="16396" name="MH_Picture_3"/>
            <p:cNvSpPr/>
            <p:nvPr/>
          </p:nvSpPr>
          <p:spPr>
            <a:xfrm>
              <a:off x="6072195" y="4432517"/>
              <a:ext cx="2222500" cy="1890902"/>
            </a:xfrm>
            <a:prstGeom prst="rect">
              <a:avLst/>
            </a:prstGeom>
            <a:blipFill rotWithShape="1">
              <a:blip r:embed="rId4"/>
              <a:stretch>
                <a:fillRect/>
              </a:stretch>
            </a:blipFill>
            <a:ln w="3175" cap="flat" cmpd="sng">
              <a:solidFill>
                <a:srgbClr val="FFFFFF"/>
              </a:solidFill>
              <a:prstDash val="solid"/>
              <a:miter/>
              <a:headEnd type="none" w="med" len="med"/>
              <a:tailEnd type="none" w="med" len="med"/>
            </a:ln>
          </p:spPr>
          <p:txBody>
            <a:bodyPr anchor="ctr"/>
            <a:p>
              <a:pPr lvl="0" algn="ctr" defTabSz="914400">
                <a:buClr>
                  <a:srgbClr val="000000"/>
                </a:buClr>
                <a:buFont typeface="Arial" panose="020B0604020202020204" pitchFamily="34" charset="0"/>
                <a:buNone/>
              </a:pPr>
              <a:endParaRPr lang="zh-CN" altLang="en-US" dirty="0">
                <a:solidFill>
                  <a:schemeClr val="bg1"/>
                </a:solidFill>
                <a:latin typeface="Calibri" panose="020F0502020204030204" pitchFamily="34" charset="0"/>
                <a:ea typeface="幼圆" panose="02010509060101010101" charset="-122"/>
              </a:endParaRPr>
            </a:p>
          </p:txBody>
        </p:sp>
        <p:sp>
          <p:nvSpPr>
            <p:cNvPr id="51" name="MH_Text_3"/>
            <p:cNvSpPr>
              <a:spLocks noChangeArrowheads="1"/>
            </p:cNvSpPr>
            <p:nvPr/>
          </p:nvSpPr>
          <p:spPr bwMode="auto">
            <a:xfrm>
              <a:off x="8294696" y="4432517"/>
              <a:ext cx="2082800" cy="1890902"/>
            </a:xfrm>
            <a:prstGeom prst="rect">
              <a:avLst/>
            </a:prstGeom>
            <a:pattFill prst="pct50">
              <a:fgClr>
                <a:schemeClr val="accent3">
                  <a:lumMod val="50000"/>
                </a:schemeClr>
              </a:fgClr>
              <a:bgClr>
                <a:schemeClr val="bg1"/>
              </a:bgClr>
            </a:pattFill>
            <a:ln w="3175">
              <a:solidFill>
                <a:srgbClr val="FFFFFF"/>
              </a:solidFill>
              <a:miter lim="800000"/>
            </a:ln>
          </p:spPr>
          <p:txBody>
            <a:bodyPr lIns="180000" rIns="180000" anchor="ctr"/>
            <a:p>
              <a:pPr marL="0" lvl="0" indent="0" algn="ctr" defTabSz="914400" eaLnBrk="1" fontAlgn="base" hangingPunct="1">
                <a:lnSpc>
                  <a:spcPct val="130000"/>
                </a:lnSpc>
                <a:spcBef>
                  <a:spcPct val="0"/>
                </a:spcBef>
                <a:spcAft>
                  <a:spcPts val="600"/>
                </a:spcAft>
                <a:buClr>
                  <a:srgbClr val="000000"/>
                </a:buClr>
                <a:buFont typeface="Arial" panose="020B0604020202020204" pitchFamily="34" charset="0"/>
                <a:buNone/>
              </a:pPr>
              <a:r>
                <a:rPr lang="en-US" altLang="zh-CN" sz="1400" strike="noStrike" noProof="1" dirty="0">
                  <a:solidFill>
                    <a:srgbClr val="FFFFFF"/>
                  </a:solidFill>
                  <a:latin typeface="Calibri" panose="020F0502020204030204" pitchFamily="34" charset="0"/>
                  <a:ea typeface="宋体" panose="02010600030101010101" pitchFamily="2" charset="-122"/>
                  <a:cs typeface="+mn-ea"/>
                </a:rPr>
                <a:t>Lorem ipsum dolor sit amet consectetur adipisicing elit</a:t>
              </a:r>
              <a:endParaRPr lang="zh-CN" altLang="en-US" sz="1200" strike="noStrike" noProof="1" dirty="0">
                <a:solidFill>
                  <a:srgbClr val="FFFFFF"/>
                </a:solidFill>
              </a:endParaRPr>
            </a:p>
          </p:txBody>
        </p:sp>
        <p:sp>
          <p:nvSpPr>
            <p:cNvPr id="16398" name="MH_Text_4"/>
            <p:cNvSpPr/>
            <p:nvPr/>
          </p:nvSpPr>
          <p:spPr>
            <a:xfrm>
              <a:off x="6089658" y="2555904"/>
              <a:ext cx="4397376" cy="1876613"/>
            </a:xfrm>
            <a:prstGeom prst="rect">
              <a:avLst/>
            </a:prstGeom>
            <a:noFill/>
            <a:ln w="9525">
              <a:noFill/>
            </a:ln>
          </p:spPr>
          <p:txBody>
            <a:bodyPr lIns="180000" anchor="ctr"/>
            <a:p>
              <a:pPr lvl="0" defTabSz="914400">
                <a:lnSpc>
                  <a:spcPct val="130000"/>
                </a:lnSpc>
                <a:spcAft>
                  <a:spcPts val="600"/>
                </a:spcAft>
                <a:buClr>
                  <a:srgbClr val="000000"/>
                </a:buClr>
                <a:buFont typeface="Arial" panose="020B0604020202020204" pitchFamily="34" charset="0"/>
                <a:buNone/>
              </a:pPr>
              <a:r>
                <a:rPr lang="en-US" altLang="zh-CN" sz="1400" dirty="0">
                  <a:latin typeface="Calibri" panose="020F0502020204030204" pitchFamily="34" charset="0"/>
                  <a:ea typeface="宋体" panose="02010600030101010101" pitchFamily="2" charset="-122"/>
                </a:rPr>
                <a:t>Lorem ipsum dolor sit amet consectetur adipisicing elit sed do eiusmod tempor</a:t>
              </a:r>
              <a:endParaRPr lang="zh-CN" altLang="en-US" sz="1200" dirty="0">
                <a:latin typeface="Calibri" panose="020F0502020204030204" pitchFamily="34" charset="0"/>
                <a:ea typeface="幼圆" panose="02010509060101010101" charset="-122"/>
              </a:endParaRPr>
            </a:p>
          </p:txBody>
        </p:sp>
        <p:sp>
          <p:nvSpPr>
            <p:cNvPr id="16399" name="MH_Text_2"/>
            <p:cNvSpPr/>
            <p:nvPr/>
          </p:nvSpPr>
          <p:spPr>
            <a:xfrm>
              <a:off x="1704983" y="4432517"/>
              <a:ext cx="2143125" cy="1878201"/>
            </a:xfrm>
            <a:prstGeom prst="rect">
              <a:avLst/>
            </a:prstGeom>
            <a:noFill/>
            <a:ln w="9525">
              <a:noFill/>
            </a:ln>
          </p:spPr>
          <p:txBody>
            <a:bodyPr lIns="180000" rIns="180000" anchor="ctr"/>
            <a:p>
              <a:pPr lvl="0" defTabSz="914400">
                <a:lnSpc>
                  <a:spcPct val="130000"/>
                </a:lnSpc>
                <a:spcAft>
                  <a:spcPts val="600"/>
                </a:spcAft>
                <a:buClr>
                  <a:srgbClr val="000000"/>
                </a:buClr>
                <a:buFont typeface="Arial" panose="020B0604020202020204" pitchFamily="34" charset="0"/>
                <a:buNone/>
              </a:pPr>
              <a:r>
                <a:rPr lang="en-US" altLang="zh-CN" sz="1400" dirty="0">
                  <a:latin typeface="Calibri" panose="020F0502020204030204" pitchFamily="34" charset="0"/>
                  <a:ea typeface="宋体" panose="02010600030101010101" pitchFamily="2" charset="-122"/>
                </a:rPr>
                <a:t>Lorem ipsum dolor consectetur adipisicing elit sed</a:t>
              </a:r>
              <a:endParaRPr lang="zh-CN" altLang="en-US" sz="1200" dirty="0">
                <a:latin typeface="Calibri" panose="020F0502020204030204" pitchFamily="34" charset="0"/>
                <a:ea typeface="幼圆" panose="02010509060101010101"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0" name="矩形 19"/>
          <p:cNvSpPr/>
          <p:nvPr/>
        </p:nvSpPr>
        <p:spPr>
          <a:xfrm rot="900000">
            <a:off x="995363" y="3001963"/>
            <a:ext cx="1658938" cy="2573338"/>
          </a:xfrm>
          <a:prstGeom prst="rect">
            <a:avLst/>
          </a:prstGeom>
          <a:blipFill dpi="0" rotWithShape="1">
            <a:blip r:embed="rId1">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rot="19800000">
            <a:off x="8534400" y="2192338"/>
            <a:ext cx="1658938" cy="2573338"/>
          </a:xfrm>
          <a:prstGeom prst="rect">
            <a:avLst/>
          </a:prstGeom>
          <a:blipFill dpi="0" rotWithShape="1">
            <a:blip r:embed="rId1">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7413"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7414" name="TextBox 2"/>
          <p:cNvSpPr txBox="1"/>
          <p:nvPr/>
        </p:nvSpPr>
        <p:spPr>
          <a:xfrm>
            <a:off x="177800" y="1138238"/>
            <a:ext cx="530225" cy="460375"/>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03</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416" name="TextBox 11"/>
          <p:cNvSpPr txBox="1"/>
          <p:nvPr/>
        </p:nvSpPr>
        <p:spPr>
          <a:xfrm>
            <a:off x="819150" y="1327150"/>
            <a:ext cx="1419225" cy="277813"/>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7417" name="TextBox 12"/>
          <p:cNvSpPr txBox="1"/>
          <p:nvPr/>
        </p:nvSpPr>
        <p:spPr>
          <a:xfrm>
            <a:off x="819150" y="1112838"/>
            <a:ext cx="785813" cy="277812"/>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03</a:t>
            </a:r>
            <a:endParaRPr lang="zh-CN" altLang="en-US" sz="1200" b="1" dirty="0">
              <a:solidFill>
                <a:schemeClr val="bg1"/>
              </a:solidFill>
              <a:latin typeface="Adobe 繁黑體 Std B" pitchFamily="34" charset="-128"/>
              <a:ea typeface="Adobe 繁黑體 Std B" pitchFamily="34" charset="-128"/>
            </a:endParaRPr>
          </a:p>
        </p:txBody>
      </p:sp>
      <p:pic>
        <p:nvPicPr>
          <p:cNvPr id="17418" name="图片 1"/>
          <p:cNvPicPr>
            <a:picLocks noChangeAspect="1"/>
          </p:cNvPicPr>
          <p:nvPr/>
        </p:nvPicPr>
        <p:blipFill>
          <a:blip r:embed="rId3"/>
          <a:stretch>
            <a:fillRect/>
          </a:stretch>
        </p:blipFill>
        <p:spPr>
          <a:xfrm>
            <a:off x="7150100" y="2260600"/>
            <a:ext cx="4770438" cy="4418013"/>
          </a:xfrm>
          <a:prstGeom prst="rect">
            <a:avLst/>
          </a:prstGeom>
          <a:noFill/>
          <a:ln w="9525">
            <a:noFill/>
          </a:ln>
        </p:spPr>
      </p:pic>
      <p:sp>
        <p:nvSpPr>
          <p:cNvPr id="17419" name="MH_Text_1"/>
          <p:cNvSpPr txBox="1"/>
          <p:nvPr/>
        </p:nvSpPr>
        <p:spPr>
          <a:xfrm>
            <a:off x="3322638" y="2655888"/>
            <a:ext cx="3913187" cy="3625850"/>
          </a:xfrm>
          <a:prstGeom prst="rect">
            <a:avLst/>
          </a:prstGeom>
          <a:noFill/>
          <a:ln w="9525">
            <a:noFill/>
          </a:ln>
        </p:spPr>
        <p:txBody>
          <a:bodyPr lIns="90000" tIns="46800" rIns="90000" bIns="46800" anchor="t"/>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Lorem ipsum dolor sit amet consectetur adipisicing </a:t>
            </a:r>
            <a:endParaRPr lang="en-US" altLang="zh-CN" sz="1600" dirty="0">
              <a:latin typeface="Calibri" panose="020F0502020204030204" pitchFamily="34" charset="0"/>
              <a:ea typeface="宋体" panose="02010600030101010101" pitchFamily="2" charset="-122"/>
            </a:endParaRP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elit sed do eiusmod tempor incididunt ut labore et dolore magna aliqua Ut enim ad minim veniam quis nostrud ex</a:t>
            </a:r>
            <a:endParaRPr lang="en-US" altLang="zh-CN" sz="1600" dirty="0">
              <a:latin typeface="Calibri" panose="020F0502020204030204" pitchFamily="34" charset="0"/>
              <a:ea typeface="宋体" panose="02010600030101010101" pitchFamily="2" charset="-122"/>
            </a:endParaRP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ercitation ullamco laboris nisi ut aliq magna aliqua Ut enim ad minim veniam quis nostrud uip .</a:t>
            </a:r>
            <a:endParaRPr lang="zh-CN" altLang="en-US" sz="1600" dirty="0">
              <a:latin typeface="Calibri" panose="020F0502020204030204" pitchFamily="34" charset="0"/>
              <a:ea typeface="幼圆" panose="0201050906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8435" name="图片 22"/>
          <p:cNvPicPr>
            <a:picLocks noChangeAspect="1"/>
          </p:cNvPicPr>
          <p:nvPr/>
        </p:nvPicPr>
        <p:blipFill>
          <a:blip r:embed="rId1"/>
          <a:stretch>
            <a:fillRect/>
          </a:stretch>
        </p:blipFill>
        <p:spPr>
          <a:xfrm>
            <a:off x="0" y="800100"/>
            <a:ext cx="12192000" cy="1460500"/>
          </a:xfrm>
          <a:prstGeom prst="rect">
            <a:avLst/>
          </a:prstGeom>
          <a:noFill/>
          <a:ln w="9525">
            <a:noFill/>
          </a:ln>
        </p:spPr>
      </p:pic>
      <p:sp>
        <p:nvSpPr>
          <p:cNvPr id="18436" name="TextBox 2"/>
          <p:cNvSpPr txBox="1"/>
          <p:nvPr/>
        </p:nvSpPr>
        <p:spPr>
          <a:xfrm>
            <a:off x="177800" y="1138238"/>
            <a:ext cx="530225" cy="460375"/>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03</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438" name="TextBox 11"/>
          <p:cNvSpPr txBox="1"/>
          <p:nvPr/>
        </p:nvSpPr>
        <p:spPr>
          <a:xfrm>
            <a:off x="819150" y="1327150"/>
            <a:ext cx="1419225" cy="277813"/>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8439" name="TextBox 12"/>
          <p:cNvSpPr txBox="1"/>
          <p:nvPr/>
        </p:nvSpPr>
        <p:spPr>
          <a:xfrm>
            <a:off x="819150" y="1112838"/>
            <a:ext cx="785813" cy="277812"/>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03</a:t>
            </a:r>
            <a:endParaRPr lang="zh-CN" altLang="en-US" sz="1200" b="1" dirty="0">
              <a:solidFill>
                <a:schemeClr val="bg1"/>
              </a:solidFill>
              <a:latin typeface="Adobe 繁黑體 Std B" pitchFamily="34" charset="-128"/>
              <a:ea typeface="Adobe 繁黑體 Std B" pitchFamily="34" charset="-128"/>
            </a:endParaRPr>
          </a:p>
        </p:txBody>
      </p:sp>
      <p:graphicFrame>
        <p:nvGraphicFramePr>
          <p:cNvPr id="10" name="表格 9"/>
          <p:cNvGraphicFramePr>
            <a:graphicFrameLocks noGrp="1"/>
          </p:cNvGraphicFramePr>
          <p:nvPr/>
        </p:nvGraphicFramePr>
        <p:xfrm>
          <a:off x="2044700" y="3367088"/>
          <a:ext cx="8128000" cy="2595563"/>
        </p:xfrm>
        <a:graphic>
          <a:graphicData uri="http://schemas.openxmlformats.org/drawingml/2006/table">
            <a:tbl>
              <a:tblPr firstRow="1" bandRow="1">
                <a:tableStyleId>{5C22544A-7EE6-4342-B048-85BDC9FD1C3A}</a:tableStyleId>
              </a:tblPr>
              <a:tblGrid>
                <a:gridCol w="1354667"/>
                <a:gridCol w="1354667"/>
                <a:gridCol w="1354667"/>
                <a:gridCol w="1354667"/>
                <a:gridCol w="1354667"/>
                <a:gridCol w="1354667"/>
              </a:tblGrid>
              <a:tr h="370795">
                <a:tc>
                  <a:txBody>
                    <a:bodyPr/>
                    <a:lstStyle/>
                    <a:p>
                      <a:pPr algn="ctr"/>
                      <a:r>
                        <a:rPr lang="en-US" altLang="zh-CN" sz="1300" dirty="0" smtClean="0"/>
                        <a:t>Summary</a:t>
                      </a:r>
                      <a:endParaRPr lang="zh-CN" altLang="en-US" sz="1300" dirty="0"/>
                    </a:p>
                  </a:txBody>
                  <a:tcPr marT="45714" marB="45714"/>
                </a:tc>
                <a:tc>
                  <a:txBody>
                    <a:bodyPr/>
                    <a:lstStyle/>
                    <a:p>
                      <a:pPr algn="ctr"/>
                      <a:r>
                        <a:rPr lang="en-US" altLang="zh-CN" sz="1300" dirty="0" smtClean="0"/>
                        <a:t>Number</a:t>
                      </a:r>
                      <a:endParaRPr lang="zh-CN" altLang="en-US" sz="1300" dirty="0"/>
                    </a:p>
                  </a:txBody>
                  <a:tcPr marT="45714" marB="45714"/>
                </a:tc>
                <a:tc>
                  <a:txBody>
                    <a:bodyPr/>
                    <a:lstStyle/>
                    <a:p>
                      <a:pPr algn="ctr"/>
                      <a:r>
                        <a:rPr lang="en-US" altLang="zh-CN" sz="1300" dirty="0" smtClean="0"/>
                        <a:t>Gender</a:t>
                      </a:r>
                      <a:endParaRPr lang="zh-CN" altLang="en-US" sz="1300" dirty="0"/>
                    </a:p>
                  </a:txBody>
                  <a:tcPr marT="45714" marB="45714"/>
                </a:tc>
                <a:tc>
                  <a:txBody>
                    <a:bodyPr/>
                    <a:lstStyle/>
                    <a:p>
                      <a:pPr algn="ctr"/>
                      <a:r>
                        <a:rPr lang="en-US" altLang="zh-CN" sz="1300" dirty="0" smtClean="0"/>
                        <a:t>Size</a:t>
                      </a:r>
                      <a:endParaRPr lang="zh-CN" altLang="en-US" sz="1300" dirty="0"/>
                    </a:p>
                  </a:txBody>
                  <a:tcPr marT="45714" marB="45714"/>
                </a:tc>
                <a:tc>
                  <a:txBody>
                    <a:bodyPr/>
                    <a:lstStyle/>
                    <a:p>
                      <a:pPr algn="ctr"/>
                      <a:r>
                        <a:rPr lang="en-US" altLang="zh-CN" sz="1300" dirty="0" smtClean="0"/>
                        <a:t>Color</a:t>
                      </a:r>
                      <a:endParaRPr lang="zh-CN" altLang="en-US" sz="1300" dirty="0"/>
                    </a:p>
                  </a:txBody>
                  <a:tcPr marT="45714" marB="45714"/>
                </a:tc>
                <a:tc>
                  <a:txBody>
                    <a:bodyPr/>
                    <a:lstStyle/>
                    <a:p>
                      <a:pPr algn="ctr"/>
                      <a:r>
                        <a:rPr lang="en-US" altLang="zh-CN" sz="1300" dirty="0" smtClean="0"/>
                        <a:t>Other</a:t>
                      </a:r>
                      <a:endParaRPr lang="zh-CN" altLang="en-US" sz="1300" dirty="0"/>
                    </a:p>
                  </a:txBody>
                  <a:tcPr marT="45714" marB="45714"/>
                </a:tc>
              </a:tr>
              <a:tr h="370795">
                <a:tc>
                  <a:txBody>
                    <a:bodyPr/>
                    <a:lstStyle/>
                    <a:p>
                      <a:pPr algn="ctr"/>
                      <a:r>
                        <a:rPr lang="en-US" altLang="zh-CN" sz="1300" dirty="0" smtClean="0"/>
                        <a:t>525</a:t>
                      </a:r>
                      <a:endParaRPr lang="zh-CN" altLang="en-US" sz="1300" dirty="0"/>
                    </a:p>
                  </a:txBody>
                  <a:tcPr marT="45714" marB="45714"/>
                </a:tc>
                <a:tc>
                  <a:txBody>
                    <a:bodyPr/>
                    <a:lstStyle/>
                    <a:p>
                      <a:pPr algn="ctr"/>
                      <a:r>
                        <a:rPr lang="en-US" altLang="zh-CN" sz="1300" dirty="0" smtClean="0"/>
                        <a:t>52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254</a:t>
                      </a:r>
                      <a:endParaRPr lang="zh-CN" altLang="en-US" sz="1300" dirty="0"/>
                    </a:p>
                  </a:txBody>
                  <a:tcPr marT="45714" marB="45714"/>
                </a:tc>
                <a:tc>
                  <a:txBody>
                    <a:bodyPr/>
                    <a:lstStyle/>
                    <a:p>
                      <a:pPr algn="ctr"/>
                      <a:r>
                        <a:rPr lang="en-US" altLang="zh-CN" sz="1300" dirty="0" smtClean="0"/>
                        <a:t>22</a:t>
                      </a:r>
                      <a:endParaRPr lang="zh-CN" altLang="en-US" sz="1300" dirty="0"/>
                    </a:p>
                  </a:txBody>
                  <a:tcPr marT="45714" marB="45714"/>
                </a:tc>
                <a:tc>
                  <a:txBody>
                    <a:bodyPr/>
                    <a:lstStyle/>
                    <a:p>
                      <a:pPr algn="ctr"/>
                      <a:r>
                        <a:rPr lang="en-US" altLang="zh-CN" sz="1300" dirty="0" smtClean="0"/>
                        <a:t>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522</a:t>
                      </a:r>
                      <a:endParaRPr lang="zh-CN" altLang="en-US" sz="1300" dirty="0"/>
                    </a:p>
                  </a:txBody>
                  <a:tcPr marT="45714" marB="45714"/>
                </a:tc>
                <a:tc>
                  <a:txBody>
                    <a:bodyPr/>
                    <a:lstStyle/>
                    <a:p>
                      <a:pPr algn="ctr"/>
                      <a:r>
                        <a:rPr lang="en-US" altLang="zh-CN" sz="1300" dirty="0" smtClean="0"/>
                        <a:t>11</a:t>
                      </a:r>
                      <a:endParaRPr lang="zh-CN" altLang="en-US" sz="1300" dirty="0"/>
                    </a:p>
                  </a:txBody>
                  <a:tcPr marT="45714" marB="45714"/>
                </a:tc>
                <a:tc>
                  <a:txBody>
                    <a:bodyPr/>
                    <a:lstStyle/>
                    <a:p>
                      <a:pPr algn="ctr"/>
                      <a:r>
                        <a:rPr lang="en-US" altLang="zh-CN" sz="1300" dirty="0" smtClean="0"/>
                        <a:t>3</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102</a:t>
                      </a:r>
                      <a:endParaRPr lang="zh-CN" altLang="en-US" sz="1300" dirty="0"/>
                    </a:p>
                  </a:txBody>
                  <a:tcPr marT="45714" marB="45714"/>
                </a:tc>
                <a:tc>
                  <a:txBody>
                    <a:bodyPr/>
                    <a:lstStyle/>
                    <a:p>
                      <a:pPr algn="ctr"/>
                      <a:r>
                        <a:rPr lang="en-US" altLang="zh-CN" sz="1300" dirty="0" smtClean="0"/>
                        <a:t>58</a:t>
                      </a:r>
                      <a:endParaRPr lang="zh-CN" altLang="en-US" sz="1300" dirty="0"/>
                    </a:p>
                  </a:txBody>
                  <a:tcPr marT="45714" marB="45714"/>
                </a:tc>
                <a:tc>
                  <a:txBody>
                    <a:bodyPr/>
                    <a:lstStyle/>
                    <a:p>
                      <a:pPr algn="ctr"/>
                      <a:r>
                        <a:rPr lang="en-US" altLang="zh-CN" sz="1300" dirty="0" smtClean="0"/>
                        <a:t>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821</a:t>
                      </a:r>
                      <a:endParaRPr lang="zh-CN" altLang="en-US" sz="1300" dirty="0"/>
                    </a:p>
                  </a:txBody>
                  <a:tcPr marT="45714" marB="45714"/>
                </a:tc>
                <a:tc>
                  <a:txBody>
                    <a:bodyPr/>
                    <a:lstStyle/>
                    <a:p>
                      <a:pPr algn="ctr"/>
                      <a:r>
                        <a:rPr lang="en-US" altLang="zh-CN" sz="1300" dirty="0" smtClean="0"/>
                        <a:t>855</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r h="370795">
                <a:tc>
                  <a:txBody>
                    <a:bodyPr/>
                    <a:lstStyle/>
                    <a:p>
                      <a:pPr algn="ctr"/>
                      <a:r>
                        <a:rPr lang="en-US" altLang="zh-CN" sz="1300" dirty="0" smtClean="0"/>
                        <a:t>522</a:t>
                      </a:r>
                      <a:endParaRPr lang="zh-CN" altLang="en-US" sz="1300" dirty="0"/>
                    </a:p>
                  </a:txBody>
                  <a:tcPr marT="45714" marB="45714"/>
                </a:tc>
                <a:tc>
                  <a:txBody>
                    <a:bodyPr/>
                    <a:lstStyle/>
                    <a:p>
                      <a:pPr algn="ctr"/>
                      <a:r>
                        <a:rPr lang="en-US" altLang="zh-CN" sz="1300" dirty="0" smtClean="0"/>
                        <a:t>612</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c>
                  <a:txBody>
                    <a:bodyPr/>
                    <a:lstStyle/>
                    <a:p>
                      <a:pPr algn="ctr"/>
                      <a:r>
                        <a:rPr lang="en-US" altLang="zh-CN" sz="1300" dirty="0" smtClean="0"/>
                        <a:t>1</a:t>
                      </a:r>
                      <a:endParaRPr lang="zh-CN" altLang="en-US" sz="1300" dirty="0"/>
                    </a:p>
                  </a:txBody>
                  <a:tcPr marT="45714" marB="45714"/>
                </a:tc>
              </a:tr>
            </a:tbl>
          </a:graphicData>
        </a:graphic>
      </p:graphicFrame>
      <p:sp>
        <p:nvSpPr>
          <p:cNvPr id="22" name="TextBox 6"/>
          <p:cNvSpPr txBox="1">
            <a:spLocks noChangeArrowheads="1"/>
          </p:cNvSpPr>
          <p:nvPr/>
        </p:nvSpPr>
        <p:spPr bwMode="auto">
          <a:xfrm>
            <a:off x="3419475" y="608488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23" name="TextBox 6"/>
          <p:cNvSpPr txBox="1">
            <a:spLocks noChangeArrowheads="1"/>
          </p:cNvSpPr>
          <p:nvPr/>
        </p:nvSpPr>
        <p:spPr bwMode="auto">
          <a:xfrm>
            <a:off x="3633788" y="2886075"/>
            <a:ext cx="4919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24" name="TextBox 6"/>
          <p:cNvSpPr txBox="1">
            <a:spLocks noChangeArrowheads="1"/>
          </p:cNvSpPr>
          <p:nvPr/>
        </p:nvSpPr>
        <p:spPr bwMode="auto">
          <a:xfrm>
            <a:off x="3636963" y="2251075"/>
            <a:ext cx="49196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40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write down </a:t>
            </a:r>
            <a:endParaRPr kumimoji="0" lang="zh-CN" altLang="en-US" sz="40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9458" name="图片 1"/>
          <p:cNvPicPr>
            <a:picLocks noChangeAspect="1"/>
          </p:cNvPicPr>
          <p:nvPr/>
        </p:nvPicPr>
        <p:blipFill>
          <a:blip r:embed="rId1"/>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9460" name="图片 22"/>
          <p:cNvPicPr>
            <a:picLocks noChangeAspect="1"/>
          </p:cNvPicPr>
          <p:nvPr/>
        </p:nvPicPr>
        <p:blipFill>
          <a:blip r:embed="rId2"/>
          <a:stretch>
            <a:fillRect/>
          </a:stretch>
        </p:blipFill>
        <p:spPr>
          <a:xfrm>
            <a:off x="0" y="4718050"/>
            <a:ext cx="12192000" cy="1460500"/>
          </a:xfrm>
          <a:prstGeom prst="rect">
            <a:avLst/>
          </a:prstGeom>
          <a:noFill/>
          <a:ln w="9525">
            <a:noFill/>
          </a:ln>
        </p:spPr>
      </p:pic>
      <p:sp>
        <p:nvSpPr>
          <p:cNvPr id="19461" name="TextBox 3"/>
          <p:cNvSpPr txBox="1"/>
          <p:nvPr/>
        </p:nvSpPr>
        <p:spPr>
          <a:xfrm>
            <a:off x="4926013" y="1304925"/>
            <a:ext cx="2655887" cy="1447800"/>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8800" dirty="0">
                <a:solidFill>
                  <a:srgbClr val="608C7D"/>
                </a:solidFill>
                <a:latin typeface="Birch Std" pitchFamily="66" charset="0"/>
                <a:ea typeface="宋体" panose="02010600030101010101" pitchFamily="2" charset="-122"/>
              </a:rPr>
              <a:t>Pass four</a:t>
            </a:r>
            <a:endParaRPr lang="zh-CN" altLang="en-US" sz="8800" dirty="0">
              <a:solidFill>
                <a:srgbClr val="608C7D"/>
              </a:solidFill>
              <a:latin typeface="Birch Std" pitchFamily="66" charset="0"/>
              <a:ea typeface="宋体" panose="02010600030101010101" pitchFamily="2" charset="-122"/>
            </a:endParaRPr>
          </a:p>
        </p:txBody>
      </p:sp>
      <p:sp>
        <p:nvSpPr>
          <p:cNvPr id="30" name="TextBox 6"/>
          <p:cNvSpPr txBox="1">
            <a:spLocks noChangeArrowheads="1"/>
          </p:cNvSpPr>
          <p:nvPr/>
        </p:nvSpPr>
        <p:spPr bwMode="auto">
          <a:xfrm>
            <a:off x="3754438" y="431323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20482" name="图片 3"/>
          <p:cNvPicPr>
            <a:picLocks noChangeAspect="1"/>
          </p:cNvPicPr>
          <p:nvPr/>
        </p:nvPicPr>
        <p:blipFill>
          <a:blip r:embed="rId1"/>
          <a:stretch>
            <a:fillRect/>
          </a:stretch>
        </p:blipFill>
        <p:spPr>
          <a:xfrm>
            <a:off x="4684713" y="1776413"/>
            <a:ext cx="2819400" cy="5081587"/>
          </a:xfrm>
          <a:prstGeom prst="rect">
            <a:avLst/>
          </a:prstGeom>
          <a:noFill/>
          <a:ln w="9525">
            <a:noFill/>
          </a:ln>
        </p:spPr>
      </p:pic>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484"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20485" name="TextBox 2"/>
          <p:cNvSpPr txBox="1"/>
          <p:nvPr/>
        </p:nvSpPr>
        <p:spPr>
          <a:xfrm>
            <a:off x="177800" y="1138238"/>
            <a:ext cx="530225" cy="460375"/>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04</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0487" name="TextBox 11"/>
          <p:cNvSpPr txBox="1"/>
          <p:nvPr/>
        </p:nvSpPr>
        <p:spPr>
          <a:xfrm>
            <a:off x="819150" y="1327150"/>
            <a:ext cx="1419225" cy="277813"/>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20488" name="TextBox 12"/>
          <p:cNvSpPr txBox="1"/>
          <p:nvPr/>
        </p:nvSpPr>
        <p:spPr>
          <a:xfrm>
            <a:off x="819150" y="1112838"/>
            <a:ext cx="785813" cy="277812"/>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04</a:t>
            </a:r>
            <a:endParaRPr lang="zh-CN" altLang="en-US" sz="1200" b="1" dirty="0">
              <a:solidFill>
                <a:schemeClr val="bg1"/>
              </a:solidFill>
              <a:latin typeface="Adobe 繁黑體 Std B" pitchFamily="34" charset="-128"/>
              <a:ea typeface="Adobe 繁黑體 Std B" pitchFamily="34" charset="-128"/>
            </a:endParaRPr>
          </a:p>
        </p:txBody>
      </p:sp>
      <p:sp>
        <p:nvSpPr>
          <p:cNvPr id="20489" name="MH_Text_1"/>
          <p:cNvSpPr txBox="1"/>
          <p:nvPr/>
        </p:nvSpPr>
        <p:spPr>
          <a:xfrm>
            <a:off x="555625" y="2655888"/>
            <a:ext cx="3659188" cy="3625850"/>
          </a:xfrm>
          <a:prstGeom prst="rect">
            <a:avLst/>
          </a:prstGeom>
          <a:noFill/>
          <a:ln w="9525">
            <a:noFill/>
          </a:ln>
        </p:spPr>
        <p:txBody>
          <a:bodyPr lIns="90000" tIns="46800" rIns="90000" bIns="46800" anchor="t"/>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Lorem ipsum dolor sit amet consectetur adipisicing </a:t>
            </a:r>
            <a:endParaRPr lang="en-US" altLang="zh-CN" sz="1600" dirty="0">
              <a:latin typeface="Calibri" panose="020F0502020204030204" pitchFamily="34" charset="0"/>
              <a:ea typeface="宋体" panose="02010600030101010101" pitchFamily="2" charset="-122"/>
            </a:endParaRP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elit sed do eiusmod tempor incididunt ut labore et dolore magna aliqua Ut enim ad minim veniam quis nostrud ex</a:t>
            </a:r>
            <a:endParaRPr lang="en-US" altLang="zh-CN" sz="1600" dirty="0">
              <a:latin typeface="Calibri" panose="020F0502020204030204" pitchFamily="34" charset="0"/>
              <a:ea typeface="宋体" panose="02010600030101010101" pitchFamily="2" charset="-122"/>
            </a:endParaRP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ercitation ullamco laboris nisi ut aliq magna aliqua Ut enim ad minim veniam quis nostrud uip .</a:t>
            </a:r>
            <a:endParaRPr lang="zh-CN" altLang="en-US" sz="1600" dirty="0">
              <a:latin typeface="Calibri" panose="020F0502020204030204" pitchFamily="34" charset="0"/>
              <a:ea typeface="幼圆" panose="02010509060101010101" charset="-122"/>
            </a:endParaRPr>
          </a:p>
        </p:txBody>
      </p:sp>
      <p:sp>
        <p:nvSpPr>
          <p:cNvPr id="14" name="KSO_Shape"/>
          <p:cNvSpPr/>
          <p:nvPr/>
        </p:nvSpPr>
        <p:spPr>
          <a:xfrm>
            <a:off x="4292600" y="3721100"/>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1" name="TextBox 14"/>
          <p:cNvSpPr txBox="1"/>
          <p:nvPr/>
        </p:nvSpPr>
        <p:spPr>
          <a:xfrm>
            <a:off x="4316413" y="3773488"/>
            <a:ext cx="341312" cy="261937"/>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02</a:t>
            </a:r>
            <a:endParaRPr lang="zh-CN" altLang="en-US" sz="1100" b="1" dirty="0">
              <a:solidFill>
                <a:schemeClr val="bg1"/>
              </a:solidFill>
              <a:latin typeface="Adobe 繁黑體 Std B" pitchFamily="34" charset="-128"/>
              <a:ea typeface="Adobe 繁黑體 Std B" pitchFamily="34" charset="-128"/>
            </a:endParaRPr>
          </a:p>
        </p:txBody>
      </p:sp>
      <p:sp>
        <p:nvSpPr>
          <p:cNvPr id="16" name="KSO_Shape"/>
          <p:cNvSpPr/>
          <p:nvPr/>
        </p:nvSpPr>
        <p:spPr>
          <a:xfrm>
            <a:off x="4452938" y="2770188"/>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3" name="TextBox 16"/>
          <p:cNvSpPr txBox="1"/>
          <p:nvPr/>
        </p:nvSpPr>
        <p:spPr>
          <a:xfrm>
            <a:off x="4475163" y="2822575"/>
            <a:ext cx="341312" cy="261938"/>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01</a:t>
            </a:r>
            <a:endParaRPr lang="zh-CN" altLang="en-US" sz="1100" b="1" dirty="0">
              <a:solidFill>
                <a:schemeClr val="bg1"/>
              </a:solidFill>
              <a:latin typeface="Adobe 繁黑體 Std B" pitchFamily="34" charset="-128"/>
              <a:ea typeface="Adobe 繁黑體 Std B" pitchFamily="34" charset="-128"/>
            </a:endParaRPr>
          </a:p>
        </p:txBody>
      </p:sp>
      <p:sp>
        <p:nvSpPr>
          <p:cNvPr id="18" name="KSO_Shape"/>
          <p:cNvSpPr/>
          <p:nvPr/>
        </p:nvSpPr>
        <p:spPr>
          <a:xfrm>
            <a:off x="7024688" y="3336925"/>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5" name="TextBox 18"/>
          <p:cNvSpPr txBox="1"/>
          <p:nvPr/>
        </p:nvSpPr>
        <p:spPr>
          <a:xfrm>
            <a:off x="7046913" y="3389313"/>
            <a:ext cx="342900" cy="261937"/>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04</a:t>
            </a:r>
            <a:endParaRPr lang="zh-CN" altLang="en-US" sz="1100" b="1" dirty="0">
              <a:solidFill>
                <a:schemeClr val="bg1"/>
              </a:solidFill>
              <a:latin typeface="Adobe 繁黑體 Std B" pitchFamily="34" charset="-128"/>
              <a:ea typeface="Adobe 繁黑體 Std B" pitchFamily="34" charset="-128"/>
            </a:endParaRPr>
          </a:p>
        </p:txBody>
      </p:sp>
      <p:sp>
        <p:nvSpPr>
          <p:cNvPr id="21" name="KSO_Shape"/>
          <p:cNvSpPr/>
          <p:nvPr/>
        </p:nvSpPr>
        <p:spPr>
          <a:xfrm>
            <a:off x="4564063" y="5143500"/>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7" name="TextBox 21"/>
          <p:cNvSpPr txBox="1"/>
          <p:nvPr/>
        </p:nvSpPr>
        <p:spPr>
          <a:xfrm>
            <a:off x="4586288" y="5195888"/>
            <a:ext cx="341312" cy="261937"/>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03</a:t>
            </a:r>
            <a:endParaRPr lang="zh-CN" altLang="en-US" sz="1100" b="1" dirty="0">
              <a:solidFill>
                <a:schemeClr val="bg1"/>
              </a:solidFill>
              <a:latin typeface="Adobe 繁黑體 Std B" pitchFamily="34" charset="-128"/>
              <a:ea typeface="Adobe 繁黑體 Std B" pitchFamily="34" charset="-128"/>
            </a:endParaRPr>
          </a:p>
        </p:txBody>
      </p:sp>
      <p:sp>
        <p:nvSpPr>
          <p:cNvPr id="23" name="KSO_Shape"/>
          <p:cNvSpPr/>
          <p:nvPr/>
        </p:nvSpPr>
        <p:spPr>
          <a:xfrm>
            <a:off x="7442200" y="4578350"/>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9" name="TextBox 23"/>
          <p:cNvSpPr txBox="1"/>
          <p:nvPr/>
        </p:nvSpPr>
        <p:spPr>
          <a:xfrm>
            <a:off x="7466013" y="4630738"/>
            <a:ext cx="341312" cy="261937"/>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05</a:t>
            </a:r>
            <a:endParaRPr lang="zh-CN" altLang="en-US" sz="1100" b="1" dirty="0">
              <a:solidFill>
                <a:schemeClr val="bg1"/>
              </a:solidFill>
              <a:latin typeface="Adobe 繁黑體 Std B" pitchFamily="34" charset="-128"/>
              <a:ea typeface="Adobe 繁黑體 Std B" pitchFamily="34" charset="-128"/>
            </a:endParaRPr>
          </a:p>
        </p:txBody>
      </p:sp>
      <p:sp>
        <p:nvSpPr>
          <p:cNvPr id="25" name="KSO_Shape"/>
          <p:cNvSpPr/>
          <p:nvPr/>
        </p:nvSpPr>
        <p:spPr>
          <a:xfrm>
            <a:off x="6945313" y="5865813"/>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501" name="TextBox 28"/>
          <p:cNvSpPr txBox="1"/>
          <p:nvPr/>
        </p:nvSpPr>
        <p:spPr>
          <a:xfrm>
            <a:off x="6969125" y="5918200"/>
            <a:ext cx="341313" cy="261938"/>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06</a:t>
            </a:r>
            <a:endParaRPr lang="zh-CN" altLang="en-US" sz="1100" b="1" dirty="0">
              <a:solidFill>
                <a:schemeClr val="bg1"/>
              </a:solidFill>
              <a:latin typeface="Adobe 繁黑體 Std B" pitchFamily="34" charset="-128"/>
              <a:ea typeface="Adobe 繁黑體 Std B" pitchFamily="34" charset="-128"/>
            </a:endParaRPr>
          </a:p>
        </p:txBody>
      </p:sp>
      <p:sp>
        <p:nvSpPr>
          <p:cNvPr id="20502" name="MH_Text_1"/>
          <p:cNvSpPr txBox="1"/>
          <p:nvPr/>
        </p:nvSpPr>
        <p:spPr>
          <a:xfrm>
            <a:off x="8024813" y="2655888"/>
            <a:ext cx="3659187" cy="3625850"/>
          </a:xfrm>
          <a:prstGeom prst="rect">
            <a:avLst/>
          </a:prstGeom>
          <a:noFill/>
          <a:ln w="9525">
            <a:noFill/>
          </a:ln>
        </p:spPr>
        <p:txBody>
          <a:bodyPr lIns="90000" tIns="46800" rIns="90000" bIns="46800" anchor="t"/>
          <a:p>
            <a:pPr marL="342900" lvl="0" indent="-342900" defTabSz="914400">
              <a:lnSpc>
                <a:spcPct val="150000"/>
              </a:lnSpc>
              <a:spcBef>
                <a:spcPts val="600"/>
              </a:spcBef>
              <a:spcAft>
                <a:spcPts val="600"/>
              </a:spcAft>
              <a:buFont typeface="MS PMincho" panose="02020600040205080304" pitchFamily="18" charset="-128"/>
              <a:buAutoNum type="arabicPeriod" startAt="4"/>
            </a:pPr>
            <a:r>
              <a:rPr lang="en-US" altLang="zh-CN" sz="1600" dirty="0">
                <a:latin typeface="Calibri" panose="020F0502020204030204" pitchFamily="34" charset="0"/>
                <a:ea typeface="宋体" panose="02010600030101010101" pitchFamily="2" charset="-122"/>
              </a:rPr>
              <a:t>Lorem ipsum dolor sit amet consectetur adipisicing </a:t>
            </a:r>
            <a:endParaRPr lang="en-US" altLang="zh-CN" sz="1600" dirty="0">
              <a:latin typeface="Calibri" panose="020F0502020204030204" pitchFamily="34" charset="0"/>
              <a:ea typeface="宋体" panose="02010600030101010101" pitchFamily="2" charset="-122"/>
            </a:endParaRPr>
          </a:p>
          <a:p>
            <a:pPr marL="342900" lvl="0" indent="-342900" defTabSz="914400">
              <a:lnSpc>
                <a:spcPct val="150000"/>
              </a:lnSpc>
              <a:spcBef>
                <a:spcPts val="600"/>
              </a:spcBef>
              <a:spcAft>
                <a:spcPts val="600"/>
              </a:spcAft>
              <a:buFont typeface="MS PMincho" panose="02020600040205080304" pitchFamily="18" charset="-128"/>
              <a:buAutoNum type="arabicPeriod" startAt="4"/>
            </a:pPr>
            <a:r>
              <a:rPr lang="en-US" altLang="zh-CN" sz="1600" dirty="0">
                <a:latin typeface="Calibri" panose="020F0502020204030204" pitchFamily="34" charset="0"/>
                <a:ea typeface="宋体" panose="02010600030101010101" pitchFamily="2" charset="-122"/>
              </a:rPr>
              <a:t>elit sed do eiusmod tempor incididunt ut labore et dolore magna aliqua Ut enim ad minim veniam quis nostrud ex</a:t>
            </a:r>
            <a:endParaRPr lang="en-US" altLang="zh-CN" sz="1600" dirty="0">
              <a:latin typeface="Calibri" panose="020F0502020204030204" pitchFamily="34" charset="0"/>
              <a:ea typeface="宋体" panose="02010600030101010101" pitchFamily="2" charset="-122"/>
            </a:endParaRPr>
          </a:p>
          <a:p>
            <a:pPr marL="342900" lvl="0" indent="-342900" defTabSz="914400">
              <a:lnSpc>
                <a:spcPct val="150000"/>
              </a:lnSpc>
              <a:spcBef>
                <a:spcPts val="600"/>
              </a:spcBef>
              <a:spcAft>
                <a:spcPts val="600"/>
              </a:spcAft>
              <a:buFont typeface="MS PMincho" panose="02020600040205080304" pitchFamily="18" charset="-128"/>
              <a:buAutoNum type="arabicPeriod" startAt="4"/>
            </a:pPr>
            <a:r>
              <a:rPr lang="en-US" altLang="zh-CN" sz="1600" dirty="0">
                <a:latin typeface="Calibri" panose="020F0502020204030204" pitchFamily="34" charset="0"/>
                <a:ea typeface="宋体" panose="02010600030101010101" pitchFamily="2" charset="-122"/>
              </a:rPr>
              <a:t>ercitation ullamco laboris nisi ut aliq magna aliqua Ut enim ad minim veniam quis nostrud uip .</a:t>
            </a:r>
            <a:endParaRPr lang="zh-CN" altLang="en-US" sz="1600" dirty="0">
              <a:latin typeface="Calibri" panose="020F0502020204030204" pitchFamily="34" charset="0"/>
              <a:ea typeface="幼圆" panose="0201050906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5" name="图片 1"/>
          <p:cNvPicPr>
            <a:picLocks noChangeAspect="1"/>
          </p:cNvPicPr>
          <p:nvPr/>
        </p:nvPicPr>
        <p:blipFill>
          <a:blip r:embed="rId1"/>
          <a:stretch>
            <a:fillRect/>
          </a:stretch>
        </p:blipFill>
        <p:spPr>
          <a:xfrm>
            <a:off x="0" y="0"/>
            <a:ext cx="12192000" cy="6858000"/>
          </a:xfrm>
          <a:prstGeom prst="rect">
            <a:avLst/>
          </a:prstGeom>
          <a:noFill/>
          <a:ln w="9525">
            <a:noFill/>
          </a:ln>
        </p:spPr>
      </p:pic>
      <p:pic>
        <p:nvPicPr>
          <p:cNvPr id="21506" name="图片 1"/>
          <p:cNvPicPr>
            <a:picLocks noChangeAspect="1"/>
          </p:cNvPicPr>
          <p:nvPr/>
        </p:nvPicPr>
        <p:blipFill>
          <a:blip r:embed="rId2"/>
          <a:stretch>
            <a:fillRect/>
          </a:stretch>
        </p:blipFill>
        <p:spPr>
          <a:xfrm>
            <a:off x="4259263" y="690563"/>
            <a:ext cx="4092575" cy="5356225"/>
          </a:xfrm>
          <a:prstGeom prst="rect">
            <a:avLst/>
          </a:prstGeom>
          <a:noFill/>
          <a:ln w="9525">
            <a:noFill/>
          </a:ln>
        </p:spPr>
      </p:pic>
      <p:sp>
        <p:nvSpPr>
          <p:cNvPr id="21507" name="TextBox 11"/>
          <p:cNvSpPr txBox="1"/>
          <p:nvPr/>
        </p:nvSpPr>
        <p:spPr>
          <a:xfrm>
            <a:off x="4932363" y="3060700"/>
            <a:ext cx="3184525" cy="830263"/>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4800" dirty="0">
                <a:solidFill>
                  <a:schemeClr val="bg1"/>
                </a:solidFill>
                <a:latin typeface="Brush Script Std" pitchFamily="66" charset="0"/>
                <a:ea typeface="宋体" panose="02010600030101010101" pitchFamily="2" charset="-122"/>
              </a:rPr>
              <a:t>Thank you</a:t>
            </a:r>
            <a:endParaRPr lang="zh-CN" altLang="en-US" sz="4800" dirty="0">
              <a:solidFill>
                <a:schemeClr val="bg1"/>
              </a:solidFill>
              <a:latin typeface="Brush Script Std" pitchFamily="66" charset="0"/>
              <a:ea typeface="宋体" panose="02010600030101010101" pitchFamily="2" charset="-122"/>
            </a:endParaRPr>
          </a:p>
        </p:txBody>
      </p:sp>
      <p:sp>
        <p:nvSpPr>
          <p:cNvPr id="14" name="TextBox 6"/>
          <p:cNvSpPr txBox="1">
            <a:spLocks noChangeArrowheads="1"/>
          </p:cNvSpPr>
          <p:nvPr/>
        </p:nvSpPr>
        <p:spPr bwMode="auto">
          <a:xfrm>
            <a:off x="4403725" y="5922963"/>
            <a:ext cx="36671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Add your text here and write down your opninonu add your text here</a:t>
            </a:r>
            <a:endParaRPr kumimoji="0" lang="zh-CN" altLang="en-US" sz="1400" b="0" i="0" u="none" strike="noStrike" kern="1200" cap="none" spc="0" normalizeH="0" baseline="0" noProof="0" dirty="0" smtClean="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8194" name="组合 29"/>
          <p:cNvGrpSpPr/>
          <p:nvPr/>
        </p:nvGrpSpPr>
        <p:grpSpPr>
          <a:xfrm rot="1660413">
            <a:off x="6759575" y="3638550"/>
            <a:ext cx="1446213" cy="731838"/>
            <a:chOff x="4780974" y="3506819"/>
            <a:chExt cx="1446150" cy="732786"/>
          </a:xfrm>
        </p:grpSpPr>
        <p:sp>
          <p:nvSpPr>
            <p:cNvPr id="8195" name="TextBox 30"/>
            <p:cNvSpPr txBox="1"/>
            <p:nvPr/>
          </p:nvSpPr>
          <p:spPr>
            <a:xfrm rot="-1216805">
              <a:off x="4780974" y="3777940"/>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U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196" name="TextBox 31"/>
            <p:cNvSpPr txBox="1"/>
            <p:nvPr/>
          </p:nvSpPr>
          <p:spPr>
            <a:xfrm rot="-1216805">
              <a:off x="5023917" y="3658252"/>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i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197" name="TextBox 32"/>
            <p:cNvSpPr txBox="1"/>
            <p:nvPr/>
          </p:nvSpPr>
          <p:spPr>
            <a:xfrm rot="-1216805">
              <a:off x="5117919" y="3629677"/>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n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198" name="TextBox 33"/>
            <p:cNvSpPr txBox="1"/>
            <p:nvPr/>
          </p:nvSpPr>
          <p:spPr>
            <a:xfrm rot="-1216805">
              <a:off x="5288122" y="3582677"/>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t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199" name="TextBox 34"/>
            <p:cNvSpPr txBox="1"/>
            <p:nvPr/>
          </p:nvSpPr>
          <p:spPr>
            <a:xfrm rot="-1216805">
              <a:off x="5453236" y="3535052"/>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a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00" name="TextBox 35"/>
            <p:cNvSpPr txBox="1"/>
            <p:nvPr/>
          </p:nvSpPr>
          <p:spPr>
            <a:xfrm rot="-1216805">
              <a:off x="5610725" y="3506819"/>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g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01" name="TextBox 36"/>
            <p:cNvSpPr txBox="1"/>
            <p:nvPr/>
          </p:nvSpPr>
          <p:spPr>
            <a:xfrm rot="-1216805">
              <a:off x="5750489" y="3507388"/>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e </a:t>
              </a:r>
              <a:endParaRPr lang="zh-CN" altLang="en-US" sz="2400" dirty="0">
                <a:solidFill>
                  <a:schemeClr val="bg1"/>
                </a:solidFill>
                <a:latin typeface="MV Boli" panose="02000500030200090000" pitchFamily="2" charset="0"/>
                <a:ea typeface="宋体" panose="02010600030101010101" pitchFamily="2" charset="-122"/>
              </a:endParaRPr>
            </a:p>
          </p:txBody>
        </p:sp>
      </p:grpSp>
      <p:sp>
        <p:nvSpPr>
          <p:cNvPr id="55" name="矩形 54"/>
          <p:cNvSpPr/>
          <p:nvPr/>
        </p:nvSpPr>
        <p:spPr>
          <a:xfrm>
            <a:off x="-14287" y="-3175"/>
            <a:ext cx="2111375" cy="686117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TextBox 10"/>
          <p:cNvSpPr txBox="1"/>
          <p:nvPr/>
        </p:nvSpPr>
        <p:spPr>
          <a:xfrm>
            <a:off x="6477000" y="735013"/>
            <a:ext cx="3924300" cy="923925"/>
          </a:xfrm>
          <a:prstGeom prst="rect">
            <a:avLst/>
          </a:prstGeom>
          <a:noFill/>
          <a:ln>
            <a:no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chemeClr val="accent3"/>
                </a:solidFill>
                <a:effectLst/>
                <a:uLnTx/>
                <a:uFillTx/>
                <a:latin typeface="Brush Script Std" pitchFamily="66" charset="0"/>
                <a:ea typeface="宋体" panose="02010600030101010101" pitchFamily="2" charset="-122"/>
                <a:cs typeface="+mn-cs"/>
              </a:rPr>
              <a:t>Colleater</a:t>
            </a:r>
            <a:endParaRPr kumimoji="0" lang="zh-CN" altLang="en-US" sz="5400" b="0" i="0" u="none" strike="noStrike" kern="1200" cap="none" spc="0" normalizeH="0" baseline="0" noProof="0" dirty="0">
              <a:ln>
                <a:noFill/>
              </a:ln>
              <a:solidFill>
                <a:schemeClr val="accent3"/>
              </a:solidFill>
              <a:effectLst/>
              <a:uLnTx/>
              <a:uFillTx/>
              <a:latin typeface="Brush Script Std" pitchFamily="66" charset="0"/>
              <a:ea typeface="宋体" panose="02010600030101010101" pitchFamily="2" charset="-122"/>
              <a:cs typeface="+mn-cs"/>
            </a:endParaRPr>
          </a:p>
        </p:txBody>
      </p:sp>
      <p:pic>
        <p:nvPicPr>
          <p:cNvPr id="8204" name="图片 6"/>
          <p:cNvPicPr>
            <a:picLocks noChangeAspect="1"/>
          </p:cNvPicPr>
          <p:nvPr/>
        </p:nvPicPr>
        <p:blipFill>
          <a:blip r:embed="rId1"/>
          <a:srcRect l="2487" t="30859" r="57275" b="44"/>
          <a:stretch>
            <a:fillRect/>
          </a:stretch>
        </p:blipFill>
        <p:spPr>
          <a:xfrm rot="-4953616">
            <a:off x="4016375" y="341313"/>
            <a:ext cx="2192338" cy="4872037"/>
          </a:xfrm>
          <a:prstGeom prst="rect">
            <a:avLst/>
          </a:prstGeom>
          <a:noFill/>
          <a:ln w="9525">
            <a:noFill/>
          </a:ln>
        </p:spPr>
      </p:pic>
      <p:cxnSp>
        <p:nvCxnSpPr>
          <p:cNvPr id="39" name="直接连接符 38"/>
          <p:cNvCxnSpPr/>
          <p:nvPr/>
        </p:nvCxnSpPr>
        <p:spPr>
          <a:xfrm>
            <a:off x="2924175" y="3070225"/>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0" name="KSO_Shape"/>
          <p:cNvSpPr/>
          <p:nvPr/>
        </p:nvSpPr>
        <p:spPr bwMode="auto">
          <a:xfrm>
            <a:off x="3556000" y="2201863"/>
            <a:ext cx="476250" cy="46196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07" name="TextBox 27"/>
          <p:cNvSpPr txBox="1"/>
          <p:nvPr/>
        </p:nvSpPr>
        <p:spPr>
          <a:xfrm>
            <a:off x="3619500" y="2165350"/>
            <a:ext cx="339725" cy="461963"/>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2400" b="1" dirty="0">
                <a:solidFill>
                  <a:schemeClr val="bg1"/>
                </a:solidFill>
                <a:latin typeface="Calibri" panose="020F0502020204030204" pitchFamily="34" charset="0"/>
                <a:ea typeface="宋体" panose="02010600030101010101" pitchFamily="2" charset="-122"/>
              </a:rPr>
              <a:t>1</a:t>
            </a:r>
            <a:endParaRPr lang="zh-CN" altLang="en-US" sz="2400" b="1" dirty="0">
              <a:solidFill>
                <a:schemeClr val="bg1"/>
              </a:solidFill>
              <a:latin typeface="Calibri" panose="020F0502020204030204" pitchFamily="34" charset="0"/>
              <a:ea typeface="宋体" panose="02010600030101010101" pitchFamily="2" charset="-122"/>
            </a:endParaRPr>
          </a:p>
        </p:txBody>
      </p:sp>
      <p:sp>
        <p:nvSpPr>
          <p:cNvPr id="8208" name="TextBox 40"/>
          <p:cNvSpPr txBox="1"/>
          <p:nvPr/>
        </p:nvSpPr>
        <p:spPr>
          <a:xfrm>
            <a:off x="3957638" y="2135188"/>
            <a:ext cx="3924300" cy="646112"/>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3600" dirty="0">
                <a:latin typeface="Brush Script Std" pitchFamily="66" charset="0"/>
                <a:ea typeface="宋体" panose="02010600030101010101" pitchFamily="2" charset="-122"/>
              </a:rPr>
              <a:t>Happle style</a:t>
            </a:r>
            <a:endParaRPr lang="zh-CN" altLang="en-US" sz="3600" dirty="0">
              <a:latin typeface="Brush Script Std" pitchFamily="66" charset="0"/>
              <a:ea typeface="宋体" panose="02010600030101010101" pitchFamily="2" charset="-122"/>
            </a:endParaRPr>
          </a:p>
        </p:txBody>
      </p:sp>
      <p:pic>
        <p:nvPicPr>
          <p:cNvPr id="8209" name="图片 22"/>
          <p:cNvPicPr>
            <a:picLocks noChangeAspect="1"/>
          </p:cNvPicPr>
          <p:nvPr/>
        </p:nvPicPr>
        <p:blipFill>
          <a:blip r:embed="rId2"/>
          <a:stretch>
            <a:fillRect/>
          </a:stretch>
        </p:blipFill>
        <p:spPr>
          <a:xfrm>
            <a:off x="1366838" y="0"/>
            <a:ext cx="1460500" cy="6867525"/>
          </a:xfrm>
          <a:prstGeom prst="rect">
            <a:avLst/>
          </a:prstGeom>
          <a:noFill/>
          <a:ln w="9525">
            <a:noFill/>
          </a:ln>
        </p:spPr>
      </p:pic>
      <p:pic>
        <p:nvPicPr>
          <p:cNvPr id="8210" name="图片 23"/>
          <p:cNvPicPr>
            <a:picLocks noChangeAspect="1"/>
          </p:cNvPicPr>
          <p:nvPr/>
        </p:nvPicPr>
        <p:blipFill>
          <a:blip r:embed="rId3"/>
          <a:stretch>
            <a:fillRect/>
          </a:stretch>
        </p:blipFill>
        <p:spPr>
          <a:xfrm rot="-6934423" flipH="1">
            <a:off x="6770688" y="-1765300"/>
            <a:ext cx="5353050" cy="5730875"/>
          </a:xfrm>
          <a:prstGeom prst="rect">
            <a:avLst/>
          </a:prstGeom>
          <a:noFill/>
          <a:ln w="9525">
            <a:noFill/>
          </a:ln>
        </p:spPr>
      </p:pic>
      <p:cxnSp>
        <p:nvCxnSpPr>
          <p:cNvPr id="26" name="直接连接符 25"/>
          <p:cNvCxnSpPr/>
          <p:nvPr/>
        </p:nvCxnSpPr>
        <p:spPr>
          <a:xfrm>
            <a:off x="7840663" y="3040063"/>
            <a:ext cx="3848100"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2" name="KSO_Shape"/>
          <p:cNvSpPr/>
          <p:nvPr/>
        </p:nvSpPr>
        <p:spPr bwMode="auto">
          <a:xfrm>
            <a:off x="8482013" y="2146300"/>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13" name="TextBox 42"/>
          <p:cNvSpPr txBox="1"/>
          <p:nvPr/>
        </p:nvSpPr>
        <p:spPr>
          <a:xfrm>
            <a:off x="8545513" y="2109788"/>
            <a:ext cx="339725" cy="461962"/>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2400" b="1" dirty="0">
                <a:solidFill>
                  <a:schemeClr val="bg1"/>
                </a:solidFill>
                <a:latin typeface="Calibri" panose="020F0502020204030204" pitchFamily="34" charset="0"/>
                <a:ea typeface="宋体" panose="02010600030101010101" pitchFamily="2" charset="-122"/>
              </a:rPr>
              <a:t>2</a:t>
            </a:r>
            <a:endParaRPr lang="zh-CN" altLang="en-US" sz="2400" b="1" dirty="0">
              <a:solidFill>
                <a:schemeClr val="bg1"/>
              </a:solidFill>
              <a:latin typeface="Calibri" panose="020F0502020204030204" pitchFamily="34" charset="0"/>
              <a:ea typeface="宋体" panose="02010600030101010101" pitchFamily="2" charset="-122"/>
            </a:endParaRPr>
          </a:p>
        </p:txBody>
      </p:sp>
      <p:sp>
        <p:nvSpPr>
          <p:cNvPr id="8214" name="TextBox 43"/>
          <p:cNvSpPr txBox="1"/>
          <p:nvPr/>
        </p:nvSpPr>
        <p:spPr>
          <a:xfrm>
            <a:off x="8882063" y="2079625"/>
            <a:ext cx="3924300" cy="646113"/>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3600" dirty="0">
                <a:latin typeface="Brush Script Std" pitchFamily="66" charset="0"/>
                <a:ea typeface="宋体" panose="02010600030101010101" pitchFamily="2" charset="-122"/>
              </a:rPr>
              <a:t>Happle style</a:t>
            </a:r>
            <a:endParaRPr lang="zh-CN" altLang="en-US" sz="3600" dirty="0">
              <a:latin typeface="Brush Script Std" pitchFamily="66" charset="0"/>
              <a:ea typeface="宋体" panose="02010600030101010101" pitchFamily="2" charset="-122"/>
            </a:endParaRPr>
          </a:p>
        </p:txBody>
      </p:sp>
      <p:pic>
        <p:nvPicPr>
          <p:cNvPr id="8215" name="图片 7"/>
          <p:cNvPicPr>
            <a:picLocks noChangeAspect="1"/>
          </p:cNvPicPr>
          <p:nvPr/>
        </p:nvPicPr>
        <p:blipFill>
          <a:blip r:embed="rId4"/>
          <a:srcRect l="66553" t="8876" r="11449" b="67937"/>
          <a:stretch>
            <a:fillRect/>
          </a:stretch>
        </p:blipFill>
        <p:spPr>
          <a:xfrm rot="-3069765">
            <a:off x="5291138" y="696913"/>
            <a:ext cx="920750" cy="996950"/>
          </a:xfrm>
          <a:prstGeom prst="rect">
            <a:avLst/>
          </a:prstGeom>
          <a:noFill/>
          <a:ln w="9525">
            <a:noFill/>
          </a:ln>
        </p:spPr>
      </p:pic>
      <p:grpSp>
        <p:nvGrpSpPr>
          <p:cNvPr id="8216" name="组合 9"/>
          <p:cNvGrpSpPr/>
          <p:nvPr/>
        </p:nvGrpSpPr>
        <p:grpSpPr>
          <a:xfrm>
            <a:off x="5310188" y="5203825"/>
            <a:ext cx="1446212" cy="731838"/>
            <a:chOff x="4780974" y="3506819"/>
            <a:chExt cx="1446150" cy="732786"/>
          </a:xfrm>
        </p:grpSpPr>
        <p:sp>
          <p:nvSpPr>
            <p:cNvPr id="8217" name="TextBox 15"/>
            <p:cNvSpPr txBox="1"/>
            <p:nvPr/>
          </p:nvSpPr>
          <p:spPr>
            <a:xfrm rot="-1216805">
              <a:off x="4780974" y="3777940"/>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U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18" name="TextBox 16"/>
            <p:cNvSpPr txBox="1"/>
            <p:nvPr/>
          </p:nvSpPr>
          <p:spPr>
            <a:xfrm rot="-1216805">
              <a:off x="5023917" y="3658252"/>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i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19" name="TextBox 17"/>
            <p:cNvSpPr txBox="1"/>
            <p:nvPr/>
          </p:nvSpPr>
          <p:spPr>
            <a:xfrm rot="-1216805">
              <a:off x="5117919" y="3629677"/>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n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20" name="TextBox 18"/>
            <p:cNvSpPr txBox="1"/>
            <p:nvPr/>
          </p:nvSpPr>
          <p:spPr>
            <a:xfrm rot="-1216805">
              <a:off x="5288122" y="3582677"/>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t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21" name="TextBox 19"/>
            <p:cNvSpPr txBox="1"/>
            <p:nvPr/>
          </p:nvSpPr>
          <p:spPr>
            <a:xfrm rot="-1216805">
              <a:off x="5453236" y="3535052"/>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a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22" name="TextBox 20"/>
            <p:cNvSpPr txBox="1"/>
            <p:nvPr/>
          </p:nvSpPr>
          <p:spPr>
            <a:xfrm rot="-1216805">
              <a:off x="5610725" y="3506819"/>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g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23" name="TextBox 21"/>
            <p:cNvSpPr txBox="1"/>
            <p:nvPr/>
          </p:nvSpPr>
          <p:spPr>
            <a:xfrm rot="-1216805">
              <a:off x="5750489" y="3507388"/>
              <a:ext cx="476635" cy="461665"/>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e </a:t>
              </a:r>
              <a:endParaRPr lang="zh-CN" altLang="en-US" sz="2400" dirty="0">
                <a:solidFill>
                  <a:schemeClr val="bg1"/>
                </a:solidFill>
                <a:latin typeface="MV Boli" panose="02000500030200090000" pitchFamily="2" charset="0"/>
                <a:ea typeface="宋体" panose="02010600030101010101" pitchFamily="2" charset="-122"/>
              </a:endParaRPr>
            </a:p>
          </p:txBody>
        </p:sp>
      </p:grpSp>
      <p:sp>
        <p:nvSpPr>
          <p:cNvPr id="38" name="KSO_Shape"/>
          <p:cNvSpPr/>
          <p:nvPr/>
        </p:nvSpPr>
        <p:spPr>
          <a:xfrm>
            <a:off x="6611938" y="5353050"/>
            <a:ext cx="217488" cy="217488"/>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pic>
        <p:nvPicPr>
          <p:cNvPr id="8225" name="图片 44"/>
          <p:cNvPicPr>
            <a:picLocks noChangeAspect="1"/>
          </p:cNvPicPr>
          <p:nvPr/>
        </p:nvPicPr>
        <p:blipFill>
          <a:blip r:embed="rId5"/>
          <a:srcRect t="62155" r="50000" b="2824"/>
          <a:stretch>
            <a:fillRect/>
          </a:stretch>
        </p:blipFill>
        <p:spPr>
          <a:xfrm rot="-1289929">
            <a:off x="2230438" y="4200525"/>
            <a:ext cx="4686300" cy="2359025"/>
          </a:xfrm>
          <a:prstGeom prst="rect">
            <a:avLst/>
          </a:prstGeom>
          <a:noFill/>
          <a:ln w="9525">
            <a:noFill/>
          </a:ln>
        </p:spPr>
      </p:pic>
      <p:cxnSp>
        <p:nvCxnSpPr>
          <p:cNvPr id="46" name="直接连接符 45"/>
          <p:cNvCxnSpPr/>
          <p:nvPr/>
        </p:nvCxnSpPr>
        <p:spPr>
          <a:xfrm>
            <a:off x="2924175" y="5289550"/>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7" name="KSO_Shape"/>
          <p:cNvSpPr/>
          <p:nvPr/>
        </p:nvSpPr>
        <p:spPr bwMode="auto">
          <a:xfrm>
            <a:off x="3556000" y="4611688"/>
            <a:ext cx="476250" cy="46196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28" name="TextBox 47"/>
          <p:cNvSpPr txBox="1"/>
          <p:nvPr/>
        </p:nvSpPr>
        <p:spPr>
          <a:xfrm>
            <a:off x="3619500" y="4575175"/>
            <a:ext cx="339725" cy="461963"/>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2400" b="1" dirty="0">
                <a:solidFill>
                  <a:schemeClr val="bg1"/>
                </a:solidFill>
                <a:latin typeface="Calibri" panose="020F0502020204030204" pitchFamily="34" charset="0"/>
                <a:ea typeface="宋体" panose="02010600030101010101" pitchFamily="2" charset="-122"/>
              </a:rPr>
              <a:t>3</a:t>
            </a:r>
            <a:endParaRPr lang="zh-CN" altLang="en-US" sz="2400" b="1" dirty="0">
              <a:solidFill>
                <a:schemeClr val="bg1"/>
              </a:solidFill>
              <a:latin typeface="Calibri" panose="020F0502020204030204" pitchFamily="34" charset="0"/>
              <a:ea typeface="宋体" panose="02010600030101010101" pitchFamily="2" charset="-122"/>
            </a:endParaRPr>
          </a:p>
        </p:txBody>
      </p:sp>
      <p:sp>
        <p:nvSpPr>
          <p:cNvPr id="8229" name="TextBox 48"/>
          <p:cNvSpPr txBox="1"/>
          <p:nvPr/>
        </p:nvSpPr>
        <p:spPr>
          <a:xfrm>
            <a:off x="3957638" y="4545013"/>
            <a:ext cx="3924300" cy="646112"/>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3600" dirty="0">
                <a:latin typeface="Brush Script Std" pitchFamily="66" charset="0"/>
                <a:ea typeface="宋体" panose="02010600030101010101" pitchFamily="2" charset="-122"/>
              </a:rPr>
              <a:t>Happle style</a:t>
            </a:r>
            <a:endParaRPr lang="zh-CN" altLang="en-US" sz="3600" dirty="0">
              <a:latin typeface="Brush Script Std" pitchFamily="66" charset="0"/>
              <a:ea typeface="宋体" panose="02010600030101010101" pitchFamily="2" charset="-122"/>
            </a:endParaRPr>
          </a:p>
        </p:txBody>
      </p:sp>
      <p:pic>
        <p:nvPicPr>
          <p:cNvPr id="8230" name="图片 49"/>
          <p:cNvPicPr>
            <a:picLocks noChangeAspect="1"/>
          </p:cNvPicPr>
          <p:nvPr/>
        </p:nvPicPr>
        <p:blipFill>
          <a:blip r:embed="rId6"/>
          <a:srcRect l="54202" t="50000"/>
          <a:stretch>
            <a:fillRect/>
          </a:stretch>
        </p:blipFill>
        <p:spPr>
          <a:xfrm rot="2800074">
            <a:off x="8061325" y="3517900"/>
            <a:ext cx="2941638" cy="3303588"/>
          </a:xfrm>
          <a:prstGeom prst="rect">
            <a:avLst/>
          </a:prstGeom>
          <a:noFill/>
          <a:ln w="9525">
            <a:noFill/>
          </a:ln>
        </p:spPr>
      </p:pic>
      <p:cxnSp>
        <p:nvCxnSpPr>
          <p:cNvPr id="51" name="直接连接符 50"/>
          <p:cNvCxnSpPr/>
          <p:nvPr/>
        </p:nvCxnSpPr>
        <p:spPr>
          <a:xfrm>
            <a:off x="7796213" y="5316538"/>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52" name="KSO_Shape"/>
          <p:cNvSpPr/>
          <p:nvPr/>
        </p:nvSpPr>
        <p:spPr bwMode="auto">
          <a:xfrm>
            <a:off x="8482013" y="4637088"/>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33" name="TextBox 52"/>
          <p:cNvSpPr txBox="1"/>
          <p:nvPr/>
        </p:nvSpPr>
        <p:spPr>
          <a:xfrm>
            <a:off x="8545513" y="4602163"/>
            <a:ext cx="339725" cy="460375"/>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2400" b="1" dirty="0">
                <a:solidFill>
                  <a:schemeClr val="bg1"/>
                </a:solidFill>
                <a:latin typeface="Calibri" panose="020F0502020204030204" pitchFamily="34" charset="0"/>
                <a:ea typeface="宋体" panose="02010600030101010101" pitchFamily="2" charset="-122"/>
              </a:rPr>
              <a:t>4</a:t>
            </a:r>
            <a:endParaRPr lang="zh-CN" altLang="en-US" sz="2400" b="1" dirty="0">
              <a:solidFill>
                <a:schemeClr val="bg1"/>
              </a:solidFill>
              <a:latin typeface="Calibri" panose="020F0502020204030204" pitchFamily="34" charset="0"/>
              <a:ea typeface="宋体" panose="02010600030101010101" pitchFamily="2" charset="-122"/>
            </a:endParaRPr>
          </a:p>
        </p:txBody>
      </p:sp>
      <p:sp>
        <p:nvSpPr>
          <p:cNvPr id="8234" name="TextBox 53"/>
          <p:cNvSpPr txBox="1"/>
          <p:nvPr/>
        </p:nvSpPr>
        <p:spPr>
          <a:xfrm>
            <a:off x="8882063" y="4570413"/>
            <a:ext cx="3924300" cy="647700"/>
          </a:xfrm>
          <a:prstGeom prst="rect">
            <a:avLst/>
          </a:prstGeom>
          <a:noFill/>
          <a:ln w="9525">
            <a:noFill/>
          </a:ln>
        </p:spPr>
        <p:txBody>
          <a:bodyPr anchor="t">
            <a:spAutoFit/>
          </a:bodyPr>
          <a:p>
            <a:pPr lvl="0" defTabSz="914400" eaLnBrk="0" hangingPunct="0">
              <a:buClr>
                <a:srgbClr val="000000"/>
              </a:buClr>
              <a:buFont typeface="Arial" panose="020B0604020202020204" pitchFamily="34" charset="0"/>
              <a:buNone/>
            </a:pPr>
            <a:r>
              <a:rPr lang="en-US" altLang="zh-CN" sz="3600" dirty="0">
                <a:latin typeface="Brush Script Std" pitchFamily="66" charset="0"/>
                <a:ea typeface="宋体" panose="02010600030101010101" pitchFamily="2" charset="-122"/>
              </a:rPr>
              <a:t>Happle style</a:t>
            </a:r>
            <a:endParaRPr lang="zh-CN" altLang="en-US" sz="3600" dirty="0">
              <a:latin typeface="Brush Script Std" pitchFamily="66"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9218" name="图片 1"/>
          <p:cNvPicPr>
            <a:picLocks noChangeAspect="1"/>
          </p:cNvPicPr>
          <p:nvPr/>
        </p:nvPicPr>
        <p:blipFill>
          <a:blip r:embed="rId1"/>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9220" name="图片 22"/>
          <p:cNvPicPr>
            <a:picLocks noChangeAspect="1"/>
          </p:cNvPicPr>
          <p:nvPr/>
        </p:nvPicPr>
        <p:blipFill>
          <a:blip r:embed="rId2"/>
          <a:stretch>
            <a:fillRect/>
          </a:stretch>
        </p:blipFill>
        <p:spPr>
          <a:xfrm>
            <a:off x="0" y="4718050"/>
            <a:ext cx="12192000" cy="1460500"/>
          </a:xfrm>
          <a:prstGeom prst="rect">
            <a:avLst/>
          </a:prstGeom>
          <a:noFill/>
          <a:ln w="9525">
            <a:noFill/>
          </a:ln>
        </p:spPr>
      </p:pic>
      <p:sp>
        <p:nvSpPr>
          <p:cNvPr id="9221" name="TextBox 3"/>
          <p:cNvSpPr txBox="1"/>
          <p:nvPr/>
        </p:nvSpPr>
        <p:spPr>
          <a:xfrm>
            <a:off x="5084763" y="1304925"/>
            <a:ext cx="2530475" cy="1447800"/>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8800" dirty="0">
                <a:solidFill>
                  <a:srgbClr val="608C7D"/>
                </a:solidFill>
                <a:latin typeface="Birch Std" pitchFamily="66" charset="0"/>
                <a:ea typeface="宋体" panose="02010600030101010101" pitchFamily="2" charset="-122"/>
              </a:rPr>
              <a:t>Pass one</a:t>
            </a:r>
            <a:endParaRPr lang="zh-CN" altLang="en-US" sz="8800" dirty="0">
              <a:solidFill>
                <a:srgbClr val="608C7D"/>
              </a:solidFill>
              <a:latin typeface="Birch Std" pitchFamily="66" charset="0"/>
              <a:ea typeface="宋体" panose="02010600030101010101" pitchFamily="2" charset="-122"/>
            </a:endParaRPr>
          </a:p>
        </p:txBody>
      </p:sp>
      <p:sp>
        <p:nvSpPr>
          <p:cNvPr id="30" name="TextBox 6"/>
          <p:cNvSpPr txBox="1">
            <a:spLocks noChangeArrowheads="1"/>
          </p:cNvSpPr>
          <p:nvPr/>
        </p:nvSpPr>
        <p:spPr bwMode="auto">
          <a:xfrm>
            <a:off x="3754438" y="431323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3"/>
          <p:cNvSpPr/>
          <p:nvPr/>
        </p:nvSpPr>
        <p:spPr>
          <a:xfrm>
            <a:off x="593725" y="1042988"/>
            <a:ext cx="3289300" cy="3089275"/>
          </a:xfrm>
          <a:prstGeom prst="rect">
            <a:avLst/>
          </a:prstGeom>
          <a:blipFill dpi="0" rotWithShape="1">
            <a:blip r:embed="rId1">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0244"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0245" name="TextBox 2"/>
          <p:cNvSpPr txBox="1"/>
          <p:nvPr/>
        </p:nvSpPr>
        <p:spPr>
          <a:xfrm>
            <a:off x="177800" y="1138238"/>
            <a:ext cx="530225" cy="460375"/>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01</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247" name="TextBox 11"/>
          <p:cNvSpPr txBox="1"/>
          <p:nvPr/>
        </p:nvSpPr>
        <p:spPr>
          <a:xfrm>
            <a:off x="819150" y="1327150"/>
            <a:ext cx="1419225" cy="277813"/>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0248" name="TextBox 12"/>
          <p:cNvSpPr txBox="1"/>
          <p:nvPr/>
        </p:nvSpPr>
        <p:spPr>
          <a:xfrm>
            <a:off x="819150" y="1112838"/>
            <a:ext cx="785813" cy="277812"/>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01</a:t>
            </a:r>
            <a:endParaRPr lang="zh-CN" altLang="en-US" sz="1200" b="1" dirty="0">
              <a:solidFill>
                <a:schemeClr val="bg1"/>
              </a:solidFill>
              <a:latin typeface="Adobe 繁黑體 Std B" pitchFamily="34" charset="-128"/>
              <a:ea typeface="Adobe 繁黑體 Std B" pitchFamily="34" charset="-128"/>
            </a:endParaRPr>
          </a:p>
        </p:txBody>
      </p:sp>
      <p:pic>
        <p:nvPicPr>
          <p:cNvPr id="10249" name="图片 1"/>
          <p:cNvPicPr>
            <a:picLocks noChangeAspect="1"/>
          </p:cNvPicPr>
          <p:nvPr/>
        </p:nvPicPr>
        <p:blipFill>
          <a:blip r:embed="rId3"/>
          <a:stretch>
            <a:fillRect/>
          </a:stretch>
        </p:blipFill>
        <p:spPr>
          <a:xfrm>
            <a:off x="3937000" y="2195513"/>
            <a:ext cx="4314825" cy="1431925"/>
          </a:xfrm>
          <a:prstGeom prst="rect">
            <a:avLst/>
          </a:prstGeom>
          <a:noFill/>
          <a:ln w="9525">
            <a:noFill/>
          </a:ln>
        </p:spPr>
      </p:pic>
      <p:sp>
        <p:nvSpPr>
          <p:cNvPr id="10250" name="MH_SubTitle_1"/>
          <p:cNvSpPr txBox="1"/>
          <p:nvPr/>
        </p:nvSpPr>
        <p:spPr>
          <a:xfrm>
            <a:off x="1452563" y="2349500"/>
            <a:ext cx="9286875" cy="1054100"/>
          </a:xfrm>
          <a:prstGeom prst="rect">
            <a:avLst/>
          </a:prstGeom>
          <a:noFill/>
          <a:ln w="9525">
            <a:noFill/>
          </a:ln>
        </p:spPr>
        <p:txBody>
          <a:bodyPr wrap="none" anchor="ctr"/>
          <a:p>
            <a:pPr lvl="0" algn="ctr" defTabSz="914400">
              <a:buClr>
                <a:srgbClr val="000000"/>
              </a:buClr>
              <a:buFont typeface="Arial" panose="020B0604020202020204" pitchFamily="34" charset="0"/>
              <a:buNone/>
            </a:pPr>
            <a:r>
              <a:rPr lang="en-US" altLang="zh-CN" sz="2400" b="1" dirty="0">
                <a:solidFill>
                  <a:srgbClr val="232526"/>
                </a:solidFill>
                <a:latin typeface="Arial Black" panose="020B0A04020102020204" pitchFamily="34" charset="0"/>
                <a:ea typeface="宋体" panose="02010600030101010101" pitchFamily="2" charset="-122"/>
              </a:rPr>
              <a:t>100%LOREM IPSUM DOLOR</a:t>
            </a:r>
            <a:endParaRPr lang="zh-CN" altLang="en-US" sz="2400" b="1" dirty="0">
              <a:solidFill>
                <a:srgbClr val="232526"/>
              </a:solidFill>
              <a:latin typeface="Arial Black" panose="020B0A04020102020204" pitchFamily="34" charset="0"/>
              <a:ea typeface="幼圆" panose="02010509060101010101" charset="-122"/>
            </a:endParaRPr>
          </a:p>
        </p:txBody>
      </p:sp>
      <p:cxnSp>
        <p:nvCxnSpPr>
          <p:cNvPr id="10251" name="MH_Other_1"/>
          <p:cNvCxnSpPr/>
          <p:nvPr/>
        </p:nvCxnSpPr>
        <p:spPr>
          <a:xfrm>
            <a:off x="7088188" y="3122613"/>
            <a:ext cx="1079500" cy="0"/>
          </a:xfrm>
          <a:prstGeom prst="line">
            <a:avLst/>
          </a:prstGeom>
          <a:ln w="12700" cap="flat" cmpd="sng">
            <a:solidFill>
              <a:srgbClr val="232526"/>
            </a:solidFill>
            <a:prstDash val="solid"/>
            <a:round/>
            <a:headEnd type="none" w="med" len="med"/>
            <a:tailEnd type="none" w="med" len="med"/>
          </a:ln>
        </p:spPr>
      </p:cxnSp>
      <p:cxnSp>
        <p:nvCxnSpPr>
          <p:cNvPr id="10252" name="MH_Other_1"/>
          <p:cNvCxnSpPr/>
          <p:nvPr/>
        </p:nvCxnSpPr>
        <p:spPr>
          <a:xfrm>
            <a:off x="4052888" y="3122613"/>
            <a:ext cx="1081087" cy="0"/>
          </a:xfrm>
          <a:prstGeom prst="line">
            <a:avLst/>
          </a:prstGeom>
          <a:ln w="12700" cap="flat" cmpd="sng">
            <a:solidFill>
              <a:srgbClr val="232526"/>
            </a:solidFill>
            <a:prstDash val="solid"/>
            <a:round/>
            <a:headEnd type="none" w="med" len="med"/>
            <a:tailEnd type="none" w="med" len="med"/>
          </a:ln>
        </p:spPr>
      </p:cxnSp>
      <p:sp>
        <p:nvSpPr>
          <p:cNvPr id="10253" name="MH_SubTitle_1"/>
          <p:cNvSpPr txBox="1"/>
          <p:nvPr/>
        </p:nvSpPr>
        <p:spPr>
          <a:xfrm>
            <a:off x="1452563" y="2587625"/>
            <a:ext cx="9286875" cy="1054100"/>
          </a:xfrm>
          <a:prstGeom prst="rect">
            <a:avLst/>
          </a:prstGeom>
          <a:noFill/>
          <a:ln w="9525">
            <a:noFill/>
          </a:ln>
        </p:spPr>
        <p:txBody>
          <a:bodyPr wrap="none" anchor="ctr"/>
          <a:p>
            <a:pPr lvl="0" algn="ctr" defTabSz="914400">
              <a:buClr>
                <a:srgbClr val="000000"/>
              </a:buClr>
              <a:buFont typeface="Arial" panose="020B0604020202020204" pitchFamily="34" charset="0"/>
              <a:buNone/>
            </a:pPr>
            <a:r>
              <a:rPr lang="en-US" altLang="zh-CN" sz="1400" b="1" dirty="0">
                <a:solidFill>
                  <a:srgbClr val="232526"/>
                </a:solidFill>
                <a:latin typeface="Cambria Math" panose="02040503050406030204" pitchFamily="18" charset="0"/>
                <a:ea typeface="Cambria Math" panose="02040503050406030204" pitchFamily="18" charset="0"/>
              </a:rPr>
              <a:t>The best quality for you</a:t>
            </a:r>
            <a:endParaRPr lang="zh-CN" altLang="en-US" sz="1400" b="1" dirty="0">
              <a:solidFill>
                <a:srgbClr val="232526"/>
              </a:solidFill>
              <a:latin typeface="Cambria Math" panose="02040503050406030204" pitchFamily="18" charset="0"/>
              <a:ea typeface="幼圆" panose="02010509060101010101" charset="-122"/>
            </a:endParaRPr>
          </a:p>
        </p:txBody>
      </p:sp>
      <p:sp>
        <p:nvSpPr>
          <p:cNvPr id="10254" name="MH_Picture_3"/>
          <p:cNvSpPr/>
          <p:nvPr/>
        </p:nvSpPr>
        <p:spPr>
          <a:xfrm>
            <a:off x="6297613" y="3732213"/>
            <a:ext cx="2979737" cy="1609725"/>
          </a:xfrm>
          <a:prstGeom prst="rect">
            <a:avLst/>
          </a:prstGeom>
          <a:blipFill rotWithShape="1">
            <a:blip r:embed="rId4"/>
            <a:stretch>
              <a:fillRect/>
            </a:stretch>
          </a:blipFill>
          <a:ln w="9525">
            <a:noFill/>
          </a:ln>
        </p:spPr>
        <p:txBody>
          <a:bodyPr anchor="ctr"/>
          <a:p>
            <a:pPr lvl="0" algn="ctr" defTabSz="914400">
              <a:buClr>
                <a:srgbClr val="000000"/>
              </a:buClr>
              <a:buFont typeface="Arial" panose="020B0604020202020204" pitchFamily="34" charset="0"/>
              <a:buNone/>
            </a:pPr>
            <a:endParaRPr lang="zh-CN" altLang="en-US" dirty="0">
              <a:solidFill>
                <a:srgbClr val="FFFFFF"/>
              </a:solidFill>
              <a:latin typeface="Arial Narrow" panose="020B0606020202030204"/>
              <a:ea typeface="微软雅黑" panose="020B0503020204020204" pitchFamily="34" charset="-122"/>
            </a:endParaRPr>
          </a:p>
        </p:txBody>
      </p:sp>
      <p:cxnSp>
        <p:nvCxnSpPr>
          <p:cNvPr id="10255" name="MH_Other_2"/>
          <p:cNvCxnSpPr/>
          <p:nvPr/>
        </p:nvCxnSpPr>
        <p:spPr>
          <a:xfrm>
            <a:off x="1544638" y="5576888"/>
            <a:ext cx="9271000" cy="0"/>
          </a:xfrm>
          <a:prstGeom prst="line">
            <a:avLst/>
          </a:prstGeom>
          <a:ln w="12700" cap="flat" cmpd="sng">
            <a:solidFill>
              <a:schemeClr val="tx1"/>
            </a:solidFill>
            <a:prstDash val="solid"/>
            <a:round/>
            <a:headEnd type="none" w="med" len="med"/>
            <a:tailEnd type="none" w="med" len="med"/>
          </a:ln>
        </p:spPr>
      </p:cxnSp>
      <p:sp>
        <p:nvSpPr>
          <p:cNvPr id="10256" name="MH_Text_1"/>
          <p:cNvSpPr txBox="1"/>
          <p:nvPr/>
        </p:nvSpPr>
        <p:spPr>
          <a:xfrm>
            <a:off x="1544638" y="5611813"/>
            <a:ext cx="9271000" cy="1581150"/>
          </a:xfrm>
          <a:prstGeom prst="rect">
            <a:avLst/>
          </a:prstGeom>
          <a:noFill/>
          <a:ln w="9525">
            <a:noFill/>
          </a:ln>
        </p:spPr>
        <p:txBody>
          <a:bodyPr lIns="90000" tIns="46800" rIns="90000" bIns="46800" anchor="t"/>
          <a:p>
            <a:pPr lvl="0" algn="just" defTabSz="914400">
              <a:lnSpc>
                <a:spcPct val="150000"/>
              </a:lnSpc>
              <a:spcBef>
                <a:spcPts val="600"/>
              </a:spcBef>
              <a:spcAft>
                <a:spcPts val="600"/>
              </a:spcAft>
              <a:buFont typeface="Arial" panose="020B0604020202020204" pitchFamily="34" charset="0"/>
              <a:buNone/>
            </a:pPr>
            <a:r>
              <a:rPr lang="en-US" altLang="zh-CN" sz="1600" dirty="0">
                <a:latin typeface="Calibri" panose="020F0502020204030204" pitchFamily="34" charset="0"/>
                <a:ea typeface="宋体" panose="02010600030101010101" pitchFamily="2" charset="-122"/>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Calibri" panose="020F0502020204030204" pitchFamily="34" charset="0"/>
              <a:ea typeface="幼圆" panose="02010509060101010101" charset="-122"/>
            </a:endParaRPr>
          </a:p>
        </p:txBody>
      </p:sp>
      <p:sp>
        <p:nvSpPr>
          <p:cNvPr id="10257" name="MH_Picture_2"/>
          <p:cNvSpPr/>
          <p:nvPr/>
        </p:nvSpPr>
        <p:spPr>
          <a:xfrm>
            <a:off x="3151188" y="3732213"/>
            <a:ext cx="2981325" cy="1609725"/>
          </a:xfrm>
          <a:prstGeom prst="rect">
            <a:avLst/>
          </a:prstGeom>
          <a:blipFill rotWithShape="1">
            <a:blip r:embed="rId5"/>
            <a:stretch>
              <a:fillRect/>
            </a:stretch>
          </a:blipFill>
          <a:ln w="9525">
            <a:noFill/>
          </a:ln>
        </p:spPr>
        <p:txBody>
          <a:bodyPr anchor="ctr"/>
          <a:p>
            <a:pPr lvl="0" algn="ctr" defTabSz="914400">
              <a:buClr>
                <a:srgbClr val="000000"/>
              </a:buClr>
              <a:buFont typeface="Arial" panose="020B0604020202020204" pitchFamily="34" charset="0"/>
              <a:buNone/>
            </a:pPr>
            <a:endParaRPr lang="zh-CN" altLang="en-US" dirty="0">
              <a:solidFill>
                <a:srgbClr val="FFFFFF"/>
              </a:solidFill>
              <a:latin typeface="Arial Narrow" panose="020B0606020202030204"/>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a:off x="3930650" y="1951038"/>
            <a:ext cx="4122738" cy="4916488"/>
          </a:xfrm>
          <a:prstGeom prst="rect">
            <a:avLst/>
          </a:prstGeom>
          <a:blipFill dpi="0" rotWithShape="1">
            <a:blip r:embed="rId1">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268"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1269" name="TextBox 2"/>
          <p:cNvSpPr txBox="1"/>
          <p:nvPr/>
        </p:nvSpPr>
        <p:spPr>
          <a:xfrm>
            <a:off x="177800" y="1138238"/>
            <a:ext cx="530225" cy="460375"/>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01</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271" name="TextBox 11"/>
          <p:cNvSpPr txBox="1"/>
          <p:nvPr/>
        </p:nvSpPr>
        <p:spPr>
          <a:xfrm>
            <a:off x="819150" y="1327150"/>
            <a:ext cx="1419225" cy="277813"/>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1272" name="TextBox 12"/>
          <p:cNvSpPr txBox="1"/>
          <p:nvPr/>
        </p:nvSpPr>
        <p:spPr>
          <a:xfrm>
            <a:off x="819150" y="1112838"/>
            <a:ext cx="785813" cy="277812"/>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01</a:t>
            </a:r>
            <a:endParaRPr lang="zh-CN" altLang="en-US" sz="1200" b="1" dirty="0">
              <a:solidFill>
                <a:schemeClr val="bg1"/>
              </a:solidFill>
              <a:latin typeface="Adobe 繁黑體 Std B" pitchFamily="34" charset="-128"/>
              <a:ea typeface="Adobe 繁黑體 Std B" pitchFamily="34" charset="-128"/>
            </a:endParaRPr>
          </a:p>
        </p:txBody>
      </p:sp>
      <p:sp>
        <p:nvSpPr>
          <p:cNvPr id="11273" name="MH_Text_1"/>
          <p:cNvSpPr txBox="1"/>
          <p:nvPr/>
        </p:nvSpPr>
        <p:spPr>
          <a:xfrm>
            <a:off x="8266113" y="3060700"/>
            <a:ext cx="3621087" cy="3625850"/>
          </a:xfrm>
          <a:prstGeom prst="rect">
            <a:avLst/>
          </a:prstGeom>
          <a:noFill/>
          <a:ln w="9525">
            <a:noFill/>
          </a:ln>
        </p:spPr>
        <p:txBody>
          <a:bodyPr lIns="90000" tIns="46800" rIns="90000" bIns="46800" anchor="t"/>
          <a:p>
            <a:pPr lvl="0" algn="ctr" defTabSz="914400">
              <a:lnSpc>
                <a:spcPct val="150000"/>
              </a:lnSpc>
              <a:spcBef>
                <a:spcPts val="600"/>
              </a:spcBef>
              <a:spcAft>
                <a:spcPts val="600"/>
              </a:spcAft>
              <a:buFont typeface="Arial" panose="020B0604020202020204" pitchFamily="34" charset="0"/>
              <a:buNone/>
            </a:pPr>
            <a:r>
              <a:rPr lang="en-US" altLang="zh-CN" sz="1600" dirty="0">
                <a:latin typeface="Calibri" panose="020F0502020204030204" pitchFamily="34" charset="0"/>
                <a:ea typeface="宋体" panose="02010600030101010101" pitchFamily="2" charset="-122"/>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Calibri" panose="020F0502020204030204" pitchFamily="34" charset="0"/>
              <a:ea typeface="幼圆" panose="02010509060101010101" charset="-122"/>
            </a:endParaRPr>
          </a:p>
        </p:txBody>
      </p:sp>
      <p:sp>
        <p:nvSpPr>
          <p:cNvPr id="11274" name="MH_Text_1"/>
          <p:cNvSpPr txBox="1"/>
          <p:nvPr/>
        </p:nvSpPr>
        <p:spPr>
          <a:xfrm>
            <a:off x="442913" y="3060700"/>
            <a:ext cx="3621087" cy="3625850"/>
          </a:xfrm>
          <a:prstGeom prst="rect">
            <a:avLst/>
          </a:prstGeom>
          <a:noFill/>
          <a:ln w="9525">
            <a:noFill/>
          </a:ln>
        </p:spPr>
        <p:txBody>
          <a:bodyPr lIns="90000" tIns="46800" rIns="90000" bIns="46800" anchor="t"/>
          <a:p>
            <a:pPr lvl="0" algn="ctr" defTabSz="914400">
              <a:lnSpc>
                <a:spcPct val="150000"/>
              </a:lnSpc>
              <a:spcBef>
                <a:spcPts val="600"/>
              </a:spcBef>
              <a:spcAft>
                <a:spcPts val="600"/>
              </a:spcAft>
              <a:buFont typeface="Arial" panose="020B0604020202020204" pitchFamily="34" charset="0"/>
              <a:buNone/>
            </a:pPr>
            <a:r>
              <a:rPr lang="en-US" altLang="zh-CN" sz="1600" dirty="0">
                <a:latin typeface="Calibri" panose="020F0502020204030204" pitchFamily="34" charset="0"/>
                <a:ea typeface="宋体" panose="02010600030101010101" pitchFamily="2" charset="-122"/>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Calibri" panose="020F0502020204030204" pitchFamily="34" charset="0"/>
              <a:ea typeface="幼圆" panose="02010509060101010101" charset="-122"/>
            </a:endParaRPr>
          </a:p>
        </p:txBody>
      </p:sp>
      <p:sp>
        <p:nvSpPr>
          <p:cNvPr id="7" name="椭圆 6"/>
          <p:cNvSpPr/>
          <p:nvPr/>
        </p:nvSpPr>
        <p:spPr>
          <a:xfrm rot="19800000">
            <a:off x="2189078" y="5427135"/>
            <a:ext cx="26994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549" y="connsiteY0-550"/>
              </a:cxn>
              <a:cxn ang="0">
                <a:pos x="connsiteX1-551" y="connsiteY1-552"/>
              </a:cxn>
              <a:cxn ang="0">
                <a:pos x="connsiteX2-553" y="connsiteY2-554"/>
              </a:cxn>
              <a:cxn ang="0">
                <a:pos x="connsiteX3-555" y="connsiteY3-556"/>
              </a:cxn>
              <a:cxn ang="0">
                <a:pos x="connsiteX4-557" y="connsiteY4-558"/>
              </a:cxn>
              <a:cxn ang="0">
                <a:pos x="connsiteX5-559" y="connsiteY5-560"/>
              </a:cxn>
              <a:cxn ang="0">
                <a:pos x="connsiteX6-561" y="connsiteY6-562"/>
              </a:cxn>
              <a:cxn ang="0">
                <a:pos x="connsiteX7-563" y="connsiteY7-564"/>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椭圆 6"/>
          <p:cNvSpPr/>
          <p:nvPr/>
        </p:nvSpPr>
        <p:spPr>
          <a:xfrm rot="19800000" flipH="1">
            <a:off x="1959512" y="5561805"/>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549" y="connsiteY0-550"/>
              </a:cxn>
              <a:cxn ang="0">
                <a:pos x="connsiteX1-551" y="connsiteY1-552"/>
              </a:cxn>
              <a:cxn ang="0">
                <a:pos x="connsiteX2-553" y="connsiteY2-554"/>
              </a:cxn>
              <a:cxn ang="0">
                <a:pos x="connsiteX3-555" y="connsiteY3-556"/>
              </a:cxn>
              <a:cxn ang="0">
                <a:pos x="connsiteX4-557" y="connsiteY4-558"/>
              </a:cxn>
              <a:cxn ang="0">
                <a:pos x="connsiteX5-559" y="connsiteY5-560"/>
              </a:cxn>
              <a:cxn ang="0">
                <a:pos x="connsiteX6-561" y="connsiteY6-562"/>
              </a:cxn>
              <a:cxn ang="0">
                <a:pos x="connsiteX7-563" y="connsiteY7-564"/>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流程图: 终止 7"/>
          <p:cNvSpPr/>
          <p:nvPr/>
        </p:nvSpPr>
        <p:spPr>
          <a:xfrm rot="3600000">
            <a:off x="2147094" y="5696744"/>
            <a:ext cx="131763"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 name="椭圆 6"/>
          <p:cNvSpPr/>
          <p:nvPr/>
        </p:nvSpPr>
        <p:spPr>
          <a:xfrm rot="19800000">
            <a:off x="10159952" y="5427136"/>
            <a:ext cx="269943"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549" y="connsiteY0-550"/>
              </a:cxn>
              <a:cxn ang="0">
                <a:pos x="connsiteX1-551" y="connsiteY1-552"/>
              </a:cxn>
              <a:cxn ang="0">
                <a:pos x="connsiteX2-553" y="connsiteY2-554"/>
              </a:cxn>
              <a:cxn ang="0">
                <a:pos x="connsiteX3-555" y="connsiteY3-556"/>
              </a:cxn>
              <a:cxn ang="0">
                <a:pos x="connsiteX4-557" y="connsiteY4-558"/>
              </a:cxn>
              <a:cxn ang="0">
                <a:pos x="connsiteX5-559" y="connsiteY5-560"/>
              </a:cxn>
              <a:cxn ang="0">
                <a:pos x="connsiteX6-561" y="connsiteY6-562"/>
              </a:cxn>
              <a:cxn ang="0">
                <a:pos x="connsiteX7-563" y="connsiteY7-564"/>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椭圆 6"/>
          <p:cNvSpPr/>
          <p:nvPr/>
        </p:nvSpPr>
        <p:spPr>
          <a:xfrm rot="19800000" flipH="1">
            <a:off x="9930386" y="5561806"/>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549" y="connsiteY0-550"/>
              </a:cxn>
              <a:cxn ang="0">
                <a:pos x="connsiteX1-551" y="connsiteY1-552"/>
              </a:cxn>
              <a:cxn ang="0">
                <a:pos x="connsiteX2-553" y="connsiteY2-554"/>
              </a:cxn>
              <a:cxn ang="0">
                <a:pos x="connsiteX3-555" y="connsiteY3-556"/>
              </a:cxn>
              <a:cxn ang="0">
                <a:pos x="connsiteX4-557" y="connsiteY4-558"/>
              </a:cxn>
              <a:cxn ang="0">
                <a:pos x="connsiteX5-559" y="connsiteY5-560"/>
              </a:cxn>
              <a:cxn ang="0">
                <a:pos x="connsiteX6-561" y="connsiteY6-562"/>
              </a:cxn>
              <a:cxn ang="0">
                <a:pos x="connsiteX7-563" y="connsiteY7-564"/>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流程图: 终止 33"/>
          <p:cNvSpPr/>
          <p:nvPr/>
        </p:nvSpPr>
        <p:spPr>
          <a:xfrm rot="3600000">
            <a:off x="10117931" y="5696744"/>
            <a:ext cx="131763"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2290" name="图片 1"/>
          <p:cNvPicPr>
            <a:picLocks noChangeAspect="1"/>
          </p:cNvPicPr>
          <p:nvPr/>
        </p:nvPicPr>
        <p:blipFill>
          <a:blip r:embed="rId1"/>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2292" name="图片 22"/>
          <p:cNvPicPr>
            <a:picLocks noChangeAspect="1"/>
          </p:cNvPicPr>
          <p:nvPr/>
        </p:nvPicPr>
        <p:blipFill>
          <a:blip r:embed="rId2"/>
          <a:stretch>
            <a:fillRect/>
          </a:stretch>
        </p:blipFill>
        <p:spPr>
          <a:xfrm>
            <a:off x="0" y="4718050"/>
            <a:ext cx="12192000" cy="1460500"/>
          </a:xfrm>
          <a:prstGeom prst="rect">
            <a:avLst/>
          </a:prstGeom>
          <a:noFill/>
          <a:ln w="9525">
            <a:noFill/>
          </a:ln>
        </p:spPr>
      </p:pic>
      <p:sp>
        <p:nvSpPr>
          <p:cNvPr id="12293" name="TextBox 3"/>
          <p:cNvSpPr txBox="1"/>
          <p:nvPr/>
        </p:nvSpPr>
        <p:spPr>
          <a:xfrm>
            <a:off x="5084763" y="1304925"/>
            <a:ext cx="2478087" cy="1447800"/>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8800" dirty="0">
                <a:solidFill>
                  <a:srgbClr val="608C7D"/>
                </a:solidFill>
                <a:latin typeface="Birch Std" pitchFamily="66" charset="0"/>
                <a:ea typeface="宋体" panose="02010600030101010101" pitchFamily="2" charset="-122"/>
              </a:rPr>
              <a:t>Pass two</a:t>
            </a:r>
            <a:endParaRPr lang="zh-CN" altLang="en-US" sz="8800" dirty="0">
              <a:solidFill>
                <a:srgbClr val="608C7D"/>
              </a:solidFill>
              <a:latin typeface="Birch Std" pitchFamily="66" charset="0"/>
              <a:ea typeface="宋体" panose="02010600030101010101" pitchFamily="2" charset="-122"/>
            </a:endParaRPr>
          </a:p>
        </p:txBody>
      </p:sp>
      <p:sp>
        <p:nvSpPr>
          <p:cNvPr id="30" name="TextBox 6"/>
          <p:cNvSpPr txBox="1">
            <a:spLocks noChangeArrowheads="1"/>
          </p:cNvSpPr>
          <p:nvPr/>
        </p:nvSpPr>
        <p:spPr bwMode="auto">
          <a:xfrm>
            <a:off x="3754438" y="431323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0" name="矩形 39"/>
          <p:cNvSpPr/>
          <p:nvPr/>
        </p:nvSpPr>
        <p:spPr>
          <a:xfrm rot="2187839" flipH="1">
            <a:off x="4695825" y="2946400"/>
            <a:ext cx="1985963" cy="2306638"/>
          </a:xfrm>
          <a:prstGeom prst="rect">
            <a:avLst/>
          </a:prstGeom>
          <a:blipFill dpi="0" rotWithShape="1">
            <a:blip r:embed="rId1">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3316"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3317" name="TextBox 2"/>
          <p:cNvSpPr txBox="1"/>
          <p:nvPr/>
        </p:nvSpPr>
        <p:spPr>
          <a:xfrm>
            <a:off x="177800" y="1138238"/>
            <a:ext cx="530225" cy="460375"/>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02</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319" name="TextBox 11"/>
          <p:cNvSpPr txBox="1"/>
          <p:nvPr/>
        </p:nvSpPr>
        <p:spPr>
          <a:xfrm>
            <a:off x="819150" y="1327150"/>
            <a:ext cx="1419225" cy="277813"/>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3320" name="TextBox 12"/>
          <p:cNvSpPr txBox="1"/>
          <p:nvPr/>
        </p:nvSpPr>
        <p:spPr>
          <a:xfrm>
            <a:off x="819150" y="1112838"/>
            <a:ext cx="785813" cy="277812"/>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02</a:t>
            </a:r>
            <a:endParaRPr lang="zh-CN" altLang="en-US" sz="1200" b="1" dirty="0">
              <a:solidFill>
                <a:schemeClr val="bg1"/>
              </a:solidFill>
              <a:latin typeface="Adobe 繁黑體 Std B" pitchFamily="34" charset="-128"/>
              <a:ea typeface="Adobe 繁黑體 Std B" pitchFamily="34" charset="-128"/>
            </a:endParaRPr>
          </a:p>
        </p:txBody>
      </p:sp>
      <p:sp>
        <p:nvSpPr>
          <p:cNvPr id="18" name="MH_Other_1"/>
          <p:cNvSpPr/>
          <p:nvPr/>
        </p:nvSpPr>
        <p:spPr>
          <a:xfrm>
            <a:off x="0" y="4252913"/>
            <a:ext cx="3722688"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MH_Other_2"/>
          <p:cNvSpPr/>
          <p:nvPr/>
        </p:nvSpPr>
        <p:spPr>
          <a:xfrm flipV="1">
            <a:off x="0" y="4959350"/>
            <a:ext cx="1617663"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MH_Other_3"/>
          <p:cNvSpPr/>
          <p:nvPr/>
        </p:nvSpPr>
        <p:spPr>
          <a:xfrm rot="10800000" flipH="1" flipV="1">
            <a:off x="787400" y="4959350"/>
            <a:ext cx="1627188" cy="1550988"/>
          </a:xfrm>
          <a:prstGeom prst="donut">
            <a:avLst>
              <a:gd name="adj" fmla="val 13848"/>
            </a:avLst>
          </a:prstGeom>
          <a:gradFill>
            <a:gsLst>
              <a:gs pos="0">
                <a:schemeClr val="accent3"/>
              </a:gs>
              <a:gs pos="58000">
                <a:schemeClr val="accent2">
                  <a:lumMod val="60000"/>
                  <a:lumOff val="40000"/>
                </a:schemeClr>
              </a:gs>
              <a:gs pos="87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defTabSz="914400" fontAlgn="base">
              <a:spcBef>
                <a:spcPct val="0"/>
              </a:spcBef>
              <a:spcAft>
                <a:spcPct val="0"/>
              </a:spcAft>
              <a:buFont typeface="Arial" panose="020B0604020202020204" pitchFamily="34" charset="0"/>
              <a:buNone/>
            </a:pPr>
            <a:r>
              <a:rPr lang="en-US" altLang="zh-CN" sz="4000" b="1" dirty="0">
                <a:solidFill>
                  <a:srgbClr val="7F1C0B"/>
                </a:solidFill>
                <a:latin typeface="Agency FB" panose="020B0503020202020204" pitchFamily="34" charset="0"/>
                <a:ea typeface="Arial Unicode MS" charset="-122"/>
              </a:rPr>
              <a:t>03</a:t>
            </a:r>
            <a:endParaRPr lang="zh-CN" altLang="en-US" sz="4000" b="1" dirty="0">
              <a:solidFill>
                <a:srgbClr val="7F1C0B"/>
              </a:solidFill>
              <a:latin typeface="Agency FB" panose="020B0503020202020204" pitchFamily="34" charset="0"/>
              <a:ea typeface="Arial Unicode MS" charset="-122"/>
            </a:endParaRPr>
          </a:p>
        </p:txBody>
      </p:sp>
      <p:sp>
        <p:nvSpPr>
          <p:cNvPr id="23" name="MH_Other_4"/>
          <p:cNvSpPr/>
          <p:nvPr/>
        </p:nvSpPr>
        <p:spPr>
          <a:xfrm rot="10800000" flipV="1">
            <a:off x="5162550" y="4624388"/>
            <a:ext cx="1625600" cy="1552575"/>
          </a:xfrm>
          <a:prstGeom prst="donut">
            <a:avLst>
              <a:gd name="adj" fmla="val 13848"/>
            </a:avLst>
          </a:prstGeom>
          <a:gradFill>
            <a:gsLst>
              <a:gs pos="0">
                <a:schemeClr val="accent3"/>
              </a:gs>
              <a:gs pos="49000">
                <a:schemeClr val="accent3"/>
              </a:gs>
              <a:gs pos="86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defTabSz="914400" fontAlgn="base">
              <a:spcBef>
                <a:spcPct val="0"/>
              </a:spcBef>
              <a:spcAft>
                <a:spcPct val="0"/>
              </a:spcAft>
              <a:buFont typeface="Arial" panose="020B0604020202020204" pitchFamily="34" charset="0"/>
              <a:buNone/>
            </a:pPr>
            <a:r>
              <a:rPr lang="en-US" altLang="zh-CN" sz="4000" b="1" dirty="0">
                <a:solidFill>
                  <a:srgbClr val="7F1C0B"/>
                </a:solidFill>
                <a:latin typeface="Agency FB" panose="020B0503020202020204" pitchFamily="34" charset="0"/>
                <a:ea typeface="Arial Unicode MS" charset="-122"/>
              </a:rPr>
              <a:t>02</a:t>
            </a:r>
            <a:endParaRPr lang="zh-CN" altLang="en-US" sz="4000" b="1" dirty="0">
              <a:solidFill>
                <a:srgbClr val="7F1C0B"/>
              </a:solidFill>
              <a:latin typeface="Agency FB" panose="020B0503020202020204" pitchFamily="34" charset="0"/>
              <a:ea typeface="Arial Unicode MS" charset="-122"/>
            </a:endParaRPr>
          </a:p>
        </p:txBody>
      </p:sp>
      <p:sp>
        <p:nvSpPr>
          <p:cNvPr id="24" name="MH_Other_5"/>
          <p:cNvSpPr/>
          <p:nvPr/>
        </p:nvSpPr>
        <p:spPr>
          <a:xfrm>
            <a:off x="0" y="4624388"/>
            <a:ext cx="5978525"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MH_Other_6"/>
          <p:cNvSpPr/>
          <p:nvPr/>
        </p:nvSpPr>
        <p:spPr>
          <a:xfrm>
            <a:off x="2916238" y="2879725"/>
            <a:ext cx="1627188" cy="1552575"/>
          </a:xfrm>
          <a:prstGeom prst="donut">
            <a:avLst>
              <a:gd name="adj" fmla="val 13848"/>
            </a:avLst>
          </a:prstGeom>
          <a:gradFill>
            <a:gsLst>
              <a:gs pos="0">
                <a:schemeClr val="accent3">
                  <a:lumMod val="75000"/>
                </a:schemeClr>
              </a:gs>
              <a:gs pos="27000">
                <a:schemeClr val="accent3">
                  <a:lumMod val="75000"/>
                </a:schemeClr>
              </a:gs>
              <a:gs pos="85000">
                <a:schemeClr val="accent3"/>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defTabSz="914400" fontAlgn="base">
              <a:spcBef>
                <a:spcPct val="0"/>
              </a:spcBef>
              <a:spcAft>
                <a:spcPct val="0"/>
              </a:spcAft>
              <a:buFont typeface="Arial" panose="020B0604020202020204" pitchFamily="34" charset="0"/>
              <a:buNone/>
            </a:pPr>
            <a:r>
              <a:rPr lang="en-US" altLang="zh-CN" sz="4000" b="1" dirty="0">
                <a:solidFill>
                  <a:srgbClr val="7F1C0B"/>
                </a:solidFill>
                <a:latin typeface="Agency FB" panose="020B0503020202020204" pitchFamily="34" charset="0"/>
                <a:ea typeface="Arial Unicode MS" charset="-122"/>
              </a:rPr>
              <a:t>01</a:t>
            </a:r>
            <a:endParaRPr lang="zh-CN" altLang="en-US" sz="4000" b="1" dirty="0">
              <a:solidFill>
                <a:srgbClr val="7F1C0B"/>
              </a:solidFill>
              <a:latin typeface="Agency FB" panose="020B0503020202020204" pitchFamily="34" charset="0"/>
              <a:ea typeface="Arial Unicode MS" charset="-122"/>
            </a:endParaRPr>
          </a:p>
        </p:txBody>
      </p:sp>
      <p:sp>
        <p:nvSpPr>
          <p:cNvPr id="13327" name="MH_Text_1"/>
          <p:cNvSpPr txBox="1"/>
          <p:nvPr/>
        </p:nvSpPr>
        <p:spPr>
          <a:xfrm>
            <a:off x="7656513" y="2811463"/>
            <a:ext cx="3914775" cy="3625850"/>
          </a:xfrm>
          <a:prstGeom prst="rect">
            <a:avLst/>
          </a:prstGeom>
          <a:noFill/>
          <a:ln w="9525">
            <a:noFill/>
          </a:ln>
        </p:spPr>
        <p:txBody>
          <a:bodyPr lIns="90000" tIns="46800" rIns="90000" bIns="46800" anchor="t"/>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Lorem ipsum dolor sit amet consectetur adipisicing </a:t>
            </a:r>
            <a:endParaRPr lang="en-US" altLang="zh-CN" sz="1600" dirty="0">
              <a:latin typeface="Calibri" panose="020F0502020204030204" pitchFamily="34" charset="0"/>
              <a:ea typeface="宋体" panose="02010600030101010101" pitchFamily="2" charset="-122"/>
            </a:endParaRP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elit sed do eiusmod tempor incididunt ut labore et dolore magna aliqua Ut enim ad minim veniam quis nostrud ex</a:t>
            </a:r>
            <a:endParaRPr lang="en-US" altLang="zh-CN" sz="1600" dirty="0">
              <a:latin typeface="Calibri" panose="020F0502020204030204" pitchFamily="34" charset="0"/>
              <a:ea typeface="宋体" panose="02010600030101010101" pitchFamily="2" charset="-122"/>
            </a:endParaRP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ercitation ullamco laboris nisi ut aliq magna aliqua Ut enim ad minim veniam quis nostrud uip .</a:t>
            </a:r>
            <a:endParaRPr lang="zh-CN" altLang="en-US" sz="1600" dirty="0">
              <a:latin typeface="Calibri" panose="020F0502020204030204" pitchFamily="34" charset="0"/>
              <a:ea typeface="幼圆" panose="0201050906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4339" name="图片 22"/>
          <p:cNvPicPr>
            <a:picLocks noChangeAspect="1"/>
          </p:cNvPicPr>
          <p:nvPr/>
        </p:nvPicPr>
        <p:blipFill>
          <a:blip r:embed="rId1"/>
          <a:stretch>
            <a:fillRect/>
          </a:stretch>
        </p:blipFill>
        <p:spPr>
          <a:xfrm>
            <a:off x="0" y="800100"/>
            <a:ext cx="12192000" cy="1460500"/>
          </a:xfrm>
          <a:prstGeom prst="rect">
            <a:avLst/>
          </a:prstGeom>
          <a:noFill/>
          <a:ln w="9525">
            <a:noFill/>
          </a:ln>
        </p:spPr>
      </p:pic>
      <p:sp>
        <p:nvSpPr>
          <p:cNvPr id="14340" name="TextBox 2"/>
          <p:cNvSpPr txBox="1"/>
          <p:nvPr/>
        </p:nvSpPr>
        <p:spPr>
          <a:xfrm>
            <a:off x="177800" y="1138238"/>
            <a:ext cx="530225" cy="460375"/>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02</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342" name="TextBox 11"/>
          <p:cNvSpPr txBox="1"/>
          <p:nvPr/>
        </p:nvSpPr>
        <p:spPr>
          <a:xfrm>
            <a:off x="819150" y="1327150"/>
            <a:ext cx="1419225" cy="277813"/>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4343" name="TextBox 12"/>
          <p:cNvSpPr txBox="1"/>
          <p:nvPr/>
        </p:nvSpPr>
        <p:spPr>
          <a:xfrm>
            <a:off x="819150" y="1112838"/>
            <a:ext cx="785813" cy="277812"/>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02</a:t>
            </a:r>
            <a:endParaRPr lang="zh-CN" altLang="en-US" sz="1200" b="1" dirty="0">
              <a:solidFill>
                <a:schemeClr val="bg1"/>
              </a:solidFill>
              <a:latin typeface="Adobe 繁黑體 Std B" pitchFamily="34" charset="-128"/>
              <a:ea typeface="Adobe 繁黑體 Std B" pitchFamily="34" charset="-128"/>
            </a:endParaRPr>
          </a:p>
        </p:txBody>
      </p:sp>
      <p:cxnSp>
        <p:nvCxnSpPr>
          <p:cNvPr id="17" name="MH_Other_1"/>
          <p:cNvCxnSpPr/>
          <p:nvPr/>
        </p:nvCxnSpPr>
        <p:spPr>
          <a:xfrm>
            <a:off x="2297113" y="5686425"/>
            <a:ext cx="3527425" cy="0"/>
          </a:xfrm>
          <a:prstGeom prst="line">
            <a:avLst/>
          </a:prstGeom>
          <a:ln>
            <a:solidFill>
              <a:srgbClr val="D5D5D5"/>
            </a:solidFill>
          </a:ln>
        </p:spPr>
        <p:style>
          <a:lnRef idx="1">
            <a:schemeClr val="accent1"/>
          </a:lnRef>
          <a:fillRef idx="0">
            <a:schemeClr val="accent1"/>
          </a:fillRef>
          <a:effectRef idx="0">
            <a:schemeClr val="accent1"/>
          </a:effectRef>
          <a:fontRef idx="minor">
            <a:schemeClr val="tx1"/>
          </a:fontRef>
        </p:style>
      </p:cxnSp>
      <p:sp>
        <p:nvSpPr>
          <p:cNvPr id="21" name="MH_Other_2"/>
          <p:cNvSpPr/>
          <p:nvPr/>
        </p:nvSpPr>
        <p:spPr>
          <a:xfrm>
            <a:off x="2782888" y="2817813"/>
            <a:ext cx="241300" cy="2868613"/>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MH_Other_3"/>
          <p:cNvSpPr/>
          <p:nvPr/>
        </p:nvSpPr>
        <p:spPr>
          <a:xfrm>
            <a:off x="2782888" y="4060825"/>
            <a:ext cx="241300" cy="16256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MH_Other_5"/>
          <p:cNvSpPr/>
          <p:nvPr/>
        </p:nvSpPr>
        <p:spPr>
          <a:xfrm>
            <a:off x="3890963" y="2817813"/>
            <a:ext cx="239713" cy="2868613"/>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MH_Other_6"/>
          <p:cNvSpPr/>
          <p:nvPr/>
        </p:nvSpPr>
        <p:spPr>
          <a:xfrm>
            <a:off x="3890963" y="4430713"/>
            <a:ext cx="239713" cy="12557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MH_Other_8"/>
          <p:cNvSpPr/>
          <p:nvPr/>
        </p:nvSpPr>
        <p:spPr>
          <a:xfrm>
            <a:off x="5000625" y="2817813"/>
            <a:ext cx="239713" cy="2868613"/>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MH_Other_9"/>
          <p:cNvSpPr/>
          <p:nvPr/>
        </p:nvSpPr>
        <p:spPr>
          <a:xfrm>
            <a:off x="5000625" y="5280025"/>
            <a:ext cx="239713" cy="40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351" name="MH_Other_11"/>
          <p:cNvSpPr txBox="1"/>
          <p:nvPr/>
        </p:nvSpPr>
        <p:spPr>
          <a:xfrm>
            <a:off x="2355850" y="5764213"/>
            <a:ext cx="1081088" cy="465137"/>
          </a:xfrm>
          <a:prstGeom prst="rect">
            <a:avLst/>
          </a:prstGeom>
          <a:noFill/>
          <a:ln w="9525">
            <a:noFill/>
          </a:ln>
        </p:spPr>
        <p:txBody>
          <a:bodyPr lIns="0" tIns="0" rIns="0" bIns="0" anchor="ctr"/>
          <a:p>
            <a:pPr lvl="0" algn="ctr" defTabSz="914400">
              <a:buClr>
                <a:srgbClr val="000000"/>
              </a:buClr>
            </a:pPr>
            <a:r>
              <a:rPr lang="en-US" altLang="zh-CN" sz="2400" dirty="0">
                <a:solidFill>
                  <a:srgbClr val="BB051A"/>
                </a:solidFill>
                <a:latin typeface="Calibri" panose="020F0502020204030204" pitchFamily="34" charset="0"/>
                <a:ea typeface="宋体" panose="02010600030101010101" pitchFamily="2" charset="-122"/>
              </a:rPr>
              <a:t>55%</a:t>
            </a:r>
            <a:endParaRPr lang="zh-CN" altLang="en-US" sz="2400" dirty="0">
              <a:solidFill>
                <a:srgbClr val="BB051A"/>
              </a:solidFill>
              <a:latin typeface="Calibri" panose="020F0502020204030204" pitchFamily="34" charset="0"/>
              <a:ea typeface="幼圆" panose="02010509060101010101" charset="-122"/>
            </a:endParaRPr>
          </a:p>
        </p:txBody>
      </p:sp>
      <p:sp>
        <p:nvSpPr>
          <p:cNvPr id="14352" name="MH_Other_12"/>
          <p:cNvSpPr txBox="1"/>
          <p:nvPr/>
        </p:nvSpPr>
        <p:spPr>
          <a:xfrm>
            <a:off x="3462338" y="5764213"/>
            <a:ext cx="1084262" cy="465137"/>
          </a:xfrm>
          <a:prstGeom prst="rect">
            <a:avLst/>
          </a:prstGeom>
          <a:noFill/>
          <a:ln w="9525">
            <a:noFill/>
          </a:ln>
        </p:spPr>
        <p:txBody>
          <a:bodyPr lIns="0" tIns="0" rIns="0" bIns="0" anchor="ctr"/>
          <a:p>
            <a:pPr lvl="0" algn="ctr" defTabSz="914400">
              <a:buClr>
                <a:srgbClr val="000000"/>
              </a:buClr>
            </a:pPr>
            <a:r>
              <a:rPr lang="en-US" altLang="zh-CN" sz="2400" dirty="0">
                <a:solidFill>
                  <a:srgbClr val="E71705"/>
                </a:solidFill>
                <a:latin typeface="Calibri" panose="020F0502020204030204" pitchFamily="34" charset="0"/>
                <a:ea typeface="宋体" panose="02010600030101010101" pitchFamily="2" charset="-122"/>
              </a:rPr>
              <a:t>38%</a:t>
            </a:r>
            <a:endParaRPr lang="zh-CN" altLang="en-US" sz="2400" dirty="0">
              <a:solidFill>
                <a:srgbClr val="E71705"/>
              </a:solidFill>
              <a:latin typeface="Calibri" panose="020F0502020204030204" pitchFamily="34" charset="0"/>
              <a:ea typeface="幼圆" panose="02010509060101010101" charset="-122"/>
            </a:endParaRPr>
          </a:p>
        </p:txBody>
      </p:sp>
      <p:sp>
        <p:nvSpPr>
          <p:cNvPr id="14353" name="MH_Other_13"/>
          <p:cNvSpPr txBox="1"/>
          <p:nvPr/>
        </p:nvSpPr>
        <p:spPr>
          <a:xfrm>
            <a:off x="4572000" y="5764213"/>
            <a:ext cx="1082675" cy="465137"/>
          </a:xfrm>
          <a:prstGeom prst="rect">
            <a:avLst/>
          </a:prstGeom>
          <a:noFill/>
          <a:ln w="9525">
            <a:noFill/>
          </a:ln>
        </p:spPr>
        <p:txBody>
          <a:bodyPr lIns="0" tIns="0" rIns="0" bIns="0" anchor="ctr"/>
          <a:p>
            <a:pPr lvl="0" algn="ctr" defTabSz="914400">
              <a:buClr>
                <a:srgbClr val="000000"/>
              </a:buClr>
            </a:pPr>
            <a:r>
              <a:rPr lang="en-US" altLang="zh-CN" sz="2400" dirty="0">
                <a:solidFill>
                  <a:srgbClr val="FA263F"/>
                </a:solidFill>
                <a:latin typeface="Calibri" panose="020F0502020204030204" pitchFamily="34" charset="0"/>
                <a:ea typeface="宋体" panose="02010600030101010101" pitchFamily="2" charset="-122"/>
              </a:rPr>
              <a:t>7%</a:t>
            </a:r>
            <a:endParaRPr lang="zh-CN" altLang="en-US" sz="2400" dirty="0">
              <a:solidFill>
                <a:srgbClr val="FA263F"/>
              </a:solidFill>
              <a:latin typeface="Calibri" panose="020F0502020204030204" pitchFamily="34" charset="0"/>
              <a:ea typeface="幼圆" panose="02010509060101010101" charset="-122"/>
            </a:endParaRPr>
          </a:p>
        </p:txBody>
      </p:sp>
      <p:sp>
        <p:nvSpPr>
          <p:cNvPr id="14354" name="MH_SubTitle_1"/>
          <p:cNvSpPr txBox="1"/>
          <p:nvPr/>
        </p:nvSpPr>
        <p:spPr>
          <a:xfrm>
            <a:off x="6775450" y="2838450"/>
            <a:ext cx="3802063" cy="368300"/>
          </a:xfrm>
          <a:prstGeom prst="rect">
            <a:avLst/>
          </a:prstGeom>
          <a:noFill/>
          <a:ln w="9525">
            <a:noFill/>
          </a:ln>
        </p:spPr>
        <p:txBody>
          <a:bodyPr lIns="0" tIns="0" rIns="0" bIns="0" anchor="ctr"/>
          <a:p>
            <a:pPr lvl="0" defTabSz="914400">
              <a:buClr>
                <a:srgbClr val="000000"/>
              </a:buClr>
              <a:buFont typeface="Arial" panose="020B0604020202020204" pitchFamily="34" charset="0"/>
              <a:buNone/>
            </a:pPr>
            <a:r>
              <a:rPr lang="en-US" altLang="zh-CN" sz="2000" b="1" dirty="0">
                <a:solidFill>
                  <a:srgbClr val="BB051A"/>
                </a:solidFill>
                <a:latin typeface="Calibri" panose="020F0502020204030204" pitchFamily="34" charset="0"/>
                <a:ea typeface="宋体" panose="02010600030101010101" pitchFamily="2" charset="-122"/>
              </a:rPr>
              <a:t>Lorem ipsum</a:t>
            </a:r>
            <a:endParaRPr lang="zh-CN" altLang="en-US" sz="2000" b="1" dirty="0">
              <a:solidFill>
                <a:srgbClr val="BB051A"/>
              </a:solidFill>
              <a:latin typeface="Calibri" panose="020F0502020204030204" pitchFamily="34" charset="0"/>
              <a:ea typeface="幼圆" panose="02010509060101010101" charset="-122"/>
            </a:endParaRPr>
          </a:p>
        </p:txBody>
      </p:sp>
      <p:sp>
        <p:nvSpPr>
          <p:cNvPr id="42" name="MH_Text_1"/>
          <p:cNvSpPr txBox="1">
            <a:spLocks noChangeArrowheads="1"/>
          </p:cNvSpPr>
          <p:nvPr/>
        </p:nvSpPr>
        <p:spPr bwMode="auto">
          <a:xfrm>
            <a:off x="6775450" y="3235325"/>
            <a:ext cx="38020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da-DK" altLang="zh-CN"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rPr>
              <a:t>Lorem ipsum dolor amet Lorem ipsum dolor sit amet ipsum dolor </a:t>
            </a:r>
            <a:endParaRPr kumimoji="0" lang="zh-CN" altLang="en-US"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endParaRPr>
          </a:p>
        </p:txBody>
      </p:sp>
      <p:sp>
        <p:nvSpPr>
          <p:cNvPr id="14356" name="MH_SubTitle_2"/>
          <p:cNvSpPr txBox="1"/>
          <p:nvPr/>
        </p:nvSpPr>
        <p:spPr>
          <a:xfrm>
            <a:off x="6775450" y="3954463"/>
            <a:ext cx="3802063" cy="368300"/>
          </a:xfrm>
          <a:prstGeom prst="rect">
            <a:avLst/>
          </a:prstGeom>
          <a:noFill/>
          <a:ln w="9525">
            <a:noFill/>
          </a:ln>
        </p:spPr>
        <p:txBody>
          <a:bodyPr lIns="0" tIns="0" rIns="0" bIns="0" anchor="ctr"/>
          <a:p>
            <a:pPr lvl="0" defTabSz="914400">
              <a:buClr>
                <a:srgbClr val="000000"/>
              </a:buClr>
              <a:buFont typeface="Arial" panose="020B0604020202020204" pitchFamily="34" charset="0"/>
              <a:buNone/>
            </a:pPr>
            <a:r>
              <a:rPr lang="en-US" altLang="zh-CN" sz="2000" b="1" dirty="0">
                <a:solidFill>
                  <a:schemeClr val="accent2"/>
                </a:solidFill>
                <a:latin typeface="Calibri" panose="020F0502020204030204" pitchFamily="34" charset="0"/>
                <a:ea typeface="宋体" panose="02010600030101010101" pitchFamily="2" charset="-122"/>
              </a:rPr>
              <a:t>Lorem ipsum</a:t>
            </a:r>
            <a:endParaRPr lang="zh-CN" altLang="en-US" sz="2000" b="1" dirty="0">
              <a:solidFill>
                <a:schemeClr val="accent2"/>
              </a:solidFill>
              <a:latin typeface="Calibri" panose="020F0502020204030204" pitchFamily="34" charset="0"/>
              <a:ea typeface="幼圆" panose="02010509060101010101" charset="-122"/>
            </a:endParaRPr>
          </a:p>
        </p:txBody>
      </p:sp>
      <p:sp>
        <p:nvSpPr>
          <p:cNvPr id="44" name="MH_Text_2"/>
          <p:cNvSpPr txBox="1">
            <a:spLocks noChangeArrowheads="1"/>
          </p:cNvSpPr>
          <p:nvPr/>
        </p:nvSpPr>
        <p:spPr bwMode="auto">
          <a:xfrm>
            <a:off x="6775450" y="4351338"/>
            <a:ext cx="38020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da-DK" altLang="zh-CN"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rPr>
              <a:t>Lorem ipsum dolor amet Lorem ipsum dolor sit amet ipsum dolor </a:t>
            </a:r>
            <a:endParaRPr kumimoji="0" lang="zh-CN" altLang="en-US"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endParaRPr>
          </a:p>
        </p:txBody>
      </p:sp>
      <p:sp>
        <p:nvSpPr>
          <p:cNvPr id="14358" name="MH_SubTitle_3"/>
          <p:cNvSpPr txBox="1"/>
          <p:nvPr/>
        </p:nvSpPr>
        <p:spPr>
          <a:xfrm>
            <a:off x="6775450" y="5070475"/>
            <a:ext cx="3802063" cy="368300"/>
          </a:xfrm>
          <a:prstGeom prst="rect">
            <a:avLst/>
          </a:prstGeom>
          <a:noFill/>
          <a:ln w="9525">
            <a:noFill/>
          </a:ln>
        </p:spPr>
        <p:txBody>
          <a:bodyPr lIns="0" tIns="0" rIns="0" bIns="0" anchor="ctr"/>
          <a:p>
            <a:pPr lvl="0" defTabSz="914400">
              <a:buClr>
                <a:srgbClr val="000000"/>
              </a:buClr>
              <a:buFont typeface="Arial" panose="020B0604020202020204" pitchFamily="34" charset="0"/>
              <a:buNone/>
            </a:pPr>
            <a:r>
              <a:rPr lang="en-US" altLang="zh-CN" sz="2000" b="1" dirty="0">
                <a:solidFill>
                  <a:srgbClr val="FC8492"/>
                </a:solidFill>
                <a:latin typeface="Calibri" panose="020F0502020204030204" pitchFamily="34" charset="0"/>
                <a:ea typeface="宋体" panose="02010600030101010101" pitchFamily="2" charset="-122"/>
              </a:rPr>
              <a:t>Lorem ipsum</a:t>
            </a:r>
            <a:endParaRPr lang="zh-CN" altLang="en-US" sz="2000" b="1" dirty="0">
              <a:solidFill>
                <a:srgbClr val="FC8492"/>
              </a:solidFill>
              <a:latin typeface="Calibri" panose="020F0502020204030204" pitchFamily="34" charset="0"/>
              <a:ea typeface="幼圆" panose="02010509060101010101" charset="-122"/>
            </a:endParaRPr>
          </a:p>
        </p:txBody>
      </p:sp>
      <p:sp>
        <p:nvSpPr>
          <p:cNvPr id="46" name="MH_Text_3"/>
          <p:cNvSpPr txBox="1">
            <a:spLocks noChangeArrowheads="1"/>
          </p:cNvSpPr>
          <p:nvPr/>
        </p:nvSpPr>
        <p:spPr bwMode="auto">
          <a:xfrm>
            <a:off x="6775450" y="5467350"/>
            <a:ext cx="38020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da-DK" altLang="zh-CN"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rPr>
              <a:t>Lorem ipsum dolor amet Lorem ipsum dolor sit amet ipsum dolor </a:t>
            </a:r>
            <a:endParaRPr kumimoji="0" lang="zh-CN" altLang="en-US" sz="1600" b="0" i="0" u="none" strike="noStrike" kern="1200" cap="none" spc="0" normalizeH="0" baseline="0" noProof="0" smtClean="0">
              <a:ln>
                <a:noFill/>
              </a:ln>
              <a:solidFill>
                <a:schemeClr val="tx1">
                  <a:lumMod val="50000"/>
                  <a:lumOff val="50000"/>
                </a:schemeClr>
              </a:solidFill>
              <a:effectLst/>
              <a:uLnTx/>
              <a:uFillTx/>
              <a:latin typeface="+mn-lt"/>
              <a:ea typeface="+mn-ea"/>
              <a:cs typeface="+mn-cs"/>
            </a:endParaRPr>
          </a:p>
        </p:txBody>
      </p:sp>
      <p:sp>
        <p:nvSpPr>
          <p:cNvPr id="47" name="KSO_Shape"/>
          <p:cNvSpPr/>
          <p:nvPr/>
        </p:nvSpPr>
        <p:spPr bwMode="auto">
          <a:xfrm>
            <a:off x="2686050" y="3776663"/>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lumMod val="50000"/>
            </a:schemeClr>
          </a:solidFill>
          <a:ln w="9525">
            <a:solidFill>
              <a:schemeClr val="bg1"/>
            </a:solidFill>
            <a:round/>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8" name="KSO_Shape"/>
          <p:cNvSpPr/>
          <p:nvPr/>
        </p:nvSpPr>
        <p:spPr bwMode="auto">
          <a:xfrm>
            <a:off x="3794125" y="4149725"/>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2"/>
          </a:solidFill>
          <a:ln w="9525">
            <a:solidFill>
              <a:schemeClr val="bg1"/>
            </a:solidFill>
            <a:round/>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9" name="KSO_Shape"/>
          <p:cNvSpPr/>
          <p:nvPr/>
        </p:nvSpPr>
        <p:spPr bwMode="auto">
          <a:xfrm>
            <a:off x="4903788" y="5000625"/>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solidFill>
          <a:ln w="9525">
            <a:solidFill>
              <a:schemeClr val="bg1"/>
            </a:solidFill>
            <a:round/>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5362" name="图片 1"/>
          <p:cNvPicPr>
            <a:picLocks noChangeAspect="1"/>
          </p:cNvPicPr>
          <p:nvPr/>
        </p:nvPicPr>
        <p:blipFill>
          <a:blip r:embed="rId1"/>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5364" name="图片 22"/>
          <p:cNvPicPr>
            <a:picLocks noChangeAspect="1"/>
          </p:cNvPicPr>
          <p:nvPr/>
        </p:nvPicPr>
        <p:blipFill>
          <a:blip r:embed="rId2"/>
          <a:stretch>
            <a:fillRect/>
          </a:stretch>
        </p:blipFill>
        <p:spPr>
          <a:xfrm>
            <a:off x="0" y="4718050"/>
            <a:ext cx="12192000" cy="1460500"/>
          </a:xfrm>
          <a:prstGeom prst="rect">
            <a:avLst/>
          </a:prstGeom>
          <a:noFill/>
          <a:ln w="9525">
            <a:noFill/>
          </a:ln>
        </p:spPr>
      </p:pic>
      <p:sp>
        <p:nvSpPr>
          <p:cNvPr id="15365" name="TextBox 3"/>
          <p:cNvSpPr txBox="1"/>
          <p:nvPr/>
        </p:nvSpPr>
        <p:spPr>
          <a:xfrm>
            <a:off x="4926013" y="1304925"/>
            <a:ext cx="2963862" cy="1447800"/>
          </a:xfrm>
          <a:prstGeom prst="rect">
            <a:avLst/>
          </a:prstGeom>
          <a:noFill/>
          <a:ln w="9525">
            <a:noFill/>
          </a:ln>
        </p:spPr>
        <p:txBody>
          <a:bodyPr wrap="none" anchor="t">
            <a:spAutoFit/>
          </a:bodyPr>
          <a:p>
            <a:pPr lvl="0" defTabSz="914400" eaLnBrk="0" hangingPunct="0">
              <a:buClr>
                <a:srgbClr val="000000"/>
              </a:buClr>
              <a:buFont typeface="Arial" panose="020B0604020202020204" pitchFamily="34" charset="0"/>
              <a:buNone/>
            </a:pPr>
            <a:r>
              <a:rPr lang="en-US" altLang="zh-CN" sz="8800" dirty="0">
                <a:solidFill>
                  <a:srgbClr val="608C7D"/>
                </a:solidFill>
                <a:latin typeface="Birch Std" pitchFamily="66" charset="0"/>
                <a:ea typeface="宋体" panose="02010600030101010101" pitchFamily="2" charset="-122"/>
              </a:rPr>
              <a:t>Pass three</a:t>
            </a:r>
            <a:endParaRPr lang="zh-CN" altLang="en-US" sz="8800" dirty="0">
              <a:solidFill>
                <a:srgbClr val="608C7D"/>
              </a:solidFill>
              <a:latin typeface="Birch Std" pitchFamily="66" charset="0"/>
              <a:ea typeface="宋体" panose="02010600030101010101" pitchFamily="2" charset="-122"/>
            </a:endParaRPr>
          </a:p>
        </p:txBody>
      </p:sp>
      <p:sp>
        <p:nvSpPr>
          <p:cNvPr id="30" name="TextBox 6"/>
          <p:cNvSpPr txBox="1">
            <a:spLocks noChangeArrowheads="1"/>
          </p:cNvSpPr>
          <p:nvPr/>
        </p:nvSpPr>
        <p:spPr bwMode="auto">
          <a:xfrm>
            <a:off x="3754438" y="431323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smtClean="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A000120141119A01PPBG">
  <a:themeElements>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3278</Words>
  <Application>WPS 演示</Application>
  <PresentationFormat>自定义</PresentationFormat>
  <Paragraphs>336</Paragraphs>
  <Slides>15</Slides>
  <Notes>0</Notes>
  <HiddenSlides>0</HiddenSlides>
  <MMClips>0</MMClips>
  <ScaleCrop>false</ScaleCrop>
  <HeadingPairs>
    <vt:vector size="6" baseType="variant">
      <vt:variant>
        <vt:lpstr>已用的字体</vt:lpstr>
      </vt:variant>
      <vt:variant>
        <vt:i4>24</vt:i4>
      </vt:variant>
      <vt:variant>
        <vt:lpstr>主题</vt:lpstr>
      </vt:variant>
      <vt:variant>
        <vt:i4>3</vt:i4>
      </vt:variant>
      <vt:variant>
        <vt:lpstr>幻灯片标题</vt:lpstr>
      </vt:variant>
      <vt:variant>
        <vt:i4>15</vt:i4>
      </vt:variant>
    </vt:vector>
  </HeadingPairs>
  <TitlesOfParts>
    <vt:vector size="42" baseType="lpstr">
      <vt:lpstr>Arial</vt:lpstr>
      <vt:lpstr>宋体</vt:lpstr>
      <vt:lpstr>Wingdings</vt:lpstr>
      <vt:lpstr>Calibri</vt:lpstr>
      <vt:lpstr>Calibri Light</vt:lpstr>
      <vt:lpstr>MS PMincho</vt:lpstr>
      <vt:lpstr>华文新魏</vt:lpstr>
      <vt:lpstr>幼圆</vt:lpstr>
      <vt:lpstr>Wingdings 2</vt:lpstr>
      <vt:lpstr>Birch Std</vt:lpstr>
      <vt:lpstr>MV Boli</vt:lpstr>
      <vt:lpstr>Brush Script Std</vt:lpstr>
      <vt:lpstr>Adobe 繁黑體 Std B</vt:lpstr>
      <vt:lpstr>Arial Black</vt:lpstr>
      <vt:lpstr>Cambria Math</vt:lpstr>
      <vt:lpstr>Arial Narrow</vt:lpstr>
      <vt:lpstr>微软雅黑</vt:lpstr>
      <vt:lpstr>Agency FB</vt:lpstr>
      <vt:lpstr>Arial Unicode MS</vt:lpstr>
      <vt:lpstr>Calibri Light</vt:lpstr>
      <vt:lpstr>Agency FB</vt:lpstr>
      <vt:lpstr>Arial Narrow</vt:lpstr>
      <vt:lpstr>魂心</vt:lpstr>
      <vt:lpstr>黑体</vt:lpstr>
      <vt:lpstr>Office 主题</vt:lpstr>
      <vt:lpstr>1_Office 主题</vt:lpstr>
      <vt:lpstr>A000120141119A01PPBG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159</cp:revision>
  <dcterms:created xsi:type="dcterms:W3CDTF">2015-06-22T08:35:31Z</dcterms:created>
  <dcterms:modified xsi:type="dcterms:W3CDTF">2016-12-02T04:10:59Z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